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9"/>
  </p:notesMasterIdLst>
  <p:handoutMasterIdLst>
    <p:handoutMasterId r:id="rId50"/>
  </p:handoutMasterIdLst>
  <p:sldIdLst>
    <p:sldId id="256" r:id="rId5"/>
    <p:sldId id="257" r:id="rId6"/>
    <p:sldId id="258" r:id="rId7"/>
    <p:sldId id="259" r:id="rId8"/>
    <p:sldId id="260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62" r:id="rId17"/>
    <p:sldId id="264" r:id="rId18"/>
    <p:sldId id="268" r:id="rId19"/>
    <p:sldId id="265" r:id="rId20"/>
    <p:sldId id="291" r:id="rId21"/>
    <p:sldId id="267" r:id="rId22"/>
    <p:sldId id="292" r:id="rId23"/>
    <p:sldId id="293" r:id="rId24"/>
    <p:sldId id="295" r:id="rId25"/>
    <p:sldId id="296" r:id="rId26"/>
    <p:sldId id="297" r:id="rId27"/>
    <p:sldId id="299" r:id="rId28"/>
    <p:sldId id="300" r:id="rId29"/>
    <p:sldId id="298" r:id="rId30"/>
    <p:sldId id="301" r:id="rId31"/>
    <p:sldId id="303" r:id="rId32"/>
    <p:sldId id="304" r:id="rId33"/>
    <p:sldId id="302" r:id="rId34"/>
    <p:sldId id="305" r:id="rId35"/>
    <p:sldId id="306" r:id="rId36"/>
    <p:sldId id="307" r:id="rId37"/>
    <p:sldId id="290" r:id="rId38"/>
    <p:sldId id="309" r:id="rId39"/>
    <p:sldId id="310" r:id="rId40"/>
    <p:sldId id="308" r:id="rId41"/>
    <p:sldId id="311" r:id="rId42"/>
    <p:sldId id="318" r:id="rId43"/>
    <p:sldId id="312" r:id="rId44"/>
    <p:sldId id="314" r:id="rId45"/>
    <p:sldId id="315" r:id="rId46"/>
    <p:sldId id="316" r:id="rId47"/>
    <p:sldId id="317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BE7D1B-C386-46B4-82E3-1425F1778110}" v="77" dt="2022-06-08T18:26:11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717" autoAdjust="0"/>
  </p:normalViewPr>
  <p:slideViewPr>
    <p:cSldViewPr snapToGrid="0">
      <p:cViewPr varScale="1">
        <p:scale>
          <a:sx n="81" d="100"/>
          <a:sy n="81" d="100"/>
        </p:scale>
        <p:origin x="70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ΤΡΙΑΝΤΑΦΥΛΛΙΔΟΥ ΑΜΑΛΙΑ" userId="d7223647-1edf-4e00-953a-96b95b1dcce7" providerId="ADAL" clId="{DDBE7D1B-C386-46B4-82E3-1425F1778110}"/>
    <pc:docChg chg="undo custSel addSld delSld modSld sldOrd">
      <pc:chgData name="ΤΡΙΑΝΤΑΦΥΛΛΙΔΟΥ ΑΜΑΛΙΑ" userId="d7223647-1edf-4e00-953a-96b95b1dcce7" providerId="ADAL" clId="{DDBE7D1B-C386-46B4-82E3-1425F1778110}" dt="2022-06-08T18:27:18.680" v="3895" actId="122"/>
      <pc:docMkLst>
        <pc:docMk/>
      </pc:docMkLst>
      <pc:sldChg chg="addSp delSp modSp mod">
        <pc:chgData name="ΤΡΙΑΝΤΑΦΥΛΛΙΔΟΥ ΑΜΑΛΙΑ" userId="d7223647-1edf-4e00-953a-96b95b1dcce7" providerId="ADAL" clId="{DDBE7D1B-C386-46B4-82E3-1425F1778110}" dt="2022-06-07T09:01:41.018" v="1208" actId="478"/>
        <pc:sldMkLst>
          <pc:docMk/>
          <pc:sldMk cId="1401199327" sldId="256"/>
        </pc:sldMkLst>
        <pc:spChg chg="add del mod">
          <ac:chgData name="ΤΡΙΑΝΤΑΦΥΛΛΙΔΟΥ ΑΜΑΛΙΑ" userId="d7223647-1edf-4e00-953a-96b95b1dcce7" providerId="ADAL" clId="{DDBE7D1B-C386-46B4-82E3-1425F1778110}" dt="2022-06-07T09:01:39.881" v="1207" actId="478"/>
          <ac:spMkLst>
            <pc:docMk/>
            <pc:sldMk cId="1401199327" sldId="256"/>
            <ac:spMk id="3" creationId="{D586A36B-9566-41CD-97CB-03228B757458}"/>
          </ac:spMkLst>
        </pc:spChg>
        <pc:spChg chg="add del mod">
          <ac:chgData name="ΤΡΙΑΝΤΑΦΥΛΛΙΔΟΥ ΑΜΑΛΙΑ" userId="d7223647-1edf-4e00-953a-96b95b1dcce7" providerId="ADAL" clId="{DDBE7D1B-C386-46B4-82E3-1425F1778110}" dt="2022-06-07T09:01:41.018" v="1208" actId="478"/>
          <ac:spMkLst>
            <pc:docMk/>
            <pc:sldMk cId="1401199327" sldId="256"/>
            <ac:spMk id="5" creationId="{2B05A505-FBE8-40E1-9FC5-811D34D8D46A}"/>
          </ac:spMkLst>
        </pc:spChg>
        <pc:spChg chg="mod">
          <ac:chgData name="ΤΡΙΑΝΤΑΦΥΛΛΙΔΟΥ ΑΜΑΛΙΑ" userId="d7223647-1edf-4e00-953a-96b95b1dcce7" providerId="ADAL" clId="{DDBE7D1B-C386-46B4-82E3-1425F1778110}" dt="2022-06-07T09:01:34.485" v="1204" actId="20577"/>
          <ac:spMkLst>
            <pc:docMk/>
            <pc:sldMk cId="1401199327" sldId="256"/>
            <ac:spMk id="18" creationId="{F9B274D2-774F-4C24-A448-1EFB461A95EA}"/>
          </ac:spMkLst>
        </pc:spChg>
        <pc:spChg chg="del">
          <ac:chgData name="ΤΡΙΑΝΤΑΦΥΛΛΙΔΟΥ ΑΜΑΛΙΑ" userId="d7223647-1edf-4e00-953a-96b95b1dcce7" providerId="ADAL" clId="{DDBE7D1B-C386-46B4-82E3-1425F1778110}" dt="2022-06-07T09:01:36.890" v="1205" actId="478"/>
          <ac:spMkLst>
            <pc:docMk/>
            <pc:sldMk cId="1401199327" sldId="256"/>
            <ac:spMk id="26" creationId="{C022D7CD-E026-4E29-BE4B-3FA7B1EB6A46}"/>
          </ac:spMkLst>
        </pc:spChg>
        <pc:spChg chg="del">
          <ac:chgData name="ΤΡΙΑΝΤΑΦΥΛΛΙΔΟΥ ΑΜΑΛΙΑ" userId="d7223647-1edf-4e00-953a-96b95b1dcce7" providerId="ADAL" clId="{DDBE7D1B-C386-46B4-82E3-1425F1778110}" dt="2022-06-07T09:01:38.666" v="1206" actId="478"/>
          <ac:spMkLst>
            <pc:docMk/>
            <pc:sldMk cId="1401199327" sldId="256"/>
            <ac:spMk id="36" creationId="{AEEB6582-6001-4276-8F87-1470B6FA1488}"/>
          </ac:spMkLst>
        </pc:spChg>
      </pc:sldChg>
      <pc:sldChg chg="addSp modSp mod">
        <pc:chgData name="ΤΡΙΑΝΤΑΦΥΛΛΙΔΟΥ ΑΜΑΛΙΑ" userId="d7223647-1edf-4e00-953a-96b95b1dcce7" providerId="ADAL" clId="{DDBE7D1B-C386-46B4-82E3-1425F1778110}" dt="2022-06-07T09:02:02.479" v="1222" actId="1076"/>
        <pc:sldMkLst>
          <pc:docMk/>
          <pc:sldMk cId="660747551" sldId="258"/>
        </pc:sldMkLst>
        <pc:spChg chg="add mod">
          <ac:chgData name="ΤΡΙΑΝΤΑΦΥΛΛΙΔΟΥ ΑΜΑΛΙΑ" userId="d7223647-1edf-4e00-953a-96b95b1dcce7" providerId="ADAL" clId="{DDBE7D1B-C386-46B4-82E3-1425F1778110}" dt="2022-06-07T09:02:02.479" v="1222" actId="1076"/>
          <ac:spMkLst>
            <pc:docMk/>
            <pc:sldMk cId="660747551" sldId="258"/>
            <ac:spMk id="18" creationId="{BE730F9B-3803-4F4C-BA9B-A2797C415BF7}"/>
          </ac:spMkLst>
        </pc:spChg>
      </pc:sldChg>
      <pc:sldChg chg="del">
        <pc:chgData name="ΤΡΙΑΝΤΑΦΥΛΛΙΔΟΥ ΑΜΑΛΙΑ" userId="d7223647-1edf-4e00-953a-96b95b1dcce7" providerId="ADAL" clId="{DDBE7D1B-C386-46B4-82E3-1425F1778110}" dt="2022-06-07T08:36:00.854" v="175" actId="47"/>
        <pc:sldMkLst>
          <pc:docMk/>
          <pc:sldMk cId="1670197522" sldId="261"/>
        </pc:sldMkLst>
      </pc:sldChg>
      <pc:sldChg chg="add del">
        <pc:chgData name="ΤΡΙΑΝΤΑΦΥΛΛΙΔΟΥ ΑΜΑΛΙΑ" userId="d7223647-1edf-4e00-953a-96b95b1dcce7" providerId="ADAL" clId="{DDBE7D1B-C386-46B4-82E3-1425F1778110}" dt="2022-06-07T09:01:17.152" v="1163" actId="47"/>
        <pc:sldMkLst>
          <pc:docMk/>
          <pc:sldMk cId="4111861533" sldId="263"/>
        </pc:sldMkLst>
      </pc:sldChg>
      <pc:sldChg chg="addSp delSp modSp mod ord">
        <pc:chgData name="ΤΡΙΑΝΤΑΦΥΛΛΙΔΟΥ ΑΜΑΛΙΑ" userId="d7223647-1edf-4e00-953a-96b95b1dcce7" providerId="ADAL" clId="{DDBE7D1B-C386-46B4-82E3-1425F1778110}" dt="2022-06-07T08:30:33.641" v="14" actId="478"/>
        <pc:sldMkLst>
          <pc:docMk/>
          <pc:sldMk cId="4056131397" sldId="264"/>
        </pc:sldMkLst>
        <pc:spChg chg="del">
          <ac:chgData name="ΤΡΙΑΝΤΑΦΥΛΛΙΔΟΥ ΑΜΑΛΙΑ" userId="d7223647-1edf-4e00-953a-96b95b1dcce7" providerId="ADAL" clId="{DDBE7D1B-C386-46B4-82E3-1425F1778110}" dt="2022-06-07T08:30:33.641" v="14" actId="478"/>
          <ac:spMkLst>
            <pc:docMk/>
            <pc:sldMk cId="4056131397" sldId="264"/>
            <ac:spMk id="3" creationId="{B2301FCE-B074-45EF-A6F9-9CD2F11C3DC4}"/>
          </ac:spMkLst>
        </pc:spChg>
        <pc:spChg chg="add del mod">
          <ac:chgData name="ΤΡΙΑΝΤΑΦΥΛΛΙΔΟΥ ΑΜΑΛΙΑ" userId="d7223647-1edf-4e00-953a-96b95b1dcce7" providerId="ADAL" clId="{DDBE7D1B-C386-46B4-82E3-1425F1778110}" dt="2022-06-07T08:30:31.903" v="13" actId="478"/>
          <ac:spMkLst>
            <pc:docMk/>
            <pc:sldMk cId="4056131397" sldId="264"/>
            <ac:spMk id="6" creationId="{CF38BEBF-AAF7-4C87-823C-B5B11C5E9873}"/>
          </ac:spMkLst>
        </pc:spChg>
        <pc:spChg chg="mod">
          <ac:chgData name="ΤΡΙΑΝΤΑΦΥΛΛΙΔΟΥ ΑΜΑΛΙΑ" userId="d7223647-1edf-4e00-953a-96b95b1dcce7" providerId="ADAL" clId="{DDBE7D1B-C386-46B4-82E3-1425F1778110}" dt="2022-06-07T08:30:28.120" v="11" actId="20577"/>
          <ac:spMkLst>
            <pc:docMk/>
            <pc:sldMk cId="4056131397" sldId="264"/>
            <ac:spMk id="22" creationId="{CBCB163A-DD49-4E4B-9289-C8ABBE6C2E23}"/>
          </ac:spMkLst>
        </pc:spChg>
        <pc:spChg chg="del">
          <ac:chgData name="ΤΡΙΑΝΤΑΦΥΛΛΙΔΟΥ ΑΜΑΛΙΑ" userId="d7223647-1edf-4e00-953a-96b95b1dcce7" providerId="ADAL" clId="{DDBE7D1B-C386-46B4-82E3-1425F1778110}" dt="2022-06-07T08:30:30.825" v="12" actId="478"/>
          <ac:spMkLst>
            <pc:docMk/>
            <pc:sldMk cId="4056131397" sldId="264"/>
            <ac:spMk id="47" creationId="{5FB43F08-6A5D-4853-9EB0-FBB34B4D9C34}"/>
          </ac:spMkLst>
        </pc:spChg>
      </pc:sldChg>
      <pc:sldChg chg="addSp delSp modSp mod ord">
        <pc:chgData name="ΤΡΙΑΝΤΑΦΥΛΛΙΔΟΥ ΑΜΑΛΙΑ" userId="d7223647-1edf-4e00-953a-96b95b1dcce7" providerId="ADAL" clId="{DDBE7D1B-C386-46B4-82E3-1425F1778110}" dt="2022-06-07T08:32:53.756" v="97" actId="1076"/>
        <pc:sldMkLst>
          <pc:docMk/>
          <pc:sldMk cId="2004063493" sldId="265"/>
        </pc:sldMkLst>
        <pc:spChg chg="add del mod">
          <ac:chgData name="ΤΡΙΑΝΤΑΦΥΛΛΙΔΟΥ ΑΜΑΛΙΑ" userId="d7223647-1edf-4e00-953a-96b95b1dcce7" providerId="ADAL" clId="{DDBE7D1B-C386-46B4-82E3-1425F1778110}" dt="2022-06-07T08:30:40.621" v="19" actId="478"/>
          <ac:spMkLst>
            <pc:docMk/>
            <pc:sldMk cId="2004063493" sldId="265"/>
            <ac:spMk id="4" creationId="{26E820EE-973E-45BD-A470-46E04C8603FC}"/>
          </ac:spMkLst>
        </pc:spChg>
        <pc:spChg chg="add del mod">
          <ac:chgData name="ΤΡΙΑΝΤΑΦΥΛΛΙΔΟΥ ΑΜΑΛΙΑ" userId="d7223647-1edf-4e00-953a-96b95b1dcce7" providerId="ADAL" clId="{DDBE7D1B-C386-46B4-82E3-1425F1778110}" dt="2022-06-07T08:32:19.689" v="58" actId="478"/>
          <ac:spMkLst>
            <pc:docMk/>
            <pc:sldMk cId="2004063493" sldId="265"/>
            <ac:spMk id="7" creationId="{839E68DC-A3B9-44A1-AC7E-4D261BE00838}"/>
          </ac:spMkLst>
        </pc:spChg>
        <pc:spChg chg="mod">
          <ac:chgData name="ΤΡΙΑΝΤΑΦΥΛΛΙΔΟΥ ΑΜΑΛΙΑ" userId="d7223647-1edf-4e00-953a-96b95b1dcce7" providerId="ADAL" clId="{DDBE7D1B-C386-46B4-82E3-1425F1778110}" dt="2022-06-07T08:32:52.123" v="96" actId="1076"/>
          <ac:spMkLst>
            <pc:docMk/>
            <pc:sldMk cId="2004063493" sldId="265"/>
            <ac:spMk id="9" creationId="{20CB150D-1315-4E18-9CC3-E374E92113DF}"/>
          </ac:spMkLst>
        </pc:spChg>
        <pc:spChg chg="mod">
          <ac:chgData name="ΤΡΙΑΝΤΑΦΥΛΛΙΔΟΥ ΑΜΑΛΙΑ" userId="d7223647-1edf-4e00-953a-96b95b1dcce7" providerId="ADAL" clId="{DDBE7D1B-C386-46B4-82E3-1425F1778110}" dt="2022-06-07T08:32:53.756" v="97" actId="1076"/>
          <ac:spMkLst>
            <pc:docMk/>
            <pc:sldMk cId="2004063493" sldId="265"/>
            <ac:spMk id="17" creationId="{6668B644-7AFA-4167-9073-B9168870D232}"/>
          </ac:spMkLst>
        </pc:spChg>
        <pc:spChg chg="del">
          <ac:chgData name="ΤΡΙΑΝΤΑΦΥΛΛΙΔΟΥ ΑΜΑΛΙΑ" userId="d7223647-1edf-4e00-953a-96b95b1dcce7" providerId="ADAL" clId="{DDBE7D1B-C386-46B4-82E3-1425F1778110}" dt="2022-06-07T08:30:37.207" v="17" actId="478"/>
          <ac:spMkLst>
            <pc:docMk/>
            <pc:sldMk cId="2004063493" sldId="265"/>
            <ac:spMk id="49" creationId="{D8FB741E-E196-4ED6-96C5-60EC87B9ABC7}"/>
          </ac:spMkLst>
        </pc:spChg>
        <pc:spChg chg="del">
          <ac:chgData name="ΤΡΙΑΝΤΑΦΥΛΛΙΔΟΥ ΑΜΑΛΙΑ" userId="d7223647-1edf-4e00-953a-96b95b1dcce7" providerId="ADAL" clId="{DDBE7D1B-C386-46B4-82E3-1425F1778110}" dt="2022-06-07T08:32:17.143" v="57" actId="478"/>
          <ac:spMkLst>
            <pc:docMk/>
            <pc:sldMk cId="2004063493" sldId="265"/>
            <ac:spMk id="70" creationId="{DBD5CC10-FEFA-4566-B352-7ABA79D05B91}"/>
          </ac:spMkLst>
        </pc:spChg>
        <pc:picChg chg="add mod">
          <ac:chgData name="ΤΡΙΑΝΤΑΦΥΛΛΙΔΟΥ ΑΜΑΛΙΑ" userId="d7223647-1edf-4e00-953a-96b95b1dcce7" providerId="ADAL" clId="{DDBE7D1B-C386-46B4-82E3-1425F1778110}" dt="2022-06-07T08:32:43.598" v="93" actId="1076"/>
          <ac:picMkLst>
            <pc:docMk/>
            <pc:sldMk cId="2004063493" sldId="265"/>
            <ac:picMk id="15" creationId="{AA7DFB50-3CBF-4E9E-BF23-B3D9403E8259}"/>
          </ac:picMkLst>
        </pc:picChg>
        <pc:picChg chg="add mod">
          <ac:chgData name="ΤΡΙΑΝΤΑΦΥΛΛΙΔΟΥ ΑΜΑΛΙΑ" userId="d7223647-1edf-4e00-953a-96b95b1dcce7" providerId="ADAL" clId="{DDBE7D1B-C386-46B4-82E3-1425F1778110}" dt="2022-06-07T08:32:41.424" v="92" actId="1076"/>
          <ac:picMkLst>
            <pc:docMk/>
            <pc:sldMk cId="2004063493" sldId="265"/>
            <ac:picMk id="16" creationId="{0870D825-1737-4AEA-B0DB-9F8D83FEC5E6}"/>
          </ac:picMkLst>
        </pc:picChg>
        <pc:picChg chg="del">
          <ac:chgData name="ΤΡΙΑΝΤΑΦΥΛΛΙΔΟΥ ΑΜΑΛΙΑ" userId="d7223647-1edf-4e00-953a-96b95b1dcce7" providerId="ADAL" clId="{DDBE7D1B-C386-46B4-82E3-1425F1778110}" dt="2022-06-07T08:30:38.937" v="18" actId="478"/>
          <ac:picMkLst>
            <pc:docMk/>
            <pc:sldMk cId="2004063493" sldId="265"/>
            <ac:picMk id="126" creationId="{4A879786-6DC5-48E7-A9EF-D272F4E7CD40}"/>
          </ac:picMkLst>
        </pc:picChg>
      </pc:sldChg>
      <pc:sldChg chg="addSp delSp modSp mod ord">
        <pc:chgData name="ΤΡΙΑΝΤΑΦΥΛΛΙΔΟΥ ΑΜΑΛΙΑ" userId="d7223647-1edf-4e00-953a-96b95b1dcce7" providerId="ADAL" clId="{DDBE7D1B-C386-46B4-82E3-1425F1778110}" dt="2022-06-07T08:35:39.353" v="174"/>
        <pc:sldMkLst>
          <pc:docMk/>
          <pc:sldMk cId="3199711112" sldId="267"/>
        </pc:sldMkLst>
        <pc:spChg chg="add mod">
          <ac:chgData name="ΤΡΙΑΝΤΑΦΥΛΛΙΔΟΥ ΑΜΑΛΙΑ" userId="d7223647-1edf-4e00-953a-96b95b1dcce7" providerId="ADAL" clId="{DDBE7D1B-C386-46B4-82E3-1425F1778110}" dt="2022-06-07T08:35:12.311" v="170" actId="478"/>
          <ac:spMkLst>
            <pc:docMk/>
            <pc:sldMk cId="3199711112" sldId="267"/>
            <ac:spMk id="6" creationId="{234CACB8-7EE0-4C69-B4FD-0AAD8FA12335}"/>
          </ac:spMkLst>
        </pc:spChg>
        <pc:spChg chg="mod">
          <ac:chgData name="ΤΡΙΑΝΤΑΦΥΛΛΙΔΟΥ ΑΜΑΛΙΑ" userId="d7223647-1edf-4e00-953a-96b95b1dcce7" providerId="ADAL" clId="{DDBE7D1B-C386-46B4-82E3-1425F1778110}" dt="2022-06-07T08:34:50.809" v="164" actId="20577"/>
          <ac:spMkLst>
            <pc:docMk/>
            <pc:sldMk cId="3199711112" sldId="267"/>
            <ac:spMk id="12" creationId="{9C78B530-904A-4FFB-B79F-DD0CA2B39D35}"/>
          </ac:spMkLst>
        </pc:spChg>
        <pc:spChg chg="mod">
          <ac:chgData name="ΤΡΙΑΝΤΑΦΥΛΛΙΔΟΥ ΑΜΑΛΙΑ" userId="d7223647-1edf-4e00-953a-96b95b1dcce7" providerId="ADAL" clId="{DDBE7D1B-C386-46B4-82E3-1425F1778110}" dt="2022-06-07T08:35:11.296" v="169" actId="1076"/>
          <ac:spMkLst>
            <pc:docMk/>
            <pc:sldMk cId="3199711112" sldId="267"/>
            <ac:spMk id="13" creationId="{206FACBD-B244-4420-BE24-AD9110F31EC4}"/>
          </ac:spMkLst>
        </pc:spChg>
        <pc:picChg chg="add mod">
          <ac:chgData name="ΤΡΙΑΝΤΑΦΥΛΛΙΔΟΥ ΑΜΑΛΙΑ" userId="d7223647-1edf-4e00-953a-96b95b1dcce7" providerId="ADAL" clId="{DDBE7D1B-C386-46B4-82E3-1425F1778110}" dt="2022-06-07T08:35:28.608" v="172" actId="1076"/>
          <ac:picMkLst>
            <pc:docMk/>
            <pc:sldMk cId="3199711112" sldId="267"/>
            <ac:picMk id="10" creationId="{3A2A55B5-A659-4978-807E-96899B1123E0}"/>
          </ac:picMkLst>
        </pc:picChg>
        <pc:picChg chg="del">
          <ac:chgData name="ΤΡΙΑΝΤΑΦΥΛΛΙΔΟΥ ΑΜΑΛΙΑ" userId="d7223647-1edf-4e00-953a-96b95b1dcce7" providerId="ADAL" clId="{DDBE7D1B-C386-46B4-82E3-1425F1778110}" dt="2022-06-07T08:35:12.311" v="170" actId="478"/>
          <ac:picMkLst>
            <pc:docMk/>
            <pc:sldMk cId="3199711112" sldId="267"/>
            <ac:picMk id="85" creationId="{CC75E66F-ADBD-4E16-81F9-B56DB21933D3}"/>
          </ac:picMkLst>
        </pc:picChg>
      </pc:sldChg>
      <pc:sldChg chg="modSp mod ord">
        <pc:chgData name="ΤΡΙΑΝΤΑΦΥΛΛΙΔΟΥ ΑΜΑΛΙΑ" userId="d7223647-1edf-4e00-953a-96b95b1dcce7" providerId="ADAL" clId="{DDBE7D1B-C386-46B4-82E3-1425F1778110}" dt="2022-06-07T08:31:54.973" v="55"/>
        <pc:sldMkLst>
          <pc:docMk/>
          <pc:sldMk cId="1355698788" sldId="268"/>
        </pc:sldMkLst>
        <pc:spChg chg="mod">
          <ac:chgData name="ΤΡΙΑΝΤΑΦΥΛΛΙΔΟΥ ΑΜΑΛΙΑ" userId="d7223647-1edf-4e00-953a-96b95b1dcce7" providerId="ADAL" clId="{DDBE7D1B-C386-46B4-82E3-1425F1778110}" dt="2022-06-07T08:31:50.017" v="53" actId="20577"/>
          <ac:spMkLst>
            <pc:docMk/>
            <pc:sldMk cId="1355698788" sldId="268"/>
            <ac:spMk id="13" creationId="{8FD7DC7A-3B7F-410C-9B4A-818BD4FCC326}"/>
          </ac:spMkLst>
        </pc:spChg>
        <pc:spChg chg="mod">
          <ac:chgData name="ΤΡΙΑΝΤΑΦΥΛΛΙΔΟΥ ΑΜΑΛΙΑ" userId="d7223647-1edf-4e00-953a-96b95b1dcce7" providerId="ADAL" clId="{DDBE7D1B-C386-46B4-82E3-1425F1778110}" dt="2022-06-07T08:31:43.554" v="37" actId="1076"/>
          <ac:spMkLst>
            <pc:docMk/>
            <pc:sldMk cId="1355698788" sldId="268"/>
            <ac:spMk id="14" creationId="{D529AC97-CEEF-4F49-9BAD-DD30A7E3B5D4}"/>
          </ac:spMkLst>
        </pc:spChg>
        <pc:picChg chg="mod">
          <ac:chgData name="ΤΡΙΑΝΤΑΦΥΛΛΙΔΟΥ ΑΜΑΛΙΑ" userId="d7223647-1edf-4e00-953a-96b95b1dcce7" providerId="ADAL" clId="{DDBE7D1B-C386-46B4-82E3-1425F1778110}" dt="2022-06-07T08:31:28.216" v="23" actId="14100"/>
          <ac:picMkLst>
            <pc:docMk/>
            <pc:sldMk cId="1355698788" sldId="268"/>
            <ac:picMk id="101" creationId="{5D77CEE8-2F2A-4FCD-A3D8-8648DAA43041}"/>
          </ac:picMkLst>
        </pc:picChg>
      </pc:sldChg>
      <pc:sldChg chg="del">
        <pc:chgData name="ΤΡΙΑΝΤΑΦΥΛΛΙΔΟΥ ΑΜΑΛΙΑ" userId="d7223647-1edf-4e00-953a-96b95b1dcce7" providerId="ADAL" clId="{DDBE7D1B-C386-46B4-82E3-1425F1778110}" dt="2022-06-07T09:01:19.077" v="1165" actId="47"/>
        <pc:sldMkLst>
          <pc:docMk/>
          <pc:sldMk cId="1281836439" sldId="269"/>
        </pc:sldMkLst>
      </pc:sldChg>
      <pc:sldChg chg="del">
        <pc:chgData name="ΤΡΙΑΝΤΑΦΥΛΛΙΔΟΥ ΑΜΑΛΙΑ" userId="d7223647-1edf-4e00-953a-96b95b1dcce7" providerId="ADAL" clId="{DDBE7D1B-C386-46B4-82E3-1425F1778110}" dt="2022-06-07T09:01:21.059" v="1166" actId="47"/>
        <pc:sldMkLst>
          <pc:docMk/>
          <pc:sldMk cId="3260611352" sldId="270"/>
        </pc:sldMkLst>
      </pc:sldChg>
      <pc:sldChg chg="del">
        <pc:chgData name="ΤΡΙΑΝΤΑΦΥΛΛΙΔΟΥ ΑΜΑΛΙΑ" userId="d7223647-1edf-4e00-953a-96b95b1dcce7" providerId="ADAL" clId="{DDBE7D1B-C386-46B4-82E3-1425F1778110}" dt="2022-06-07T09:01:17.859" v="1164" actId="47"/>
        <pc:sldMkLst>
          <pc:docMk/>
          <pc:sldMk cId="3384443138" sldId="282"/>
        </pc:sldMkLst>
      </pc:sldChg>
      <pc:sldChg chg="modSp">
        <pc:chgData name="ΤΡΙΑΝΤΑΦΥΛΛΙΔΟΥ ΑΜΑΛΙΑ" userId="d7223647-1edf-4e00-953a-96b95b1dcce7" providerId="ADAL" clId="{DDBE7D1B-C386-46B4-82E3-1425F1778110}" dt="2022-06-07T08:36:06.372" v="177" actId="14100"/>
        <pc:sldMkLst>
          <pc:docMk/>
          <pc:sldMk cId="209887985" sldId="287"/>
        </pc:sldMkLst>
        <pc:picChg chg="mod">
          <ac:chgData name="ΤΡΙΑΝΤΑΦΥΛΛΙΔΟΥ ΑΜΑΛΙΑ" userId="d7223647-1edf-4e00-953a-96b95b1dcce7" providerId="ADAL" clId="{DDBE7D1B-C386-46B4-82E3-1425F1778110}" dt="2022-06-07T08:36:06.372" v="177" actId="14100"/>
          <ac:picMkLst>
            <pc:docMk/>
            <pc:sldMk cId="209887985" sldId="287"/>
            <ac:picMk id="1026" creationId="{B55364C3-A2BE-4D35-A99D-C12BB5F36F79}"/>
          </ac:picMkLst>
        </pc:picChg>
      </pc:sldChg>
      <pc:sldChg chg="addSp delSp modSp add mod modClrScheme chgLayout">
        <pc:chgData name="ΤΡΙΑΝΤΑΦΥΛΛΙΔΟΥ ΑΜΑΛΙΑ" userId="d7223647-1edf-4e00-953a-96b95b1dcce7" providerId="ADAL" clId="{DDBE7D1B-C386-46B4-82E3-1425F1778110}" dt="2022-06-08T17:42:57.791" v="1931" actId="255"/>
        <pc:sldMkLst>
          <pc:docMk/>
          <pc:sldMk cId="0" sldId="290"/>
        </pc:sldMkLst>
        <pc:spChg chg="add del mod ord">
          <ac:chgData name="ΤΡΙΑΝΤΑΦΥΛΛΙΔΟΥ ΑΜΑΛΙΑ" userId="d7223647-1edf-4e00-953a-96b95b1dcce7" providerId="ADAL" clId="{DDBE7D1B-C386-46B4-82E3-1425F1778110}" dt="2022-06-08T17:18:13.649" v="1832" actId="478"/>
          <ac:spMkLst>
            <pc:docMk/>
            <pc:sldMk cId="0" sldId="290"/>
            <ac:spMk id="2" creationId="{FFC59112-1A34-4D29-94CD-6C9574F19151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18:14.435" v="1833" actId="478"/>
          <ac:spMkLst>
            <pc:docMk/>
            <pc:sldMk cId="0" sldId="290"/>
            <ac:spMk id="3" creationId="{1DA50AC4-8859-4820-9089-0EC264C1B52C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18:16.343" v="1834" actId="478"/>
          <ac:spMkLst>
            <pc:docMk/>
            <pc:sldMk cId="0" sldId="290"/>
            <ac:spMk id="4" creationId="{AD4E0445-2B98-4716-A4FA-8BD295A8C21A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18:04.890" v="1827" actId="478"/>
          <ac:spMkLst>
            <pc:docMk/>
            <pc:sldMk cId="0" sldId="290"/>
            <ac:spMk id="5" creationId="{8A850203-B49B-4D82-9ED5-E6B24BA57B1E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18:07.677" v="1830" actId="478"/>
          <ac:spMkLst>
            <pc:docMk/>
            <pc:sldMk cId="0" sldId="290"/>
            <ac:spMk id="6" creationId="{19B4B58B-9E84-4A07-9B81-639FEE09FBF1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18:06.308" v="1828" actId="478"/>
          <ac:spMkLst>
            <pc:docMk/>
            <pc:sldMk cId="0" sldId="290"/>
            <ac:spMk id="7" creationId="{832D2023-B64C-4A75-8F6F-CA5CF87FC391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18:07.059" v="1829" actId="478"/>
          <ac:spMkLst>
            <pc:docMk/>
            <pc:sldMk cId="0" sldId="290"/>
            <ac:spMk id="8" creationId="{ECA23341-99FE-403F-B848-E14372BC01D7}"/>
          </ac:spMkLst>
        </pc:spChg>
        <pc:spChg chg="mod ord">
          <ac:chgData name="ΤΡΙΑΝΤΑΦΥΛΛΙΔΟΥ ΑΜΑΛΙΑ" userId="d7223647-1edf-4e00-953a-96b95b1dcce7" providerId="ADAL" clId="{DDBE7D1B-C386-46B4-82E3-1425F1778110}" dt="2022-06-08T17:41:53.240" v="1923" actId="1076"/>
          <ac:spMkLst>
            <pc:docMk/>
            <pc:sldMk cId="0" sldId="290"/>
            <ac:spMk id="1027" creationId="{1B34525B-29BD-43AD-92C9-69426071E66F}"/>
          </ac:spMkLst>
        </pc:spChg>
        <pc:spChg chg="mod ord">
          <ac:chgData name="ΤΡΙΑΝΤΑΦΥΛΛΙΔΟΥ ΑΜΑΛΙΑ" userId="d7223647-1edf-4e00-953a-96b95b1dcce7" providerId="ADAL" clId="{DDBE7D1B-C386-46B4-82E3-1425F1778110}" dt="2022-06-08T17:42:57.791" v="1931" actId="255"/>
          <ac:spMkLst>
            <pc:docMk/>
            <pc:sldMk cId="0" sldId="290"/>
            <ac:spMk id="1028" creationId="{9CB39E04-D7B3-4312-90F2-228878BEEC76}"/>
          </ac:spMkLst>
        </pc:spChg>
        <pc:graphicFrameChg chg="del">
          <ac:chgData name="ΤΡΙΑΝΤΑΦΥΛΛΙΔΟΥ ΑΜΑΛΙΑ" userId="d7223647-1edf-4e00-953a-96b95b1dcce7" providerId="ADAL" clId="{DDBE7D1B-C386-46B4-82E3-1425F1778110}" dt="2022-06-08T17:18:09.551" v="1831" actId="478"/>
          <ac:graphicFrameMkLst>
            <pc:docMk/>
            <pc:sldMk cId="0" sldId="290"/>
            <ac:graphicFrameMk id="1026" creationId="{FA487672-CA65-4965-AB6C-186ADDF34C69}"/>
          </ac:graphicFrameMkLst>
        </pc:graphicFrameChg>
        <pc:picChg chg="add mod">
          <ac:chgData name="ΤΡΙΑΝΤΑΦΥΛΛΙΔΟΥ ΑΜΑΛΙΑ" userId="d7223647-1edf-4e00-953a-96b95b1dcce7" providerId="ADAL" clId="{DDBE7D1B-C386-46B4-82E3-1425F1778110}" dt="2022-06-08T17:42:49.123" v="1928" actId="1076"/>
          <ac:picMkLst>
            <pc:docMk/>
            <pc:sldMk cId="0" sldId="290"/>
            <ac:picMk id="5122" creationId="{1AC6C94D-3195-4152-9B4B-70178B943D11}"/>
          </ac:picMkLst>
        </pc:picChg>
      </pc:sldChg>
      <pc:sldChg chg="new del">
        <pc:chgData name="ΤΡΙΑΝΤΑΦΥΛΛΙΔΟΥ ΑΜΑΛΙΑ" userId="d7223647-1edf-4e00-953a-96b95b1dcce7" providerId="ADAL" clId="{DDBE7D1B-C386-46B4-82E3-1425F1778110}" dt="2022-06-07T08:34:17.630" v="134" actId="47"/>
        <pc:sldMkLst>
          <pc:docMk/>
          <pc:sldMk cId="3611236963" sldId="290"/>
        </pc:sldMkLst>
      </pc:sldChg>
      <pc:sldChg chg="addSp delSp modSp add mod">
        <pc:chgData name="ΤΡΙΑΝΤΑΦΥΛΛΙΔΟΥ ΑΜΑΛΙΑ" userId="d7223647-1edf-4e00-953a-96b95b1dcce7" providerId="ADAL" clId="{DDBE7D1B-C386-46B4-82E3-1425F1778110}" dt="2022-06-07T08:34:11.685" v="133" actId="1076"/>
        <pc:sldMkLst>
          <pc:docMk/>
          <pc:sldMk cId="597658870" sldId="291"/>
        </pc:sldMkLst>
        <pc:spChg chg="add del mod">
          <ac:chgData name="ΤΡΙΑΝΤΑΦΥΛΛΙΔΟΥ ΑΜΑΛΙΑ" userId="d7223647-1edf-4e00-953a-96b95b1dcce7" providerId="ADAL" clId="{DDBE7D1B-C386-46B4-82E3-1425F1778110}" dt="2022-06-07T08:33:10.789" v="103" actId="478"/>
          <ac:spMkLst>
            <pc:docMk/>
            <pc:sldMk cId="597658870" sldId="291"/>
            <ac:spMk id="6" creationId="{0556EE7A-BE49-452E-8AA2-B654236BD2B0}"/>
          </ac:spMkLst>
        </pc:spChg>
        <pc:spChg chg="add mod">
          <ac:chgData name="ΤΡΙΑΝΤΑΦΥΛΛΙΔΟΥ ΑΜΑΛΙΑ" userId="d7223647-1edf-4e00-953a-96b95b1dcce7" providerId="ADAL" clId="{DDBE7D1B-C386-46B4-82E3-1425F1778110}" dt="2022-06-07T08:33:54.289" v="131" actId="1076"/>
          <ac:spMkLst>
            <pc:docMk/>
            <pc:sldMk cId="597658870" sldId="291"/>
            <ac:spMk id="8" creationId="{5CBC2A32-88AF-420E-8B5B-759C415C28E0}"/>
          </ac:spMkLst>
        </pc:spChg>
        <pc:spChg chg="mod">
          <ac:chgData name="ΤΡΙΑΝΤΑΦΥΛΛΙΔΟΥ ΑΜΑΛΙΑ" userId="d7223647-1edf-4e00-953a-96b95b1dcce7" providerId="ADAL" clId="{DDBE7D1B-C386-46B4-82E3-1425F1778110}" dt="2022-06-07T08:33:29.285" v="125" actId="20577"/>
          <ac:spMkLst>
            <pc:docMk/>
            <pc:sldMk cId="597658870" sldId="291"/>
            <ac:spMk id="13" creationId="{8FD7DC7A-3B7F-410C-9B4A-818BD4FCC326}"/>
          </ac:spMkLst>
        </pc:spChg>
        <pc:spChg chg="del">
          <ac:chgData name="ΤΡΙΑΝΤΑΦΥΛΛΙΔΟΥ ΑΜΑΛΙΑ" userId="d7223647-1edf-4e00-953a-96b95b1dcce7" providerId="ADAL" clId="{DDBE7D1B-C386-46B4-82E3-1425F1778110}" dt="2022-06-07T08:33:13.533" v="104" actId="478"/>
          <ac:spMkLst>
            <pc:docMk/>
            <pc:sldMk cId="597658870" sldId="291"/>
            <ac:spMk id="14" creationId="{D529AC97-CEEF-4F49-9BAD-DD30A7E3B5D4}"/>
          </ac:spMkLst>
        </pc:spChg>
        <pc:picChg chg="add mod">
          <ac:chgData name="ΤΡΙΑΝΤΑΦΥΛΛΙΔΟΥ ΑΜΑΛΙΑ" userId="d7223647-1edf-4e00-953a-96b95b1dcce7" providerId="ADAL" clId="{DDBE7D1B-C386-46B4-82E3-1425F1778110}" dt="2022-06-07T08:34:11.685" v="133" actId="1076"/>
          <ac:picMkLst>
            <pc:docMk/>
            <pc:sldMk cId="597658870" sldId="291"/>
            <ac:picMk id="15" creationId="{DD8A0B1D-F19A-41ED-B67B-123B268B8670}"/>
          </ac:picMkLst>
        </pc:picChg>
        <pc:picChg chg="del">
          <ac:chgData name="ΤΡΙΑΝΤΑΦΥΛΛΙΔΟΥ ΑΜΑΛΙΑ" userId="d7223647-1edf-4e00-953a-96b95b1dcce7" providerId="ADAL" clId="{DDBE7D1B-C386-46B4-82E3-1425F1778110}" dt="2022-06-07T08:33:09.242" v="102" actId="478"/>
          <ac:picMkLst>
            <pc:docMk/>
            <pc:sldMk cId="597658870" sldId="291"/>
            <ac:picMk id="101" creationId="{5D77CEE8-2F2A-4FCD-A3D8-8648DAA43041}"/>
          </ac:picMkLst>
        </pc:picChg>
      </pc:sldChg>
      <pc:sldChg chg="new del">
        <pc:chgData name="ΤΡΙΑΝΤΑΦΥΛΛΙΔΟΥ ΑΜΑΛΙΑ" userId="d7223647-1edf-4e00-953a-96b95b1dcce7" providerId="ADAL" clId="{DDBE7D1B-C386-46B4-82E3-1425F1778110}" dt="2022-06-07T08:33:02.717" v="100" actId="47"/>
        <pc:sldMkLst>
          <pc:docMk/>
          <pc:sldMk cId="2124039835" sldId="291"/>
        </pc:sldMkLst>
      </pc:sldChg>
      <pc:sldChg chg="new del">
        <pc:chgData name="ΤΡΙΑΝΤΑΦΥΛΛΙΔΟΥ ΑΜΑΛΙΑ" userId="d7223647-1edf-4e00-953a-96b95b1dcce7" providerId="ADAL" clId="{DDBE7D1B-C386-46B4-82E3-1425F1778110}" dt="2022-06-07T08:36:23.846" v="179" actId="47"/>
        <pc:sldMkLst>
          <pc:docMk/>
          <pc:sldMk cId="173387990" sldId="292"/>
        </pc:sldMkLst>
      </pc:sldChg>
      <pc:sldChg chg="delSp modSp add mod">
        <pc:chgData name="ΤΡΙΑΝΤΑΦΥΛΛΙΔΟΥ ΑΜΑΛΙΑ" userId="d7223647-1edf-4e00-953a-96b95b1dcce7" providerId="ADAL" clId="{DDBE7D1B-C386-46B4-82E3-1425F1778110}" dt="2022-06-07T08:37:05.641" v="211" actId="5793"/>
        <pc:sldMkLst>
          <pc:docMk/>
          <pc:sldMk cId="3039846361" sldId="292"/>
        </pc:sldMkLst>
        <pc:spChg chg="mod">
          <ac:chgData name="ΤΡΙΑΝΤΑΦΥΛΛΙΔΟΥ ΑΜΑΛΙΑ" userId="d7223647-1edf-4e00-953a-96b95b1dcce7" providerId="ADAL" clId="{DDBE7D1B-C386-46B4-82E3-1425F1778110}" dt="2022-06-07T08:37:05.641" v="211" actId="5793"/>
          <ac:spMkLst>
            <pc:docMk/>
            <pc:sldMk cId="3039846361" sldId="292"/>
            <ac:spMk id="8" creationId="{5CBC2A32-88AF-420E-8B5B-759C415C28E0}"/>
          </ac:spMkLst>
        </pc:spChg>
        <pc:spChg chg="mod">
          <ac:chgData name="ΤΡΙΑΝΤΑΦΥΛΛΙΔΟΥ ΑΜΑΛΙΑ" userId="d7223647-1edf-4e00-953a-96b95b1dcce7" providerId="ADAL" clId="{DDBE7D1B-C386-46B4-82E3-1425F1778110}" dt="2022-06-07T08:36:35.688" v="201" actId="14100"/>
          <ac:spMkLst>
            <pc:docMk/>
            <pc:sldMk cId="3039846361" sldId="292"/>
            <ac:spMk id="13" creationId="{8FD7DC7A-3B7F-410C-9B4A-818BD4FCC326}"/>
          </ac:spMkLst>
        </pc:spChg>
        <pc:picChg chg="del">
          <ac:chgData name="ΤΡΙΑΝΤΑΦΥΛΛΙΔΟΥ ΑΜΑΛΙΑ" userId="d7223647-1edf-4e00-953a-96b95b1dcce7" providerId="ADAL" clId="{DDBE7D1B-C386-46B4-82E3-1425F1778110}" dt="2022-06-07T08:36:28.350" v="181" actId="478"/>
          <ac:picMkLst>
            <pc:docMk/>
            <pc:sldMk cId="3039846361" sldId="292"/>
            <ac:picMk id="15" creationId="{DD8A0B1D-F19A-41ED-B67B-123B268B8670}"/>
          </ac:picMkLst>
        </pc:picChg>
      </pc:sldChg>
      <pc:sldChg chg="addSp delSp modSp new mod modClrScheme chgLayout">
        <pc:chgData name="ΤΡΙΑΝΤΑΦΥΛΛΙΔΟΥ ΑΜΑΛΙΑ" userId="d7223647-1edf-4e00-953a-96b95b1dcce7" providerId="ADAL" clId="{DDBE7D1B-C386-46B4-82E3-1425F1778110}" dt="2022-06-07T08:39:42.381" v="262" actId="20577"/>
        <pc:sldMkLst>
          <pc:docMk/>
          <pc:sldMk cId="1882819206" sldId="293"/>
        </pc:sldMkLst>
        <pc:spChg chg="add del">
          <ac:chgData name="ΤΡΙΑΝΤΑΦΥΛΛΙΔΟΥ ΑΜΑΛΙΑ" userId="d7223647-1edf-4e00-953a-96b95b1dcce7" providerId="ADAL" clId="{DDBE7D1B-C386-46B4-82E3-1425F1778110}" dt="2022-06-07T08:37:22.627" v="217" actId="478"/>
          <ac:spMkLst>
            <pc:docMk/>
            <pc:sldMk cId="1882819206" sldId="293"/>
            <ac:spMk id="2" creationId="{28C4EFBB-6E64-400E-9EEC-298A7A94225B}"/>
          </ac:spMkLst>
        </pc:spChg>
        <pc:spChg chg="mod">
          <ac:chgData name="ΤΡΙΑΝΤΑΦΥΛΛΙΔΟΥ ΑΜΑΛΙΑ" userId="d7223647-1edf-4e00-953a-96b95b1dcce7" providerId="ADAL" clId="{DDBE7D1B-C386-46B4-82E3-1425F1778110}" dt="2022-06-07T08:38:22.039" v="241" actId="26606"/>
          <ac:spMkLst>
            <pc:docMk/>
            <pc:sldMk cId="1882819206" sldId="293"/>
            <ac:spMk id="3" creationId="{35BABC20-D83D-48B3-8D19-CD3CBAAC83DD}"/>
          </ac:spMkLst>
        </pc:spChg>
        <pc:spChg chg="del mod">
          <ac:chgData name="ΤΡΙΑΝΤΑΦΥΛΛΙΔΟΥ ΑΜΑΛΙΑ" userId="d7223647-1edf-4e00-953a-96b95b1dcce7" providerId="ADAL" clId="{DDBE7D1B-C386-46B4-82E3-1425F1778110}" dt="2022-06-07T08:38:17.058" v="240" actId="478"/>
          <ac:spMkLst>
            <pc:docMk/>
            <pc:sldMk cId="1882819206" sldId="293"/>
            <ac:spMk id="4" creationId="{1C8303D2-84C3-443C-86D6-BE451043DCD5}"/>
          </ac:spMkLst>
        </pc:spChg>
        <pc:spChg chg="mod">
          <ac:chgData name="ΤΡΙΑΝΤΑΦΥΛΛΙΔΟΥ ΑΜΑΛΙΑ" userId="d7223647-1edf-4e00-953a-96b95b1dcce7" providerId="ADAL" clId="{DDBE7D1B-C386-46B4-82E3-1425F1778110}" dt="2022-06-07T08:38:22.039" v="241" actId="26606"/>
          <ac:spMkLst>
            <pc:docMk/>
            <pc:sldMk cId="1882819206" sldId="293"/>
            <ac:spMk id="5" creationId="{9FBFA520-26AC-414A-937C-A4777BE2521C}"/>
          </ac:spMkLst>
        </pc:spChg>
        <pc:spChg chg="add del">
          <ac:chgData name="ΤΡΙΑΝΤΑΦΥΛΛΙΔΟΥ ΑΜΑΛΙΑ" userId="d7223647-1edf-4e00-953a-96b95b1dcce7" providerId="ADAL" clId="{DDBE7D1B-C386-46B4-82E3-1425F1778110}" dt="2022-06-07T08:38:12.892" v="239" actId="26606"/>
          <ac:spMkLst>
            <pc:docMk/>
            <pc:sldMk cId="1882819206" sldId="293"/>
            <ac:spMk id="6" creationId="{F2EACCEB-70E3-46A5-AD6E-B6409FA0A2F8}"/>
          </ac:spMkLst>
        </pc:spChg>
        <pc:spChg chg="mod">
          <ac:chgData name="ΤΡΙΑΝΤΑΦΥΛΛΙΔΟΥ ΑΜΑΛΙΑ" userId="d7223647-1edf-4e00-953a-96b95b1dcce7" providerId="ADAL" clId="{DDBE7D1B-C386-46B4-82E3-1425F1778110}" dt="2022-06-07T08:39:42.381" v="262" actId="20577"/>
          <ac:spMkLst>
            <pc:docMk/>
            <pc:sldMk cId="1882819206" sldId="293"/>
            <ac:spMk id="7" creationId="{18A38214-9144-409F-83D3-76944776F195}"/>
          </ac:spMkLst>
        </pc:spChg>
        <pc:spChg chg="add del">
          <ac:chgData name="ΤΡΙΑΝΤΑΦΥΛΛΙΔΟΥ ΑΜΑΛΙΑ" userId="d7223647-1edf-4e00-953a-96b95b1dcce7" providerId="ADAL" clId="{DDBE7D1B-C386-46B4-82E3-1425F1778110}" dt="2022-06-07T08:38:22.039" v="241" actId="26606"/>
          <ac:spMkLst>
            <pc:docMk/>
            <pc:sldMk cId="1882819206" sldId="293"/>
            <ac:spMk id="13" creationId="{ACF5F59B-DF56-F1BB-48FE-63BEB0FC6EE1}"/>
          </ac:spMkLst>
        </pc:spChg>
        <pc:spChg chg="add mod">
          <ac:chgData name="ΤΡΙΑΝΤΑΦΥΛΛΙΔΟΥ ΑΜΑΛΙΑ" userId="d7223647-1edf-4e00-953a-96b95b1dcce7" providerId="ADAL" clId="{DDBE7D1B-C386-46B4-82E3-1425F1778110}" dt="2022-06-07T08:39:39.439" v="259" actId="20577"/>
          <ac:spMkLst>
            <pc:docMk/>
            <pc:sldMk cId="1882819206" sldId="293"/>
            <ac:spMk id="18" creationId="{FEF3154B-3F35-06A4-93E6-FBE08DA89784}"/>
          </ac:spMkLst>
        </pc:spChg>
        <pc:spChg chg="add mod">
          <ac:chgData name="ΤΡΙΑΝΤΑΦΥΛΛΙΔΟΥ ΑΜΑΛΙΑ" userId="d7223647-1edf-4e00-953a-96b95b1dcce7" providerId="ADAL" clId="{DDBE7D1B-C386-46B4-82E3-1425F1778110}" dt="2022-06-07T08:38:22.039" v="241" actId="26606"/>
          <ac:spMkLst>
            <pc:docMk/>
            <pc:sldMk cId="1882819206" sldId="293"/>
            <ac:spMk id="20" creationId="{C021F256-0841-903A-67E5-F946F771F753}"/>
          </ac:spMkLst>
        </pc:spChg>
        <pc:picChg chg="add mod">
          <ac:chgData name="ΤΡΙΑΝΤΑΦΥΛΛΙΔΟΥ ΑΜΑΛΙΑ" userId="d7223647-1edf-4e00-953a-96b95b1dcce7" providerId="ADAL" clId="{DDBE7D1B-C386-46B4-82E3-1425F1778110}" dt="2022-06-07T08:38:22.039" v="241" actId="26606"/>
          <ac:picMkLst>
            <pc:docMk/>
            <pc:sldMk cId="1882819206" sldId="293"/>
            <ac:picMk id="9" creationId="{B90A91E9-6FF3-EE5F-EC90-67693F139325}"/>
          </ac:picMkLst>
        </pc:picChg>
      </pc:sldChg>
      <pc:sldChg chg="addSp delSp modSp new del mod">
        <pc:chgData name="ΤΡΙΑΝΤΑΦΥΛΛΙΔΟΥ ΑΜΑΛΙΑ" userId="d7223647-1edf-4e00-953a-96b95b1dcce7" providerId="ADAL" clId="{DDBE7D1B-C386-46B4-82E3-1425F1778110}" dt="2022-06-07T09:01:16.398" v="1162" actId="47"/>
        <pc:sldMkLst>
          <pc:docMk/>
          <pc:sldMk cId="1252293073" sldId="294"/>
        </pc:sldMkLst>
        <pc:spChg chg="add del">
          <ac:chgData name="ΤΡΙΑΝΤΑΦΥΛΛΙΔΟΥ ΑΜΑΛΙΑ" userId="d7223647-1edf-4e00-953a-96b95b1dcce7" providerId="ADAL" clId="{DDBE7D1B-C386-46B4-82E3-1425F1778110}" dt="2022-06-07T08:40:33.863" v="288" actId="26606"/>
          <ac:spMkLst>
            <pc:docMk/>
            <pc:sldMk cId="1252293073" sldId="294"/>
            <ac:spMk id="2" creationId="{5943CFE7-50A1-4223-B4A8-48E47D3078C5}"/>
          </ac:spMkLst>
        </pc:spChg>
        <pc:spChg chg="mod">
          <ac:chgData name="ΤΡΙΑΝΤΑΦΥΛΛΙΔΟΥ ΑΜΑΛΙΑ" userId="d7223647-1edf-4e00-953a-96b95b1dcce7" providerId="ADAL" clId="{DDBE7D1B-C386-46B4-82E3-1425F1778110}" dt="2022-06-07T08:40:33.863" v="288" actId="26606"/>
          <ac:spMkLst>
            <pc:docMk/>
            <pc:sldMk cId="1252293073" sldId="294"/>
            <ac:spMk id="3" creationId="{0AF2DEAC-8DE8-4AD3-8CCE-414B4D8FC404}"/>
          </ac:spMkLst>
        </pc:spChg>
        <pc:spChg chg="add del">
          <ac:chgData name="ΤΡΙΑΝΤΑΦΥΛΛΙΔΟΥ ΑΜΑΛΙΑ" userId="d7223647-1edf-4e00-953a-96b95b1dcce7" providerId="ADAL" clId="{DDBE7D1B-C386-46B4-82E3-1425F1778110}" dt="2022-06-07T08:40:33.863" v="288" actId="26606"/>
          <ac:spMkLst>
            <pc:docMk/>
            <pc:sldMk cId="1252293073" sldId="294"/>
            <ac:spMk id="4" creationId="{44AFAE9C-7DE8-4AD6-93D9-13DCFD7FDA2E}"/>
          </ac:spMkLst>
        </pc:spChg>
        <pc:spChg chg="mod">
          <ac:chgData name="ΤΡΙΑΝΤΑΦΥΛΛΙΔΟΥ ΑΜΑΛΙΑ" userId="d7223647-1edf-4e00-953a-96b95b1dcce7" providerId="ADAL" clId="{DDBE7D1B-C386-46B4-82E3-1425F1778110}" dt="2022-06-07T08:40:33.863" v="288" actId="26606"/>
          <ac:spMkLst>
            <pc:docMk/>
            <pc:sldMk cId="1252293073" sldId="294"/>
            <ac:spMk id="5" creationId="{D6AD5D1A-E0BD-47A1-AF54-5F815B379B02}"/>
          </ac:spMkLst>
        </pc:spChg>
        <pc:spChg chg="mod">
          <ac:chgData name="ΤΡΙΑΝΤΑΦΥΛΛΙΔΟΥ ΑΜΑΛΙΑ" userId="d7223647-1edf-4e00-953a-96b95b1dcce7" providerId="ADAL" clId="{DDBE7D1B-C386-46B4-82E3-1425F1778110}" dt="2022-06-07T08:40:33.863" v="288" actId="26606"/>
          <ac:spMkLst>
            <pc:docMk/>
            <pc:sldMk cId="1252293073" sldId="294"/>
            <ac:spMk id="6" creationId="{9727215D-6A38-4993-96E7-CE83682F4575}"/>
          </ac:spMkLst>
        </pc:spChg>
        <pc:spChg chg="mod">
          <ac:chgData name="ΤΡΙΑΝΤΑΦΥΛΛΙΔΟΥ ΑΜΑΛΙΑ" userId="d7223647-1edf-4e00-953a-96b95b1dcce7" providerId="ADAL" clId="{DDBE7D1B-C386-46B4-82E3-1425F1778110}" dt="2022-06-07T08:40:42.832" v="293" actId="1076"/>
          <ac:spMkLst>
            <pc:docMk/>
            <pc:sldMk cId="1252293073" sldId="294"/>
            <ac:spMk id="7" creationId="{45356837-8FDE-4FB2-BA39-3286A8D906F3}"/>
          </ac:spMkLst>
        </pc:spChg>
        <pc:spChg chg="add del">
          <ac:chgData name="ΤΡΙΑΝΤΑΦΥΛΛΙΔΟΥ ΑΜΑΛΙΑ" userId="d7223647-1edf-4e00-953a-96b95b1dcce7" providerId="ADAL" clId="{DDBE7D1B-C386-46B4-82E3-1425F1778110}" dt="2022-06-07T08:40:33.851" v="287" actId="26606"/>
          <ac:spMkLst>
            <pc:docMk/>
            <pc:sldMk cId="1252293073" sldId="294"/>
            <ac:spMk id="13" creationId="{DA6546F7-01C9-83D1-2385-A4AE176B13D3}"/>
          </ac:spMkLst>
        </pc:spChg>
        <pc:spChg chg="add">
          <ac:chgData name="ΤΡΙΑΝΤΑΦΥΛΛΙΔΟΥ ΑΜΑΛΙΑ" userId="d7223647-1edf-4e00-953a-96b95b1dcce7" providerId="ADAL" clId="{DDBE7D1B-C386-46B4-82E3-1425F1778110}" dt="2022-06-07T08:40:33.863" v="288" actId="26606"/>
          <ac:spMkLst>
            <pc:docMk/>
            <pc:sldMk cId="1252293073" sldId="294"/>
            <ac:spMk id="16" creationId="{88A8FEBC-51C9-DC35-D2C0-757459354B45}"/>
          </ac:spMkLst>
        </pc:spChg>
        <pc:picChg chg="add del">
          <ac:chgData name="ΤΡΙΑΝΤΑΦΥΛΛΙΔΟΥ ΑΜΑΛΙΑ" userId="d7223647-1edf-4e00-953a-96b95b1dcce7" providerId="ADAL" clId="{DDBE7D1B-C386-46B4-82E3-1425F1778110}" dt="2022-06-07T08:40:33.851" v="287" actId="26606"/>
          <ac:picMkLst>
            <pc:docMk/>
            <pc:sldMk cId="1252293073" sldId="294"/>
            <ac:picMk id="9" creationId="{953C19B4-30E1-BA23-ACF3-1C99D1D556C2}"/>
          </ac:picMkLst>
        </pc:picChg>
        <pc:picChg chg="add">
          <ac:chgData name="ΤΡΙΑΝΤΑΦΥΛΛΙΔΟΥ ΑΜΑΛΙΑ" userId="d7223647-1edf-4e00-953a-96b95b1dcce7" providerId="ADAL" clId="{DDBE7D1B-C386-46B4-82E3-1425F1778110}" dt="2022-06-07T08:40:33.863" v="288" actId="26606"/>
          <ac:picMkLst>
            <pc:docMk/>
            <pc:sldMk cId="1252293073" sldId="294"/>
            <ac:picMk id="15" creationId="{67104FE2-D7D4-8DA4-A8F0-BDADDAD2DE6D}"/>
          </ac:picMkLst>
        </pc:picChg>
      </pc:sldChg>
      <pc:sldChg chg="addSp delSp modSp new mod">
        <pc:chgData name="ΤΡΙΑΝΤΑΦΥΛΛΙΔΟΥ ΑΜΑΛΙΑ" userId="d7223647-1edf-4e00-953a-96b95b1dcce7" providerId="ADAL" clId="{DDBE7D1B-C386-46B4-82E3-1425F1778110}" dt="2022-06-07T08:43:57.332" v="443" actId="5793"/>
        <pc:sldMkLst>
          <pc:docMk/>
          <pc:sldMk cId="2914399787" sldId="295"/>
        </pc:sldMkLst>
        <pc:spChg chg="del">
          <ac:chgData name="ΤΡΙΑΝΤΑΦΥΛΛΙΔΟΥ ΑΜΑΛΙΑ" userId="d7223647-1edf-4e00-953a-96b95b1dcce7" providerId="ADAL" clId="{DDBE7D1B-C386-46B4-82E3-1425F1778110}" dt="2022-06-07T08:41:02.478" v="299" actId="26606"/>
          <ac:spMkLst>
            <pc:docMk/>
            <pc:sldMk cId="2914399787" sldId="295"/>
            <ac:spMk id="2" creationId="{4B7E8764-FECB-4238-9D7D-B56792CE8B65}"/>
          </ac:spMkLst>
        </pc:spChg>
        <pc:spChg chg="mod">
          <ac:chgData name="ΤΡΙΑΝΤΑΦΥΛΛΙΔΟΥ ΑΜΑΛΙΑ" userId="d7223647-1edf-4e00-953a-96b95b1dcce7" providerId="ADAL" clId="{DDBE7D1B-C386-46B4-82E3-1425F1778110}" dt="2022-06-07T08:41:02.478" v="299" actId="26606"/>
          <ac:spMkLst>
            <pc:docMk/>
            <pc:sldMk cId="2914399787" sldId="295"/>
            <ac:spMk id="3" creationId="{665800D2-2589-4D02-A31D-B0E60BE3A825}"/>
          </ac:spMkLst>
        </pc:spChg>
        <pc:spChg chg="del">
          <ac:chgData name="ΤΡΙΑΝΤΑΦΥΛΛΙΔΟΥ ΑΜΑΛΙΑ" userId="d7223647-1edf-4e00-953a-96b95b1dcce7" providerId="ADAL" clId="{DDBE7D1B-C386-46B4-82E3-1425F1778110}" dt="2022-06-07T08:41:02.478" v="299" actId="26606"/>
          <ac:spMkLst>
            <pc:docMk/>
            <pc:sldMk cId="2914399787" sldId="295"/>
            <ac:spMk id="4" creationId="{7FD0CD84-56A8-4B5E-ADA0-4AEFC9B46FA6}"/>
          </ac:spMkLst>
        </pc:spChg>
        <pc:spChg chg="mod">
          <ac:chgData name="ΤΡΙΑΝΤΑΦΥΛΛΙΔΟΥ ΑΜΑΛΙΑ" userId="d7223647-1edf-4e00-953a-96b95b1dcce7" providerId="ADAL" clId="{DDBE7D1B-C386-46B4-82E3-1425F1778110}" dt="2022-06-07T08:41:02.478" v="299" actId="26606"/>
          <ac:spMkLst>
            <pc:docMk/>
            <pc:sldMk cId="2914399787" sldId="295"/>
            <ac:spMk id="5" creationId="{29554F1A-35A4-4BF9-B1EA-ADDCA890D22B}"/>
          </ac:spMkLst>
        </pc:spChg>
        <pc:spChg chg="mod">
          <ac:chgData name="ΤΡΙΑΝΤΑΦΥΛΛΙΔΟΥ ΑΜΑΛΙΑ" userId="d7223647-1edf-4e00-953a-96b95b1dcce7" providerId="ADAL" clId="{DDBE7D1B-C386-46B4-82E3-1425F1778110}" dt="2022-06-07T08:41:02.478" v="299" actId="26606"/>
          <ac:spMkLst>
            <pc:docMk/>
            <pc:sldMk cId="2914399787" sldId="295"/>
            <ac:spMk id="6" creationId="{E703118D-A348-4F70-9068-0AD366277276}"/>
          </ac:spMkLst>
        </pc:spChg>
        <pc:spChg chg="mod">
          <ac:chgData name="ΤΡΙΑΝΤΑΦΥΛΛΙΔΟΥ ΑΜΑΛΙΑ" userId="d7223647-1edf-4e00-953a-96b95b1dcce7" providerId="ADAL" clId="{DDBE7D1B-C386-46B4-82E3-1425F1778110}" dt="2022-06-07T08:43:13.364" v="410" actId="1076"/>
          <ac:spMkLst>
            <pc:docMk/>
            <pc:sldMk cId="2914399787" sldId="295"/>
            <ac:spMk id="7" creationId="{6828EB3A-E284-4573-8059-65EEE017AB85}"/>
          </ac:spMkLst>
        </pc:spChg>
        <pc:spChg chg="add mod">
          <ac:chgData name="ΤΡΙΑΝΤΑΦΥΛΛΙΔΟΥ ΑΜΑΛΙΑ" userId="d7223647-1edf-4e00-953a-96b95b1dcce7" providerId="ADAL" clId="{DDBE7D1B-C386-46B4-82E3-1425F1778110}" dt="2022-06-07T08:43:57.332" v="443" actId="5793"/>
          <ac:spMkLst>
            <pc:docMk/>
            <pc:sldMk cId="2914399787" sldId="295"/>
            <ac:spMk id="13" creationId="{571F30DE-BAE9-DDA8-DA37-9BDC50D98AE1}"/>
          </ac:spMkLst>
        </pc:spChg>
        <pc:picChg chg="add">
          <ac:chgData name="ΤΡΙΑΝΤΑΦΥΛΛΙΔΟΥ ΑΜΑΛΙΑ" userId="d7223647-1edf-4e00-953a-96b95b1dcce7" providerId="ADAL" clId="{DDBE7D1B-C386-46B4-82E3-1425F1778110}" dt="2022-06-07T08:41:02.478" v="299" actId="26606"/>
          <ac:picMkLst>
            <pc:docMk/>
            <pc:sldMk cId="2914399787" sldId="295"/>
            <ac:picMk id="9" creationId="{975CB3ED-FDD1-9900-EC5D-635F63E47DFB}"/>
          </ac:picMkLst>
        </pc:picChg>
      </pc:sldChg>
      <pc:sldChg chg="addSp delSp modSp new mod">
        <pc:chgData name="ΤΡΙΑΝΤΑΦΥΛΛΙΔΟΥ ΑΜΑΛΙΑ" userId="d7223647-1edf-4e00-953a-96b95b1dcce7" providerId="ADAL" clId="{DDBE7D1B-C386-46B4-82E3-1425F1778110}" dt="2022-06-07T08:51:23.287" v="802" actId="12"/>
        <pc:sldMkLst>
          <pc:docMk/>
          <pc:sldMk cId="1768448481" sldId="296"/>
        </pc:sldMkLst>
        <pc:spChg chg="del">
          <ac:chgData name="ΤΡΙΑΝΤΑΦΥΛΛΙΔΟΥ ΑΜΑΛΙΑ" userId="d7223647-1edf-4e00-953a-96b95b1dcce7" providerId="ADAL" clId="{DDBE7D1B-C386-46B4-82E3-1425F1778110}" dt="2022-06-07T08:48:18.094" v="485" actId="478"/>
          <ac:spMkLst>
            <pc:docMk/>
            <pc:sldMk cId="1768448481" sldId="296"/>
            <ac:spMk id="2" creationId="{C4F6BC7B-C03F-488C-99C7-383763CFB922}"/>
          </ac:spMkLst>
        </pc:spChg>
        <pc:spChg chg="mod">
          <ac:chgData name="ΤΡΙΑΝΤΑΦΥΛΛΙΔΟΥ ΑΜΑΛΙΑ" userId="d7223647-1edf-4e00-953a-96b95b1dcce7" providerId="ADAL" clId="{DDBE7D1B-C386-46B4-82E3-1425F1778110}" dt="2022-06-07T08:51:23.287" v="802" actId="12"/>
          <ac:spMkLst>
            <pc:docMk/>
            <pc:sldMk cId="1768448481" sldId="296"/>
            <ac:spMk id="4" creationId="{9DC31AFC-5680-4FC6-8358-4C0FE198CA56}"/>
          </ac:spMkLst>
        </pc:spChg>
        <pc:spChg chg="mod">
          <ac:chgData name="ΤΡΙΑΝΤΑΦΥΛΛΙΔΟΥ ΑΜΑΛΙΑ" userId="d7223647-1edf-4e00-953a-96b95b1dcce7" providerId="ADAL" clId="{DDBE7D1B-C386-46B4-82E3-1425F1778110}" dt="2022-06-07T08:44:53.716" v="480" actId="20577"/>
          <ac:spMkLst>
            <pc:docMk/>
            <pc:sldMk cId="1768448481" sldId="296"/>
            <ac:spMk id="7" creationId="{CFC4FD55-05EA-46B9-ACB3-D588A8E37116}"/>
          </ac:spMkLst>
        </pc:spChg>
        <pc:spChg chg="add mod">
          <ac:chgData name="ΤΡΙΑΝΤΑΦΥΛΛΙΔΟΥ ΑΜΑΛΙΑ" userId="d7223647-1edf-4e00-953a-96b95b1dcce7" providerId="ADAL" clId="{DDBE7D1B-C386-46B4-82E3-1425F1778110}" dt="2022-06-07T08:51:17.566" v="801" actId="313"/>
          <ac:spMkLst>
            <pc:docMk/>
            <pc:sldMk cId="1768448481" sldId="296"/>
            <ac:spMk id="9" creationId="{F10447AF-13E3-4A10-AB3E-5EC97F6CD0CE}"/>
          </ac:spMkLst>
        </pc:spChg>
      </pc:sldChg>
      <pc:sldChg chg="addSp delSp modSp new mod">
        <pc:chgData name="ΤΡΙΑΝΤΑΦΥΛΛΙΔΟΥ ΑΜΑΛΙΑ" userId="d7223647-1edf-4e00-953a-96b95b1dcce7" providerId="ADAL" clId="{DDBE7D1B-C386-46B4-82E3-1425F1778110}" dt="2022-06-07T08:54:13.578" v="872" actId="20577"/>
        <pc:sldMkLst>
          <pc:docMk/>
          <pc:sldMk cId="365890071" sldId="297"/>
        </pc:sldMkLst>
        <pc:spChg chg="del">
          <ac:chgData name="ΤΡΙΑΝΤΑΦΥΛΛΙΔΟΥ ΑΜΑΛΙΑ" userId="d7223647-1edf-4e00-953a-96b95b1dcce7" providerId="ADAL" clId="{DDBE7D1B-C386-46B4-82E3-1425F1778110}" dt="2022-06-07T08:51:51.558" v="804" actId="478"/>
          <ac:spMkLst>
            <pc:docMk/>
            <pc:sldMk cId="365890071" sldId="297"/>
            <ac:spMk id="2" creationId="{542802B3-55EC-41B8-AA73-A80438ADD54D}"/>
          </ac:spMkLst>
        </pc:spChg>
        <pc:spChg chg="mod">
          <ac:chgData name="ΤΡΙΑΝΤΑΦΥΛΛΙΔΟΥ ΑΜΑΛΙΑ" userId="d7223647-1edf-4e00-953a-96b95b1dcce7" providerId="ADAL" clId="{DDBE7D1B-C386-46B4-82E3-1425F1778110}" dt="2022-06-07T08:52:37.220" v="831" actId="26606"/>
          <ac:spMkLst>
            <pc:docMk/>
            <pc:sldMk cId="365890071" sldId="297"/>
            <ac:spMk id="3" creationId="{3407C753-102A-4F2F-B0DE-E9D99CCDEC0D}"/>
          </ac:spMkLst>
        </pc:spChg>
        <pc:spChg chg="del">
          <ac:chgData name="ΤΡΙΑΝΤΑΦΥΛΛΙΔΟΥ ΑΜΑΛΙΑ" userId="d7223647-1edf-4e00-953a-96b95b1dcce7" providerId="ADAL" clId="{DDBE7D1B-C386-46B4-82E3-1425F1778110}" dt="2022-06-07T08:51:53.150" v="805"/>
          <ac:spMkLst>
            <pc:docMk/>
            <pc:sldMk cId="365890071" sldId="297"/>
            <ac:spMk id="4" creationId="{763A8997-BECD-46C0-81CF-6F788129A2B8}"/>
          </ac:spMkLst>
        </pc:spChg>
        <pc:spChg chg="del mod">
          <ac:chgData name="ΤΡΙΑΝΤΑΦΥΛΛΙΔΟΥ ΑΜΑΛΙΑ" userId="d7223647-1edf-4e00-953a-96b95b1dcce7" providerId="ADAL" clId="{DDBE7D1B-C386-46B4-82E3-1425F1778110}" dt="2022-06-07T08:53:35.419" v="867" actId="478"/>
          <ac:spMkLst>
            <pc:docMk/>
            <pc:sldMk cId="365890071" sldId="297"/>
            <ac:spMk id="5" creationId="{350D2CEE-E3A4-40A8-8549-4030DB1606DD}"/>
          </ac:spMkLst>
        </pc:spChg>
        <pc:spChg chg="mod">
          <ac:chgData name="ΤΡΙΑΝΤΑΦΥΛΛΙΔΟΥ ΑΜΑΛΙΑ" userId="d7223647-1edf-4e00-953a-96b95b1dcce7" providerId="ADAL" clId="{DDBE7D1B-C386-46B4-82E3-1425F1778110}" dt="2022-06-07T08:52:37.220" v="831" actId="26606"/>
          <ac:spMkLst>
            <pc:docMk/>
            <pc:sldMk cId="365890071" sldId="297"/>
            <ac:spMk id="6" creationId="{93CD4013-0679-434B-8E0A-A39F413D360C}"/>
          </ac:spMkLst>
        </pc:spChg>
        <pc:spChg chg="mod">
          <ac:chgData name="ΤΡΙΑΝΤΑΦΥΛΛΙΔΟΥ ΑΜΑΛΙΑ" userId="d7223647-1edf-4e00-953a-96b95b1dcce7" providerId="ADAL" clId="{DDBE7D1B-C386-46B4-82E3-1425F1778110}" dt="2022-06-07T08:53:31.117" v="866" actId="1076"/>
          <ac:spMkLst>
            <pc:docMk/>
            <pc:sldMk cId="365890071" sldId="297"/>
            <ac:spMk id="7" creationId="{58B4E80C-47C3-43DB-BECA-8A4F07115498}"/>
          </ac:spMkLst>
        </pc:spChg>
        <pc:spChg chg="add del mod">
          <ac:chgData name="ΤΡΙΑΝΤΑΦΥΛΛΙΔΟΥ ΑΜΑΛΙΑ" userId="d7223647-1edf-4e00-953a-96b95b1dcce7" providerId="ADAL" clId="{DDBE7D1B-C386-46B4-82E3-1425F1778110}" dt="2022-06-07T08:52:37.220" v="831" actId="26606"/>
          <ac:spMkLst>
            <pc:docMk/>
            <pc:sldMk cId="365890071" sldId="297"/>
            <ac:spMk id="10" creationId="{8BB411C2-945A-4F40-8451-94717E405AD1}"/>
          </ac:spMkLst>
        </pc:spChg>
        <pc:spChg chg="add mod">
          <ac:chgData name="ΤΡΙΑΝΤΑΦΥΛΛΙΔΟΥ ΑΜΑΛΙΑ" userId="d7223647-1edf-4e00-953a-96b95b1dcce7" providerId="ADAL" clId="{DDBE7D1B-C386-46B4-82E3-1425F1778110}" dt="2022-06-07T08:54:13.578" v="872" actId="20577"/>
          <ac:spMkLst>
            <pc:docMk/>
            <pc:sldMk cId="365890071" sldId="297"/>
            <ac:spMk id="11" creationId="{FF2AF7EF-E8B0-4E95-A341-2719F96BE64C}"/>
          </ac:spMkLst>
        </pc:spChg>
        <pc:spChg chg="add del mod">
          <ac:chgData name="ΤΡΙΑΝΤΑΦΥΛΛΙΔΟΥ ΑΜΑΛΙΑ" userId="d7223647-1edf-4e00-953a-96b95b1dcce7" providerId="ADAL" clId="{DDBE7D1B-C386-46B4-82E3-1425F1778110}" dt="2022-06-07T08:52:57.771" v="857"/>
          <ac:spMkLst>
            <pc:docMk/>
            <pc:sldMk cId="365890071" sldId="297"/>
            <ac:spMk id="16" creationId="{1742381E-1AFC-89F2-C6E3-1F28C42CB14F}"/>
          </ac:spMkLst>
        </pc:spChg>
        <pc:graphicFrameChg chg="add del mod">
          <ac:chgData name="ΤΡΙΑΝΤΑΦΥΛΛΙΔΟΥ ΑΜΑΛΙΑ" userId="d7223647-1edf-4e00-953a-96b95b1dcce7" providerId="ADAL" clId="{DDBE7D1B-C386-46B4-82E3-1425F1778110}" dt="2022-06-07T08:52:27.661" v="830" actId="478"/>
          <ac:graphicFrameMkLst>
            <pc:docMk/>
            <pc:sldMk cId="365890071" sldId="297"/>
            <ac:graphicFrameMk id="8" creationId="{13B897CB-1C9C-47FC-91A2-78D593CA90FC}"/>
          </ac:graphicFrameMkLst>
        </pc:graphicFrameChg>
        <pc:graphicFrameChg chg="add del mod">
          <ac:chgData name="ΤΡΙΑΝΤΑΦΥΛΛΙΔΟΥ ΑΜΑΛΙΑ" userId="d7223647-1edf-4e00-953a-96b95b1dcce7" providerId="ADAL" clId="{DDBE7D1B-C386-46B4-82E3-1425F1778110}" dt="2022-06-07T08:53:10.577" v="859" actId="11529"/>
          <ac:graphicFrameMkLst>
            <pc:docMk/>
            <pc:sldMk cId="365890071" sldId="297"/>
            <ac:graphicFrameMk id="13" creationId="{C4F58C7F-EA60-4C45-9C1C-C2BCC2B6A10B}"/>
          </ac:graphicFrameMkLst>
        </pc:graphicFrameChg>
        <pc:picChg chg="add">
          <ac:chgData name="ΤΡΙΑΝΤΑΦΥΛΛΙΔΟΥ ΑΜΑΛΙΑ" userId="d7223647-1edf-4e00-953a-96b95b1dcce7" providerId="ADAL" clId="{DDBE7D1B-C386-46B4-82E3-1425F1778110}" dt="2022-06-07T08:52:37.220" v="831" actId="26606"/>
          <ac:picMkLst>
            <pc:docMk/>
            <pc:sldMk cId="365890071" sldId="297"/>
            <ac:picMk id="12" creationId="{EB64C1CE-82F7-CD21-3C3A-6EA8FBFB7A2E}"/>
          </ac:picMkLst>
        </pc:picChg>
      </pc:sldChg>
      <pc:sldChg chg="addSp delSp modSp new mod">
        <pc:chgData name="ΤΡΙΑΝΤΑΦΥΛΛΙΔΟΥ ΑΜΑΛΙΑ" userId="d7223647-1edf-4e00-953a-96b95b1dcce7" providerId="ADAL" clId="{DDBE7D1B-C386-46B4-82E3-1425F1778110}" dt="2022-06-07T09:00:54.902" v="1161" actId="20577"/>
        <pc:sldMkLst>
          <pc:docMk/>
          <pc:sldMk cId="167293554" sldId="298"/>
        </pc:sldMkLst>
        <pc:spChg chg="add del">
          <ac:chgData name="ΤΡΙΑΝΤΑΦΥΛΛΙΔΟΥ ΑΜΑΛΙΑ" userId="d7223647-1edf-4e00-953a-96b95b1dcce7" providerId="ADAL" clId="{DDBE7D1B-C386-46B4-82E3-1425F1778110}" dt="2022-06-07T09:00:25.114" v="1139"/>
          <ac:spMkLst>
            <pc:docMk/>
            <pc:sldMk cId="167293554" sldId="298"/>
            <ac:spMk id="2" creationId="{A14F09A6-20D7-4998-83EB-E0BF60033F6F}"/>
          </ac:spMkLst>
        </pc:spChg>
        <pc:spChg chg="mod">
          <ac:chgData name="ΤΡΙΑΝΤΑΦΥΛΛΙΔΟΥ ΑΜΑΛΙΑ" userId="d7223647-1edf-4e00-953a-96b95b1dcce7" providerId="ADAL" clId="{DDBE7D1B-C386-46B4-82E3-1425F1778110}" dt="2022-06-07T09:00:50.556" v="1149" actId="1076"/>
          <ac:spMkLst>
            <pc:docMk/>
            <pc:sldMk cId="167293554" sldId="298"/>
            <ac:spMk id="4" creationId="{BEA7C6AA-3E43-4931-8D7B-2AFDE5FD65D1}"/>
          </ac:spMkLst>
        </pc:spChg>
        <pc:spChg chg="mod">
          <ac:chgData name="ΤΡΙΑΝΤΑΦΥΛΛΙΔΟΥ ΑΜΑΛΙΑ" userId="d7223647-1edf-4e00-953a-96b95b1dcce7" providerId="ADAL" clId="{DDBE7D1B-C386-46B4-82E3-1425F1778110}" dt="2022-06-07T09:00:54.902" v="1161" actId="20577"/>
          <ac:spMkLst>
            <pc:docMk/>
            <pc:sldMk cId="167293554" sldId="298"/>
            <ac:spMk id="7" creationId="{D6ECCF6B-CA0D-4FDB-AF5E-CF2053D0F282}"/>
          </ac:spMkLst>
        </pc:spChg>
        <pc:picChg chg="add del mod">
          <ac:chgData name="ΤΡΙΑΝΤΑΦΥΛΛΙΔΟΥ ΑΜΑΛΙΑ" userId="d7223647-1edf-4e00-953a-96b95b1dcce7" providerId="ADAL" clId="{DDBE7D1B-C386-46B4-82E3-1425F1778110}" dt="2022-06-07T09:00:25.114" v="1139"/>
          <ac:picMkLst>
            <pc:docMk/>
            <pc:sldMk cId="167293554" sldId="298"/>
            <ac:picMk id="8" creationId="{DFE49CC9-F013-4713-BE87-EAD72344D64A}"/>
          </ac:picMkLst>
        </pc:picChg>
        <pc:picChg chg="add mod">
          <ac:chgData name="ΤΡΙΑΝΤΑΦΥΛΛΙΔΟΥ ΑΜΑΛΙΑ" userId="d7223647-1edf-4e00-953a-96b95b1dcce7" providerId="ADAL" clId="{DDBE7D1B-C386-46B4-82E3-1425F1778110}" dt="2022-06-07T09:00:34.266" v="1144" actId="14100"/>
          <ac:picMkLst>
            <pc:docMk/>
            <pc:sldMk cId="167293554" sldId="298"/>
            <ac:picMk id="9" creationId="{A5FD9713-540C-46B7-91A3-1C27E00FD82A}"/>
          </ac:picMkLst>
        </pc:picChg>
      </pc:sldChg>
      <pc:sldChg chg="addSp modSp add mod">
        <pc:chgData name="ΤΡΙΑΝΤΑΦΥΛΛΙΔΟΥ ΑΜΑΛΙΑ" userId="d7223647-1edf-4e00-953a-96b95b1dcce7" providerId="ADAL" clId="{DDBE7D1B-C386-46B4-82E3-1425F1778110}" dt="2022-06-07T08:55:49.549" v="1025" actId="1076"/>
        <pc:sldMkLst>
          <pc:docMk/>
          <pc:sldMk cId="1675994980" sldId="299"/>
        </pc:sldMkLst>
        <pc:spChg chg="mod">
          <ac:chgData name="ΤΡΙΑΝΤΑΦΥΛΛΙΔΟΥ ΑΜΑΛΙΑ" userId="d7223647-1edf-4e00-953a-96b95b1dcce7" providerId="ADAL" clId="{DDBE7D1B-C386-46B4-82E3-1425F1778110}" dt="2022-06-07T08:55:17.742" v="900" actId="313"/>
          <ac:spMkLst>
            <pc:docMk/>
            <pc:sldMk cId="1675994980" sldId="299"/>
            <ac:spMk id="8" creationId="{5CBC2A32-88AF-420E-8B5B-759C415C28E0}"/>
          </ac:spMkLst>
        </pc:spChg>
        <pc:spChg chg="add mod">
          <ac:chgData name="ΤΡΙΑΝΤΑΦΥΛΛΙΔΟΥ ΑΜΑΛΙΑ" userId="d7223647-1edf-4e00-953a-96b95b1dcce7" providerId="ADAL" clId="{DDBE7D1B-C386-46B4-82E3-1425F1778110}" dt="2022-06-07T08:55:49.549" v="1025" actId="1076"/>
          <ac:spMkLst>
            <pc:docMk/>
            <pc:sldMk cId="1675994980" sldId="299"/>
            <ac:spMk id="9" creationId="{0390ACBA-D3BA-4531-BCC1-162A3CEA8B52}"/>
          </ac:spMkLst>
        </pc:spChg>
        <pc:spChg chg="mod">
          <ac:chgData name="ΤΡΙΑΝΤΑΦΥΛΛΙΔΟΥ ΑΜΑΛΙΑ" userId="d7223647-1edf-4e00-953a-96b95b1dcce7" providerId="ADAL" clId="{DDBE7D1B-C386-46B4-82E3-1425F1778110}" dt="2022-06-07T08:54:59.732" v="896" actId="20577"/>
          <ac:spMkLst>
            <pc:docMk/>
            <pc:sldMk cId="1675994980" sldId="299"/>
            <ac:spMk id="13" creationId="{8FD7DC7A-3B7F-410C-9B4A-818BD4FCC326}"/>
          </ac:spMkLst>
        </pc:spChg>
      </pc:sldChg>
      <pc:sldChg chg="addSp delSp modSp new mod">
        <pc:chgData name="ΤΡΙΑΝΤΑΦΥΛΛΙΔΟΥ ΑΜΑΛΙΑ" userId="d7223647-1edf-4e00-953a-96b95b1dcce7" providerId="ADAL" clId="{DDBE7D1B-C386-46B4-82E3-1425F1778110}" dt="2022-06-07T08:59:33.747" v="1077" actId="1076"/>
        <pc:sldMkLst>
          <pc:docMk/>
          <pc:sldMk cId="63713160" sldId="300"/>
        </pc:sldMkLst>
        <pc:spChg chg="del">
          <ac:chgData name="ΤΡΙΑΝΤΑΦΥΛΛΙΔΟΥ ΑΜΑΛΙΑ" userId="d7223647-1edf-4e00-953a-96b95b1dcce7" providerId="ADAL" clId="{DDBE7D1B-C386-46B4-82E3-1425F1778110}" dt="2022-06-07T08:56:01.800" v="1027" actId="478"/>
          <ac:spMkLst>
            <pc:docMk/>
            <pc:sldMk cId="63713160" sldId="300"/>
            <ac:spMk id="2" creationId="{8B8D72CF-4CD5-41E4-B77E-BC5C3629B003}"/>
          </ac:spMkLst>
        </pc:spChg>
        <pc:spChg chg="mod">
          <ac:chgData name="ΤΡΙΑΝΤΑΦΥΛΛΙΔΟΥ ΑΜΑΛΙΑ" userId="d7223647-1edf-4e00-953a-96b95b1dcce7" providerId="ADAL" clId="{DDBE7D1B-C386-46B4-82E3-1425F1778110}" dt="2022-06-07T08:57:08.184" v="1074" actId="2711"/>
          <ac:spMkLst>
            <pc:docMk/>
            <pc:sldMk cId="63713160" sldId="300"/>
            <ac:spMk id="6" creationId="{3231F617-B02F-499A-A0B3-C667670EBD31}"/>
          </ac:spMkLst>
        </pc:spChg>
        <pc:spChg chg="mod">
          <ac:chgData name="ΤΡΙΑΝΤΑΦΥΛΛΙΔΟΥ ΑΜΑΛΙΑ" userId="d7223647-1edf-4e00-953a-96b95b1dcce7" providerId="ADAL" clId="{DDBE7D1B-C386-46B4-82E3-1425F1778110}" dt="2022-06-07T08:56:18.217" v="1062" actId="14100"/>
          <ac:spMkLst>
            <pc:docMk/>
            <pc:sldMk cId="63713160" sldId="300"/>
            <ac:spMk id="7" creationId="{6296DD33-F60B-4776-A5DE-8DFC65637A27}"/>
          </ac:spMkLst>
        </pc:spChg>
        <pc:spChg chg="add">
          <ac:chgData name="ΤΡΙΑΝΤΑΦΥΛΛΙΔΟΥ ΑΜΑΛΙΑ" userId="d7223647-1edf-4e00-953a-96b95b1dcce7" providerId="ADAL" clId="{DDBE7D1B-C386-46B4-82E3-1425F1778110}" dt="2022-06-07T08:58:34.866" v="1075"/>
          <ac:spMkLst>
            <pc:docMk/>
            <pc:sldMk cId="63713160" sldId="300"/>
            <ac:spMk id="8" creationId="{FC20241F-2B69-4BF4-878E-B3BAAE30B6D9}"/>
          </ac:spMkLst>
        </pc:spChg>
        <pc:graphicFrameChg chg="add mod">
          <ac:chgData name="ΤΡΙΑΝΤΑΦΥΛΛΙΔΟΥ ΑΜΑΛΙΑ" userId="d7223647-1edf-4e00-953a-96b95b1dcce7" providerId="ADAL" clId="{DDBE7D1B-C386-46B4-82E3-1425F1778110}" dt="2022-06-07T08:59:33.747" v="1077" actId="1076"/>
          <ac:graphicFrameMkLst>
            <pc:docMk/>
            <pc:sldMk cId="63713160" sldId="300"/>
            <ac:graphicFrameMk id="9" creationId="{E619A2E7-94C5-4BDE-B654-D8210698110F}"/>
          </ac:graphicFrameMkLst>
        </pc:graphicFrameChg>
      </pc:sldChg>
      <pc:sldChg chg="new del">
        <pc:chgData name="ΤΡΙΑΝΤΑΦΥΛΛΙΔΟΥ ΑΜΑΛΙΑ" userId="d7223647-1edf-4e00-953a-96b95b1dcce7" providerId="ADAL" clId="{DDBE7D1B-C386-46B4-82E3-1425F1778110}" dt="2022-06-08T16:43:38.153" v="1224" actId="47"/>
        <pc:sldMkLst>
          <pc:docMk/>
          <pc:sldMk cId="763357771" sldId="301"/>
        </pc:sldMkLst>
      </pc:sldChg>
      <pc:sldChg chg="addSp delSp modSp mod">
        <pc:chgData name="ΤΡΙΑΝΤΑΦΥΛΛΙΔΟΥ ΑΜΑΛΙΑ" userId="d7223647-1edf-4e00-953a-96b95b1dcce7" providerId="ADAL" clId="{DDBE7D1B-C386-46B4-82E3-1425F1778110}" dt="2022-06-08T16:47:48.204" v="1284" actId="14100"/>
        <pc:sldMkLst>
          <pc:docMk/>
          <pc:sldMk cId="2014663473" sldId="301"/>
        </pc:sldMkLst>
        <pc:spChg chg="mod">
          <ac:chgData name="ΤΡΙΑΝΤΑΦΥΛΛΙΔΟΥ ΑΜΑΛΙΑ" userId="d7223647-1edf-4e00-953a-96b95b1dcce7" providerId="ADAL" clId="{DDBE7D1B-C386-46B4-82E3-1425F1778110}" dt="2022-06-08T16:47:39.559" v="1280" actId="1076"/>
          <ac:spMkLst>
            <pc:docMk/>
            <pc:sldMk cId="2014663473" sldId="301"/>
            <ac:spMk id="8" creationId="{5CBC2A32-88AF-420E-8B5B-759C415C28E0}"/>
          </ac:spMkLst>
        </pc:spChg>
        <pc:spChg chg="del">
          <ac:chgData name="ΤΡΙΑΝΤΑΦΥΛΛΙΔΟΥ ΑΜΑΛΙΑ" userId="d7223647-1edf-4e00-953a-96b95b1dcce7" providerId="ADAL" clId="{DDBE7D1B-C386-46B4-82E3-1425F1778110}" dt="2022-06-08T16:43:49.400" v="1225" actId="478"/>
          <ac:spMkLst>
            <pc:docMk/>
            <pc:sldMk cId="2014663473" sldId="301"/>
            <ac:spMk id="9" creationId="{0390ACBA-D3BA-4531-BCC1-162A3CEA8B52}"/>
          </ac:spMkLst>
        </pc:spChg>
        <pc:spChg chg="mod">
          <ac:chgData name="ΤΡΙΑΝΤΑΦΥΛΛΙΔΟΥ ΑΜΑΛΙΑ" userId="d7223647-1edf-4e00-953a-96b95b1dcce7" providerId="ADAL" clId="{DDBE7D1B-C386-46B4-82E3-1425F1778110}" dt="2022-06-08T16:47:37.143" v="1279" actId="1076"/>
          <ac:spMkLst>
            <pc:docMk/>
            <pc:sldMk cId="2014663473" sldId="301"/>
            <ac:spMk id="13" creationId="{8FD7DC7A-3B7F-410C-9B4A-818BD4FCC326}"/>
          </ac:spMkLst>
        </pc:spChg>
        <pc:picChg chg="add mod">
          <ac:chgData name="ΤΡΙΑΝΤΑΦΥΛΛΙΔΟΥ ΑΜΑΛΙΑ" userId="d7223647-1edf-4e00-953a-96b95b1dcce7" providerId="ADAL" clId="{DDBE7D1B-C386-46B4-82E3-1425F1778110}" dt="2022-06-08T16:47:48.204" v="1284" actId="14100"/>
          <ac:picMkLst>
            <pc:docMk/>
            <pc:sldMk cId="2014663473" sldId="301"/>
            <ac:picMk id="1026" creationId="{87595F90-0894-444E-99BD-4ED94A813365}"/>
          </ac:picMkLst>
        </pc:picChg>
      </pc:sldChg>
      <pc:sldChg chg="addSp delSp modSp add mod">
        <pc:chgData name="ΤΡΙΑΝΤΑΦΥΛΛΙΔΟΥ ΑΜΑΛΙΑ" userId="d7223647-1edf-4e00-953a-96b95b1dcce7" providerId="ADAL" clId="{DDBE7D1B-C386-46B4-82E3-1425F1778110}" dt="2022-06-08T17:10:22.054" v="1657" actId="1076"/>
        <pc:sldMkLst>
          <pc:docMk/>
          <pc:sldMk cId="382765983" sldId="302"/>
        </pc:sldMkLst>
        <pc:spChg chg="mod">
          <ac:chgData name="ΤΡΙΑΝΤΑΦΥΛΛΙΔΟΥ ΑΜΑΛΙΑ" userId="d7223647-1edf-4e00-953a-96b95b1dcce7" providerId="ADAL" clId="{DDBE7D1B-C386-46B4-82E3-1425F1778110}" dt="2022-06-08T17:10:05.483" v="1653" actId="1076"/>
          <ac:spMkLst>
            <pc:docMk/>
            <pc:sldMk cId="382765983" sldId="302"/>
            <ac:spMk id="8" creationId="{5CBC2A32-88AF-420E-8B5B-759C415C28E0}"/>
          </ac:spMkLst>
        </pc:spChg>
        <pc:spChg chg="del">
          <ac:chgData name="ΤΡΙΑΝΤΑΦΥΛΛΙΔΟΥ ΑΜΑΛΙΑ" userId="d7223647-1edf-4e00-953a-96b95b1dcce7" providerId="ADAL" clId="{DDBE7D1B-C386-46B4-82E3-1425F1778110}" dt="2022-06-08T17:09:05.744" v="1647" actId="478"/>
          <ac:spMkLst>
            <pc:docMk/>
            <pc:sldMk cId="382765983" sldId="302"/>
            <ac:spMk id="9" creationId="{0390ACBA-D3BA-4531-BCC1-162A3CEA8B52}"/>
          </ac:spMkLst>
        </pc:spChg>
        <pc:spChg chg="mod">
          <ac:chgData name="ΤΡΙΑΝΤΑΦΥΛΛΙΔΟΥ ΑΜΑΛΙΑ" userId="d7223647-1edf-4e00-953a-96b95b1dcce7" providerId="ADAL" clId="{DDBE7D1B-C386-46B4-82E3-1425F1778110}" dt="2022-06-08T17:10:22.054" v="1657" actId="1076"/>
          <ac:spMkLst>
            <pc:docMk/>
            <pc:sldMk cId="382765983" sldId="302"/>
            <ac:spMk id="13" creationId="{8FD7DC7A-3B7F-410C-9B4A-818BD4FCC326}"/>
          </ac:spMkLst>
        </pc:spChg>
        <pc:picChg chg="add mod">
          <ac:chgData name="ΤΡΙΑΝΤΑΦΥΛΛΙΔΟΥ ΑΜΑΛΙΑ" userId="d7223647-1edf-4e00-953a-96b95b1dcce7" providerId="ADAL" clId="{DDBE7D1B-C386-46B4-82E3-1425F1778110}" dt="2022-06-08T17:10:18.965" v="1656" actId="14100"/>
          <ac:picMkLst>
            <pc:docMk/>
            <pc:sldMk cId="382765983" sldId="302"/>
            <ac:picMk id="2050" creationId="{DFD388BA-48F9-4DBA-84F0-CB39609B228D}"/>
          </ac:picMkLst>
        </pc:picChg>
      </pc:sldChg>
      <pc:sldChg chg="delSp modSp add mod">
        <pc:chgData name="ΤΡΙΑΝΤΑΦΥΛΛΙΔΟΥ ΑΜΑΛΙΑ" userId="d7223647-1edf-4e00-953a-96b95b1dcce7" providerId="ADAL" clId="{DDBE7D1B-C386-46B4-82E3-1425F1778110}" dt="2022-06-08T17:05:23.988" v="1553" actId="1076"/>
        <pc:sldMkLst>
          <pc:docMk/>
          <pc:sldMk cId="1862375838" sldId="303"/>
        </pc:sldMkLst>
        <pc:spChg chg="mod">
          <ac:chgData name="ΤΡΙΑΝΤΑΦΥΛΛΙΔΟΥ ΑΜΑΛΙΑ" userId="d7223647-1edf-4e00-953a-96b95b1dcce7" providerId="ADAL" clId="{DDBE7D1B-C386-46B4-82E3-1425F1778110}" dt="2022-06-08T17:05:23.988" v="1553" actId="1076"/>
          <ac:spMkLst>
            <pc:docMk/>
            <pc:sldMk cId="1862375838" sldId="303"/>
            <ac:spMk id="8" creationId="{5CBC2A32-88AF-420E-8B5B-759C415C28E0}"/>
          </ac:spMkLst>
        </pc:spChg>
        <pc:spChg chg="mod">
          <ac:chgData name="ΤΡΙΑΝΤΑΦΥΛΛΙΔΟΥ ΑΜΑΛΙΑ" userId="d7223647-1edf-4e00-953a-96b95b1dcce7" providerId="ADAL" clId="{DDBE7D1B-C386-46B4-82E3-1425F1778110}" dt="2022-06-08T17:04:25.701" v="1529" actId="1076"/>
          <ac:spMkLst>
            <pc:docMk/>
            <pc:sldMk cId="1862375838" sldId="303"/>
            <ac:spMk id="13" creationId="{8FD7DC7A-3B7F-410C-9B4A-818BD4FCC326}"/>
          </ac:spMkLst>
        </pc:spChg>
        <pc:picChg chg="del">
          <ac:chgData name="ΤΡΙΑΝΤΑΦΥΛΛΙΔΟΥ ΑΜΑΛΙΑ" userId="d7223647-1edf-4e00-953a-96b95b1dcce7" providerId="ADAL" clId="{DDBE7D1B-C386-46B4-82E3-1425F1778110}" dt="2022-06-08T16:49:00.454" v="1288" actId="478"/>
          <ac:picMkLst>
            <pc:docMk/>
            <pc:sldMk cId="1862375838" sldId="303"/>
            <ac:picMk id="1026" creationId="{87595F90-0894-444E-99BD-4ED94A813365}"/>
          </ac:picMkLst>
        </pc:picChg>
      </pc:sldChg>
      <pc:sldChg chg="new del">
        <pc:chgData name="ΤΡΙΑΝΤΑΦΥΛΛΙΔΟΥ ΑΜΑΛΙΑ" userId="d7223647-1edf-4e00-953a-96b95b1dcce7" providerId="ADAL" clId="{DDBE7D1B-C386-46B4-82E3-1425F1778110}" dt="2022-06-08T16:48:00.315" v="1286" actId="47"/>
        <pc:sldMkLst>
          <pc:docMk/>
          <pc:sldMk cId="3297519986" sldId="303"/>
        </pc:sldMkLst>
      </pc:sldChg>
      <pc:sldChg chg="add del">
        <pc:chgData name="ΤΡΙΑΝΤΑΦΥΛΛΙΔΟΥ ΑΜΑΛΙΑ" userId="d7223647-1edf-4e00-953a-96b95b1dcce7" providerId="ADAL" clId="{DDBE7D1B-C386-46B4-82E3-1425F1778110}" dt="2022-06-08T16:44:58.560" v="1259" actId="47"/>
        <pc:sldMkLst>
          <pc:docMk/>
          <pc:sldMk cId="4169799833" sldId="303"/>
        </pc:sldMkLst>
      </pc:sldChg>
      <pc:sldChg chg="addSp delSp modSp new mod modClrScheme chgLayout">
        <pc:chgData name="ΤΡΙΑΝΤΑΦΥΛΛΙΔΟΥ ΑΜΑΛΙΑ" userId="d7223647-1edf-4e00-953a-96b95b1dcce7" providerId="ADAL" clId="{DDBE7D1B-C386-46B4-82E3-1425F1778110}" dt="2022-06-08T17:07:49.856" v="1631" actId="14100"/>
        <pc:sldMkLst>
          <pc:docMk/>
          <pc:sldMk cId="1850702308" sldId="304"/>
        </pc:sldMkLst>
        <pc:spChg chg="del">
          <ac:chgData name="ΤΡΙΑΝΤΑΦΥΛΛΙΔΟΥ ΑΜΑΛΙΑ" userId="d7223647-1edf-4e00-953a-96b95b1dcce7" providerId="ADAL" clId="{DDBE7D1B-C386-46B4-82E3-1425F1778110}" dt="2022-06-08T17:06:10.303" v="1567" actId="26606"/>
          <ac:spMkLst>
            <pc:docMk/>
            <pc:sldMk cId="1850702308" sldId="304"/>
            <ac:spMk id="2" creationId="{BA70E302-0E54-47AF-8D7B-BCB77CBFA46C}"/>
          </ac:spMkLst>
        </pc:spChg>
        <pc:spChg chg="mod">
          <ac:chgData name="ΤΡΙΑΝΤΑΦΥΛΛΙΔΟΥ ΑΜΑΛΙΑ" userId="d7223647-1edf-4e00-953a-96b95b1dcce7" providerId="ADAL" clId="{DDBE7D1B-C386-46B4-82E3-1425F1778110}" dt="2022-06-08T17:06:46.192" v="1612" actId="26606"/>
          <ac:spMkLst>
            <pc:docMk/>
            <pc:sldMk cId="1850702308" sldId="304"/>
            <ac:spMk id="3" creationId="{FEAEFE4F-ED31-44D5-8400-7F3201F5D0FC}"/>
          </ac:spMkLst>
        </pc:spChg>
        <pc:spChg chg="mod">
          <ac:chgData name="ΤΡΙΑΝΤΑΦΥΛΛΙΔΟΥ ΑΜΑΛΙΑ" userId="d7223647-1edf-4e00-953a-96b95b1dcce7" providerId="ADAL" clId="{DDBE7D1B-C386-46B4-82E3-1425F1778110}" dt="2022-06-08T17:06:46.192" v="1612" actId="26606"/>
          <ac:spMkLst>
            <pc:docMk/>
            <pc:sldMk cId="1850702308" sldId="304"/>
            <ac:spMk id="4" creationId="{FA5EB0D1-FC45-42D3-9304-DF21AFBF750F}"/>
          </ac:spMkLst>
        </pc:spChg>
        <pc:spChg chg="mod">
          <ac:chgData name="ΤΡΙΑΝΤΑΦΥΛΛΙΔΟΥ ΑΜΑΛΙΑ" userId="d7223647-1edf-4e00-953a-96b95b1dcce7" providerId="ADAL" clId="{DDBE7D1B-C386-46B4-82E3-1425F1778110}" dt="2022-06-08T17:06:46.192" v="1612" actId="26606"/>
          <ac:spMkLst>
            <pc:docMk/>
            <pc:sldMk cId="1850702308" sldId="304"/>
            <ac:spMk id="5" creationId="{AE8B7726-C834-4007-B690-9E82EA817908}"/>
          </ac:spMkLst>
        </pc:spChg>
        <pc:spChg chg="del">
          <ac:chgData name="ΤΡΙΑΝΤΑΦΥΛΛΙΔΟΥ ΑΜΑΛΙΑ" userId="d7223647-1edf-4e00-953a-96b95b1dcce7" providerId="ADAL" clId="{DDBE7D1B-C386-46B4-82E3-1425F1778110}" dt="2022-06-08T17:06:10.303" v="1567" actId="26606"/>
          <ac:spMkLst>
            <pc:docMk/>
            <pc:sldMk cId="1850702308" sldId="304"/>
            <ac:spMk id="6" creationId="{CAE89D65-FA4B-4D31-B9D7-56BCB4641EA3}"/>
          </ac:spMkLst>
        </pc:spChg>
        <pc:spChg chg="mod">
          <ac:chgData name="ΤΡΙΑΝΤΑΦΥΛΛΙΔΟΥ ΑΜΑΛΙΑ" userId="d7223647-1edf-4e00-953a-96b95b1dcce7" providerId="ADAL" clId="{DDBE7D1B-C386-46B4-82E3-1425F1778110}" dt="2022-06-08T17:07:02.752" v="1618" actId="1076"/>
          <ac:spMkLst>
            <pc:docMk/>
            <pc:sldMk cId="1850702308" sldId="304"/>
            <ac:spMk id="7" creationId="{11A5A6BA-CBB6-4588-87D8-07B71E67DD67}"/>
          </ac:spMkLst>
        </pc:spChg>
        <pc:spChg chg="add del mod">
          <ac:chgData name="ΤΡΙΑΝΤΑΦΥΛΛΙΔΟΥ ΑΜΑΛΙΑ" userId="d7223647-1edf-4e00-953a-96b95b1dcce7" providerId="ADAL" clId="{DDBE7D1B-C386-46B4-82E3-1425F1778110}" dt="2022-06-08T17:06:46.192" v="1612" actId="26606"/>
          <ac:spMkLst>
            <pc:docMk/>
            <pc:sldMk cId="1850702308" sldId="304"/>
            <ac:spMk id="13" creationId="{076696A5-1374-27EC-FD3F-A12B806213B3}"/>
          </ac:spMkLst>
        </pc:spChg>
        <pc:spChg chg="add mod">
          <ac:chgData name="ΤΡΙΑΝΤΑΦΥΛΛΙΔΟΥ ΑΜΑΛΙΑ" userId="d7223647-1edf-4e00-953a-96b95b1dcce7" providerId="ADAL" clId="{DDBE7D1B-C386-46B4-82E3-1425F1778110}" dt="2022-06-08T17:07:49.856" v="1631" actId="14100"/>
          <ac:spMkLst>
            <pc:docMk/>
            <pc:sldMk cId="1850702308" sldId="304"/>
            <ac:spMk id="18" creationId="{65B8109D-58F9-F21D-74B0-9101B608E6FB}"/>
          </ac:spMkLst>
        </pc:spChg>
        <pc:picChg chg="add mod">
          <ac:chgData name="ΤΡΙΑΝΤΑΦΥΛΛΙΔΟΥ ΑΜΑΛΙΑ" userId="d7223647-1edf-4e00-953a-96b95b1dcce7" providerId="ADAL" clId="{DDBE7D1B-C386-46B4-82E3-1425F1778110}" dt="2022-06-08T17:06:50.210" v="1613" actId="14100"/>
          <ac:picMkLst>
            <pc:docMk/>
            <pc:sldMk cId="1850702308" sldId="304"/>
            <ac:picMk id="9" creationId="{EB43EFB1-3E39-261A-EBF9-161EB51E8102}"/>
          </ac:picMkLst>
        </pc:picChg>
      </pc:sldChg>
      <pc:sldChg chg="addSp delSp modSp new mod">
        <pc:chgData name="ΤΡΙΑΝΤΑΦΥΛΛΙΔΟΥ ΑΜΑΛΙΑ" userId="d7223647-1edf-4e00-953a-96b95b1dcce7" providerId="ADAL" clId="{DDBE7D1B-C386-46B4-82E3-1425F1778110}" dt="2022-06-08T17:15:17.913" v="1731" actId="14100"/>
        <pc:sldMkLst>
          <pc:docMk/>
          <pc:sldMk cId="2412280396" sldId="305"/>
        </pc:sldMkLst>
        <pc:spChg chg="del">
          <ac:chgData name="ΤΡΙΑΝΤΑΦΥΛΛΙΔΟΥ ΑΜΑΛΙΑ" userId="d7223647-1edf-4e00-953a-96b95b1dcce7" providerId="ADAL" clId="{DDBE7D1B-C386-46B4-82E3-1425F1778110}" dt="2022-06-08T17:10:47.513" v="1659" actId="478"/>
          <ac:spMkLst>
            <pc:docMk/>
            <pc:sldMk cId="2412280396" sldId="305"/>
            <ac:spMk id="2" creationId="{4254F36A-FAFC-4914-859D-384E3672C38E}"/>
          </ac:spMkLst>
        </pc:spChg>
        <pc:spChg chg="del">
          <ac:chgData name="ΤΡΙΑΝΤΑΦΥΛΛΙΔΟΥ ΑΜΑΛΙΑ" userId="d7223647-1edf-4e00-953a-96b95b1dcce7" providerId="ADAL" clId="{DDBE7D1B-C386-46B4-82E3-1425F1778110}" dt="2022-06-08T17:11:43.265" v="1687" actId="478"/>
          <ac:spMkLst>
            <pc:docMk/>
            <pc:sldMk cId="2412280396" sldId="305"/>
            <ac:spMk id="3" creationId="{53F38A62-EDE1-4DD5-9D8C-5455F5A26DA4}"/>
          </ac:spMkLst>
        </pc:spChg>
        <pc:spChg chg="del">
          <ac:chgData name="ΤΡΙΑΝΤΑΦΥΛΛΙΔΟΥ ΑΜΑΛΙΑ" userId="d7223647-1edf-4e00-953a-96b95b1dcce7" providerId="ADAL" clId="{DDBE7D1B-C386-46B4-82E3-1425F1778110}" dt="2022-06-08T17:11:44.765" v="1688" actId="478"/>
          <ac:spMkLst>
            <pc:docMk/>
            <pc:sldMk cId="2412280396" sldId="305"/>
            <ac:spMk id="4" creationId="{0F0854DC-8CB0-4A27-AE44-363D2CDC42B9}"/>
          </ac:spMkLst>
        </pc:spChg>
        <pc:spChg chg="mod">
          <ac:chgData name="ΤΡΙΑΝΤΑΦΥΛΛΙΔΟΥ ΑΜΑΛΙΑ" userId="d7223647-1edf-4e00-953a-96b95b1dcce7" providerId="ADAL" clId="{DDBE7D1B-C386-46B4-82E3-1425F1778110}" dt="2022-06-08T17:11:47.277" v="1689" actId="1076"/>
          <ac:spMkLst>
            <pc:docMk/>
            <pc:sldMk cId="2412280396" sldId="305"/>
            <ac:spMk id="6" creationId="{831C4FA9-7033-445C-A62A-D639FFDAFA5C}"/>
          </ac:spMkLst>
        </pc:spChg>
        <pc:spChg chg="mod">
          <ac:chgData name="ΤΡΙΑΝΤΑΦΥΛΛΙΔΟΥ ΑΜΑΛΙΑ" userId="d7223647-1edf-4e00-953a-96b95b1dcce7" providerId="ADAL" clId="{DDBE7D1B-C386-46B4-82E3-1425F1778110}" dt="2022-06-08T17:12:14.106" v="1690" actId="1076"/>
          <ac:spMkLst>
            <pc:docMk/>
            <pc:sldMk cId="2412280396" sldId="305"/>
            <ac:spMk id="7" creationId="{C4B27131-7881-4861-AFC5-1B5B719B85C3}"/>
          </ac:spMkLst>
        </pc:spChg>
        <pc:spChg chg="add del mod">
          <ac:chgData name="ΤΡΙΑΝΤΑΦΥΛΛΙΔΟΥ ΑΜΑΛΙΑ" userId="d7223647-1edf-4e00-953a-96b95b1dcce7" providerId="ADAL" clId="{DDBE7D1B-C386-46B4-82E3-1425F1778110}" dt="2022-06-08T17:12:45.248" v="1692" actId="12084"/>
          <ac:spMkLst>
            <pc:docMk/>
            <pc:sldMk cId="2412280396" sldId="305"/>
            <ac:spMk id="8" creationId="{0F8D06FE-A427-4530-8BF3-EBEA000A1CB5}"/>
          </ac:spMkLst>
        </pc:spChg>
        <pc:graphicFrameChg chg="add mod">
          <ac:chgData name="ΤΡΙΑΝΤΑΦΥΛΛΙΔΟΥ ΑΜΑΛΙΑ" userId="d7223647-1edf-4e00-953a-96b95b1dcce7" providerId="ADAL" clId="{DDBE7D1B-C386-46B4-82E3-1425F1778110}" dt="2022-06-08T17:15:17.913" v="1731" actId="14100"/>
          <ac:graphicFrameMkLst>
            <pc:docMk/>
            <pc:sldMk cId="2412280396" sldId="305"/>
            <ac:graphicFrameMk id="9" creationId="{9F8FD83A-26D9-47FE-9FBB-77D0F889F9C2}"/>
          </ac:graphicFrameMkLst>
        </pc:graphicFrameChg>
      </pc:sldChg>
      <pc:sldChg chg="delSp modSp new mod">
        <pc:chgData name="ΤΡΙΑΝΤΑΦΥΛΛΙΔΟΥ ΑΜΑΛΙΑ" userId="d7223647-1edf-4e00-953a-96b95b1dcce7" providerId="ADAL" clId="{DDBE7D1B-C386-46B4-82E3-1425F1778110}" dt="2022-06-08T17:15:22.982" v="1732" actId="1076"/>
        <pc:sldMkLst>
          <pc:docMk/>
          <pc:sldMk cId="1790283722" sldId="306"/>
        </pc:sldMkLst>
        <pc:spChg chg="del">
          <ac:chgData name="ΤΡΙΑΝΤΑΦΥΛΛΙΔΟΥ ΑΜΑΛΙΑ" userId="d7223647-1edf-4e00-953a-96b95b1dcce7" providerId="ADAL" clId="{DDBE7D1B-C386-46B4-82E3-1425F1778110}" dt="2022-06-08T17:14:05.056" v="1704" actId="478"/>
          <ac:spMkLst>
            <pc:docMk/>
            <pc:sldMk cId="1790283722" sldId="306"/>
            <ac:spMk id="2" creationId="{F2F90699-04DB-4BD8-A88B-03CC7AAC92D9}"/>
          </ac:spMkLst>
        </pc:spChg>
        <pc:spChg chg="mod">
          <ac:chgData name="ΤΡΙΑΝΤΑΦΥΛΛΙΔΟΥ ΑΜΑΛΙΑ" userId="d7223647-1edf-4e00-953a-96b95b1dcce7" providerId="ADAL" clId="{DDBE7D1B-C386-46B4-82E3-1425F1778110}" dt="2022-06-08T17:14:47.599" v="1728" actId="14100"/>
          <ac:spMkLst>
            <pc:docMk/>
            <pc:sldMk cId="1790283722" sldId="306"/>
            <ac:spMk id="6" creationId="{527037E5-7A70-4A8E-B658-898718AB9F07}"/>
          </ac:spMkLst>
        </pc:spChg>
        <pc:spChg chg="mod">
          <ac:chgData name="ΤΡΙΑΝΤΑΦΥΛΛΙΔΟΥ ΑΜΑΛΙΑ" userId="d7223647-1edf-4e00-953a-96b95b1dcce7" providerId="ADAL" clId="{DDBE7D1B-C386-46B4-82E3-1425F1778110}" dt="2022-06-08T17:15:22.982" v="1732" actId="1076"/>
          <ac:spMkLst>
            <pc:docMk/>
            <pc:sldMk cId="1790283722" sldId="306"/>
            <ac:spMk id="7" creationId="{32C92388-2D30-42E0-A6D9-D1EA5826A219}"/>
          </ac:spMkLst>
        </pc:spChg>
      </pc:sldChg>
      <pc:sldChg chg="addSp delSp modSp new mod">
        <pc:chgData name="ΤΡΙΑΝΤΑΦΥΛΛΙΔΟΥ ΑΜΑΛΙΑ" userId="d7223647-1edf-4e00-953a-96b95b1dcce7" providerId="ADAL" clId="{DDBE7D1B-C386-46B4-82E3-1425F1778110}" dt="2022-06-08T17:16:52.916" v="1821" actId="1076"/>
        <pc:sldMkLst>
          <pc:docMk/>
          <pc:sldMk cId="785941449" sldId="307"/>
        </pc:sldMkLst>
        <pc:spChg chg="del">
          <ac:chgData name="ΤΡΙΑΝΤΑΦΥΛΛΙΔΟΥ ΑΜΑΛΙΑ" userId="d7223647-1edf-4e00-953a-96b95b1dcce7" providerId="ADAL" clId="{DDBE7D1B-C386-46B4-82E3-1425F1778110}" dt="2022-06-08T17:16:00.844" v="1801" actId="478"/>
          <ac:spMkLst>
            <pc:docMk/>
            <pc:sldMk cId="785941449" sldId="307"/>
            <ac:spMk id="2" creationId="{FD0E8752-9126-48F1-B406-F0BEAD3F11F1}"/>
          </ac:spMkLst>
        </pc:spChg>
        <pc:spChg chg="add del mod">
          <ac:chgData name="ΤΡΙΑΝΤΑΦΥΛΛΙΔΟΥ ΑΜΑΛΙΑ" userId="d7223647-1edf-4e00-953a-96b95b1dcce7" providerId="ADAL" clId="{DDBE7D1B-C386-46B4-82E3-1425F1778110}" dt="2022-06-08T17:16:52.916" v="1821" actId="1076"/>
          <ac:spMkLst>
            <pc:docMk/>
            <pc:sldMk cId="785941449" sldId="307"/>
            <ac:spMk id="6" creationId="{E79FC6CD-E729-4190-9092-A6115A984EE0}"/>
          </ac:spMkLst>
        </pc:spChg>
        <pc:spChg chg="mod">
          <ac:chgData name="ΤΡΙΑΝΤΑΦΥΛΛΙΔΟΥ ΑΜΑΛΙΑ" userId="d7223647-1edf-4e00-953a-96b95b1dcce7" providerId="ADAL" clId="{DDBE7D1B-C386-46B4-82E3-1425F1778110}" dt="2022-06-08T17:16:48.844" v="1820" actId="1076"/>
          <ac:spMkLst>
            <pc:docMk/>
            <pc:sldMk cId="785941449" sldId="307"/>
            <ac:spMk id="7" creationId="{68DB19E6-4B3D-48F1-8827-62B48643B3DC}"/>
          </ac:spMkLst>
        </pc:spChg>
      </pc:sldChg>
      <pc:sldChg chg="addSp delSp modSp new mod modClrScheme chgLayout">
        <pc:chgData name="ΤΡΙΑΝΤΑΦΥΛΛΙΔΟΥ ΑΜΑΛΙΑ" userId="d7223647-1edf-4e00-953a-96b95b1dcce7" providerId="ADAL" clId="{DDBE7D1B-C386-46B4-82E3-1425F1778110}" dt="2022-06-08T17:41:34.886" v="1922" actId="478"/>
        <pc:sldMkLst>
          <pc:docMk/>
          <pc:sldMk cId="3518910684" sldId="308"/>
        </pc:sldMkLst>
        <pc:spChg chg="del">
          <ac:chgData name="ΤΡΙΑΝΤΑΦΥΛΛΙΔΟΥ ΑΜΑΛΙΑ" userId="d7223647-1edf-4e00-953a-96b95b1dcce7" providerId="ADAL" clId="{DDBE7D1B-C386-46B4-82E3-1425F1778110}" dt="2022-06-08T17:16:59.958" v="1823" actId="478"/>
          <ac:spMkLst>
            <pc:docMk/>
            <pc:sldMk cId="3518910684" sldId="308"/>
            <ac:spMk id="2" creationId="{77888A8A-A5C9-4371-A1A2-FB27A35AD855}"/>
          </ac:spMkLst>
        </pc:spChg>
        <pc:spChg chg="mod">
          <ac:chgData name="ΤΡΙΑΝΤΑΦΥΛΛΙΔΟΥ ΑΜΑΛΙΑ" userId="d7223647-1edf-4e00-953a-96b95b1dcce7" providerId="ADAL" clId="{DDBE7D1B-C386-46B4-82E3-1425F1778110}" dt="2022-06-08T17:41:29.503" v="1921" actId="26606"/>
          <ac:spMkLst>
            <pc:docMk/>
            <pc:sldMk cId="3518910684" sldId="308"/>
            <ac:spMk id="3" creationId="{23B72674-D790-4BF9-ADEB-4C7009E6C0B3}"/>
          </ac:spMkLst>
        </pc:spChg>
        <pc:spChg chg="mod">
          <ac:chgData name="ΤΡΙΑΝΤΑΦΥΛΛΙΔΟΥ ΑΜΑΛΙΑ" userId="d7223647-1edf-4e00-953a-96b95b1dcce7" providerId="ADAL" clId="{DDBE7D1B-C386-46B4-82E3-1425F1778110}" dt="2022-06-08T17:41:29.503" v="1921" actId="26606"/>
          <ac:spMkLst>
            <pc:docMk/>
            <pc:sldMk cId="3518910684" sldId="308"/>
            <ac:spMk id="4" creationId="{9661BEA6-CAF5-483D-A87F-6924CF526AC2}"/>
          </ac:spMkLst>
        </pc:spChg>
        <pc:spChg chg="mod">
          <ac:chgData name="ΤΡΙΑΝΤΑΦΥΛΛΙΔΟΥ ΑΜΑΛΙΑ" userId="d7223647-1edf-4e00-953a-96b95b1dcce7" providerId="ADAL" clId="{DDBE7D1B-C386-46B4-82E3-1425F1778110}" dt="2022-06-08T17:41:29.503" v="1921" actId="26606"/>
          <ac:spMkLst>
            <pc:docMk/>
            <pc:sldMk cId="3518910684" sldId="308"/>
            <ac:spMk id="5" creationId="{89BCFD1D-F0A4-4970-A510-49FE454F176C}"/>
          </ac:spMkLst>
        </pc:spChg>
        <pc:spChg chg="del mod">
          <ac:chgData name="ΤΡΙΑΝΤΑΦΥΛΛΙΔΟΥ ΑΜΑΛΙΑ" userId="d7223647-1edf-4e00-953a-96b95b1dcce7" providerId="ADAL" clId="{DDBE7D1B-C386-46B4-82E3-1425F1778110}" dt="2022-06-08T17:41:23.171" v="1917"/>
          <ac:spMkLst>
            <pc:docMk/>
            <pc:sldMk cId="3518910684" sldId="308"/>
            <ac:spMk id="6" creationId="{0DC0EA86-AF38-42A8-B227-A28B4438407D}"/>
          </ac:spMkLst>
        </pc:spChg>
        <pc:spChg chg="add del">
          <ac:chgData name="ΤΡΙΑΝΤΑΦΥΛΛΙΔΟΥ ΑΜΑΛΙΑ" userId="d7223647-1edf-4e00-953a-96b95b1dcce7" providerId="ADAL" clId="{DDBE7D1B-C386-46B4-82E3-1425F1778110}" dt="2022-06-08T17:41:29.503" v="1921" actId="26606"/>
          <ac:spMkLst>
            <pc:docMk/>
            <pc:sldMk cId="3518910684" sldId="308"/>
            <ac:spMk id="7" creationId="{3601E6F2-3013-4CB2-956D-A3B5A54534C0}"/>
          </ac:spMkLst>
        </pc:spChg>
        <pc:spChg chg="add del mod">
          <ac:chgData name="ΤΡΙΑΝΤΑΦΥΛΛΙΔΟΥ ΑΜΑΛΙΑ" userId="d7223647-1edf-4e00-953a-96b95b1dcce7" providerId="ADAL" clId="{DDBE7D1B-C386-46B4-82E3-1425F1778110}" dt="2022-06-08T17:41:29.503" v="1920" actId="26606"/>
          <ac:spMkLst>
            <pc:docMk/>
            <pc:sldMk cId="3518910684" sldId="308"/>
            <ac:spMk id="4103" creationId="{9423C04C-4786-6365-7363-954259984216}"/>
          </ac:spMkLst>
        </pc:spChg>
        <pc:spChg chg="add del mod">
          <ac:chgData name="ΤΡΙΑΝΤΑΦΥΛΛΙΔΟΥ ΑΜΑΛΙΑ" userId="d7223647-1edf-4e00-953a-96b95b1dcce7" providerId="ADAL" clId="{DDBE7D1B-C386-46B4-82E3-1425F1778110}" dt="2022-06-08T17:41:29.503" v="1920" actId="26606"/>
          <ac:spMkLst>
            <pc:docMk/>
            <pc:sldMk cId="3518910684" sldId="308"/>
            <ac:spMk id="4105" creationId="{12EAE5F9-908E-9021-2770-0F20E8F0866F}"/>
          </ac:spMkLst>
        </pc:spChg>
        <pc:spChg chg="add del mod">
          <ac:chgData name="ΤΡΙΑΝΤΑΦΥΛΛΙΔΟΥ ΑΜΑΛΙΑ" userId="d7223647-1edf-4e00-953a-96b95b1dcce7" providerId="ADAL" clId="{DDBE7D1B-C386-46B4-82E3-1425F1778110}" dt="2022-06-08T17:41:34.886" v="1922" actId="478"/>
          <ac:spMkLst>
            <pc:docMk/>
            <pc:sldMk cId="3518910684" sldId="308"/>
            <ac:spMk id="4107" creationId="{B0012C5C-9812-FFCF-DD71-85582FC3C27D}"/>
          </ac:spMkLst>
        </pc:spChg>
        <pc:spChg chg="add mod">
          <ac:chgData name="ΤΡΙΑΝΤΑΦΥΛΛΙΔΟΥ ΑΜΑΛΙΑ" userId="d7223647-1edf-4e00-953a-96b95b1dcce7" providerId="ADAL" clId="{DDBE7D1B-C386-46B4-82E3-1425F1778110}" dt="2022-06-08T17:41:29.503" v="1921" actId="26606"/>
          <ac:spMkLst>
            <pc:docMk/>
            <pc:sldMk cId="3518910684" sldId="308"/>
            <ac:spMk id="4108" creationId="{2B1DBEEC-DA43-D2F8-0535-9B2402016F65}"/>
          </ac:spMkLst>
        </pc:spChg>
        <pc:picChg chg="add mod ord">
          <ac:chgData name="ΤΡΙΑΝΤΑΦΥΛΛΙΔΟΥ ΑΜΑΛΙΑ" userId="d7223647-1edf-4e00-953a-96b95b1dcce7" providerId="ADAL" clId="{DDBE7D1B-C386-46B4-82E3-1425F1778110}" dt="2022-06-08T17:41:29.503" v="1921" actId="26606"/>
          <ac:picMkLst>
            <pc:docMk/>
            <pc:sldMk cId="3518910684" sldId="308"/>
            <ac:picMk id="4098" creationId="{E13A5F6A-0FFC-41EC-B968-A4F68C8524DC}"/>
          </ac:picMkLst>
        </pc:picChg>
      </pc:sldChg>
      <pc:sldChg chg="addSp delSp modSp add mod modClrScheme chgLayout">
        <pc:chgData name="ΤΡΙΑΝΤΑΦΥΛΛΙΔΟΥ ΑΜΑΛΙΑ" userId="d7223647-1edf-4e00-953a-96b95b1dcce7" providerId="ADAL" clId="{DDBE7D1B-C386-46B4-82E3-1425F1778110}" dt="2022-06-08T17:36:57.347" v="1867" actId="2711"/>
        <pc:sldMkLst>
          <pc:docMk/>
          <pc:sldMk cId="0" sldId="309"/>
        </pc:sldMkLst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2" creationId="{7ED9736E-74F9-4257-8C5D-79CD36F96499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3" creationId="{0D14D688-A9BF-4DAD-B0FD-EE071C93DE1F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4" creationId="{867B2E40-ED04-43B1-8583-2B50342C771C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5" creationId="{1F7F6E47-12ED-4A2C-A8C8-D84A0F3BD396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6" creationId="{E630F5D9-CC01-40D9-B536-225780267EFA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7" creationId="{9D153ECC-0CBC-49F9-8B90-257289B6D949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8" creationId="{114CA4A0-A94B-41ED-BFB9-7FD4CE78C331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9" creationId="{371F2D38-107C-4013-BD51-EF6179010D8F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10" creationId="{5951DC64-FD05-47F1-AB0B-2760B9174AEC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11" creationId="{5A9AFC72-A2E6-489A-9EC2-1BDD46CAF21A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12" creationId="{8F73EAC7-FCDC-4942-A028-4105702EFF5E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13" creationId="{069CC68F-89D8-4F81-84BD-DB1D9CE369C8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14" creationId="{3D3BAD8E-BC2D-4C0A-883E-7DEC21F9854B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15" creationId="{CDD662BB-E9F4-41A9-9B72-DA4412C9A128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16" creationId="{6FB4466B-71F2-4787-A9D0-F086972ADF42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17" creationId="{719FBE3E-8BAA-4EE2-BD66-EEDD8B3ABD26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18" creationId="{7DB9F838-44D4-4A19-AE20-FF37B064440A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19" creationId="{4CAEEC3E-1911-4F89-8061-885607DC8D51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20" creationId="{2C0878B2-611F-4A8E-AA84-73C4F975F9AC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21" creationId="{E73BC8EE-11F5-46AE-9591-9E586A50C61E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22" creationId="{5BB1E773-2D25-452A-99F9-E9403FBA8ED5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23" creationId="{E5CBFB64-11D7-493F-8228-A2E191B1FCB2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24" creationId="{8EA5E106-441E-4E05-BB26-33E649BF72F1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25" creationId="{BE7D78C9-2872-4526-8B00-E301EE591B3D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26" creationId="{D709675B-EC98-4D5C-8FDB-C8D107B32117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27" creationId="{B317B12B-F0CE-4399-822D-01D6C92C0FAF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28" creationId="{1275A8F1-04B2-4DF8-9FBE-295B2AF12B9E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29" creationId="{C2E9AD31-FBF2-4517-B0AA-1644199F13B8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30" creationId="{46DFC929-EA65-4112-B597-6555BF1B0C6C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31" creationId="{8466407A-FF86-4EB1-87FF-B17F161283EC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24:56.899" v="1843" actId="700"/>
          <ac:spMkLst>
            <pc:docMk/>
            <pc:sldMk cId="0" sldId="309"/>
            <ac:spMk id="32" creationId="{7B554CE4-B65C-4C11-BA67-2DDDC6ED9E4D}"/>
          </ac:spMkLst>
        </pc:spChg>
        <pc:spChg chg="add mod">
          <ac:chgData name="ΤΡΙΑΝΤΑΦΥΛΛΙΔΟΥ ΑΜΑΛΙΑ" userId="d7223647-1edf-4e00-953a-96b95b1dcce7" providerId="ADAL" clId="{DDBE7D1B-C386-46B4-82E3-1425F1778110}" dt="2022-06-08T17:36:25.126" v="1860" actId="1076"/>
          <ac:spMkLst>
            <pc:docMk/>
            <pc:sldMk cId="0" sldId="309"/>
            <ac:spMk id="42" creationId="{3D4E7A69-D9C9-41F4-8557-25A73D8B104B}"/>
          </ac:spMkLst>
        </pc:spChg>
        <pc:spChg chg="mod ord">
          <ac:chgData name="ΤΡΙΑΝΤΑΦΥΛΛΙΔΟΥ ΑΜΑΛΙΑ" userId="d7223647-1edf-4e00-953a-96b95b1dcce7" providerId="ADAL" clId="{DDBE7D1B-C386-46B4-82E3-1425F1778110}" dt="2022-06-08T17:25:46.186" v="1856" actId="1076"/>
          <ac:spMkLst>
            <pc:docMk/>
            <pc:sldMk cId="0" sldId="309"/>
            <ac:spMk id="39938" creationId="{3069920F-FBA9-41F6-963D-22B35BAED50A}"/>
          </ac:spMkLst>
        </pc:spChg>
        <pc:spChg chg="mod ord">
          <ac:chgData name="ΤΡΙΑΝΤΑΦΥΛΛΙΔΟΥ ΑΜΑΛΙΑ" userId="d7223647-1edf-4e00-953a-96b95b1dcce7" providerId="ADAL" clId="{DDBE7D1B-C386-46B4-82E3-1425F1778110}" dt="2022-06-08T17:36:57.347" v="1867" actId="2711"/>
          <ac:spMkLst>
            <pc:docMk/>
            <pc:sldMk cId="0" sldId="309"/>
            <ac:spMk id="39939" creationId="{1A743375-6D02-47BF-8569-2A0F5134A86B}"/>
          </ac:spMkLst>
        </pc:spChg>
        <pc:spChg chg="add del mod">
          <ac:chgData name="ΤΡΙΑΝΤΑΦΥΛΛΙΔΟΥ ΑΜΑΛΙΑ" userId="d7223647-1edf-4e00-953a-96b95b1dcce7" providerId="ADAL" clId="{DDBE7D1B-C386-46B4-82E3-1425F1778110}" dt="2022-06-08T17:25:32.240" v="1849" actId="26606"/>
          <ac:spMkLst>
            <pc:docMk/>
            <pc:sldMk cId="0" sldId="309"/>
            <ac:spMk id="39944" creationId="{D8EE5D21-ED30-3DE0-C609-9FAF92EB7FCD}"/>
          </ac:spMkLst>
        </pc:spChg>
        <pc:spChg chg="add mod">
          <ac:chgData name="ΤΡΙΑΝΤΑΦΥΛΛΙΔΟΥ ΑΜΑΛΙΑ" userId="d7223647-1edf-4e00-953a-96b95b1dcce7" providerId="ADAL" clId="{DDBE7D1B-C386-46B4-82E3-1425F1778110}" dt="2022-06-08T17:25:32.240" v="1849" actId="26606"/>
          <ac:spMkLst>
            <pc:docMk/>
            <pc:sldMk cId="0" sldId="309"/>
            <ac:spMk id="39946" creationId="{F95C074C-B057-6DB3-7E87-211217F864AD}"/>
          </ac:spMkLst>
        </pc:spChg>
        <pc:spChg chg="add mod">
          <ac:chgData name="ΤΡΙΑΝΤΑΦΥΛΛΙΔΟΥ ΑΜΑΛΙΑ" userId="d7223647-1edf-4e00-953a-96b95b1dcce7" providerId="ADAL" clId="{DDBE7D1B-C386-46B4-82E3-1425F1778110}" dt="2022-06-08T17:25:32.240" v="1849" actId="26606"/>
          <ac:spMkLst>
            <pc:docMk/>
            <pc:sldMk cId="0" sldId="309"/>
            <ac:spMk id="39948" creationId="{30B45655-FAA9-B040-8B25-F19A17C4B080}"/>
          </ac:spMkLst>
        </pc:spChg>
        <pc:spChg chg="add mod">
          <ac:chgData name="ΤΡΙΑΝΤΑΦΥΛΛΙΔΟΥ ΑΜΑΛΙΑ" userId="d7223647-1edf-4e00-953a-96b95b1dcce7" providerId="ADAL" clId="{DDBE7D1B-C386-46B4-82E3-1425F1778110}" dt="2022-06-08T17:25:32.240" v="1849" actId="26606"/>
          <ac:spMkLst>
            <pc:docMk/>
            <pc:sldMk cId="0" sldId="309"/>
            <ac:spMk id="39950" creationId="{9CB2305A-3F06-A907-E005-AA41233722B3}"/>
          </ac:spMkLst>
        </pc:spChg>
        <pc:spChg chg="add del mod">
          <ac:chgData name="ΤΡΙΑΝΤΑΦΥΛΛΙΔΟΥ ΑΜΑΛΙΑ" userId="d7223647-1edf-4e00-953a-96b95b1dcce7" providerId="ADAL" clId="{DDBE7D1B-C386-46B4-82E3-1425F1778110}" dt="2022-06-08T17:25:34.223" v="1851" actId="478"/>
          <ac:spMkLst>
            <pc:docMk/>
            <pc:sldMk cId="0" sldId="309"/>
            <ac:spMk id="39955" creationId="{49800686-C389-0B8C-1338-6916FB13F26B}"/>
          </ac:spMkLst>
        </pc:spChg>
        <pc:picChg chg="del">
          <ac:chgData name="ΤΡΙΑΝΤΑΦΥΛΛΙΔΟΥ ΑΜΑΛΙΑ" userId="d7223647-1edf-4e00-953a-96b95b1dcce7" providerId="ADAL" clId="{DDBE7D1B-C386-46B4-82E3-1425F1778110}" dt="2022-06-08T17:24:38.719" v="1841" actId="478"/>
          <ac:picMkLst>
            <pc:docMk/>
            <pc:sldMk cId="0" sldId="309"/>
            <ac:picMk id="41986" creationId="{16E328B5-E5CB-4E39-BBA7-3BA9C0677840}"/>
          </ac:picMkLst>
        </pc:picChg>
      </pc:sldChg>
      <pc:sldChg chg="addSp modSp add mod modClrScheme chgLayout">
        <pc:chgData name="ΤΡΙΑΝΤΑΦΥΛΛΙΔΟΥ ΑΜΑΛΙΑ" userId="d7223647-1edf-4e00-953a-96b95b1dcce7" providerId="ADAL" clId="{DDBE7D1B-C386-46B4-82E3-1425F1778110}" dt="2022-06-08T17:41:08.537" v="1915" actId="20577"/>
        <pc:sldMkLst>
          <pc:docMk/>
          <pc:sldMk cId="0" sldId="310"/>
        </pc:sldMkLst>
        <pc:spChg chg="add mod ord">
          <ac:chgData name="ΤΡΙΑΝΤΑΦΥΛΛΙΔΟΥ ΑΜΑΛΙΑ" userId="d7223647-1edf-4e00-953a-96b95b1dcce7" providerId="ADAL" clId="{DDBE7D1B-C386-46B4-82E3-1425F1778110}" dt="2022-06-08T17:37:33.671" v="1874" actId="255"/>
          <ac:spMkLst>
            <pc:docMk/>
            <pc:sldMk cId="0" sldId="310"/>
            <ac:spMk id="2" creationId="{213A8A03-BA21-4581-B317-2578C1A5D64B}"/>
          </ac:spMkLst>
        </pc:spChg>
        <pc:spChg chg="mod ord">
          <ac:chgData name="ΤΡΙΑΝΤΑΦΥΛΛΙΔΟΥ ΑΜΑΛΙΑ" userId="d7223647-1edf-4e00-953a-96b95b1dcce7" providerId="ADAL" clId="{DDBE7D1B-C386-46B4-82E3-1425F1778110}" dt="2022-06-08T17:37:49.643" v="1880" actId="120"/>
          <ac:spMkLst>
            <pc:docMk/>
            <pc:sldMk cId="0" sldId="310"/>
            <ac:spMk id="40962" creationId="{D6DEBD50-C398-4353-A308-19159100EBBF}"/>
          </ac:spMkLst>
        </pc:spChg>
        <pc:spChg chg="mod ord">
          <ac:chgData name="ΤΡΙΑΝΤΑΦΥΛΛΙΔΟΥ ΑΜΑΛΙΑ" userId="d7223647-1edf-4e00-953a-96b95b1dcce7" providerId="ADAL" clId="{DDBE7D1B-C386-46B4-82E3-1425F1778110}" dt="2022-06-08T17:41:08.537" v="1915" actId="20577"/>
          <ac:spMkLst>
            <pc:docMk/>
            <pc:sldMk cId="0" sldId="310"/>
            <ac:spMk id="40963" creationId="{86354F2B-4E7B-4527-A4C7-98D78846AF06}"/>
          </ac:spMkLst>
        </pc:spChg>
      </pc:sldChg>
      <pc:sldChg chg="add del">
        <pc:chgData name="ΤΡΙΑΝΤΑΦΥΛΛΙΔΟΥ ΑΜΑΛΙΑ" userId="d7223647-1edf-4e00-953a-96b95b1dcce7" providerId="ADAL" clId="{DDBE7D1B-C386-46B4-82E3-1425F1778110}" dt="2022-06-08T17:41:17.785" v="1916" actId="47"/>
        <pc:sldMkLst>
          <pc:docMk/>
          <pc:sldMk cId="3146133288" sldId="311"/>
        </pc:sldMkLst>
      </pc:sldChg>
      <pc:sldChg chg="addSp delSp modSp new mod modClrScheme chgLayout">
        <pc:chgData name="ΤΡΙΑΝΤΑΦΥΛΛΙΔΟΥ ΑΜΑΛΙΑ" userId="d7223647-1edf-4e00-953a-96b95b1dcce7" providerId="ADAL" clId="{DDBE7D1B-C386-46B4-82E3-1425F1778110}" dt="2022-06-08T17:46:43.159" v="2047" actId="12100"/>
        <pc:sldMkLst>
          <pc:docMk/>
          <pc:sldMk cId="3146133288" sldId="311"/>
        </pc:sldMkLst>
        <pc:spChg chg="del mod">
          <ac:chgData name="ΤΡΙΑΝΤΑΦΥΛΛΙΔΟΥ ΑΜΑΛΙΑ" userId="d7223647-1edf-4e00-953a-96b95b1dcce7" providerId="ADAL" clId="{DDBE7D1B-C386-46B4-82E3-1425F1778110}" dt="2022-06-08T17:43:48.400" v="1934" actId="478"/>
          <ac:spMkLst>
            <pc:docMk/>
            <pc:sldMk cId="3146133288" sldId="311"/>
            <ac:spMk id="2" creationId="{CB134B70-8554-427E-9107-6B3AF7918905}"/>
          </ac:spMkLst>
        </pc:spChg>
        <pc:spChg chg="mod ord">
          <ac:chgData name="ΤΡΙΑΝΤΑΦΥΛΛΙΔΟΥ ΑΜΑΛΙΑ" userId="d7223647-1edf-4e00-953a-96b95b1dcce7" providerId="ADAL" clId="{DDBE7D1B-C386-46B4-82E3-1425F1778110}" dt="2022-06-08T17:44:54.274" v="2028" actId="700"/>
          <ac:spMkLst>
            <pc:docMk/>
            <pc:sldMk cId="3146133288" sldId="311"/>
            <ac:spMk id="3" creationId="{259027C6-FE27-4FDA-BD98-762D3F3120E8}"/>
          </ac:spMkLst>
        </pc:spChg>
        <pc:spChg chg="mod ord">
          <ac:chgData name="ΤΡΙΑΝΤΑΦΥΛΛΙΔΟΥ ΑΜΑΛΙΑ" userId="d7223647-1edf-4e00-953a-96b95b1dcce7" providerId="ADAL" clId="{DDBE7D1B-C386-46B4-82E3-1425F1778110}" dt="2022-06-08T17:44:54.274" v="2028" actId="700"/>
          <ac:spMkLst>
            <pc:docMk/>
            <pc:sldMk cId="3146133288" sldId="311"/>
            <ac:spMk id="4" creationId="{3E03C6AD-2258-4745-9282-37A0C864A36B}"/>
          </ac:spMkLst>
        </pc:spChg>
        <pc:spChg chg="mod ord">
          <ac:chgData name="ΤΡΙΑΝΤΑΦΥΛΛΙΔΟΥ ΑΜΑΛΙΑ" userId="d7223647-1edf-4e00-953a-96b95b1dcce7" providerId="ADAL" clId="{DDBE7D1B-C386-46B4-82E3-1425F1778110}" dt="2022-06-08T17:44:54.274" v="2028" actId="700"/>
          <ac:spMkLst>
            <pc:docMk/>
            <pc:sldMk cId="3146133288" sldId="311"/>
            <ac:spMk id="5" creationId="{1A5BA5EA-FF0B-49E9-9D89-A1A85161C7FA}"/>
          </ac:spMkLst>
        </pc:spChg>
        <pc:spChg chg="del mod">
          <ac:chgData name="ΤΡΙΑΝΤΑΦΥΛΛΙΔΟΥ ΑΜΑΛΙΑ" userId="d7223647-1edf-4e00-953a-96b95b1dcce7" providerId="ADAL" clId="{DDBE7D1B-C386-46B4-82E3-1425F1778110}" dt="2022-06-08T17:44:08.536" v="1941" actId="478"/>
          <ac:spMkLst>
            <pc:docMk/>
            <pc:sldMk cId="3146133288" sldId="311"/>
            <ac:spMk id="6" creationId="{EC37B48D-1C24-427D-AD1F-64B36D1629B0}"/>
          </ac:spMkLst>
        </pc:spChg>
        <pc:spChg chg="mod ord">
          <ac:chgData name="ΤΡΙΑΝΤΑΦΥΛΛΙΔΟΥ ΑΜΑΛΙΑ" userId="d7223647-1edf-4e00-953a-96b95b1dcce7" providerId="ADAL" clId="{DDBE7D1B-C386-46B4-82E3-1425F1778110}" dt="2022-06-08T17:45:42.557" v="2035" actId="1076"/>
          <ac:spMkLst>
            <pc:docMk/>
            <pc:sldMk cId="3146133288" sldId="311"/>
            <ac:spMk id="7" creationId="{812D7657-53C0-4115-B50D-D5DDD81DFA20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7:44:57.899" v="2029" actId="478"/>
          <ac:spMkLst>
            <pc:docMk/>
            <pc:sldMk cId="3146133288" sldId="311"/>
            <ac:spMk id="9" creationId="{42FB9E4E-2234-4499-B580-978E1B91F16E}"/>
          </ac:spMkLst>
        </pc:spChg>
        <pc:graphicFrameChg chg="add mod ord">
          <ac:chgData name="ΤΡΙΑΝΤΑΦΥΛΛΙΔΟΥ ΑΜΑΛΙΑ" userId="d7223647-1edf-4e00-953a-96b95b1dcce7" providerId="ADAL" clId="{DDBE7D1B-C386-46B4-82E3-1425F1778110}" dt="2022-06-08T17:46:43.159" v="2047" actId="12100"/>
          <ac:graphicFrameMkLst>
            <pc:docMk/>
            <pc:sldMk cId="3146133288" sldId="311"/>
            <ac:graphicFrameMk id="8" creationId="{B5941675-860F-4434-BFAF-EEFA28C68CE7}"/>
          </ac:graphicFrameMkLst>
        </pc:graphicFrameChg>
      </pc:sldChg>
      <pc:sldChg chg="add del">
        <pc:chgData name="ΤΡΙΑΝΤΑΦΥΛΛΙΔΟΥ ΑΜΑΛΙΑ" userId="d7223647-1edf-4e00-953a-96b95b1dcce7" providerId="ADAL" clId="{DDBE7D1B-C386-46B4-82E3-1425F1778110}" dt="2022-06-08T18:26:08.438" v="3840" actId="2696"/>
        <pc:sldMkLst>
          <pc:docMk/>
          <pc:sldMk cId="1645184208" sldId="312"/>
        </pc:sldMkLst>
      </pc:sldChg>
      <pc:sldChg chg="delSp modSp new del mod">
        <pc:chgData name="ΤΡΙΑΝΤΑΦΥΛΛΙΔΟΥ ΑΜΑΛΙΑ" userId="d7223647-1edf-4e00-953a-96b95b1dcce7" providerId="ADAL" clId="{DDBE7D1B-C386-46B4-82E3-1425F1778110}" dt="2022-06-08T18:26:00.365" v="3838" actId="2696"/>
        <pc:sldMkLst>
          <pc:docMk/>
          <pc:sldMk cId="1862795422" sldId="312"/>
        </pc:sldMkLst>
        <pc:spChg chg="del mod">
          <ac:chgData name="ΤΡΙΑΝΤΑΦΥΛΛΙΔΟΥ ΑΜΑΛΙΑ" userId="d7223647-1edf-4e00-953a-96b95b1dcce7" providerId="ADAL" clId="{DDBE7D1B-C386-46B4-82E3-1425F1778110}" dt="2022-06-08T18:14:53.832" v="2050" actId="478"/>
          <ac:spMkLst>
            <pc:docMk/>
            <pc:sldMk cId="1862795422" sldId="312"/>
            <ac:spMk id="2" creationId="{891A4118-3993-4DDC-8802-A97FE5D6CD38}"/>
          </ac:spMkLst>
        </pc:spChg>
        <pc:spChg chg="mod">
          <ac:chgData name="ΤΡΙΑΝΤΑΦΥΛΛΙΔΟΥ ΑΜΑΛΙΑ" userId="d7223647-1edf-4e00-953a-96b95b1dcce7" providerId="ADAL" clId="{DDBE7D1B-C386-46B4-82E3-1425F1778110}" dt="2022-06-08T18:17:36.658" v="2476" actId="14100"/>
          <ac:spMkLst>
            <pc:docMk/>
            <pc:sldMk cId="1862795422" sldId="312"/>
            <ac:spMk id="4" creationId="{040D87D7-AD3E-4B06-9DE9-F79532CB88BB}"/>
          </ac:spMkLst>
        </pc:spChg>
        <pc:spChg chg="mod">
          <ac:chgData name="ΤΡΙΑΝΤΑΦΥΛΛΙΔΟΥ ΑΜΑΛΙΑ" userId="d7223647-1edf-4e00-953a-96b95b1dcce7" providerId="ADAL" clId="{DDBE7D1B-C386-46B4-82E3-1425F1778110}" dt="2022-06-08T18:15:14.059" v="2092" actId="20577"/>
          <ac:spMkLst>
            <pc:docMk/>
            <pc:sldMk cId="1862795422" sldId="312"/>
            <ac:spMk id="7" creationId="{D899A794-6A50-4586-9A06-6C8CE80A4A46}"/>
          </ac:spMkLst>
        </pc:spChg>
      </pc:sldChg>
      <pc:sldChg chg="add">
        <pc:chgData name="ΤΡΙΑΝΤΑΦΥΛΛΙΔΟΥ ΑΜΑΛΙΑ" userId="d7223647-1edf-4e00-953a-96b95b1dcce7" providerId="ADAL" clId="{DDBE7D1B-C386-46B4-82E3-1425F1778110}" dt="2022-06-08T18:26:11.817" v="3841"/>
        <pc:sldMkLst>
          <pc:docMk/>
          <pc:sldMk cId="2143924269" sldId="312"/>
        </pc:sldMkLst>
      </pc:sldChg>
      <pc:sldChg chg="delSp new del mod">
        <pc:chgData name="ΤΡΙΑΝΤΑΦΥΛΛΙΔΟΥ ΑΜΑΛΙΑ" userId="d7223647-1edf-4e00-953a-96b95b1dcce7" providerId="ADAL" clId="{DDBE7D1B-C386-46B4-82E3-1425F1778110}" dt="2022-06-08T18:25:55.526" v="3837" actId="47"/>
        <pc:sldMkLst>
          <pc:docMk/>
          <pc:sldMk cId="3228021344" sldId="313"/>
        </pc:sldMkLst>
        <pc:spChg chg="del">
          <ac:chgData name="ΤΡΙΑΝΤΑΦΥΛΛΙΔΟΥ ΑΜΑΛΙΑ" userId="d7223647-1edf-4e00-953a-96b95b1dcce7" providerId="ADAL" clId="{DDBE7D1B-C386-46B4-82E3-1425F1778110}" dt="2022-06-08T18:17:41.062" v="2478" actId="478"/>
          <ac:spMkLst>
            <pc:docMk/>
            <pc:sldMk cId="3228021344" sldId="313"/>
            <ac:spMk id="2" creationId="{828702D4-405B-4E8E-A265-84E0DB36A187}"/>
          </ac:spMkLst>
        </pc:spChg>
      </pc:sldChg>
      <pc:sldChg chg="add del">
        <pc:chgData name="ΤΡΙΑΝΤΑΦΥΛΛΙΔΟΥ ΑΜΑΛΙΑ" userId="d7223647-1edf-4e00-953a-96b95b1dcce7" providerId="ADAL" clId="{DDBE7D1B-C386-46B4-82E3-1425F1778110}" dt="2022-06-08T18:26:08.438" v="3840" actId="2696"/>
        <pc:sldMkLst>
          <pc:docMk/>
          <pc:sldMk cId="992816388" sldId="314"/>
        </pc:sldMkLst>
      </pc:sldChg>
      <pc:sldChg chg="add">
        <pc:chgData name="ΤΡΙΑΝΤΑΦΥΛΛΙΔΟΥ ΑΜΑΛΙΑ" userId="d7223647-1edf-4e00-953a-96b95b1dcce7" providerId="ADAL" clId="{DDBE7D1B-C386-46B4-82E3-1425F1778110}" dt="2022-06-08T18:26:11.817" v="3841"/>
        <pc:sldMkLst>
          <pc:docMk/>
          <pc:sldMk cId="2108618395" sldId="314"/>
        </pc:sldMkLst>
      </pc:sldChg>
      <pc:sldChg chg="modSp add del mod">
        <pc:chgData name="ΤΡΙΑΝΤΑΦΥΛΛΙΔΟΥ ΑΜΑΛΙΑ" userId="d7223647-1edf-4e00-953a-96b95b1dcce7" providerId="ADAL" clId="{DDBE7D1B-C386-46B4-82E3-1425F1778110}" dt="2022-06-08T18:26:00.365" v="3838" actId="2696"/>
        <pc:sldMkLst>
          <pc:docMk/>
          <pc:sldMk cId="2574378724" sldId="314"/>
        </pc:sldMkLst>
        <pc:spChg chg="mod">
          <ac:chgData name="ΤΡΙΑΝΤΑΦΥΛΛΙΔΟΥ ΑΜΑΛΙΑ" userId="d7223647-1edf-4e00-953a-96b95b1dcce7" providerId="ADAL" clId="{DDBE7D1B-C386-46B4-82E3-1425F1778110}" dt="2022-06-08T18:22:24.052" v="3269" actId="20577"/>
          <ac:spMkLst>
            <pc:docMk/>
            <pc:sldMk cId="2574378724" sldId="314"/>
            <ac:spMk id="4" creationId="{040D87D7-AD3E-4B06-9DE9-F79532CB88BB}"/>
          </ac:spMkLst>
        </pc:spChg>
        <pc:spChg chg="mod">
          <ac:chgData name="ΤΡΙΑΝΤΑΦΥΛΛΙΔΟΥ ΑΜΑΛΙΑ" userId="d7223647-1edf-4e00-953a-96b95b1dcce7" providerId="ADAL" clId="{DDBE7D1B-C386-46B4-82E3-1425F1778110}" dt="2022-06-08T18:17:51.712" v="2494" actId="20577"/>
          <ac:spMkLst>
            <pc:docMk/>
            <pc:sldMk cId="2574378724" sldId="314"/>
            <ac:spMk id="7" creationId="{D899A794-6A50-4586-9A06-6C8CE80A4A46}"/>
          </ac:spMkLst>
        </pc:spChg>
      </pc:sldChg>
      <pc:sldChg chg="add del">
        <pc:chgData name="ΤΡΙΑΝΤΑΦΥΛΛΙΔΟΥ ΑΜΑΛΙΑ" userId="d7223647-1edf-4e00-953a-96b95b1dcce7" providerId="ADAL" clId="{DDBE7D1B-C386-46B4-82E3-1425F1778110}" dt="2022-06-08T18:26:08.438" v="3840" actId="2696"/>
        <pc:sldMkLst>
          <pc:docMk/>
          <pc:sldMk cId="2650627927" sldId="315"/>
        </pc:sldMkLst>
      </pc:sldChg>
      <pc:sldChg chg="modSp add del mod">
        <pc:chgData name="ΤΡΙΑΝΤΑΦΥΛΛΙΔΟΥ ΑΜΑΛΙΑ" userId="d7223647-1edf-4e00-953a-96b95b1dcce7" providerId="ADAL" clId="{DDBE7D1B-C386-46B4-82E3-1425F1778110}" dt="2022-06-08T18:26:00.365" v="3838" actId="2696"/>
        <pc:sldMkLst>
          <pc:docMk/>
          <pc:sldMk cId="3154740780" sldId="315"/>
        </pc:sldMkLst>
        <pc:spChg chg="mod">
          <ac:chgData name="ΤΡΙΑΝΤΑΦΥΛΛΙΔΟΥ ΑΜΑΛΙΑ" userId="d7223647-1edf-4e00-953a-96b95b1dcce7" providerId="ADAL" clId="{DDBE7D1B-C386-46B4-82E3-1425F1778110}" dt="2022-06-08T18:21:57.064" v="3247" actId="14100"/>
          <ac:spMkLst>
            <pc:docMk/>
            <pc:sldMk cId="3154740780" sldId="315"/>
            <ac:spMk id="4" creationId="{040D87D7-AD3E-4B06-9DE9-F79532CB88BB}"/>
          </ac:spMkLst>
        </pc:spChg>
        <pc:spChg chg="mod">
          <ac:chgData name="ΤΡΙΑΝΤΑΦΥΛΛΙΔΟΥ ΑΜΑΛΙΑ" userId="d7223647-1edf-4e00-953a-96b95b1dcce7" providerId="ADAL" clId="{DDBE7D1B-C386-46B4-82E3-1425F1778110}" dt="2022-06-08T18:19:41.811" v="2806" actId="20577"/>
          <ac:spMkLst>
            <pc:docMk/>
            <pc:sldMk cId="3154740780" sldId="315"/>
            <ac:spMk id="7" creationId="{D899A794-6A50-4586-9A06-6C8CE80A4A46}"/>
          </ac:spMkLst>
        </pc:spChg>
      </pc:sldChg>
      <pc:sldChg chg="add">
        <pc:chgData name="ΤΡΙΑΝΤΑΦΥΛΛΙΔΟΥ ΑΜΑΛΙΑ" userId="d7223647-1edf-4e00-953a-96b95b1dcce7" providerId="ADAL" clId="{DDBE7D1B-C386-46B4-82E3-1425F1778110}" dt="2022-06-08T18:26:11.817" v="3841"/>
        <pc:sldMkLst>
          <pc:docMk/>
          <pc:sldMk cId="3980263200" sldId="315"/>
        </pc:sldMkLst>
      </pc:sldChg>
      <pc:sldChg chg="modSp add del mod">
        <pc:chgData name="ΤΡΙΑΝΤΑΦΥΛΛΙΔΟΥ ΑΜΑΛΙΑ" userId="d7223647-1edf-4e00-953a-96b95b1dcce7" providerId="ADAL" clId="{DDBE7D1B-C386-46B4-82E3-1425F1778110}" dt="2022-06-08T18:26:00.365" v="3838" actId="2696"/>
        <pc:sldMkLst>
          <pc:docMk/>
          <pc:sldMk cId="699172009" sldId="316"/>
        </pc:sldMkLst>
        <pc:spChg chg="mod">
          <ac:chgData name="ΤΡΙΑΝΤΑΦΥΛΛΙΔΟΥ ΑΜΑΛΙΑ" userId="d7223647-1edf-4e00-953a-96b95b1dcce7" providerId="ADAL" clId="{DDBE7D1B-C386-46B4-82E3-1425F1778110}" dt="2022-06-08T18:24:44.228" v="3626" actId="5793"/>
          <ac:spMkLst>
            <pc:docMk/>
            <pc:sldMk cId="699172009" sldId="316"/>
            <ac:spMk id="4" creationId="{040D87D7-AD3E-4B06-9DE9-F79532CB88BB}"/>
          </ac:spMkLst>
        </pc:spChg>
        <pc:spChg chg="mod">
          <ac:chgData name="ΤΡΙΑΝΤΑΦΥΛΛΙΔΟΥ ΑΜΑΛΙΑ" userId="d7223647-1edf-4e00-953a-96b95b1dcce7" providerId="ADAL" clId="{DDBE7D1B-C386-46B4-82E3-1425F1778110}" dt="2022-06-08T18:22:49.309" v="3280" actId="20577"/>
          <ac:spMkLst>
            <pc:docMk/>
            <pc:sldMk cId="699172009" sldId="316"/>
            <ac:spMk id="7" creationId="{D899A794-6A50-4586-9A06-6C8CE80A4A46}"/>
          </ac:spMkLst>
        </pc:spChg>
      </pc:sldChg>
      <pc:sldChg chg="add del">
        <pc:chgData name="ΤΡΙΑΝΤΑΦΥΛΛΙΔΟΥ ΑΜΑΛΙΑ" userId="d7223647-1edf-4e00-953a-96b95b1dcce7" providerId="ADAL" clId="{DDBE7D1B-C386-46B4-82E3-1425F1778110}" dt="2022-06-08T18:26:08.438" v="3840" actId="2696"/>
        <pc:sldMkLst>
          <pc:docMk/>
          <pc:sldMk cId="3627071051" sldId="316"/>
        </pc:sldMkLst>
      </pc:sldChg>
      <pc:sldChg chg="add">
        <pc:chgData name="ΤΡΙΑΝΤΑΦΥΛΛΙΔΟΥ ΑΜΑΛΙΑ" userId="d7223647-1edf-4e00-953a-96b95b1dcce7" providerId="ADAL" clId="{DDBE7D1B-C386-46B4-82E3-1425F1778110}" dt="2022-06-08T18:26:11.817" v="3841"/>
        <pc:sldMkLst>
          <pc:docMk/>
          <pc:sldMk cId="4270535340" sldId="316"/>
        </pc:sldMkLst>
      </pc:sldChg>
      <pc:sldChg chg="add">
        <pc:chgData name="ΤΡΙΑΝΤΑΦΥΛΛΙΔΟΥ ΑΜΑΛΙΑ" userId="d7223647-1edf-4e00-953a-96b95b1dcce7" providerId="ADAL" clId="{DDBE7D1B-C386-46B4-82E3-1425F1778110}" dt="2022-06-08T18:26:11.817" v="3841"/>
        <pc:sldMkLst>
          <pc:docMk/>
          <pc:sldMk cId="1334996233" sldId="317"/>
        </pc:sldMkLst>
      </pc:sldChg>
      <pc:sldChg chg="modSp add del mod">
        <pc:chgData name="ΤΡΙΑΝΤΑΦΥΛΛΙΔΟΥ ΑΜΑΛΙΑ" userId="d7223647-1edf-4e00-953a-96b95b1dcce7" providerId="ADAL" clId="{DDBE7D1B-C386-46B4-82E3-1425F1778110}" dt="2022-06-08T18:26:00.365" v="3838" actId="2696"/>
        <pc:sldMkLst>
          <pc:docMk/>
          <pc:sldMk cId="2073451463" sldId="317"/>
        </pc:sldMkLst>
        <pc:spChg chg="mod">
          <ac:chgData name="ΤΡΙΑΝΤΑΦΥΛΛΙΔΟΥ ΑΜΑΛΙΑ" userId="d7223647-1edf-4e00-953a-96b95b1dcce7" providerId="ADAL" clId="{DDBE7D1B-C386-46B4-82E3-1425F1778110}" dt="2022-06-08T18:25:52.326" v="3836" actId="20577"/>
          <ac:spMkLst>
            <pc:docMk/>
            <pc:sldMk cId="2073451463" sldId="317"/>
            <ac:spMk id="4" creationId="{040D87D7-AD3E-4B06-9DE9-F79532CB88BB}"/>
          </ac:spMkLst>
        </pc:spChg>
        <pc:spChg chg="mod">
          <ac:chgData name="ΤΡΙΑΝΤΑΦΥΛΛΙΔΟΥ ΑΜΑΛΙΑ" userId="d7223647-1edf-4e00-953a-96b95b1dcce7" providerId="ADAL" clId="{DDBE7D1B-C386-46B4-82E3-1425F1778110}" dt="2022-06-08T18:24:59.949" v="3649" actId="14100"/>
          <ac:spMkLst>
            <pc:docMk/>
            <pc:sldMk cId="2073451463" sldId="317"/>
            <ac:spMk id="7" creationId="{D899A794-6A50-4586-9A06-6C8CE80A4A46}"/>
          </ac:spMkLst>
        </pc:spChg>
      </pc:sldChg>
      <pc:sldChg chg="add del">
        <pc:chgData name="ΤΡΙΑΝΤΑΦΥΛΛΙΔΟΥ ΑΜΑΛΙΑ" userId="d7223647-1edf-4e00-953a-96b95b1dcce7" providerId="ADAL" clId="{DDBE7D1B-C386-46B4-82E3-1425F1778110}" dt="2022-06-08T18:26:08.438" v="3840" actId="2696"/>
        <pc:sldMkLst>
          <pc:docMk/>
          <pc:sldMk cId="2967478251" sldId="317"/>
        </pc:sldMkLst>
      </pc:sldChg>
      <pc:sldChg chg="addSp delSp modSp new mod modClrScheme chgLayout">
        <pc:chgData name="ΤΡΙΑΝΤΑΦΥΛΛΙΔΟΥ ΑΜΑΛΙΑ" userId="d7223647-1edf-4e00-953a-96b95b1dcce7" providerId="ADAL" clId="{DDBE7D1B-C386-46B4-82E3-1425F1778110}" dt="2022-06-08T18:27:18.680" v="3895" actId="122"/>
        <pc:sldMkLst>
          <pc:docMk/>
          <pc:sldMk cId="440740324" sldId="318"/>
        </pc:sldMkLst>
        <pc:spChg chg="del mod ord">
          <ac:chgData name="ΤΡΙΑΝΤΑΦΥΛΛΙΔΟΥ ΑΜΑΛΙΑ" userId="d7223647-1edf-4e00-953a-96b95b1dcce7" providerId="ADAL" clId="{DDBE7D1B-C386-46B4-82E3-1425F1778110}" dt="2022-06-08T18:26:27.747" v="3843" actId="700"/>
          <ac:spMkLst>
            <pc:docMk/>
            <pc:sldMk cId="440740324" sldId="318"/>
            <ac:spMk id="2" creationId="{D70CAE1E-CD9E-4A69-A480-F18E41375D35}"/>
          </ac:spMkLst>
        </pc:spChg>
        <pc:spChg chg="mod ord">
          <ac:chgData name="ΤΡΙΑΝΤΑΦΥΛΛΙΔΟΥ ΑΜΑΛΙΑ" userId="d7223647-1edf-4e00-953a-96b95b1dcce7" providerId="ADAL" clId="{DDBE7D1B-C386-46B4-82E3-1425F1778110}" dt="2022-06-08T18:26:44.848" v="3858" actId="26606"/>
          <ac:spMkLst>
            <pc:docMk/>
            <pc:sldMk cId="440740324" sldId="318"/>
            <ac:spMk id="3" creationId="{2112BE1C-36A6-492E-A005-C672780BCECA}"/>
          </ac:spMkLst>
        </pc:spChg>
        <pc:spChg chg="del mod ord">
          <ac:chgData name="ΤΡΙΑΝΤΑΦΥΛΛΙΔΟΥ ΑΜΑΛΙΑ" userId="d7223647-1edf-4e00-953a-96b95b1dcce7" providerId="ADAL" clId="{DDBE7D1B-C386-46B4-82E3-1425F1778110}" dt="2022-06-08T18:26:27.747" v="3843" actId="700"/>
          <ac:spMkLst>
            <pc:docMk/>
            <pc:sldMk cId="440740324" sldId="318"/>
            <ac:spMk id="4" creationId="{31BC441F-54A9-4887-95C8-4476C33025EE}"/>
          </ac:spMkLst>
        </pc:spChg>
        <pc:spChg chg="mod ord">
          <ac:chgData name="ΤΡΙΑΝΤΑΦΥΛΛΙΔΟΥ ΑΜΑΛΙΑ" userId="d7223647-1edf-4e00-953a-96b95b1dcce7" providerId="ADAL" clId="{DDBE7D1B-C386-46B4-82E3-1425F1778110}" dt="2022-06-08T18:26:44.848" v="3858" actId="26606"/>
          <ac:spMkLst>
            <pc:docMk/>
            <pc:sldMk cId="440740324" sldId="318"/>
            <ac:spMk id="5" creationId="{93E181F0-53D8-4C60-B0EA-908F990700B0}"/>
          </ac:spMkLst>
        </pc:spChg>
        <pc:spChg chg="mod ord">
          <ac:chgData name="ΤΡΙΑΝΤΑΦΥΛΛΙΔΟΥ ΑΜΑΛΙΑ" userId="d7223647-1edf-4e00-953a-96b95b1dcce7" providerId="ADAL" clId="{DDBE7D1B-C386-46B4-82E3-1425F1778110}" dt="2022-06-08T18:26:44.848" v="3858" actId="26606"/>
          <ac:spMkLst>
            <pc:docMk/>
            <pc:sldMk cId="440740324" sldId="318"/>
            <ac:spMk id="6" creationId="{B60CAB6B-BD10-405D-B849-479B4554DEE3}"/>
          </ac:spMkLst>
        </pc:spChg>
        <pc:spChg chg="del mod ord">
          <ac:chgData name="ΤΡΙΑΝΤΑΦΥΛΛΙΔΟΥ ΑΜΑΛΙΑ" userId="d7223647-1edf-4e00-953a-96b95b1dcce7" providerId="ADAL" clId="{DDBE7D1B-C386-46B4-82E3-1425F1778110}" dt="2022-06-08T18:26:27.747" v="3843" actId="700"/>
          <ac:spMkLst>
            <pc:docMk/>
            <pc:sldMk cId="440740324" sldId="318"/>
            <ac:spMk id="7" creationId="{2D86B5BD-3CBC-410B-B8B9-3CF9B94FAF9A}"/>
          </ac:spMkLst>
        </pc:spChg>
        <pc:spChg chg="add mod ord">
          <ac:chgData name="ΤΡΙΑΝΤΑΦΥΛΛΙΔΟΥ ΑΜΑΛΙΑ" userId="d7223647-1edf-4e00-953a-96b95b1dcce7" providerId="ADAL" clId="{DDBE7D1B-C386-46B4-82E3-1425F1778110}" dt="2022-06-08T18:27:18.680" v="3895" actId="122"/>
          <ac:spMkLst>
            <pc:docMk/>
            <pc:sldMk cId="440740324" sldId="318"/>
            <ac:spMk id="8" creationId="{1A92EAA0-039A-462F-AC7A-22EEE5521136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8:26:44.848" v="3858" actId="26606"/>
          <ac:spMkLst>
            <pc:docMk/>
            <pc:sldMk cId="440740324" sldId="318"/>
            <ac:spMk id="9" creationId="{9ECDF538-6EAE-4613-BAFB-9007CC0A2083}"/>
          </ac:spMkLst>
        </pc:spChg>
        <pc:spChg chg="add del mod ord">
          <ac:chgData name="ΤΡΙΑΝΤΑΦΥΛΛΙΔΟΥ ΑΜΑΛΙΑ" userId="d7223647-1edf-4e00-953a-96b95b1dcce7" providerId="ADAL" clId="{DDBE7D1B-C386-46B4-82E3-1425F1778110}" dt="2022-06-08T18:26:44.848" v="3858" actId="26606"/>
          <ac:spMkLst>
            <pc:docMk/>
            <pc:sldMk cId="440740324" sldId="318"/>
            <ac:spMk id="10" creationId="{5E01D5D0-21A8-4C3F-86B3-96EE6A9938A5}"/>
          </ac:spMkLst>
        </pc:spChg>
        <pc:spChg chg="add del">
          <ac:chgData name="ΤΡΙΑΝΤΑΦΥΛΛΙΔΟΥ ΑΜΑΛΙΑ" userId="d7223647-1edf-4e00-953a-96b95b1dcce7" providerId="ADAL" clId="{DDBE7D1B-C386-46B4-82E3-1425F1778110}" dt="2022-06-08T18:26:48.930" v="3859" actId="478"/>
          <ac:spMkLst>
            <pc:docMk/>
            <pc:sldMk cId="440740324" sldId="318"/>
            <ac:spMk id="16" creationId="{F491D81B-9F2E-67EF-1523-FE343FFDE196}"/>
          </ac:spMkLst>
        </pc:spChg>
        <pc:picChg chg="add">
          <ac:chgData name="ΤΡΙΑΝΤΑΦΥΛΛΙΔΟΥ ΑΜΑΛΙΑ" userId="d7223647-1edf-4e00-953a-96b95b1dcce7" providerId="ADAL" clId="{DDBE7D1B-C386-46B4-82E3-1425F1778110}" dt="2022-06-08T18:26:44.848" v="3858" actId="26606"/>
          <ac:picMkLst>
            <pc:docMk/>
            <pc:sldMk cId="440740324" sldId="318"/>
            <ac:picMk id="12" creationId="{B02D2230-F0A3-8205-B5A3-3ECD23A38071}"/>
          </ac:picMkLst>
        </pc:picChg>
      </pc:sldChg>
      <pc:sldMasterChg chg="delSldLayout">
        <pc:chgData name="ΤΡΙΑΝΤΑΦΥΛΛΙΔΟΥ ΑΜΑΛΙΑ" userId="d7223647-1edf-4e00-953a-96b95b1dcce7" providerId="ADAL" clId="{DDBE7D1B-C386-46B4-82E3-1425F1778110}" dt="2022-06-08T17:41:17.785" v="1916" actId="47"/>
        <pc:sldMasterMkLst>
          <pc:docMk/>
          <pc:sldMasterMk cId="737433849" sldId="2147483648"/>
        </pc:sldMasterMkLst>
        <pc:sldLayoutChg chg="del">
          <pc:chgData name="ΤΡΙΑΝΤΑΦΥΛΛΙΔΟΥ ΑΜΑΛΙΑ" userId="d7223647-1edf-4e00-953a-96b95b1dcce7" providerId="ADAL" clId="{DDBE7D1B-C386-46B4-82E3-1425F1778110}" dt="2022-06-08T17:41:17.785" v="1916" actId="47"/>
          <pc:sldLayoutMkLst>
            <pc:docMk/>
            <pc:sldMasterMk cId="737433849" sldId="2147483648"/>
            <pc:sldLayoutMk cId="3494363875" sldId="214748366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9818DB-E9AE-48B1-ABD6-DE245DD47854}" type="doc">
      <dgm:prSet loTypeId="urn:microsoft.com/office/officeart/2005/8/layout/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21BBDB2-E125-4B05-89D3-8D4C5BFFBFAE}">
      <dgm:prSet custT="1"/>
      <dgm:spPr/>
      <dgm:t>
        <a:bodyPr/>
        <a:lstStyle/>
        <a:p>
          <a:pPr rtl="0"/>
          <a:r>
            <a:rPr kumimoji="1" lang="el-GR" sz="1200" dirty="0">
              <a:latin typeface="+mj-lt"/>
            </a:rPr>
            <a:t>Τα μηνύματα θα πρέπει να ταιριάζουν σε περιεχόμενο και δομή με τα χαρακτηριστικά του κοινού.</a:t>
          </a:r>
          <a:endParaRPr kumimoji="1" lang="en-US" sz="1200" dirty="0">
            <a:latin typeface="+mj-lt"/>
          </a:endParaRPr>
        </a:p>
      </dgm:t>
    </dgm:pt>
    <dgm:pt modelId="{A6ADC404-2CCA-41DF-A8BA-AF60D011F2F0}" type="parTrans" cxnId="{AFA9335F-FCF0-4A8F-AB2A-A071F1143F38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9A0BF08D-6F4B-4C87-9DB3-DD309445915C}" type="sibTrans" cxnId="{AFA9335F-FCF0-4A8F-AB2A-A071F1143F38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2262D1D7-E5AD-439E-9D79-C33E3B67F542}">
      <dgm:prSet custT="1"/>
      <dgm:spPr/>
      <dgm:t>
        <a:bodyPr/>
        <a:lstStyle/>
        <a:p>
          <a:pPr rtl="0"/>
          <a:r>
            <a:rPr kumimoji="1" lang="el-GR" sz="1200" dirty="0">
              <a:latin typeface="+mj-lt"/>
            </a:rPr>
            <a:t>Έμφαση στην γλώσσα, εκπαίδευση, κοινωνική τάξη, τοπικές διαφορές, εθνικότητα και πολιτιστικό παρελθόν του κοινού. Πολιτιστικές Διαφορές και Συγκρουόμενες αξίες. </a:t>
          </a:r>
          <a:endParaRPr kumimoji="1" lang="en-US" sz="1200" dirty="0">
            <a:latin typeface="+mj-lt"/>
          </a:endParaRPr>
        </a:p>
      </dgm:t>
    </dgm:pt>
    <dgm:pt modelId="{3F117751-4461-4E24-BBAE-7FBD1E164F6D}" type="parTrans" cxnId="{DFA43039-73C2-4878-80C1-7E258433C8BF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29F3DCEA-7596-453E-9C57-249904C88B36}" type="sibTrans" cxnId="{DFA43039-73C2-4878-80C1-7E258433C8BF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4F2C525E-2D0C-46AA-838A-AFB4416F5C8E}">
      <dgm:prSet custT="1"/>
      <dgm:spPr/>
      <dgm:t>
        <a:bodyPr/>
        <a:lstStyle/>
        <a:p>
          <a:pPr rtl="0"/>
          <a:r>
            <a:rPr kumimoji="1" lang="el-GR" sz="1200" dirty="0">
              <a:latin typeface="+mj-lt"/>
            </a:rPr>
            <a:t>Το μήνυμα να είναι απλό και ξεκάθαρο</a:t>
          </a:r>
          <a:endParaRPr kumimoji="1" lang="en-US" sz="1200" dirty="0">
            <a:latin typeface="+mj-lt"/>
          </a:endParaRPr>
        </a:p>
      </dgm:t>
    </dgm:pt>
    <dgm:pt modelId="{E10767BB-A70D-4477-A23D-47A3DD431991}" type="parTrans" cxnId="{8E40103C-BB02-4685-8452-ADA0BDAB8711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AED8DD72-F18C-41C2-95D1-93408D0CE66C}" type="sibTrans" cxnId="{8E40103C-BB02-4685-8452-ADA0BDAB8711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1989AADA-01B7-482B-8223-0FA52BD3CBD8}">
      <dgm:prSet custT="1"/>
      <dgm:spPr/>
      <dgm:t>
        <a:bodyPr/>
        <a:lstStyle/>
        <a:p>
          <a:pPr rtl="0"/>
          <a:r>
            <a:rPr kumimoji="1" lang="el-GR" sz="1200" dirty="0">
              <a:latin typeface="+mj-lt"/>
            </a:rPr>
            <a:t>Χρήση συμβόλων, ακρωνυμίων και συνθημάτων.</a:t>
          </a:r>
          <a:endParaRPr kumimoji="1" lang="en-US" sz="1200" dirty="0">
            <a:latin typeface="+mj-lt"/>
          </a:endParaRPr>
        </a:p>
      </dgm:t>
    </dgm:pt>
    <dgm:pt modelId="{48CFBD48-1F1D-4206-9113-31C02CFB11DB}" type="parTrans" cxnId="{5A6E651C-A430-4D63-80E4-9893D86BCDAD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56D71F9F-4B2F-4DAE-A303-92AE963A055E}" type="sibTrans" cxnId="{5A6E651C-A430-4D63-80E4-9893D86BCDAD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D4C72D7C-EFDF-431C-9033-6155249C2C20}">
      <dgm:prSet custT="1"/>
      <dgm:spPr/>
      <dgm:t>
        <a:bodyPr/>
        <a:lstStyle/>
        <a:p>
          <a:pPr rtl="0"/>
          <a:r>
            <a:rPr kumimoji="1" lang="el-GR" sz="1200" dirty="0">
              <a:latin typeface="+mj-lt"/>
            </a:rPr>
            <a:t>Αποφυγή επαγγελματικής διαλέκτου</a:t>
          </a:r>
        </a:p>
      </dgm:t>
    </dgm:pt>
    <dgm:pt modelId="{D337D609-3557-4050-A765-F884DE4D8A4F}" type="parTrans" cxnId="{B26F779A-E676-4731-9FF1-04219B6477F4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AD20319E-05EC-4749-B3B5-7CEEA9A52139}" type="sibTrans" cxnId="{B26F779A-E676-4731-9FF1-04219B6477F4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9BACAB99-D002-458D-8199-96B771EF0EFB}">
      <dgm:prSet custT="1"/>
      <dgm:spPr/>
      <dgm:t>
        <a:bodyPr/>
        <a:lstStyle/>
        <a:p>
          <a:pPr rtl="0"/>
          <a:r>
            <a:rPr kumimoji="1" lang="el-GR" sz="1200" dirty="0">
              <a:latin typeface="+mj-lt"/>
            </a:rPr>
            <a:t>Αποφυγή στερεοτύπων και λεκτικών τεχνασμάτων </a:t>
          </a:r>
        </a:p>
      </dgm:t>
    </dgm:pt>
    <dgm:pt modelId="{1095F977-E81D-48A1-ABA5-F66EF9DF24F5}" type="parTrans" cxnId="{C6700680-87F6-4EC1-A535-F10B91E092F3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0C44994B-C6A5-47E3-AD95-8C55F9087778}" type="sibTrans" cxnId="{C6700680-87F6-4EC1-A535-F10B91E092F3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3F8F2F4A-9F4D-44B6-94E1-818A123649F2}">
      <dgm:prSet custT="1"/>
      <dgm:spPr/>
      <dgm:t>
        <a:bodyPr/>
        <a:lstStyle/>
        <a:p>
          <a:pPr rtl="0"/>
          <a:r>
            <a:rPr kumimoji="1" lang="el-GR" sz="1200" dirty="0">
              <a:latin typeface="+mj-lt"/>
            </a:rPr>
            <a:t>Μη αποτελεσματικές λέξεις: αρχηγία, αυξημένο, μοναδικό, σημαντικό, λύση, ολοκληρωμένο, ισχυρό, νεωτεριστικό, προχωρημένο, υψηλή απόδοση, εκλεπτυσμένο.</a:t>
          </a:r>
        </a:p>
      </dgm:t>
    </dgm:pt>
    <dgm:pt modelId="{B21E138D-7F8F-43E0-AD8C-C1962A8CF6A3}" type="parTrans" cxnId="{5D8579AE-C736-4B60-A4F2-5DEF3ABA4B9D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DBAA045C-02C0-4C30-A6CE-1C0377BF14A1}" type="sibTrans" cxnId="{5D8579AE-C736-4B60-A4F2-5DEF3ABA4B9D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DCCAF7F9-9AE5-407C-9D5C-358EA6997383}">
      <dgm:prSet custT="1"/>
      <dgm:spPr/>
      <dgm:t>
        <a:bodyPr/>
        <a:lstStyle/>
        <a:p>
          <a:pPr rtl="0"/>
          <a:r>
            <a:rPr kumimoji="1" lang="el-GR" sz="1200" dirty="0">
              <a:latin typeface="+mj-lt"/>
            </a:rPr>
            <a:t>Αποφυγή λέξεων που είναι πολυχρησιμοποιημένες και κάνουν το μήνυμα να χάσει την αξία και την μοναδικότητά του.</a:t>
          </a:r>
        </a:p>
      </dgm:t>
    </dgm:pt>
    <dgm:pt modelId="{10A81D95-CE20-4936-B71E-5081A1A48ADF}" type="parTrans" cxnId="{F1777C54-4DA4-47EF-AC6F-FEF16D4AD4EA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33153F97-70F6-4C0E-9CFB-67657AADF478}" type="sibTrans" cxnId="{F1777C54-4DA4-47EF-AC6F-FEF16D4AD4EA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B509BEF3-FD9E-43C1-9910-ACAC9F246DC1}">
      <dgm:prSet custT="1"/>
      <dgm:spPr/>
      <dgm:t>
        <a:bodyPr/>
        <a:lstStyle/>
        <a:p>
          <a:pPr rtl="0"/>
          <a:endParaRPr kumimoji="1" lang="el-GR" sz="1200" dirty="0">
            <a:latin typeface="+mj-lt"/>
          </a:endParaRPr>
        </a:p>
      </dgm:t>
    </dgm:pt>
    <dgm:pt modelId="{E244CF08-D921-4F1F-B70F-B5E803E98727}" type="parTrans" cxnId="{7FECD4CE-8568-4FC4-891A-740B426A8146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AEF54D9F-2807-4B1F-9246-90645AE2F6B7}" type="sibTrans" cxnId="{7FECD4CE-8568-4FC4-891A-740B426A8146}">
      <dgm:prSet/>
      <dgm:spPr/>
      <dgm:t>
        <a:bodyPr/>
        <a:lstStyle/>
        <a:p>
          <a:endParaRPr lang="en-US" sz="1200">
            <a:latin typeface="+mj-lt"/>
          </a:endParaRPr>
        </a:p>
      </dgm:t>
    </dgm:pt>
    <dgm:pt modelId="{301ADAD8-E352-441D-9113-8BC8A3747479}" type="pres">
      <dgm:prSet presAssocID="{619818DB-E9AE-48B1-ABD6-DE245DD47854}" presName="linear" presStyleCnt="0">
        <dgm:presLayoutVars>
          <dgm:dir/>
          <dgm:animLvl val="lvl"/>
          <dgm:resizeHandles val="exact"/>
        </dgm:presLayoutVars>
      </dgm:prSet>
      <dgm:spPr/>
    </dgm:pt>
    <dgm:pt modelId="{6824D28C-F454-4713-8496-6AFBD3C3F078}" type="pres">
      <dgm:prSet presAssocID="{C21BBDB2-E125-4B05-89D3-8D4C5BFFBFAE}" presName="parentLin" presStyleCnt="0"/>
      <dgm:spPr/>
    </dgm:pt>
    <dgm:pt modelId="{2E4F1024-06E2-4258-B4D1-4243FD85A09C}" type="pres">
      <dgm:prSet presAssocID="{C21BBDB2-E125-4B05-89D3-8D4C5BFFBFAE}" presName="parentLeftMargin" presStyleLbl="node1" presStyleIdx="0" presStyleCnt="6"/>
      <dgm:spPr/>
    </dgm:pt>
    <dgm:pt modelId="{A7EF0892-B39B-42FF-BFD6-5B759A9C8BAF}" type="pres">
      <dgm:prSet presAssocID="{C21BBDB2-E125-4B05-89D3-8D4C5BFFBFAE}" presName="parentText" presStyleLbl="node1" presStyleIdx="0" presStyleCnt="6" custScaleX="132040" custScaleY="268687">
        <dgm:presLayoutVars>
          <dgm:chMax val="0"/>
          <dgm:bulletEnabled val="1"/>
        </dgm:presLayoutVars>
      </dgm:prSet>
      <dgm:spPr/>
    </dgm:pt>
    <dgm:pt modelId="{F4006F4A-4138-422C-99D8-1007AA95EF24}" type="pres">
      <dgm:prSet presAssocID="{C21BBDB2-E125-4B05-89D3-8D4C5BFFBFAE}" presName="negativeSpace" presStyleCnt="0"/>
      <dgm:spPr/>
    </dgm:pt>
    <dgm:pt modelId="{26F0CC72-FC5C-4A02-B686-485D4B14C5B6}" type="pres">
      <dgm:prSet presAssocID="{C21BBDB2-E125-4B05-89D3-8D4C5BFFBFAE}" presName="childText" presStyleLbl="conFgAcc1" presStyleIdx="0" presStyleCnt="6">
        <dgm:presLayoutVars>
          <dgm:bulletEnabled val="1"/>
        </dgm:presLayoutVars>
      </dgm:prSet>
      <dgm:spPr/>
    </dgm:pt>
    <dgm:pt modelId="{D4E7975B-5C54-40FE-AC25-9BE69369DC25}" type="pres">
      <dgm:prSet presAssocID="{9A0BF08D-6F4B-4C87-9DB3-DD309445915C}" presName="spaceBetweenRectangles" presStyleCnt="0"/>
      <dgm:spPr/>
    </dgm:pt>
    <dgm:pt modelId="{DD3D88F8-F344-4DD1-A05E-8A241BC12AD3}" type="pres">
      <dgm:prSet presAssocID="{2262D1D7-E5AD-439E-9D79-C33E3B67F542}" presName="parentLin" presStyleCnt="0"/>
      <dgm:spPr/>
    </dgm:pt>
    <dgm:pt modelId="{118E2FAB-2823-4A1B-867F-D84DC49B55F4}" type="pres">
      <dgm:prSet presAssocID="{2262D1D7-E5AD-439E-9D79-C33E3B67F542}" presName="parentLeftMargin" presStyleLbl="node1" presStyleIdx="0" presStyleCnt="6"/>
      <dgm:spPr/>
    </dgm:pt>
    <dgm:pt modelId="{EC1C37C0-93EC-4CC8-8717-FD191F5CF362}" type="pres">
      <dgm:prSet presAssocID="{2262D1D7-E5AD-439E-9D79-C33E3B67F542}" presName="parentText" presStyleLbl="node1" presStyleIdx="1" presStyleCnt="6" custScaleX="132038" custScaleY="288624">
        <dgm:presLayoutVars>
          <dgm:chMax val="0"/>
          <dgm:bulletEnabled val="1"/>
        </dgm:presLayoutVars>
      </dgm:prSet>
      <dgm:spPr/>
    </dgm:pt>
    <dgm:pt modelId="{8FF0DFA2-877C-4669-A3FA-FD8A1A6172A5}" type="pres">
      <dgm:prSet presAssocID="{2262D1D7-E5AD-439E-9D79-C33E3B67F542}" presName="negativeSpace" presStyleCnt="0"/>
      <dgm:spPr/>
    </dgm:pt>
    <dgm:pt modelId="{AC1F00CE-1A1E-46BF-9CC8-D38D5068636F}" type="pres">
      <dgm:prSet presAssocID="{2262D1D7-E5AD-439E-9D79-C33E3B67F542}" presName="childText" presStyleLbl="conFgAcc1" presStyleIdx="1" presStyleCnt="6">
        <dgm:presLayoutVars>
          <dgm:bulletEnabled val="1"/>
        </dgm:presLayoutVars>
      </dgm:prSet>
      <dgm:spPr/>
    </dgm:pt>
    <dgm:pt modelId="{DE706DB2-8D5D-4AE1-9123-AF8C073F5749}" type="pres">
      <dgm:prSet presAssocID="{29F3DCEA-7596-453E-9C57-249904C88B36}" presName="spaceBetweenRectangles" presStyleCnt="0"/>
      <dgm:spPr/>
    </dgm:pt>
    <dgm:pt modelId="{A362EB80-8E3F-4820-B393-2EE431CF4A6E}" type="pres">
      <dgm:prSet presAssocID="{4F2C525E-2D0C-46AA-838A-AFB4416F5C8E}" presName="parentLin" presStyleCnt="0"/>
      <dgm:spPr/>
    </dgm:pt>
    <dgm:pt modelId="{BE204C5C-F71F-44FE-B799-65ED1CC2AAA2}" type="pres">
      <dgm:prSet presAssocID="{4F2C525E-2D0C-46AA-838A-AFB4416F5C8E}" presName="parentLeftMargin" presStyleLbl="node1" presStyleIdx="1" presStyleCnt="6"/>
      <dgm:spPr/>
    </dgm:pt>
    <dgm:pt modelId="{0CD6FB17-92EB-436C-A002-D70F94BAF479}" type="pres">
      <dgm:prSet presAssocID="{4F2C525E-2D0C-46AA-838A-AFB4416F5C8E}" presName="parentText" presStyleLbl="node1" presStyleIdx="2" presStyleCnt="6" custScaleX="131737" custScaleY="172674">
        <dgm:presLayoutVars>
          <dgm:chMax val="0"/>
          <dgm:bulletEnabled val="1"/>
        </dgm:presLayoutVars>
      </dgm:prSet>
      <dgm:spPr/>
    </dgm:pt>
    <dgm:pt modelId="{51496386-7FE6-484F-BAF7-3EBFEE1A336E}" type="pres">
      <dgm:prSet presAssocID="{4F2C525E-2D0C-46AA-838A-AFB4416F5C8E}" presName="negativeSpace" presStyleCnt="0"/>
      <dgm:spPr/>
    </dgm:pt>
    <dgm:pt modelId="{9227C6AE-1997-49DB-A578-3E531DC3CB1C}" type="pres">
      <dgm:prSet presAssocID="{4F2C525E-2D0C-46AA-838A-AFB4416F5C8E}" presName="childText" presStyleLbl="conFgAcc1" presStyleIdx="2" presStyleCnt="6">
        <dgm:presLayoutVars>
          <dgm:bulletEnabled val="1"/>
        </dgm:presLayoutVars>
      </dgm:prSet>
      <dgm:spPr/>
    </dgm:pt>
    <dgm:pt modelId="{D176080C-3018-4457-B68D-8A48A68FEFB8}" type="pres">
      <dgm:prSet presAssocID="{AED8DD72-F18C-41C2-95D1-93408D0CE66C}" presName="spaceBetweenRectangles" presStyleCnt="0"/>
      <dgm:spPr/>
    </dgm:pt>
    <dgm:pt modelId="{6D009FB7-9FFC-464C-B299-FEF6AF191F9D}" type="pres">
      <dgm:prSet presAssocID="{1989AADA-01B7-482B-8223-0FA52BD3CBD8}" presName="parentLin" presStyleCnt="0"/>
      <dgm:spPr/>
    </dgm:pt>
    <dgm:pt modelId="{AE43FE52-9428-42A7-A1FD-2032846AE486}" type="pres">
      <dgm:prSet presAssocID="{1989AADA-01B7-482B-8223-0FA52BD3CBD8}" presName="parentLeftMargin" presStyleLbl="node1" presStyleIdx="2" presStyleCnt="6"/>
      <dgm:spPr/>
    </dgm:pt>
    <dgm:pt modelId="{C9665704-47B6-40AE-BADA-D6B55FFA0050}" type="pres">
      <dgm:prSet presAssocID="{1989AADA-01B7-482B-8223-0FA52BD3CBD8}" presName="parentText" presStyleLbl="node1" presStyleIdx="3" presStyleCnt="6" custScaleX="132040" custScaleY="155680">
        <dgm:presLayoutVars>
          <dgm:chMax val="0"/>
          <dgm:bulletEnabled val="1"/>
        </dgm:presLayoutVars>
      </dgm:prSet>
      <dgm:spPr/>
    </dgm:pt>
    <dgm:pt modelId="{8C87ED08-9431-4316-BB2E-F483CCE12FC3}" type="pres">
      <dgm:prSet presAssocID="{1989AADA-01B7-482B-8223-0FA52BD3CBD8}" presName="negativeSpace" presStyleCnt="0"/>
      <dgm:spPr/>
    </dgm:pt>
    <dgm:pt modelId="{FBD902BC-4651-441E-B967-7798BC9CCF56}" type="pres">
      <dgm:prSet presAssocID="{1989AADA-01B7-482B-8223-0FA52BD3CBD8}" presName="childText" presStyleLbl="conFgAcc1" presStyleIdx="3" presStyleCnt="6">
        <dgm:presLayoutVars>
          <dgm:bulletEnabled val="1"/>
        </dgm:presLayoutVars>
      </dgm:prSet>
      <dgm:spPr/>
    </dgm:pt>
    <dgm:pt modelId="{F3176B5E-2E48-4299-A715-21C4622AFC16}" type="pres">
      <dgm:prSet presAssocID="{56D71F9F-4B2F-4DAE-A303-92AE963A055E}" presName="spaceBetweenRectangles" presStyleCnt="0"/>
      <dgm:spPr/>
    </dgm:pt>
    <dgm:pt modelId="{BF7E95A7-7578-4DC8-B9EB-2D743CE9C8E2}" type="pres">
      <dgm:prSet presAssocID="{D4C72D7C-EFDF-431C-9033-6155249C2C20}" presName="parentLin" presStyleCnt="0"/>
      <dgm:spPr/>
    </dgm:pt>
    <dgm:pt modelId="{2C708075-976A-4918-A0A8-9DC29CC2B44A}" type="pres">
      <dgm:prSet presAssocID="{D4C72D7C-EFDF-431C-9033-6155249C2C20}" presName="parentLeftMargin" presStyleLbl="node1" presStyleIdx="3" presStyleCnt="6"/>
      <dgm:spPr/>
    </dgm:pt>
    <dgm:pt modelId="{201257E7-6C27-4DA4-8A95-C7881964C56D}" type="pres">
      <dgm:prSet presAssocID="{D4C72D7C-EFDF-431C-9033-6155249C2C20}" presName="parentText" presStyleLbl="node1" presStyleIdx="4" presStyleCnt="6" custScaleX="131736" custScaleY="162944">
        <dgm:presLayoutVars>
          <dgm:chMax val="0"/>
          <dgm:bulletEnabled val="1"/>
        </dgm:presLayoutVars>
      </dgm:prSet>
      <dgm:spPr/>
    </dgm:pt>
    <dgm:pt modelId="{42C1018A-536F-4FE6-A78C-7C7A8DB9E25B}" type="pres">
      <dgm:prSet presAssocID="{D4C72D7C-EFDF-431C-9033-6155249C2C20}" presName="negativeSpace" presStyleCnt="0"/>
      <dgm:spPr/>
    </dgm:pt>
    <dgm:pt modelId="{D310D7E0-5C26-41D5-9018-EF99DE7AB910}" type="pres">
      <dgm:prSet presAssocID="{D4C72D7C-EFDF-431C-9033-6155249C2C20}" presName="childText" presStyleLbl="conFgAcc1" presStyleIdx="4" presStyleCnt="6">
        <dgm:presLayoutVars>
          <dgm:bulletEnabled val="1"/>
        </dgm:presLayoutVars>
      </dgm:prSet>
      <dgm:spPr/>
    </dgm:pt>
    <dgm:pt modelId="{64A5E989-EAA5-46B0-92A9-83F18DAC3ACC}" type="pres">
      <dgm:prSet presAssocID="{AD20319E-05EC-4749-B3B5-7CEEA9A52139}" presName="spaceBetweenRectangles" presStyleCnt="0"/>
      <dgm:spPr/>
    </dgm:pt>
    <dgm:pt modelId="{9B9325F9-F8B9-41E9-A4E1-A24E1FF8EA7A}" type="pres">
      <dgm:prSet presAssocID="{9BACAB99-D002-458D-8199-96B771EF0EFB}" presName="parentLin" presStyleCnt="0"/>
      <dgm:spPr/>
    </dgm:pt>
    <dgm:pt modelId="{A9FFAFE7-32B2-4267-8E27-2F06F1EC4138}" type="pres">
      <dgm:prSet presAssocID="{9BACAB99-D002-458D-8199-96B771EF0EFB}" presName="parentLeftMargin" presStyleLbl="node1" presStyleIdx="4" presStyleCnt="6"/>
      <dgm:spPr/>
    </dgm:pt>
    <dgm:pt modelId="{7EC46FC3-BD6F-418E-8AB0-A5607F08F14F}" type="pres">
      <dgm:prSet presAssocID="{9BACAB99-D002-458D-8199-96B771EF0EFB}" presName="parentText" presStyleLbl="node1" presStyleIdx="5" presStyleCnt="6" custScaleX="131737" custScaleY="202474">
        <dgm:presLayoutVars>
          <dgm:chMax val="0"/>
          <dgm:bulletEnabled val="1"/>
        </dgm:presLayoutVars>
      </dgm:prSet>
      <dgm:spPr/>
    </dgm:pt>
    <dgm:pt modelId="{A674026C-43E4-441F-84D9-5855E75528FB}" type="pres">
      <dgm:prSet presAssocID="{9BACAB99-D002-458D-8199-96B771EF0EFB}" presName="negativeSpace" presStyleCnt="0"/>
      <dgm:spPr/>
    </dgm:pt>
    <dgm:pt modelId="{72105341-B235-4E47-8ED8-E509AF23F29F}" type="pres">
      <dgm:prSet presAssocID="{9BACAB99-D002-458D-8199-96B771EF0EFB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0621704-524B-491C-8239-CF2B26382B16}" type="presOf" srcId="{4F2C525E-2D0C-46AA-838A-AFB4416F5C8E}" destId="{BE204C5C-F71F-44FE-B799-65ED1CC2AAA2}" srcOrd="0" destOrd="0" presId="urn:microsoft.com/office/officeart/2005/8/layout/list1"/>
    <dgm:cxn modelId="{8548C107-C0C2-43EB-A545-0EBB3ADBD3C8}" type="presOf" srcId="{D4C72D7C-EFDF-431C-9033-6155249C2C20}" destId="{2C708075-976A-4918-A0A8-9DC29CC2B44A}" srcOrd="0" destOrd="0" presId="urn:microsoft.com/office/officeart/2005/8/layout/list1"/>
    <dgm:cxn modelId="{5A6E651C-A430-4D63-80E4-9893D86BCDAD}" srcId="{619818DB-E9AE-48B1-ABD6-DE245DD47854}" destId="{1989AADA-01B7-482B-8223-0FA52BD3CBD8}" srcOrd="3" destOrd="0" parTransId="{48CFBD48-1F1D-4206-9113-31C02CFB11DB}" sibTransId="{56D71F9F-4B2F-4DAE-A303-92AE963A055E}"/>
    <dgm:cxn modelId="{E4EFCB35-8C8A-4812-835E-7CE15CC48E31}" type="presOf" srcId="{619818DB-E9AE-48B1-ABD6-DE245DD47854}" destId="{301ADAD8-E352-441D-9113-8BC8A3747479}" srcOrd="0" destOrd="0" presId="urn:microsoft.com/office/officeart/2005/8/layout/list1"/>
    <dgm:cxn modelId="{DFA43039-73C2-4878-80C1-7E258433C8BF}" srcId="{619818DB-E9AE-48B1-ABD6-DE245DD47854}" destId="{2262D1D7-E5AD-439E-9D79-C33E3B67F542}" srcOrd="1" destOrd="0" parTransId="{3F117751-4461-4E24-BBAE-7FBD1E164F6D}" sibTransId="{29F3DCEA-7596-453E-9C57-249904C88B36}"/>
    <dgm:cxn modelId="{07E7F83B-1624-4B1E-9AC4-169C61A43AC3}" type="presOf" srcId="{9BACAB99-D002-458D-8199-96B771EF0EFB}" destId="{A9FFAFE7-32B2-4267-8E27-2F06F1EC4138}" srcOrd="0" destOrd="0" presId="urn:microsoft.com/office/officeart/2005/8/layout/list1"/>
    <dgm:cxn modelId="{8E40103C-BB02-4685-8452-ADA0BDAB8711}" srcId="{619818DB-E9AE-48B1-ABD6-DE245DD47854}" destId="{4F2C525E-2D0C-46AA-838A-AFB4416F5C8E}" srcOrd="2" destOrd="0" parTransId="{E10767BB-A70D-4477-A23D-47A3DD431991}" sibTransId="{AED8DD72-F18C-41C2-95D1-93408D0CE66C}"/>
    <dgm:cxn modelId="{00A45C5B-A617-4E87-9C37-CB09EB286FAD}" type="presOf" srcId="{1989AADA-01B7-482B-8223-0FA52BD3CBD8}" destId="{C9665704-47B6-40AE-BADA-D6B55FFA0050}" srcOrd="1" destOrd="0" presId="urn:microsoft.com/office/officeart/2005/8/layout/list1"/>
    <dgm:cxn modelId="{AFA9335F-FCF0-4A8F-AB2A-A071F1143F38}" srcId="{619818DB-E9AE-48B1-ABD6-DE245DD47854}" destId="{C21BBDB2-E125-4B05-89D3-8D4C5BFFBFAE}" srcOrd="0" destOrd="0" parTransId="{A6ADC404-2CCA-41DF-A8BA-AF60D011F2F0}" sibTransId="{9A0BF08D-6F4B-4C87-9DB3-DD309445915C}"/>
    <dgm:cxn modelId="{68711561-85DF-4528-B489-1C3CC13850DB}" type="presOf" srcId="{2262D1D7-E5AD-439E-9D79-C33E3B67F542}" destId="{EC1C37C0-93EC-4CC8-8717-FD191F5CF362}" srcOrd="1" destOrd="0" presId="urn:microsoft.com/office/officeart/2005/8/layout/list1"/>
    <dgm:cxn modelId="{F1777C54-4DA4-47EF-AC6F-FEF16D4AD4EA}" srcId="{9BACAB99-D002-458D-8199-96B771EF0EFB}" destId="{DCCAF7F9-9AE5-407C-9D5C-358EA6997383}" srcOrd="2" destOrd="0" parTransId="{10A81D95-CE20-4936-B71E-5081A1A48ADF}" sibTransId="{33153F97-70F6-4C0E-9CFB-67657AADF478}"/>
    <dgm:cxn modelId="{C6B4BB57-8B29-4553-8A06-D8E230707C0A}" type="presOf" srcId="{2262D1D7-E5AD-439E-9D79-C33E3B67F542}" destId="{118E2FAB-2823-4A1B-867F-D84DC49B55F4}" srcOrd="0" destOrd="0" presId="urn:microsoft.com/office/officeart/2005/8/layout/list1"/>
    <dgm:cxn modelId="{265A437C-1D89-4AB8-A4DF-04E520493C19}" type="presOf" srcId="{3F8F2F4A-9F4D-44B6-94E1-818A123649F2}" destId="{72105341-B235-4E47-8ED8-E509AF23F29F}" srcOrd="0" destOrd="0" presId="urn:microsoft.com/office/officeart/2005/8/layout/list1"/>
    <dgm:cxn modelId="{C6700680-87F6-4EC1-A535-F10B91E092F3}" srcId="{619818DB-E9AE-48B1-ABD6-DE245DD47854}" destId="{9BACAB99-D002-458D-8199-96B771EF0EFB}" srcOrd="5" destOrd="0" parTransId="{1095F977-E81D-48A1-ABA5-F66EF9DF24F5}" sibTransId="{0C44994B-C6A5-47E3-AD95-8C55F9087778}"/>
    <dgm:cxn modelId="{EAEC9E87-3C3D-4FAA-8132-5C2FC548B3CA}" type="presOf" srcId="{B509BEF3-FD9E-43C1-9910-ACAC9F246DC1}" destId="{72105341-B235-4E47-8ED8-E509AF23F29F}" srcOrd="0" destOrd="1" presId="urn:microsoft.com/office/officeart/2005/8/layout/list1"/>
    <dgm:cxn modelId="{B26F779A-E676-4731-9FF1-04219B6477F4}" srcId="{619818DB-E9AE-48B1-ABD6-DE245DD47854}" destId="{D4C72D7C-EFDF-431C-9033-6155249C2C20}" srcOrd="4" destOrd="0" parTransId="{D337D609-3557-4050-A765-F884DE4D8A4F}" sibTransId="{AD20319E-05EC-4749-B3B5-7CEEA9A52139}"/>
    <dgm:cxn modelId="{F6968BA7-4721-41B8-885C-E50C232F4554}" type="presOf" srcId="{C21BBDB2-E125-4B05-89D3-8D4C5BFFBFAE}" destId="{2E4F1024-06E2-4258-B4D1-4243FD85A09C}" srcOrd="0" destOrd="0" presId="urn:microsoft.com/office/officeart/2005/8/layout/list1"/>
    <dgm:cxn modelId="{5D8579AE-C736-4B60-A4F2-5DEF3ABA4B9D}" srcId="{9BACAB99-D002-458D-8199-96B771EF0EFB}" destId="{3F8F2F4A-9F4D-44B6-94E1-818A123649F2}" srcOrd="0" destOrd="0" parTransId="{B21E138D-7F8F-43E0-AD8C-C1962A8CF6A3}" sibTransId="{DBAA045C-02C0-4C30-A6CE-1C0377BF14A1}"/>
    <dgm:cxn modelId="{A0422DC3-2798-4A99-8BDE-4EB1A62F678D}" type="presOf" srcId="{D4C72D7C-EFDF-431C-9033-6155249C2C20}" destId="{201257E7-6C27-4DA4-8A95-C7881964C56D}" srcOrd="1" destOrd="0" presId="urn:microsoft.com/office/officeart/2005/8/layout/list1"/>
    <dgm:cxn modelId="{7FECD4CE-8568-4FC4-891A-740B426A8146}" srcId="{9BACAB99-D002-458D-8199-96B771EF0EFB}" destId="{B509BEF3-FD9E-43C1-9910-ACAC9F246DC1}" srcOrd="1" destOrd="0" parTransId="{E244CF08-D921-4F1F-B70F-B5E803E98727}" sibTransId="{AEF54D9F-2807-4B1F-9246-90645AE2F6B7}"/>
    <dgm:cxn modelId="{2E0B2FE0-1583-4ABA-9FC7-D1658AA41479}" type="presOf" srcId="{1989AADA-01B7-482B-8223-0FA52BD3CBD8}" destId="{AE43FE52-9428-42A7-A1FD-2032846AE486}" srcOrd="0" destOrd="0" presId="urn:microsoft.com/office/officeart/2005/8/layout/list1"/>
    <dgm:cxn modelId="{776095E1-93A8-4C52-9D6A-79784B0781E0}" type="presOf" srcId="{C21BBDB2-E125-4B05-89D3-8D4C5BFFBFAE}" destId="{A7EF0892-B39B-42FF-BFD6-5B759A9C8BAF}" srcOrd="1" destOrd="0" presId="urn:microsoft.com/office/officeart/2005/8/layout/list1"/>
    <dgm:cxn modelId="{FA3A02E2-5937-4A84-BD50-97B2CD0A39C5}" type="presOf" srcId="{DCCAF7F9-9AE5-407C-9D5C-358EA6997383}" destId="{72105341-B235-4E47-8ED8-E509AF23F29F}" srcOrd="0" destOrd="2" presId="urn:microsoft.com/office/officeart/2005/8/layout/list1"/>
    <dgm:cxn modelId="{A8E8D9F0-8AA6-4A37-9328-12114E7925AA}" type="presOf" srcId="{9BACAB99-D002-458D-8199-96B771EF0EFB}" destId="{7EC46FC3-BD6F-418E-8AB0-A5607F08F14F}" srcOrd="1" destOrd="0" presId="urn:microsoft.com/office/officeart/2005/8/layout/list1"/>
    <dgm:cxn modelId="{0BEF23FE-E8C8-4988-9402-4E3B55FC4C2D}" type="presOf" srcId="{4F2C525E-2D0C-46AA-838A-AFB4416F5C8E}" destId="{0CD6FB17-92EB-436C-A002-D70F94BAF479}" srcOrd="1" destOrd="0" presId="urn:microsoft.com/office/officeart/2005/8/layout/list1"/>
    <dgm:cxn modelId="{7AC973CD-81CA-47C4-82EF-77FAB794A810}" type="presParOf" srcId="{301ADAD8-E352-441D-9113-8BC8A3747479}" destId="{6824D28C-F454-4713-8496-6AFBD3C3F078}" srcOrd="0" destOrd="0" presId="urn:microsoft.com/office/officeart/2005/8/layout/list1"/>
    <dgm:cxn modelId="{FC2EEC65-E3DD-4407-ADE5-4FBD218F5D7E}" type="presParOf" srcId="{6824D28C-F454-4713-8496-6AFBD3C3F078}" destId="{2E4F1024-06E2-4258-B4D1-4243FD85A09C}" srcOrd="0" destOrd="0" presId="urn:microsoft.com/office/officeart/2005/8/layout/list1"/>
    <dgm:cxn modelId="{665B37A9-F36A-4E7B-B3D2-9A46346F8E39}" type="presParOf" srcId="{6824D28C-F454-4713-8496-6AFBD3C3F078}" destId="{A7EF0892-B39B-42FF-BFD6-5B759A9C8BAF}" srcOrd="1" destOrd="0" presId="urn:microsoft.com/office/officeart/2005/8/layout/list1"/>
    <dgm:cxn modelId="{B8141615-96EF-4EBA-9579-53AEF3962B96}" type="presParOf" srcId="{301ADAD8-E352-441D-9113-8BC8A3747479}" destId="{F4006F4A-4138-422C-99D8-1007AA95EF24}" srcOrd="1" destOrd="0" presId="urn:microsoft.com/office/officeart/2005/8/layout/list1"/>
    <dgm:cxn modelId="{0A6B8712-27E4-45BD-8393-749ECD81ECFF}" type="presParOf" srcId="{301ADAD8-E352-441D-9113-8BC8A3747479}" destId="{26F0CC72-FC5C-4A02-B686-485D4B14C5B6}" srcOrd="2" destOrd="0" presId="urn:microsoft.com/office/officeart/2005/8/layout/list1"/>
    <dgm:cxn modelId="{9E677B62-4E07-4310-A5CC-49B80CA5F1B1}" type="presParOf" srcId="{301ADAD8-E352-441D-9113-8BC8A3747479}" destId="{D4E7975B-5C54-40FE-AC25-9BE69369DC25}" srcOrd="3" destOrd="0" presId="urn:microsoft.com/office/officeart/2005/8/layout/list1"/>
    <dgm:cxn modelId="{64586074-61AF-4A0D-A36B-B6A44F9CE133}" type="presParOf" srcId="{301ADAD8-E352-441D-9113-8BC8A3747479}" destId="{DD3D88F8-F344-4DD1-A05E-8A241BC12AD3}" srcOrd="4" destOrd="0" presId="urn:microsoft.com/office/officeart/2005/8/layout/list1"/>
    <dgm:cxn modelId="{CD6283C9-D589-4128-ADD6-C9F6779CC5AB}" type="presParOf" srcId="{DD3D88F8-F344-4DD1-A05E-8A241BC12AD3}" destId="{118E2FAB-2823-4A1B-867F-D84DC49B55F4}" srcOrd="0" destOrd="0" presId="urn:microsoft.com/office/officeart/2005/8/layout/list1"/>
    <dgm:cxn modelId="{189069DC-7EC6-44DB-B4D3-61900940BC74}" type="presParOf" srcId="{DD3D88F8-F344-4DD1-A05E-8A241BC12AD3}" destId="{EC1C37C0-93EC-4CC8-8717-FD191F5CF362}" srcOrd="1" destOrd="0" presId="urn:microsoft.com/office/officeart/2005/8/layout/list1"/>
    <dgm:cxn modelId="{2686E102-68F1-4EF3-8DCC-ED1384CBADB9}" type="presParOf" srcId="{301ADAD8-E352-441D-9113-8BC8A3747479}" destId="{8FF0DFA2-877C-4669-A3FA-FD8A1A6172A5}" srcOrd="5" destOrd="0" presId="urn:microsoft.com/office/officeart/2005/8/layout/list1"/>
    <dgm:cxn modelId="{8041716F-F319-4497-94EB-E0B981BE6F70}" type="presParOf" srcId="{301ADAD8-E352-441D-9113-8BC8A3747479}" destId="{AC1F00CE-1A1E-46BF-9CC8-D38D5068636F}" srcOrd="6" destOrd="0" presId="urn:microsoft.com/office/officeart/2005/8/layout/list1"/>
    <dgm:cxn modelId="{EC0F26C0-60C8-4C69-831B-1613957FA23C}" type="presParOf" srcId="{301ADAD8-E352-441D-9113-8BC8A3747479}" destId="{DE706DB2-8D5D-4AE1-9123-AF8C073F5749}" srcOrd="7" destOrd="0" presId="urn:microsoft.com/office/officeart/2005/8/layout/list1"/>
    <dgm:cxn modelId="{63EBD7FD-D0E9-4D5F-80E0-E91BE41268F0}" type="presParOf" srcId="{301ADAD8-E352-441D-9113-8BC8A3747479}" destId="{A362EB80-8E3F-4820-B393-2EE431CF4A6E}" srcOrd="8" destOrd="0" presId="urn:microsoft.com/office/officeart/2005/8/layout/list1"/>
    <dgm:cxn modelId="{B210A0AE-9E29-4A8B-AB53-CC4554287DED}" type="presParOf" srcId="{A362EB80-8E3F-4820-B393-2EE431CF4A6E}" destId="{BE204C5C-F71F-44FE-B799-65ED1CC2AAA2}" srcOrd="0" destOrd="0" presId="urn:microsoft.com/office/officeart/2005/8/layout/list1"/>
    <dgm:cxn modelId="{35C6E114-330A-44D2-BFA6-C6E1B148D907}" type="presParOf" srcId="{A362EB80-8E3F-4820-B393-2EE431CF4A6E}" destId="{0CD6FB17-92EB-436C-A002-D70F94BAF479}" srcOrd="1" destOrd="0" presId="urn:microsoft.com/office/officeart/2005/8/layout/list1"/>
    <dgm:cxn modelId="{4D064CEF-C5AF-4363-98E8-FD693981D6F8}" type="presParOf" srcId="{301ADAD8-E352-441D-9113-8BC8A3747479}" destId="{51496386-7FE6-484F-BAF7-3EBFEE1A336E}" srcOrd="9" destOrd="0" presId="urn:microsoft.com/office/officeart/2005/8/layout/list1"/>
    <dgm:cxn modelId="{7F8EB5F2-A3D0-4E5C-B926-2DAEE30E4F48}" type="presParOf" srcId="{301ADAD8-E352-441D-9113-8BC8A3747479}" destId="{9227C6AE-1997-49DB-A578-3E531DC3CB1C}" srcOrd="10" destOrd="0" presId="urn:microsoft.com/office/officeart/2005/8/layout/list1"/>
    <dgm:cxn modelId="{68FB393A-F01E-442B-B297-BB9402EA5C1C}" type="presParOf" srcId="{301ADAD8-E352-441D-9113-8BC8A3747479}" destId="{D176080C-3018-4457-B68D-8A48A68FEFB8}" srcOrd="11" destOrd="0" presId="urn:microsoft.com/office/officeart/2005/8/layout/list1"/>
    <dgm:cxn modelId="{A709265A-254A-4AAF-8B11-3D9E66C98823}" type="presParOf" srcId="{301ADAD8-E352-441D-9113-8BC8A3747479}" destId="{6D009FB7-9FFC-464C-B299-FEF6AF191F9D}" srcOrd="12" destOrd="0" presId="urn:microsoft.com/office/officeart/2005/8/layout/list1"/>
    <dgm:cxn modelId="{0652049B-8238-42DE-B50E-F47AC82D9BAF}" type="presParOf" srcId="{6D009FB7-9FFC-464C-B299-FEF6AF191F9D}" destId="{AE43FE52-9428-42A7-A1FD-2032846AE486}" srcOrd="0" destOrd="0" presId="urn:microsoft.com/office/officeart/2005/8/layout/list1"/>
    <dgm:cxn modelId="{BF11D103-8C3F-4445-897E-AE9A59DD39F2}" type="presParOf" srcId="{6D009FB7-9FFC-464C-B299-FEF6AF191F9D}" destId="{C9665704-47B6-40AE-BADA-D6B55FFA0050}" srcOrd="1" destOrd="0" presId="urn:microsoft.com/office/officeart/2005/8/layout/list1"/>
    <dgm:cxn modelId="{96040E2D-D652-4A51-B8D3-77AB60AC29A0}" type="presParOf" srcId="{301ADAD8-E352-441D-9113-8BC8A3747479}" destId="{8C87ED08-9431-4316-BB2E-F483CCE12FC3}" srcOrd="13" destOrd="0" presId="urn:microsoft.com/office/officeart/2005/8/layout/list1"/>
    <dgm:cxn modelId="{1E791950-7F3B-41B2-AB13-F1700C6D678D}" type="presParOf" srcId="{301ADAD8-E352-441D-9113-8BC8A3747479}" destId="{FBD902BC-4651-441E-B967-7798BC9CCF56}" srcOrd="14" destOrd="0" presId="urn:microsoft.com/office/officeart/2005/8/layout/list1"/>
    <dgm:cxn modelId="{8A90B7C3-67A4-4177-82C4-9FFA11218864}" type="presParOf" srcId="{301ADAD8-E352-441D-9113-8BC8A3747479}" destId="{F3176B5E-2E48-4299-A715-21C4622AFC16}" srcOrd="15" destOrd="0" presId="urn:microsoft.com/office/officeart/2005/8/layout/list1"/>
    <dgm:cxn modelId="{AEADBB5D-CE73-4113-8025-72C8FDD383C7}" type="presParOf" srcId="{301ADAD8-E352-441D-9113-8BC8A3747479}" destId="{BF7E95A7-7578-4DC8-B9EB-2D743CE9C8E2}" srcOrd="16" destOrd="0" presId="urn:microsoft.com/office/officeart/2005/8/layout/list1"/>
    <dgm:cxn modelId="{DDAD1975-81D3-4C19-946C-5C62ED140D2B}" type="presParOf" srcId="{BF7E95A7-7578-4DC8-B9EB-2D743CE9C8E2}" destId="{2C708075-976A-4918-A0A8-9DC29CC2B44A}" srcOrd="0" destOrd="0" presId="urn:microsoft.com/office/officeart/2005/8/layout/list1"/>
    <dgm:cxn modelId="{1F586478-AEB9-4D1C-B7D5-AA93D0D3EF99}" type="presParOf" srcId="{BF7E95A7-7578-4DC8-B9EB-2D743CE9C8E2}" destId="{201257E7-6C27-4DA4-8A95-C7881964C56D}" srcOrd="1" destOrd="0" presId="urn:microsoft.com/office/officeart/2005/8/layout/list1"/>
    <dgm:cxn modelId="{2132E384-84DE-4148-936C-C3353B5AB82A}" type="presParOf" srcId="{301ADAD8-E352-441D-9113-8BC8A3747479}" destId="{42C1018A-536F-4FE6-A78C-7C7A8DB9E25B}" srcOrd="17" destOrd="0" presId="urn:microsoft.com/office/officeart/2005/8/layout/list1"/>
    <dgm:cxn modelId="{24EC1B47-9DA2-484B-AE96-2E1E1896DEEF}" type="presParOf" srcId="{301ADAD8-E352-441D-9113-8BC8A3747479}" destId="{D310D7E0-5C26-41D5-9018-EF99DE7AB910}" srcOrd="18" destOrd="0" presId="urn:microsoft.com/office/officeart/2005/8/layout/list1"/>
    <dgm:cxn modelId="{84A00642-4AFF-41C1-8AE8-721D50C96349}" type="presParOf" srcId="{301ADAD8-E352-441D-9113-8BC8A3747479}" destId="{64A5E989-EAA5-46B0-92A9-83F18DAC3ACC}" srcOrd="19" destOrd="0" presId="urn:microsoft.com/office/officeart/2005/8/layout/list1"/>
    <dgm:cxn modelId="{0E0D9C22-347B-49FA-A0F4-FD3D4A7369B9}" type="presParOf" srcId="{301ADAD8-E352-441D-9113-8BC8A3747479}" destId="{9B9325F9-F8B9-41E9-A4E1-A24E1FF8EA7A}" srcOrd="20" destOrd="0" presId="urn:microsoft.com/office/officeart/2005/8/layout/list1"/>
    <dgm:cxn modelId="{2AC4B5C9-50DA-43EF-AD11-10AD47C91876}" type="presParOf" srcId="{9B9325F9-F8B9-41E9-A4E1-A24E1FF8EA7A}" destId="{A9FFAFE7-32B2-4267-8E27-2F06F1EC4138}" srcOrd="0" destOrd="0" presId="urn:microsoft.com/office/officeart/2005/8/layout/list1"/>
    <dgm:cxn modelId="{0E572DB4-7910-417C-963F-094CB8524C5B}" type="presParOf" srcId="{9B9325F9-F8B9-41E9-A4E1-A24E1FF8EA7A}" destId="{7EC46FC3-BD6F-418E-8AB0-A5607F08F14F}" srcOrd="1" destOrd="0" presId="urn:microsoft.com/office/officeart/2005/8/layout/list1"/>
    <dgm:cxn modelId="{473FC403-D2B6-4302-9C36-955FD513C4C3}" type="presParOf" srcId="{301ADAD8-E352-441D-9113-8BC8A3747479}" destId="{A674026C-43E4-441F-84D9-5855E75528FB}" srcOrd="21" destOrd="0" presId="urn:microsoft.com/office/officeart/2005/8/layout/list1"/>
    <dgm:cxn modelId="{B89ABA3D-B3A1-473A-AD27-CD63E67840B2}" type="presParOf" srcId="{301ADAD8-E352-441D-9113-8BC8A3747479}" destId="{72105341-B235-4E47-8ED8-E509AF23F29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7D1AD3-92E6-4264-9A6A-9D36A75D1E08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2CCA32-11B5-454A-80D5-A8529CDDC1E6}">
      <dgm:prSet/>
      <dgm:spPr/>
      <dgm:t>
        <a:bodyPr/>
        <a:lstStyle/>
        <a:p>
          <a:pPr rtl="0"/>
          <a:r>
            <a:rPr kumimoji="1" lang="el-GR" dirty="0"/>
            <a:t>Αποφυγή ευφημισμού και διπλής ομιλίας</a:t>
          </a:r>
          <a:endParaRPr lang="el-GR" dirty="0"/>
        </a:p>
      </dgm:t>
    </dgm:pt>
    <dgm:pt modelId="{DE6ABBC4-4EC6-4820-9687-EC21C28F9AFE}" type="parTrans" cxnId="{69548B95-9867-4CED-AF9C-AF4537E4827A}">
      <dgm:prSet/>
      <dgm:spPr/>
      <dgm:t>
        <a:bodyPr/>
        <a:lstStyle/>
        <a:p>
          <a:endParaRPr lang="en-US"/>
        </a:p>
      </dgm:t>
    </dgm:pt>
    <dgm:pt modelId="{F50E1F28-7269-4B73-8570-505091EEE03C}" type="sibTrans" cxnId="{69548B95-9867-4CED-AF9C-AF4537E4827A}">
      <dgm:prSet/>
      <dgm:spPr/>
      <dgm:t>
        <a:bodyPr/>
        <a:lstStyle/>
        <a:p>
          <a:endParaRPr lang="en-US"/>
        </a:p>
      </dgm:t>
    </dgm:pt>
    <dgm:pt modelId="{8394848B-00E8-4E3C-A9DA-3A2399739A3B}">
      <dgm:prSet/>
      <dgm:spPr/>
      <dgm:t>
        <a:bodyPr/>
        <a:lstStyle/>
        <a:p>
          <a:pPr rtl="0"/>
          <a:r>
            <a:rPr kumimoji="1" lang="el-GR" dirty="0"/>
            <a:t>Λέξεων με αρνητική έννοια</a:t>
          </a:r>
          <a:endParaRPr lang="el-GR" dirty="0"/>
        </a:p>
      </dgm:t>
    </dgm:pt>
    <dgm:pt modelId="{666E57FC-9EC7-4810-9B4E-D5932C543C69}" type="parTrans" cxnId="{60809682-B5BF-40FE-AEE6-683611642BC4}">
      <dgm:prSet/>
      <dgm:spPr/>
      <dgm:t>
        <a:bodyPr/>
        <a:lstStyle/>
        <a:p>
          <a:endParaRPr lang="en-US"/>
        </a:p>
      </dgm:t>
    </dgm:pt>
    <dgm:pt modelId="{F9C38611-BDE1-4C93-8050-C0DED53872C1}" type="sibTrans" cxnId="{60809682-B5BF-40FE-AEE6-683611642BC4}">
      <dgm:prSet/>
      <dgm:spPr/>
      <dgm:t>
        <a:bodyPr/>
        <a:lstStyle/>
        <a:p>
          <a:endParaRPr lang="en-US"/>
        </a:p>
      </dgm:t>
    </dgm:pt>
    <dgm:pt modelId="{5B0DBBCF-EDCB-48C2-927A-D2181A97792C}">
      <dgm:prSet/>
      <dgm:spPr/>
      <dgm:t>
        <a:bodyPr/>
        <a:lstStyle/>
        <a:p>
          <a:pPr rtl="0"/>
          <a:r>
            <a:rPr kumimoji="1" lang="el-GR" dirty="0"/>
            <a:t>Για παράδειγμα, αντί της λέξης αναπηρίας θα πρέπει να χρησιμοποιηθεί η λέξη αδυναμία.</a:t>
          </a:r>
          <a:endParaRPr lang="el-GR" dirty="0"/>
        </a:p>
      </dgm:t>
    </dgm:pt>
    <dgm:pt modelId="{03983E08-31BD-4BEE-96C1-B7A599D40AAE}" type="parTrans" cxnId="{EBC22E58-848E-4B48-B667-4E4AE2461F55}">
      <dgm:prSet/>
      <dgm:spPr/>
      <dgm:t>
        <a:bodyPr/>
        <a:lstStyle/>
        <a:p>
          <a:endParaRPr lang="en-US"/>
        </a:p>
      </dgm:t>
    </dgm:pt>
    <dgm:pt modelId="{D08F45BF-2607-45F6-8ED0-AD23FD10C1F0}" type="sibTrans" cxnId="{EBC22E58-848E-4B48-B667-4E4AE2461F55}">
      <dgm:prSet/>
      <dgm:spPr/>
      <dgm:t>
        <a:bodyPr/>
        <a:lstStyle/>
        <a:p>
          <a:endParaRPr lang="en-US"/>
        </a:p>
      </dgm:t>
    </dgm:pt>
    <dgm:pt modelId="{AA252ABC-2492-43B4-A6C3-083F6FC336BD}">
      <dgm:prSet/>
      <dgm:spPr/>
      <dgm:t>
        <a:bodyPr/>
        <a:lstStyle/>
        <a:p>
          <a:pPr rtl="0"/>
          <a:r>
            <a:rPr kumimoji="1" lang="el-GR" dirty="0"/>
            <a:t>Χρήση λέξεων με θετική και ευνοϊκή σημασία χωρίς όμως να είναι αρνητικές και να παραπλανούν.</a:t>
          </a:r>
          <a:endParaRPr lang="el-GR" dirty="0"/>
        </a:p>
      </dgm:t>
    </dgm:pt>
    <dgm:pt modelId="{301A836D-E41E-4826-9F1C-014371CC7332}" type="parTrans" cxnId="{9E2EABC4-6346-4CB0-86CB-33ACD7A9B814}">
      <dgm:prSet/>
      <dgm:spPr/>
      <dgm:t>
        <a:bodyPr/>
        <a:lstStyle/>
        <a:p>
          <a:endParaRPr lang="en-US"/>
        </a:p>
      </dgm:t>
    </dgm:pt>
    <dgm:pt modelId="{5C1EC566-19C5-45F2-A58B-090300B50C66}" type="sibTrans" cxnId="{9E2EABC4-6346-4CB0-86CB-33ACD7A9B814}">
      <dgm:prSet/>
      <dgm:spPr/>
      <dgm:t>
        <a:bodyPr/>
        <a:lstStyle/>
        <a:p>
          <a:endParaRPr lang="en-US"/>
        </a:p>
      </dgm:t>
    </dgm:pt>
    <dgm:pt modelId="{4D3AB4AB-3E57-496C-9867-C0E665CBE2E7}">
      <dgm:prSet/>
      <dgm:spPr/>
      <dgm:t>
        <a:bodyPr/>
        <a:lstStyle/>
        <a:p>
          <a:pPr rtl="0"/>
          <a:r>
            <a:rPr kumimoji="1" lang="el-GR" dirty="0"/>
            <a:t>Π.χ. η φράση «Η μείωση του αριθμού των υπαλλήλων» διατυπώνεται ως «επίτευξη σωστού μεγέθους»</a:t>
          </a:r>
          <a:endParaRPr lang="el-GR" dirty="0"/>
        </a:p>
      </dgm:t>
    </dgm:pt>
    <dgm:pt modelId="{97A7CCBC-07E9-412C-A737-59635D95A298}" type="parTrans" cxnId="{8B6BF805-3C22-41F8-9C3D-0C43A424D50B}">
      <dgm:prSet/>
      <dgm:spPr/>
      <dgm:t>
        <a:bodyPr/>
        <a:lstStyle/>
        <a:p>
          <a:endParaRPr lang="en-US"/>
        </a:p>
      </dgm:t>
    </dgm:pt>
    <dgm:pt modelId="{2670E3F7-3BD9-4A3E-8D9C-85C102EC5B55}" type="sibTrans" cxnId="{8B6BF805-3C22-41F8-9C3D-0C43A424D50B}">
      <dgm:prSet/>
      <dgm:spPr/>
      <dgm:t>
        <a:bodyPr/>
        <a:lstStyle/>
        <a:p>
          <a:endParaRPr lang="en-US"/>
        </a:p>
      </dgm:t>
    </dgm:pt>
    <dgm:pt modelId="{5173D87A-3DE9-47D0-A0A1-29AE60BA11C4}">
      <dgm:prSet/>
      <dgm:spPr/>
      <dgm:t>
        <a:bodyPr/>
        <a:lstStyle/>
        <a:p>
          <a:pPr rtl="0"/>
          <a:r>
            <a:rPr kumimoji="1" lang="el-GR" dirty="0"/>
            <a:t>Αποφυγή γλώσσας διακρίσεων </a:t>
          </a:r>
          <a:endParaRPr lang="el-GR" dirty="0"/>
        </a:p>
      </dgm:t>
    </dgm:pt>
    <dgm:pt modelId="{D80E7354-A6D0-4A5A-AD21-6085925CF7C5}" type="parTrans" cxnId="{E9ED8B01-9FC6-442C-B3D1-9EBEB5FABC34}">
      <dgm:prSet/>
      <dgm:spPr/>
      <dgm:t>
        <a:bodyPr/>
        <a:lstStyle/>
        <a:p>
          <a:endParaRPr lang="en-US"/>
        </a:p>
      </dgm:t>
    </dgm:pt>
    <dgm:pt modelId="{E82B15E0-B386-49F8-8CC5-144D2EA5701F}" type="sibTrans" cxnId="{E9ED8B01-9FC6-442C-B3D1-9EBEB5FABC34}">
      <dgm:prSet/>
      <dgm:spPr/>
      <dgm:t>
        <a:bodyPr/>
        <a:lstStyle/>
        <a:p>
          <a:endParaRPr lang="en-US"/>
        </a:p>
      </dgm:t>
    </dgm:pt>
    <dgm:pt modelId="{29869D20-6CDF-4A94-B698-A486CE9DA94B}">
      <dgm:prSet/>
      <dgm:spPr/>
      <dgm:t>
        <a:bodyPr/>
        <a:lstStyle/>
        <a:p>
          <a:pPr rtl="0"/>
          <a:r>
            <a:rPr kumimoji="1" lang="el-GR" dirty="0"/>
            <a:t>Επικοινωνία χωρίς τη χρήση διακρίσεων</a:t>
          </a:r>
          <a:endParaRPr lang="el-GR" dirty="0"/>
        </a:p>
      </dgm:t>
    </dgm:pt>
    <dgm:pt modelId="{C791BD2D-7A6C-441D-A34D-042AFB2888F8}" type="parTrans" cxnId="{46A7F938-0CB8-425B-B9FD-91A082B5E7D1}">
      <dgm:prSet/>
      <dgm:spPr/>
      <dgm:t>
        <a:bodyPr/>
        <a:lstStyle/>
        <a:p>
          <a:endParaRPr lang="en-US"/>
        </a:p>
      </dgm:t>
    </dgm:pt>
    <dgm:pt modelId="{7D41B3A5-E602-4D93-B1BB-511DF1C72F6E}" type="sibTrans" cxnId="{46A7F938-0CB8-425B-B9FD-91A082B5E7D1}">
      <dgm:prSet/>
      <dgm:spPr/>
      <dgm:t>
        <a:bodyPr/>
        <a:lstStyle/>
        <a:p>
          <a:endParaRPr lang="en-US"/>
        </a:p>
      </dgm:t>
    </dgm:pt>
    <dgm:pt modelId="{5506E6B2-A18C-4684-A0C3-0A9DAE3B01EA}">
      <dgm:prSet/>
      <dgm:spPr/>
      <dgm:t>
        <a:bodyPr/>
        <a:lstStyle/>
        <a:p>
          <a:pPr rtl="0"/>
          <a:r>
            <a:rPr kumimoji="1" lang="el-GR" dirty="0"/>
            <a:t>Αποφυγή υπονοούμενων σχετικά με φύλο, φυλή και εθνικότητα.</a:t>
          </a:r>
          <a:endParaRPr lang="el-GR" dirty="0"/>
        </a:p>
      </dgm:t>
    </dgm:pt>
    <dgm:pt modelId="{70C70D49-1E87-4D0B-93A0-F2C81506825B}" type="parTrans" cxnId="{572077CE-5DDF-4F97-92D8-D04CFF3C7A2C}">
      <dgm:prSet/>
      <dgm:spPr/>
      <dgm:t>
        <a:bodyPr/>
        <a:lstStyle/>
        <a:p>
          <a:endParaRPr lang="en-US"/>
        </a:p>
      </dgm:t>
    </dgm:pt>
    <dgm:pt modelId="{9B730A89-D8D2-490F-82E6-8E05DFB068A7}" type="sibTrans" cxnId="{572077CE-5DDF-4F97-92D8-D04CFF3C7A2C}">
      <dgm:prSet/>
      <dgm:spPr/>
      <dgm:t>
        <a:bodyPr/>
        <a:lstStyle/>
        <a:p>
          <a:endParaRPr lang="en-US"/>
        </a:p>
      </dgm:t>
    </dgm:pt>
    <dgm:pt modelId="{54037B17-D9BC-4FF7-AAFD-B83D2D319017}">
      <dgm:prSet/>
      <dgm:spPr/>
      <dgm:t>
        <a:bodyPr/>
        <a:lstStyle/>
        <a:p>
          <a:pPr rtl="0"/>
          <a:r>
            <a:rPr kumimoji="1" lang="el-GR" dirty="0"/>
            <a:t>Προσεκτικοί με περιγραφές σχετικά με γυναίκες.</a:t>
          </a:r>
          <a:endParaRPr lang="el-GR" dirty="0"/>
        </a:p>
      </dgm:t>
    </dgm:pt>
    <dgm:pt modelId="{E72F90B6-7901-465F-A4C9-F13295B91C38}" type="parTrans" cxnId="{658663A2-B78F-4BFF-BAB0-D9343C329176}">
      <dgm:prSet/>
      <dgm:spPr/>
      <dgm:t>
        <a:bodyPr/>
        <a:lstStyle/>
        <a:p>
          <a:endParaRPr lang="en-US"/>
        </a:p>
      </dgm:t>
    </dgm:pt>
    <dgm:pt modelId="{58B91A8B-82EF-47EA-B57E-4A926A69533B}" type="sibTrans" cxnId="{658663A2-B78F-4BFF-BAB0-D9343C329176}">
      <dgm:prSet/>
      <dgm:spPr/>
      <dgm:t>
        <a:bodyPr/>
        <a:lstStyle/>
        <a:p>
          <a:endParaRPr lang="en-US"/>
        </a:p>
      </dgm:t>
    </dgm:pt>
    <dgm:pt modelId="{D70BE2F2-E1B1-4DC9-8371-9467733EB695}">
      <dgm:prSet/>
      <dgm:spPr/>
      <dgm:t>
        <a:bodyPr/>
        <a:lstStyle/>
        <a:p>
          <a:pPr rtl="0"/>
          <a:r>
            <a:rPr kumimoji="1" lang="el-GR" dirty="0"/>
            <a:t>Αποφυγή εθνικών χαρακτηρισμών</a:t>
          </a:r>
          <a:endParaRPr kumimoji="1" lang="en-US" dirty="0"/>
        </a:p>
      </dgm:t>
    </dgm:pt>
    <dgm:pt modelId="{AC9E53F1-456B-4672-AE7D-6AABDE035B22}" type="parTrans" cxnId="{1FFAEDED-50FA-4566-A2CE-0C6880965D36}">
      <dgm:prSet/>
      <dgm:spPr/>
      <dgm:t>
        <a:bodyPr/>
        <a:lstStyle/>
        <a:p>
          <a:endParaRPr lang="en-US"/>
        </a:p>
      </dgm:t>
    </dgm:pt>
    <dgm:pt modelId="{6EE80E58-3E3D-44C4-9D84-D9E3BDB2CEC4}" type="sibTrans" cxnId="{1FFAEDED-50FA-4566-A2CE-0C6880965D36}">
      <dgm:prSet/>
      <dgm:spPr/>
      <dgm:t>
        <a:bodyPr/>
        <a:lstStyle/>
        <a:p>
          <a:endParaRPr lang="en-US"/>
        </a:p>
      </dgm:t>
    </dgm:pt>
    <dgm:pt modelId="{55C601F9-DD24-47EA-BB32-B7DAED519F9A}" type="pres">
      <dgm:prSet presAssocID="{9C7D1AD3-92E6-4264-9A6A-9D36A75D1E0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D4BD61-BDEF-4DB4-AD55-02A1C43E1E70}" type="pres">
      <dgm:prSet presAssocID="{EF2CCA32-11B5-454A-80D5-A8529CDDC1E6}" presName="root" presStyleCnt="0"/>
      <dgm:spPr/>
    </dgm:pt>
    <dgm:pt modelId="{945257A1-8B7B-4313-9030-BC7B9E3BF0B6}" type="pres">
      <dgm:prSet presAssocID="{EF2CCA32-11B5-454A-80D5-A8529CDDC1E6}" presName="rootComposite" presStyleCnt="0"/>
      <dgm:spPr/>
    </dgm:pt>
    <dgm:pt modelId="{12DB1776-4C16-4EE2-8442-10CAC54E2C84}" type="pres">
      <dgm:prSet presAssocID="{EF2CCA32-11B5-454A-80D5-A8529CDDC1E6}" presName="rootText" presStyleLbl="node1" presStyleIdx="0" presStyleCnt="2" custScaleX="135239"/>
      <dgm:spPr/>
    </dgm:pt>
    <dgm:pt modelId="{79A6A457-9B80-49CE-BC50-EB02537D7FD9}" type="pres">
      <dgm:prSet presAssocID="{EF2CCA32-11B5-454A-80D5-A8529CDDC1E6}" presName="rootConnector" presStyleLbl="node1" presStyleIdx="0" presStyleCnt="2"/>
      <dgm:spPr/>
    </dgm:pt>
    <dgm:pt modelId="{2422032F-2D88-470F-8200-36A886944584}" type="pres">
      <dgm:prSet presAssocID="{EF2CCA32-11B5-454A-80D5-A8529CDDC1E6}" presName="childShape" presStyleCnt="0"/>
      <dgm:spPr/>
    </dgm:pt>
    <dgm:pt modelId="{6F944F32-E064-4AFB-BEF7-CA2640CEEBD4}" type="pres">
      <dgm:prSet presAssocID="{666E57FC-9EC7-4810-9B4E-D5932C543C69}" presName="Name13" presStyleLbl="parChTrans1D2" presStyleIdx="0" presStyleCnt="8"/>
      <dgm:spPr/>
    </dgm:pt>
    <dgm:pt modelId="{50AABE04-F777-4D06-9B19-8510CF5622EE}" type="pres">
      <dgm:prSet presAssocID="{8394848B-00E8-4E3C-A9DA-3A2399739A3B}" presName="childText" presStyleLbl="bgAcc1" presStyleIdx="0" presStyleCnt="8" custScaleX="248755">
        <dgm:presLayoutVars>
          <dgm:bulletEnabled val="1"/>
        </dgm:presLayoutVars>
      </dgm:prSet>
      <dgm:spPr/>
    </dgm:pt>
    <dgm:pt modelId="{25B5C725-FE12-421E-A171-2E8BD8327F05}" type="pres">
      <dgm:prSet presAssocID="{03983E08-31BD-4BEE-96C1-B7A599D40AAE}" presName="Name13" presStyleLbl="parChTrans1D2" presStyleIdx="1" presStyleCnt="8"/>
      <dgm:spPr/>
    </dgm:pt>
    <dgm:pt modelId="{E1EF3A9A-54B3-40E3-8B19-C1F5C2DE1951}" type="pres">
      <dgm:prSet presAssocID="{5B0DBBCF-EDCB-48C2-927A-D2181A97792C}" presName="childText" presStyleLbl="bgAcc1" presStyleIdx="1" presStyleCnt="8" custScaleX="249728">
        <dgm:presLayoutVars>
          <dgm:bulletEnabled val="1"/>
        </dgm:presLayoutVars>
      </dgm:prSet>
      <dgm:spPr/>
    </dgm:pt>
    <dgm:pt modelId="{80AA24A1-A99A-468B-8C88-A0A84138ECC0}" type="pres">
      <dgm:prSet presAssocID="{301A836D-E41E-4826-9F1C-014371CC7332}" presName="Name13" presStyleLbl="parChTrans1D2" presStyleIdx="2" presStyleCnt="8"/>
      <dgm:spPr/>
    </dgm:pt>
    <dgm:pt modelId="{B3E22BB9-45CD-4F87-8072-3D09C4D7D750}" type="pres">
      <dgm:prSet presAssocID="{AA252ABC-2492-43B4-A6C3-083F6FC336BD}" presName="childText" presStyleLbl="bgAcc1" presStyleIdx="2" presStyleCnt="8" custScaleX="249507">
        <dgm:presLayoutVars>
          <dgm:bulletEnabled val="1"/>
        </dgm:presLayoutVars>
      </dgm:prSet>
      <dgm:spPr/>
    </dgm:pt>
    <dgm:pt modelId="{A2A42CC1-48AE-4D03-BC5A-1276671F347C}" type="pres">
      <dgm:prSet presAssocID="{97A7CCBC-07E9-412C-A737-59635D95A298}" presName="Name13" presStyleLbl="parChTrans1D2" presStyleIdx="3" presStyleCnt="8"/>
      <dgm:spPr/>
    </dgm:pt>
    <dgm:pt modelId="{62834040-DD3E-4212-99E9-1237FC3328FA}" type="pres">
      <dgm:prSet presAssocID="{4D3AB4AB-3E57-496C-9867-C0E665CBE2E7}" presName="childText" presStyleLbl="bgAcc1" presStyleIdx="3" presStyleCnt="8" custScaleX="256037">
        <dgm:presLayoutVars>
          <dgm:bulletEnabled val="1"/>
        </dgm:presLayoutVars>
      </dgm:prSet>
      <dgm:spPr/>
    </dgm:pt>
    <dgm:pt modelId="{EB6CD356-8427-4092-85DA-22121299A5AE}" type="pres">
      <dgm:prSet presAssocID="{5173D87A-3DE9-47D0-A0A1-29AE60BA11C4}" presName="root" presStyleCnt="0"/>
      <dgm:spPr/>
    </dgm:pt>
    <dgm:pt modelId="{5B5DDA22-8086-4CF0-98E0-FEFCF04AD7C9}" type="pres">
      <dgm:prSet presAssocID="{5173D87A-3DE9-47D0-A0A1-29AE60BA11C4}" presName="rootComposite" presStyleCnt="0"/>
      <dgm:spPr/>
    </dgm:pt>
    <dgm:pt modelId="{AC2C74F8-68DF-41C2-BC24-77F531A10BA6}" type="pres">
      <dgm:prSet presAssocID="{5173D87A-3DE9-47D0-A0A1-29AE60BA11C4}" presName="rootText" presStyleLbl="node1" presStyleIdx="1" presStyleCnt="2" custScaleX="119351"/>
      <dgm:spPr/>
    </dgm:pt>
    <dgm:pt modelId="{E9C2D963-3395-4185-BA80-8774A6934191}" type="pres">
      <dgm:prSet presAssocID="{5173D87A-3DE9-47D0-A0A1-29AE60BA11C4}" presName="rootConnector" presStyleLbl="node1" presStyleIdx="1" presStyleCnt="2"/>
      <dgm:spPr/>
    </dgm:pt>
    <dgm:pt modelId="{1C80952C-5FC7-4DF1-B06A-814A4CBEDC68}" type="pres">
      <dgm:prSet presAssocID="{5173D87A-3DE9-47D0-A0A1-29AE60BA11C4}" presName="childShape" presStyleCnt="0"/>
      <dgm:spPr/>
    </dgm:pt>
    <dgm:pt modelId="{B7B08B48-2003-4733-95CA-60AE3C721451}" type="pres">
      <dgm:prSet presAssocID="{C791BD2D-7A6C-441D-A34D-042AFB2888F8}" presName="Name13" presStyleLbl="parChTrans1D2" presStyleIdx="4" presStyleCnt="8"/>
      <dgm:spPr/>
    </dgm:pt>
    <dgm:pt modelId="{2081C682-C48D-4CE3-B447-BAF6AC9625D4}" type="pres">
      <dgm:prSet presAssocID="{29869D20-6CDF-4A94-B698-A486CE9DA94B}" presName="childText" presStyleLbl="bgAcc1" presStyleIdx="4" presStyleCnt="8" custScaleX="216797">
        <dgm:presLayoutVars>
          <dgm:bulletEnabled val="1"/>
        </dgm:presLayoutVars>
      </dgm:prSet>
      <dgm:spPr/>
    </dgm:pt>
    <dgm:pt modelId="{D54B72F0-9073-4F94-9894-6FDB182F2239}" type="pres">
      <dgm:prSet presAssocID="{70C70D49-1E87-4D0B-93A0-F2C81506825B}" presName="Name13" presStyleLbl="parChTrans1D2" presStyleIdx="5" presStyleCnt="8"/>
      <dgm:spPr/>
    </dgm:pt>
    <dgm:pt modelId="{71BFC04D-1E7D-4E54-914C-3D4FB6984295}" type="pres">
      <dgm:prSet presAssocID="{5506E6B2-A18C-4684-A0C3-0A9DAE3B01EA}" presName="childText" presStyleLbl="bgAcc1" presStyleIdx="5" presStyleCnt="8" custScaleX="215005">
        <dgm:presLayoutVars>
          <dgm:bulletEnabled val="1"/>
        </dgm:presLayoutVars>
      </dgm:prSet>
      <dgm:spPr/>
    </dgm:pt>
    <dgm:pt modelId="{8B54F560-7958-4A80-A0D2-E4AD220E7AEA}" type="pres">
      <dgm:prSet presAssocID="{E72F90B6-7901-465F-A4C9-F13295B91C38}" presName="Name13" presStyleLbl="parChTrans1D2" presStyleIdx="6" presStyleCnt="8"/>
      <dgm:spPr/>
    </dgm:pt>
    <dgm:pt modelId="{6ADF1DBF-4750-434B-8994-BEC729FE4083}" type="pres">
      <dgm:prSet presAssocID="{54037B17-D9BC-4FF7-AAFD-B83D2D319017}" presName="childText" presStyleLbl="bgAcc1" presStyleIdx="6" presStyleCnt="8" custScaleX="220033">
        <dgm:presLayoutVars>
          <dgm:bulletEnabled val="1"/>
        </dgm:presLayoutVars>
      </dgm:prSet>
      <dgm:spPr/>
    </dgm:pt>
    <dgm:pt modelId="{B01167AB-102E-4DC5-954C-77226A1492E8}" type="pres">
      <dgm:prSet presAssocID="{AC9E53F1-456B-4672-AE7D-6AABDE035B22}" presName="Name13" presStyleLbl="parChTrans1D2" presStyleIdx="7" presStyleCnt="8"/>
      <dgm:spPr/>
    </dgm:pt>
    <dgm:pt modelId="{07F0D794-3DBD-4E07-992F-7AF2FD8D8350}" type="pres">
      <dgm:prSet presAssocID="{D70BE2F2-E1B1-4DC9-8371-9467733EB695}" presName="childText" presStyleLbl="bgAcc1" presStyleIdx="7" presStyleCnt="8" custScaleX="223269">
        <dgm:presLayoutVars>
          <dgm:bulletEnabled val="1"/>
        </dgm:presLayoutVars>
      </dgm:prSet>
      <dgm:spPr/>
    </dgm:pt>
  </dgm:ptLst>
  <dgm:cxnLst>
    <dgm:cxn modelId="{E9ED8B01-9FC6-442C-B3D1-9EBEB5FABC34}" srcId="{9C7D1AD3-92E6-4264-9A6A-9D36A75D1E08}" destId="{5173D87A-3DE9-47D0-A0A1-29AE60BA11C4}" srcOrd="1" destOrd="0" parTransId="{D80E7354-A6D0-4A5A-AD21-6085925CF7C5}" sibTransId="{E82B15E0-B386-49F8-8CC5-144D2EA5701F}"/>
    <dgm:cxn modelId="{AC465502-9090-4C22-99F8-6C74166D2F04}" type="presOf" srcId="{4D3AB4AB-3E57-496C-9867-C0E665CBE2E7}" destId="{62834040-DD3E-4212-99E9-1237FC3328FA}" srcOrd="0" destOrd="0" presId="urn:microsoft.com/office/officeart/2005/8/layout/hierarchy3"/>
    <dgm:cxn modelId="{8B6BF805-3C22-41F8-9C3D-0C43A424D50B}" srcId="{EF2CCA32-11B5-454A-80D5-A8529CDDC1E6}" destId="{4D3AB4AB-3E57-496C-9867-C0E665CBE2E7}" srcOrd="3" destOrd="0" parTransId="{97A7CCBC-07E9-412C-A737-59635D95A298}" sibTransId="{2670E3F7-3BD9-4A3E-8D9C-85C102EC5B55}"/>
    <dgm:cxn modelId="{8BC29E12-A88D-43D9-B359-ECA946318C9A}" type="presOf" srcId="{5506E6B2-A18C-4684-A0C3-0A9DAE3B01EA}" destId="{71BFC04D-1E7D-4E54-914C-3D4FB6984295}" srcOrd="0" destOrd="0" presId="urn:microsoft.com/office/officeart/2005/8/layout/hierarchy3"/>
    <dgm:cxn modelId="{3C84AA2E-E80D-4EC2-A9BD-D16ADF310F01}" type="presOf" srcId="{D70BE2F2-E1B1-4DC9-8371-9467733EB695}" destId="{07F0D794-3DBD-4E07-992F-7AF2FD8D8350}" srcOrd="0" destOrd="0" presId="urn:microsoft.com/office/officeart/2005/8/layout/hierarchy3"/>
    <dgm:cxn modelId="{1E74D92E-1495-4E04-984F-293167390713}" type="presOf" srcId="{EF2CCA32-11B5-454A-80D5-A8529CDDC1E6}" destId="{12DB1776-4C16-4EE2-8442-10CAC54E2C84}" srcOrd="0" destOrd="0" presId="urn:microsoft.com/office/officeart/2005/8/layout/hierarchy3"/>
    <dgm:cxn modelId="{46A7F938-0CB8-425B-B9FD-91A082B5E7D1}" srcId="{5173D87A-3DE9-47D0-A0A1-29AE60BA11C4}" destId="{29869D20-6CDF-4A94-B698-A486CE9DA94B}" srcOrd="0" destOrd="0" parTransId="{C791BD2D-7A6C-441D-A34D-042AFB2888F8}" sibTransId="{7D41B3A5-E602-4D93-B1BB-511DF1C72F6E}"/>
    <dgm:cxn modelId="{7347705B-1A05-4DFE-AD8B-18C51B61FCA2}" type="presOf" srcId="{70C70D49-1E87-4D0B-93A0-F2C81506825B}" destId="{D54B72F0-9073-4F94-9894-6FDB182F2239}" srcOrd="0" destOrd="0" presId="urn:microsoft.com/office/officeart/2005/8/layout/hierarchy3"/>
    <dgm:cxn modelId="{9B77EF62-42EB-4944-B363-4ABDFBCF5A41}" type="presOf" srcId="{AA252ABC-2492-43B4-A6C3-083F6FC336BD}" destId="{B3E22BB9-45CD-4F87-8072-3D09C4D7D750}" srcOrd="0" destOrd="0" presId="urn:microsoft.com/office/officeart/2005/8/layout/hierarchy3"/>
    <dgm:cxn modelId="{99DB6649-9AB7-4D6D-8390-BC3C1A81EBF2}" type="presOf" srcId="{E72F90B6-7901-465F-A4C9-F13295B91C38}" destId="{8B54F560-7958-4A80-A0D2-E4AD220E7AEA}" srcOrd="0" destOrd="0" presId="urn:microsoft.com/office/officeart/2005/8/layout/hierarchy3"/>
    <dgm:cxn modelId="{EBC22E58-848E-4B48-B667-4E4AE2461F55}" srcId="{EF2CCA32-11B5-454A-80D5-A8529CDDC1E6}" destId="{5B0DBBCF-EDCB-48C2-927A-D2181A97792C}" srcOrd="1" destOrd="0" parTransId="{03983E08-31BD-4BEE-96C1-B7A599D40AAE}" sibTransId="{D08F45BF-2607-45F6-8ED0-AD23FD10C1F0}"/>
    <dgm:cxn modelId="{B9389E58-3C4B-4D4D-A09D-5D8EB6C73390}" type="presOf" srcId="{5B0DBBCF-EDCB-48C2-927A-D2181A97792C}" destId="{E1EF3A9A-54B3-40E3-8B19-C1F5C2DE1951}" srcOrd="0" destOrd="0" presId="urn:microsoft.com/office/officeart/2005/8/layout/hierarchy3"/>
    <dgm:cxn modelId="{60809682-B5BF-40FE-AEE6-683611642BC4}" srcId="{EF2CCA32-11B5-454A-80D5-A8529CDDC1E6}" destId="{8394848B-00E8-4E3C-A9DA-3A2399739A3B}" srcOrd="0" destOrd="0" parTransId="{666E57FC-9EC7-4810-9B4E-D5932C543C69}" sibTransId="{F9C38611-BDE1-4C93-8050-C0DED53872C1}"/>
    <dgm:cxn modelId="{CE23F192-1683-496F-8E9A-4FC782060AF8}" type="presOf" srcId="{EF2CCA32-11B5-454A-80D5-A8529CDDC1E6}" destId="{79A6A457-9B80-49CE-BC50-EB02537D7FD9}" srcOrd="1" destOrd="0" presId="urn:microsoft.com/office/officeart/2005/8/layout/hierarchy3"/>
    <dgm:cxn modelId="{69548B95-9867-4CED-AF9C-AF4537E4827A}" srcId="{9C7D1AD3-92E6-4264-9A6A-9D36A75D1E08}" destId="{EF2CCA32-11B5-454A-80D5-A8529CDDC1E6}" srcOrd="0" destOrd="0" parTransId="{DE6ABBC4-4EC6-4820-9687-EC21C28F9AFE}" sibTransId="{F50E1F28-7269-4B73-8570-505091EEE03C}"/>
    <dgm:cxn modelId="{658663A2-B78F-4BFF-BAB0-D9343C329176}" srcId="{5173D87A-3DE9-47D0-A0A1-29AE60BA11C4}" destId="{54037B17-D9BC-4FF7-AAFD-B83D2D319017}" srcOrd="2" destOrd="0" parTransId="{E72F90B6-7901-465F-A4C9-F13295B91C38}" sibTransId="{58B91A8B-82EF-47EA-B57E-4A926A69533B}"/>
    <dgm:cxn modelId="{8B46DDA7-9D4C-4276-AEFB-A9ACCA1DA06D}" type="presOf" srcId="{5173D87A-3DE9-47D0-A0A1-29AE60BA11C4}" destId="{E9C2D963-3395-4185-BA80-8774A6934191}" srcOrd="1" destOrd="0" presId="urn:microsoft.com/office/officeart/2005/8/layout/hierarchy3"/>
    <dgm:cxn modelId="{8A8F12A8-9FC9-45C0-BC51-75B007E344E9}" type="presOf" srcId="{9C7D1AD3-92E6-4264-9A6A-9D36A75D1E08}" destId="{55C601F9-DD24-47EA-BB32-B7DAED519F9A}" srcOrd="0" destOrd="0" presId="urn:microsoft.com/office/officeart/2005/8/layout/hierarchy3"/>
    <dgm:cxn modelId="{A6C374AD-2757-41A0-AB7E-FFA3B9AB1472}" type="presOf" srcId="{97A7CCBC-07E9-412C-A737-59635D95A298}" destId="{A2A42CC1-48AE-4D03-BC5A-1276671F347C}" srcOrd="0" destOrd="0" presId="urn:microsoft.com/office/officeart/2005/8/layout/hierarchy3"/>
    <dgm:cxn modelId="{F09BC6AE-ADEC-440F-B945-C0BD24FB3110}" type="presOf" srcId="{54037B17-D9BC-4FF7-AAFD-B83D2D319017}" destId="{6ADF1DBF-4750-434B-8994-BEC729FE4083}" srcOrd="0" destOrd="0" presId="urn:microsoft.com/office/officeart/2005/8/layout/hierarchy3"/>
    <dgm:cxn modelId="{C6DD29BE-4137-45EE-9858-72844DB1E88E}" type="presOf" srcId="{AC9E53F1-456B-4672-AE7D-6AABDE035B22}" destId="{B01167AB-102E-4DC5-954C-77226A1492E8}" srcOrd="0" destOrd="0" presId="urn:microsoft.com/office/officeart/2005/8/layout/hierarchy3"/>
    <dgm:cxn modelId="{FBB81BC0-5BEE-4E48-818D-D52BFD24B2F3}" type="presOf" srcId="{03983E08-31BD-4BEE-96C1-B7A599D40AAE}" destId="{25B5C725-FE12-421E-A171-2E8BD8327F05}" srcOrd="0" destOrd="0" presId="urn:microsoft.com/office/officeart/2005/8/layout/hierarchy3"/>
    <dgm:cxn modelId="{9E2EABC4-6346-4CB0-86CB-33ACD7A9B814}" srcId="{EF2CCA32-11B5-454A-80D5-A8529CDDC1E6}" destId="{AA252ABC-2492-43B4-A6C3-083F6FC336BD}" srcOrd="2" destOrd="0" parTransId="{301A836D-E41E-4826-9F1C-014371CC7332}" sibTransId="{5C1EC566-19C5-45F2-A58B-090300B50C66}"/>
    <dgm:cxn modelId="{B1B973C6-3FB1-45F0-9DEA-0BE1924B4DB7}" type="presOf" srcId="{5173D87A-3DE9-47D0-A0A1-29AE60BA11C4}" destId="{AC2C74F8-68DF-41C2-BC24-77F531A10BA6}" srcOrd="0" destOrd="0" presId="urn:microsoft.com/office/officeart/2005/8/layout/hierarchy3"/>
    <dgm:cxn modelId="{456A4ECC-39F3-4014-A785-A8A74FE3CFD2}" type="presOf" srcId="{8394848B-00E8-4E3C-A9DA-3A2399739A3B}" destId="{50AABE04-F777-4D06-9B19-8510CF5622EE}" srcOrd="0" destOrd="0" presId="urn:microsoft.com/office/officeart/2005/8/layout/hierarchy3"/>
    <dgm:cxn modelId="{572077CE-5DDF-4F97-92D8-D04CFF3C7A2C}" srcId="{5173D87A-3DE9-47D0-A0A1-29AE60BA11C4}" destId="{5506E6B2-A18C-4684-A0C3-0A9DAE3B01EA}" srcOrd="1" destOrd="0" parTransId="{70C70D49-1E87-4D0B-93A0-F2C81506825B}" sibTransId="{9B730A89-D8D2-490F-82E6-8E05DFB068A7}"/>
    <dgm:cxn modelId="{C07B57CF-34ED-4B3C-B198-A61715959063}" type="presOf" srcId="{666E57FC-9EC7-4810-9B4E-D5932C543C69}" destId="{6F944F32-E064-4AFB-BEF7-CA2640CEEBD4}" srcOrd="0" destOrd="0" presId="urn:microsoft.com/office/officeart/2005/8/layout/hierarchy3"/>
    <dgm:cxn modelId="{0AE25FEC-CA21-4044-8416-817B7315AC42}" type="presOf" srcId="{C791BD2D-7A6C-441D-A34D-042AFB2888F8}" destId="{B7B08B48-2003-4733-95CA-60AE3C721451}" srcOrd="0" destOrd="0" presId="urn:microsoft.com/office/officeart/2005/8/layout/hierarchy3"/>
    <dgm:cxn modelId="{1FFAEDED-50FA-4566-A2CE-0C6880965D36}" srcId="{5173D87A-3DE9-47D0-A0A1-29AE60BA11C4}" destId="{D70BE2F2-E1B1-4DC9-8371-9467733EB695}" srcOrd="3" destOrd="0" parTransId="{AC9E53F1-456B-4672-AE7D-6AABDE035B22}" sibTransId="{6EE80E58-3E3D-44C4-9D84-D9E3BDB2CEC4}"/>
    <dgm:cxn modelId="{168490EE-4712-4336-89D4-DC438163FB5A}" type="presOf" srcId="{301A836D-E41E-4826-9F1C-014371CC7332}" destId="{80AA24A1-A99A-468B-8C88-A0A84138ECC0}" srcOrd="0" destOrd="0" presId="urn:microsoft.com/office/officeart/2005/8/layout/hierarchy3"/>
    <dgm:cxn modelId="{0847D1EE-357F-4B54-A1A5-283E34171D92}" type="presOf" srcId="{29869D20-6CDF-4A94-B698-A486CE9DA94B}" destId="{2081C682-C48D-4CE3-B447-BAF6AC9625D4}" srcOrd="0" destOrd="0" presId="urn:microsoft.com/office/officeart/2005/8/layout/hierarchy3"/>
    <dgm:cxn modelId="{F94DC7F2-AC9D-43D4-B2B0-24B45FAF8887}" type="presParOf" srcId="{55C601F9-DD24-47EA-BB32-B7DAED519F9A}" destId="{E0D4BD61-BDEF-4DB4-AD55-02A1C43E1E70}" srcOrd="0" destOrd="0" presId="urn:microsoft.com/office/officeart/2005/8/layout/hierarchy3"/>
    <dgm:cxn modelId="{150DDBE5-2FF3-4374-9480-5ABA87649A56}" type="presParOf" srcId="{E0D4BD61-BDEF-4DB4-AD55-02A1C43E1E70}" destId="{945257A1-8B7B-4313-9030-BC7B9E3BF0B6}" srcOrd="0" destOrd="0" presId="urn:microsoft.com/office/officeart/2005/8/layout/hierarchy3"/>
    <dgm:cxn modelId="{9C0A9653-5F8D-4A3C-893C-F5BE1A9A11EC}" type="presParOf" srcId="{945257A1-8B7B-4313-9030-BC7B9E3BF0B6}" destId="{12DB1776-4C16-4EE2-8442-10CAC54E2C84}" srcOrd="0" destOrd="0" presId="urn:microsoft.com/office/officeart/2005/8/layout/hierarchy3"/>
    <dgm:cxn modelId="{D15C797C-1F42-4CA2-BA4C-6624EC2262D5}" type="presParOf" srcId="{945257A1-8B7B-4313-9030-BC7B9E3BF0B6}" destId="{79A6A457-9B80-49CE-BC50-EB02537D7FD9}" srcOrd="1" destOrd="0" presId="urn:microsoft.com/office/officeart/2005/8/layout/hierarchy3"/>
    <dgm:cxn modelId="{C7739ED3-12BC-455E-98FD-846E84415D0B}" type="presParOf" srcId="{E0D4BD61-BDEF-4DB4-AD55-02A1C43E1E70}" destId="{2422032F-2D88-470F-8200-36A886944584}" srcOrd="1" destOrd="0" presId="urn:microsoft.com/office/officeart/2005/8/layout/hierarchy3"/>
    <dgm:cxn modelId="{A4E08551-5C8D-49EF-A49B-716AE6474852}" type="presParOf" srcId="{2422032F-2D88-470F-8200-36A886944584}" destId="{6F944F32-E064-4AFB-BEF7-CA2640CEEBD4}" srcOrd="0" destOrd="0" presId="urn:microsoft.com/office/officeart/2005/8/layout/hierarchy3"/>
    <dgm:cxn modelId="{4BFB339A-AD19-4B16-9AD5-787939579443}" type="presParOf" srcId="{2422032F-2D88-470F-8200-36A886944584}" destId="{50AABE04-F777-4D06-9B19-8510CF5622EE}" srcOrd="1" destOrd="0" presId="urn:microsoft.com/office/officeart/2005/8/layout/hierarchy3"/>
    <dgm:cxn modelId="{05F08AA4-04EB-477F-BE81-DEF4A2866E99}" type="presParOf" srcId="{2422032F-2D88-470F-8200-36A886944584}" destId="{25B5C725-FE12-421E-A171-2E8BD8327F05}" srcOrd="2" destOrd="0" presId="urn:microsoft.com/office/officeart/2005/8/layout/hierarchy3"/>
    <dgm:cxn modelId="{8809A848-6AF7-4E79-8C74-E2A2625ACC43}" type="presParOf" srcId="{2422032F-2D88-470F-8200-36A886944584}" destId="{E1EF3A9A-54B3-40E3-8B19-C1F5C2DE1951}" srcOrd="3" destOrd="0" presId="urn:microsoft.com/office/officeart/2005/8/layout/hierarchy3"/>
    <dgm:cxn modelId="{4AD05642-C574-431F-A6D4-5E91278BA499}" type="presParOf" srcId="{2422032F-2D88-470F-8200-36A886944584}" destId="{80AA24A1-A99A-468B-8C88-A0A84138ECC0}" srcOrd="4" destOrd="0" presId="urn:microsoft.com/office/officeart/2005/8/layout/hierarchy3"/>
    <dgm:cxn modelId="{350DDDA5-63B3-4B3E-9F6B-203A305518B5}" type="presParOf" srcId="{2422032F-2D88-470F-8200-36A886944584}" destId="{B3E22BB9-45CD-4F87-8072-3D09C4D7D750}" srcOrd="5" destOrd="0" presId="urn:microsoft.com/office/officeart/2005/8/layout/hierarchy3"/>
    <dgm:cxn modelId="{0376985A-DA00-496D-AA48-E82014FFA01F}" type="presParOf" srcId="{2422032F-2D88-470F-8200-36A886944584}" destId="{A2A42CC1-48AE-4D03-BC5A-1276671F347C}" srcOrd="6" destOrd="0" presId="urn:microsoft.com/office/officeart/2005/8/layout/hierarchy3"/>
    <dgm:cxn modelId="{2A1028F8-1257-4866-92F0-BE159C85BC3E}" type="presParOf" srcId="{2422032F-2D88-470F-8200-36A886944584}" destId="{62834040-DD3E-4212-99E9-1237FC3328FA}" srcOrd="7" destOrd="0" presId="urn:microsoft.com/office/officeart/2005/8/layout/hierarchy3"/>
    <dgm:cxn modelId="{F00C128B-9020-4B15-A871-098590089FFD}" type="presParOf" srcId="{55C601F9-DD24-47EA-BB32-B7DAED519F9A}" destId="{EB6CD356-8427-4092-85DA-22121299A5AE}" srcOrd="1" destOrd="0" presId="urn:microsoft.com/office/officeart/2005/8/layout/hierarchy3"/>
    <dgm:cxn modelId="{3CCB2050-D760-4A82-920E-C0340D314CDD}" type="presParOf" srcId="{EB6CD356-8427-4092-85DA-22121299A5AE}" destId="{5B5DDA22-8086-4CF0-98E0-FEFCF04AD7C9}" srcOrd="0" destOrd="0" presId="urn:microsoft.com/office/officeart/2005/8/layout/hierarchy3"/>
    <dgm:cxn modelId="{8F172EC3-9143-488C-A57A-23102C997844}" type="presParOf" srcId="{5B5DDA22-8086-4CF0-98E0-FEFCF04AD7C9}" destId="{AC2C74F8-68DF-41C2-BC24-77F531A10BA6}" srcOrd="0" destOrd="0" presId="urn:microsoft.com/office/officeart/2005/8/layout/hierarchy3"/>
    <dgm:cxn modelId="{BDDDF0E8-9AFD-462F-8C0E-C37C754E207B}" type="presParOf" srcId="{5B5DDA22-8086-4CF0-98E0-FEFCF04AD7C9}" destId="{E9C2D963-3395-4185-BA80-8774A6934191}" srcOrd="1" destOrd="0" presId="urn:microsoft.com/office/officeart/2005/8/layout/hierarchy3"/>
    <dgm:cxn modelId="{2E77E4EA-7BDD-41B5-BE9A-7DB68C390BB4}" type="presParOf" srcId="{EB6CD356-8427-4092-85DA-22121299A5AE}" destId="{1C80952C-5FC7-4DF1-B06A-814A4CBEDC68}" srcOrd="1" destOrd="0" presId="urn:microsoft.com/office/officeart/2005/8/layout/hierarchy3"/>
    <dgm:cxn modelId="{46D8CEC1-AF5D-46FE-886A-2B1FB5DD06DE}" type="presParOf" srcId="{1C80952C-5FC7-4DF1-B06A-814A4CBEDC68}" destId="{B7B08B48-2003-4733-95CA-60AE3C721451}" srcOrd="0" destOrd="0" presId="urn:microsoft.com/office/officeart/2005/8/layout/hierarchy3"/>
    <dgm:cxn modelId="{5E9EED25-3E2E-47DC-9AE2-A5ABFDC99689}" type="presParOf" srcId="{1C80952C-5FC7-4DF1-B06A-814A4CBEDC68}" destId="{2081C682-C48D-4CE3-B447-BAF6AC9625D4}" srcOrd="1" destOrd="0" presId="urn:microsoft.com/office/officeart/2005/8/layout/hierarchy3"/>
    <dgm:cxn modelId="{7A2744D5-3726-4E6B-83A6-51A4E2761978}" type="presParOf" srcId="{1C80952C-5FC7-4DF1-B06A-814A4CBEDC68}" destId="{D54B72F0-9073-4F94-9894-6FDB182F2239}" srcOrd="2" destOrd="0" presId="urn:microsoft.com/office/officeart/2005/8/layout/hierarchy3"/>
    <dgm:cxn modelId="{6DF55A64-7D9F-4F34-9BE2-BC05C04C46CB}" type="presParOf" srcId="{1C80952C-5FC7-4DF1-B06A-814A4CBEDC68}" destId="{71BFC04D-1E7D-4E54-914C-3D4FB6984295}" srcOrd="3" destOrd="0" presId="urn:microsoft.com/office/officeart/2005/8/layout/hierarchy3"/>
    <dgm:cxn modelId="{C1013CBC-9E75-4801-A648-BA83790B3200}" type="presParOf" srcId="{1C80952C-5FC7-4DF1-B06A-814A4CBEDC68}" destId="{8B54F560-7958-4A80-A0D2-E4AD220E7AEA}" srcOrd="4" destOrd="0" presId="urn:microsoft.com/office/officeart/2005/8/layout/hierarchy3"/>
    <dgm:cxn modelId="{13C970C8-55C5-4ADA-9B64-912030A8EF44}" type="presParOf" srcId="{1C80952C-5FC7-4DF1-B06A-814A4CBEDC68}" destId="{6ADF1DBF-4750-434B-8994-BEC729FE4083}" srcOrd="5" destOrd="0" presId="urn:microsoft.com/office/officeart/2005/8/layout/hierarchy3"/>
    <dgm:cxn modelId="{9CE661EB-3B59-4F8D-B0DB-75EBC40B087A}" type="presParOf" srcId="{1C80952C-5FC7-4DF1-B06A-814A4CBEDC68}" destId="{B01167AB-102E-4DC5-954C-77226A1492E8}" srcOrd="6" destOrd="0" presId="urn:microsoft.com/office/officeart/2005/8/layout/hierarchy3"/>
    <dgm:cxn modelId="{690EB062-9D18-47BD-B3C2-921AA62B1805}" type="presParOf" srcId="{1C80952C-5FC7-4DF1-B06A-814A4CBEDC68}" destId="{07F0D794-3DBD-4E07-992F-7AF2FD8D8350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3859AB-785B-4BFC-B87E-AD01F19418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EC8C34-5E31-4490-855D-C306134FBA13}">
      <dgm:prSet phldrT="[Text]"/>
      <dgm:spPr/>
      <dgm:t>
        <a:bodyPr/>
        <a:lstStyle/>
        <a:p>
          <a:r>
            <a:rPr lang="el-GR" dirty="0"/>
            <a:t>Τα στατιστικά στοιχεία προετοιμάζονται από το οικονομικό τμήμα.</a:t>
          </a:r>
          <a:endParaRPr lang="en-US" dirty="0"/>
        </a:p>
      </dgm:t>
    </dgm:pt>
    <dgm:pt modelId="{6A13D4C3-8AEF-438C-8D7E-35FCCFB1F9BD}" type="parTrans" cxnId="{D9F36CBB-949D-4F87-8259-1770004DDBE4}">
      <dgm:prSet/>
      <dgm:spPr/>
      <dgm:t>
        <a:bodyPr/>
        <a:lstStyle/>
        <a:p>
          <a:endParaRPr lang="en-US"/>
        </a:p>
      </dgm:t>
    </dgm:pt>
    <dgm:pt modelId="{C2B20527-8D72-4C02-9B96-B151E32944B7}" type="sibTrans" cxnId="{D9F36CBB-949D-4F87-8259-1770004DDBE4}">
      <dgm:prSet/>
      <dgm:spPr/>
      <dgm:t>
        <a:bodyPr/>
        <a:lstStyle/>
        <a:p>
          <a:endParaRPr lang="en-US"/>
        </a:p>
      </dgm:t>
    </dgm:pt>
    <dgm:pt modelId="{F49EE979-5997-4FDE-9004-D00AEAEC5E64}">
      <dgm:prSet phldrT="[Text]"/>
      <dgm:spPr/>
      <dgm:t>
        <a:bodyPr/>
        <a:lstStyle/>
        <a:p>
          <a:r>
            <a:rPr lang="el-GR" dirty="0"/>
            <a:t>Την επιμέλεια αυτού του τμήματος της ετήσιας αναφοράς έχει ο υπεύθυνος των οικονομικών δημοσίων σχέσεων. </a:t>
          </a:r>
          <a:endParaRPr lang="en-US" dirty="0"/>
        </a:p>
      </dgm:t>
    </dgm:pt>
    <dgm:pt modelId="{A5993D59-2997-438A-B46C-6F32496AA21C}" type="parTrans" cxnId="{F490828C-4280-41AE-ADC3-CAC20299F155}">
      <dgm:prSet/>
      <dgm:spPr/>
      <dgm:t>
        <a:bodyPr/>
        <a:lstStyle/>
        <a:p>
          <a:endParaRPr lang="en-US"/>
        </a:p>
      </dgm:t>
    </dgm:pt>
    <dgm:pt modelId="{03585990-D072-40CF-98B5-35756093ECFA}" type="sibTrans" cxnId="{F490828C-4280-41AE-ADC3-CAC20299F155}">
      <dgm:prSet/>
      <dgm:spPr/>
      <dgm:t>
        <a:bodyPr/>
        <a:lstStyle/>
        <a:p>
          <a:endParaRPr lang="en-US"/>
        </a:p>
      </dgm:t>
    </dgm:pt>
    <dgm:pt modelId="{18A0A5FA-7FC2-4810-B401-3297582883F9}" type="pres">
      <dgm:prSet presAssocID="{B03859AB-785B-4BFC-B87E-AD01F1941805}" presName="linear" presStyleCnt="0">
        <dgm:presLayoutVars>
          <dgm:animLvl val="lvl"/>
          <dgm:resizeHandles val="exact"/>
        </dgm:presLayoutVars>
      </dgm:prSet>
      <dgm:spPr/>
    </dgm:pt>
    <dgm:pt modelId="{6AF3C6B1-AC62-46CB-BEDB-75AB35EB2BF3}" type="pres">
      <dgm:prSet presAssocID="{BDEC8C34-5E31-4490-855D-C306134FBA1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A0E6F5E-BB26-4534-8CCC-41090C2E3B15}" type="pres">
      <dgm:prSet presAssocID="{C2B20527-8D72-4C02-9B96-B151E32944B7}" presName="spacer" presStyleCnt="0"/>
      <dgm:spPr/>
    </dgm:pt>
    <dgm:pt modelId="{09092280-59F1-4028-B7C6-618ADD4F9490}" type="pres">
      <dgm:prSet presAssocID="{F49EE979-5997-4FDE-9004-D00AEAEC5E6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A3C5A02-18AC-4FDE-86A6-1092197907F0}" type="presOf" srcId="{B03859AB-785B-4BFC-B87E-AD01F1941805}" destId="{18A0A5FA-7FC2-4810-B401-3297582883F9}" srcOrd="0" destOrd="0" presId="urn:microsoft.com/office/officeart/2005/8/layout/vList2"/>
    <dgm:cxn modelId="{F490828C-4280-41AE-ADC3-CAC20299F155}" srcId="{B03859AB-785B-4BFC-B87E-AD01F1941805}" destId="{F49EE979-5997-4FDE-9004-D00AEAEC5E64}" srcOrd="1" destOrd="0" parTransId="{A5993D59-2997-438A-B46C-6F32496AA21C}" sibTransId="{03585990-D072-40CF-98B5-35756093ECFA}"/>
    <dgm:cxn modelId="{B1FAB5A6-09F1-418A-994F-DA22876B4421}" type="presOf" srcId="{F49EE979-5997-4FDE-9004-D00AEAEC5E64}" destId="{09092280-59F1-4028-B7C6-618ADD4F9490}" srcOrd="0" destOrd="0" presId="urn:microsoft.com/office/officeart/2005/8/layout/vList2"/>
    <dgm:cxn modelId="{D9F36CBB-949D-4F87-8259-1770004DDBE4}" srcId="{B03859AB-785B-4BFC-B87E-AD01F1941805}" destId="{BDEC8C34-5E31-4490-855D-C306134FBA13}" srcOrd="0" destOrd="0" parTransId="{6A13D4C3-8AEF-438C-8D7E-35FCCFB1F9BD}" sibTransId="{C2B20527-8D72-4C02-9B96-B151E32944B7}"/>
    <dgm:cxn modelId="{4BE079EA-1E7F-4FD0-8C17-D7A21C88819E}" type="presOf" srcId="{BDEC8C34-5E31-4490-855D-C306134FBA13}" destId="{6AF3C6B1-AC62-46CB-BEDB-75AB35EB2BF3}" srcOrd="0" destOrd="0" presId="urn:microsoft.com/office/officeart/2005/8/layout/vList2"/>
    <dgm:cxn modelId="{CCC3E565-1FB5-426B-9588-5348C764213F}" type="presParOf" srcId="{18A0A5FA-7FC2-4810-B401-3297582883F9}" destId="{6AF3C6B1-AC62-46CB-BEDB-75AB35EB2BF3}" srcOrd="0" destOrd="0" presId="urn:microsoft.com/office/officeart/2005/8/layout/vList2"/>
    <dgm:cxn modelId="{DEC734F2-ADBE-40DE-8716-EB2230D14BB3}" type="presParOf" srcId="{18A0A5FA-7FC2-4810-B401-3297582883F9}" destId="{7A0E6F5E-BB26-4534-8CCC-41090C2E3B15}" srcOrd="1" destOrd="0" presId="urn:microsoft.com/office/officeart/2005/8/layout/vList2"/>
    <dgm:cxn modelId="{1C0D41A1-EA23-477F-A939-7C0C952227B5}" type="presParOf" srcId="{18A0A5FA-7FC2-4810-B401-3297582883F9}" destId="{09092280-59F1-4028-B7C6-618ADD4F949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EE4516-6CB3-4AEF-B338-6BA28FC7B61C}" type="doc">
      <dgm:prSet loTypeId="urn:diagrams.loki3.com/BracketList" loCatId="officeonline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7F01C615-428A-4A50-96F7-2F09F93BAD68}">
      <dgm:prSet custT="1"/>
      <dgm:spPr/>
      <dgm:t>
        <a:bodyPr/>
        <a:lstStyle/>
        <a:p>
          <a:pPr rtl="0"/>
          <a:r>
            <a:rPr kumimoji="1" lang="el-GR" sz="1800" b="1" u="sng" dirty="0"/>
            <a:t>Μια εταιρική διαφήμιση μπορεί να: </a:t>
          </a:r>
          <a:endParaRPr lang="el-GR" sz="1800" b="1" u="sng" dirty="0"/>
        </a:p>
      </dgm:t>
    </dgm:pt>
    <dgm:pt modelId="{48ECBA92-F6AB-4C00-BD20-987D3428E59A}" type="parTrans" cxnId="{82BAFBA8-AA06-42F5-B405-2C76A725E8CE}">
      <dgm:prSet/>
      <dgm:spPr/>
      <dgm:t>
        <a:bodyPr/>
        <a:lstStyle/>
        <a:p>
          <a:endParaRPr lang="el-GR" sz="1800"/>
        </a:p>
      </dgm:t>
    </dgm:pt>
    <dgm:pt modelId="{DBD41BF7-CA42-4E47-BA55-A785127DD360}" type="sibTrans" cxnId="{82BAFBA8-AA06-42F5-B405-2C76A725E8CE}">
      <dgm:prSet/>
      <dgm:spPr/>
      <dgm:t>
        <a:bodyPr/>
        <a:lstStyle/>
        <a:p>
          <a:endParaRPr lang="el-GR" sz="1800"/>
        </a:p>
      </dgm:t>
    </dgm:pt>
    <dgm:pt modelId="{DC676E4E-283A-45A6-8E8B-61BAD880F427}">
      <dgm:prSet custT="1"/>
      <dgm:spPr/>
      <dgm:t>
        <a:bodyPr/>
        <a:lstStyle/>
        <a:p>
          <a:pPr rtl="0"/>
          <a:r>
            <a:rPr kumimoji="1" lang="el-GR" sz="1800" dirty="0"/>
            <a:t>Αυξήσει την </a:t>
          </a:r>
          <a:r>
            <a:rPr kumimoji="1" lang="el-GR" sz="1800" dirty="0" err="1"/>
            <a:t>αναγνωρισιμότητα</a:t>
          </a:r>
          <a:r>
            <a:rPr kumimoji="1" lang="el-GR" sz="1800" dirty="0"/>
            <a:t> της επιχείρησης</a:t>
          </a:r>
          <a:endParaRPr lang="el-GR" sz="1800" dirty="0"/>
        </a:p>
      </dgm:t>
    </dgm:pt>
    <dgm:pt modelId="{E7452DB1-5537-4A31-A86C-DEB05A8033CD}" type="parTrans" cxnId="{909EDE60-49C7-41C5-AC91-698C7E465548}">
      <dgm:prSet/>
      <dgm:spPr/>
      <dgm:t>
        <a:bodyPr/>
        <a:lstStyle/>
        <a:p>
          <a:endParaRPr lang="el-GR" sz="1800"/>
        </a:p>
      </dgm:t>
    </dgm:pt>
    <dgm:pt modelId="{44EEA6A3-5EFC-48E4-AA99-1B6409EEB5A3}" type="sibTrans" cxnId="{909EDE60-49C7-41C5-AC91-698C7E465548}">
      <dgm:prSet/>
      <dgm:spPr/>
      <dgm:t>
        <a:bodyPr/>
        <a:lstStyle/>
        <a:p>
          <a:endParaRPr lang="el-GR" sz="1800"/>
        </a:p>
      </dgm:t>
    </dgm:pt>
    <dgm:pt modelId="{CC5D7C87-267F-47EF-8774-CB032B90C172}">
      <dgm:prSet custT="1"/>
      <dgm:spPr/>
      <dgm:t>
        <a:bodyPr/>
        <a:lstStyle/>
        <a:p>
          <a:pPr rtl="0"/>
          <a:r>
            <a:rPr kumimoji="1" lang="el-GR" sz="1800" dirty="0"/>
            <a:t>Να δημιουργήσει ευνοϊκή εντύπωση στους επενδυτές και χρηματοοικονομικούς αναλυτές.</a:t>
          </a:r>
          <a:endParaRPr lang="el-GR" sz="1800" dirty="0"/>
        </a:p>
      </dgm:t>
    </dgm:pt>
    <dgm:pt modelId="{5990842F-60F0-4FF8-9476-4AF11A06DC95}" type="parTrans" cxnId="{759CC910-4FC5-4A85-938B-0383EF12EBE4}">
      <dgm:prSet/>
      <dgm:spPr/>
      <dgm:t>
        <a:bodyPr/>
        <a:lstStyle/>
        <a:p>
          <a:endParaRPr lang="el-GR" sz="1800"/>
        </a:p>
      </dgm:t>
    </dgm:pt>
    <dgm:pt modelId="{564D01EF-3956-471A-8094-553EFF858AE5}" type="sibTrans" cxnId="{759CC910-4FC5-4A85-938B-0383EF12EBE4}">
      <dgm:prSet/>
      <dgm:spPr/>
      <dgm:t>
        <a:bodyPr/>
        <a:lstStyle/>
        <a:p>
          <a:endParaRPr lang="el-GR" sz="1800"/>
        </a:p>
      </dgm:t>
    </dgm:pt>
    <dgm:pt modelId="{302A125A-154B-4D93-9085-737F9179BC12}">
      <dgm:prSet custT="1"/>
      <dgm:spPr/>
      <dgm:t>
        <a:bodyPr/>
        <a:lstStyle/>
        <a:p>
          <a:pPr rtl="0"/>
          <a:r>
            <a:rPr kumimoji="1" lang="el-GR" sz="1800" dirty="0"/>
            <a:t>Να παρακινήσει υπαλλήλους και να προσελκύσει άλλους.</a:t>
          </a:r>
          <a:endParaRPr lang="el-GR" sz="1800" dirty="0"/>
        </a:p>
      </dgm:t>
    </dgm:pt>
    <dgm:pt modelId="{D6549B1B-51AA-4C90-BF75-94D3641CC6F7}" type="parTrans" cxnId="{2F39A986-5831-4A0F-B982-52D3A2A2F48B}">
      <dgm:prSet/>
      <dgm:spPr/>
      <dgm:t>
        <a:bodyPr/>
        <a:lstStyle/>
        <a:p>
          <a:endParaRPr lang="el-GR" sz="1800"/>
        </a:p>
      </dgm:t>
    </dgm:pt>
    <dgm:pt modelId="{967E6E02-0E56-4BEA-B647-CB47D965F817}" type="sibTrans" cxnId="{2F39A986-5831-4A0F-B982-52D3A2A2F48B}">
      <dgm:prSet/>
      <dgm:spPr/>
      <dgm:t>
        <a:bodyPr/>
        <a:lstStyle/>
        <a:p>
          <a:endParaRPr lang="el-GR" sz="1800"/>
        </a:p>
      </dgm:t>
    </dgm:pt>
    <dgm:pt modelId="{1EB4E928-7AFF-46DE-AE03-32255A2B889F}">
      <dgm:prSet custT="1"/>
      <dgm:spPr/>
      <dgm:t>
        <a:bodyPr/>
        <a:lstStyle/>
        <a:p>
          <a:pPr rtl="0"/>
          <a:r>
            <a:rPr kumimoji="1" lang="el-GR" sz="1800" dirty="0"/>
            <a:t>Να επηρεάσει την κοινή γνώμη</a:t>
          </a:r>
          <a:endParaRPr lang="el-GR" sz="1800" dirty="0"/>
        </a:p>
      </dgm:t>
    </dgm:pt>
    <dgm:pt modelId="{D056D9A6-616B-460D-8169-31BEA2B86D2C}" type="parTrans" cxnId="{80379204-45A0-4416-B154-5D6C5CE2A8AB}">
      <dgm:prSet/>
      <dgm:spPr/>
      <dgm:t>
        <a:bodyPr/>
        <a:lstStyle/>
        <a:p>
          <a:endParaRPr lang="el-GR" sz="1800"/>
        </a:p>
      </dgm:t>
    </dgm:pt>
    <dgm:pt modelId="{ECF4A8C0-0534-4593-B833-45ED17F0EB77}" type="sibTrans" cxnId="{80379204-45A0-4416-B154-5D6C5CE2A8AB}">
      <dgm:prSet/>
      <dgm:spPr/>
      <dgm:t>
        <a:bodyPr/>
        <a:lstStyle/>
        <a:p>
          <a:endParaRPr lang="el-GR" sz="1800"/>
        </a:p>
      </dgm:t>
    </dgm:pt>
    <dgm:pt modelId="{18C6CB8D-CDBB-43AA-9A10-A9AADA5AFA66}">
      <dgm:prSet custT="1"/>
      <dgm:spPr/>
      <dgm:t>
        <a:bodyPr/>
        <a:lstStyle/>
        <a:p>
          <a:pPr rtl="0"/>
          <a:r>
            <a:rPr kumimoji="1" lang="el-GR" sz="1800" dirty="0"/>
            <a:t>Νε ενισχύσει τις σχέσεις με αντιπροσώπους.  </a:t>
          </a:r>
          <a:endParaRPr lang="el-GR" sz="1800" dirty="0"/>
        </a:p>
      </dgm:t>
    </dgm:pt>
    <dgm:pt modelId="{42CCCD20-8A3F-4EF6-A0FC-26035FC8F153}" type="parTrans" cxnId="{D23BD746-0081-48B9-B6B7-38D7C426D29A}">
      <dgm:prSet/>
      <dgm:spPr/>
      <dgm:t>
        <a:bodyPr/>
        <a:lstStyle/>
        <a:p>
          <a:endParaRPr lang="el-GR" sz="1800"/>
        </a:p>
      </dgm:t>
    </dgm:pt>
    <dgm:pt modelId="{777095A2-FD9B-4976-9846-909E6836A672}" type="sibTrans" cxnId="{D23BD746-0081-48B9-B6B7-38D7C426D29A}">
      <dgm:prSet/>
      <dgm:spPr/>
      <dgm:t>
        <a:bodyPr/>
        <a:lstStyle/>
        <a:p>
          <a:endParaRPr lang="el-GR" sz="1800"/>
        </a:p>
      </dgm:t>
    </dgm:pt>
    <dgm:pt modelId="{CF2CE7DB-7BC0-43FF-8558-3CFBFDAA222F}">
      <dgm:prSet custT="1"/>
      <dgm:spPr/>
      <dgm:t>
        <a:bodyPr/>
        <a:lstStyle/>
        <a:p>
          <a:pPr rtl="0"/>
          <a:r>
            <a:rPr kumimoji="1" lang="el-GR" sz="1800" dirty="0"/>
            <a:t>Να επηρεάσει τη νομοθεσία</a:t>
          </a:r>
          <a:endParaRPr lang="el-GR" sz="1800" dirty="0"/>
        </a:p>
      </dgm:t>
    </dgm:pt>
    <dgm:pt modelId="{80ABFB33-2411-47FF-A5E2-73EC41D4E101}" type="parTrans" cxnId="{D710AB2B-C6C5-4D1A-AF04-3F8AD29A4CD5}">
      <dgm:prSet/>
      <dgm:spPr/>
      <dgm:t>
        <a:bodyPr/>
        <a:lstStyle/>
        <a:p>
          <a:endParaRPr lang="el-GR" sz="1800"/>
        </a:p>
      </dgm:t>
    </dgm:pt>
    <dgm:pt modelId="{A464673B-F773-4939-8E3A-A8B83942BA3D}" type="sibTrans" cxnId="{D710AB2B-C6C5-4D1A-AF04-3F8AD29A4CD5}">
      <dgm:prSet/>
      <dgm:spPr/>
      <dgm:t>
        <a:bodyPr/>
        <a:lstStyle/>
        <a:p>
          <a:endParaRPr lang="el-GR" sz="1800"/>
        </a:p>
      </dgm:t>
    </dgm:pt>
    <dgm:pt modelId="{FBEC10C8-534E-4185-B535-A2540DE58713}">
      <dgm:prSet custT="1"/>
      <dgm:spPr/>
      <dgm:t>
        <a:bodyPr/>
        <a:lstStyle/>
        <a:p>
          <a:pPr rtl="0"/>
          <a:endParaRPr kumimoji="1" lang="el-GR" sz="1800" dirty="0"/>
        </a:p>
      </dgm:t>
    </dgm:pt>
    <dgm:pt modelId="{4CB17341-8733-4AD8-B3FB-0F25407EA62C}" type="parTrans" cxnId="{E12D8694-DA87-415C-93DF-E1D41218E6A4}">
      <dgm:prSet/>
      <dgm:spPr/>
      <dgm:t>
        <a:bodyPr/>
        <a:lstStyle/>
        <a:p>
          <a:endParaRPr lang="el-GR" sz="1800"/>
        </a:p>
      </dgm:t>
    </dgm:pt>
    <dgm:pt modelId="{B754FE15-4431-4D76-BDA1-9C355F07EB56}" type="sibTrans" cxnId="{E12D8694-DA87-415C-93DF-E1D41218E6A4}">
      <dgm:prSet/>
      <dgm:spPr/>
      <dgm:t>
        <a:bodyPr/>
        <a:lstStyle/>
        <a:p>
          <a:endParaRPr lang="el-GR" sz="1800"/>
        </a:p>
      </dgm:t>
    </dgm:pt>
    <dgm:pt modelId="{47ACA2E4-A39B-4322-878D-E7C0BF89F716}">
      <dgm:prSet custT="1"/>
      <dgm:spPr/>
      <dgm:t>
        <a:bodyPr/>
        <a:lstStyle/>
        <a:p>
          <a:pPr rtl="0"/>
          <a:r>
            <a:rPr kumimoji="1" lang="el-GR" sz="1800" b="1" u="sng" dirty="0"/>
            <a:t>Μια εταιρική διαφήμιση δεν μπορεί να: </a:t>
          </a:r>
        </a:p>
      </dgm:t>
    </dgm:pt>
    <dgm:pt modelId="{B3E4E58F-A1AC-46DE-84A3-26C15171CE15}" type="parTrans" cxnId="{6CFD585E-E974-4BEE-A5DE-D3399DD603B0}">
      <dgm:prSet/>
      <dgm:spPr/>
      <dgm:t>
        <a:bodyPr/>
        <a:lstStyle/>
        <a:p>
          <a:endParaRPr lang="el-GR" sz="1800"/>
        </a:p>
      </dgm:t>
    </dgm:pt>
    <dgm:pt modelId="{427683EE-F87C-4CF2-ADE3-AC04DA0F7784}" type="sibTrans" cxnId="{6CFD585E-E974-4BEE-A5DE-D3399DD603B0}">
      <dgm:prSet/>
      <dgm:spPr/>
      <dgm:t>
        <a:bodyPr/>
        <a:lstStyle/>
        <a:p>
          <a:endParaRPr lang="el-GR" sz="1800"/>
        </a:p>
      </dgm:t>
    </dgm:pt>
    <dgm:pt modelId="{06991E9A-F3D4-4973-95D7-844AC6C025F9}">
      <dgm:prSet custT="1"/>
      <dgm:spPr/>
      <dgm:t>
        <a:bodyPr/>
        <a:lstStyle/>
        <a:p>
          <a:pPr rtl="0"/>
          <a:r>
            <a:rPr kumimoji="1" lang="el-GR" sz="1800" dirty="0"/>
            <a:t>Να δικαιολογήσει μια αδύναμη επιχείρηση</a:t>
          </a:r>
          <a:endParaRPr lang="el-GR" sz="1800" dirty="0"/>
        </a:p>
      </dgm:t>
    </dgm:pt>
    <dgm:pt modelId="{4DEB7F45-1A4A-4D00-B5C8-F1E7E66455A3}" type="parTrans" cxnId="{FA041249-5E49-4910-A098-8B5CC4C4C01A}">
      <dgm:prSet/>
      <dgm:spPr/>
      <dgm:t>
        <a:bodyPr/>
        <a:lstStyle/>
        <a:p>
          <a:endParaRPr lang="el-GR" sz="1800"/>
        </a:p>
      </dgm:t>
    </dgm:pt>
    <dgm:pt modelId="{9DE886CF-DAC9-4C11-9F5E-8942DFEA58E1}" type="sibTrans" cxnId="{FA041249-5E49-4910-A098-8B5CC4C4C01A}">
      <dgm:prSet/>
      <dgm:spPr/>
      <dgm:t>
        <a:bodyPr/>
        <a:lstStyle/>
        <a:p>
          <a:endParaRPr lang="el-GR" sz="1800"/>
        </a:p>
      </dgm:t>
    </dgm:pt>
    <dgm:pt modelId="{4D61773B-018D-42F5-A486-B249559D66B7}">
      <dgm:prSet custT="1"/>
      <dgm:spPr/>
      <dgm:t>
        <a:bodyPr/>
        <a:lstStyle/>
        <a:p>
          <a:pPr rtl="0"/>
          <a:r>
            <a:rPr kumimoji="1" lang="el-GR" sz="1800" dirty="0"/>
            <a:t>Να αλλάξει άμεσα την κοινή γνώμη</a:t>
          </a:r>
        </a:p>
      </dgm:t>
    </dgm:pt>
    <dgm:pt modelId="{C84B9E05-435F-4291-A5DA-E67E574F939C}" type="parTrans" cxnId="{DABCED1C-BDBC-4938-9631-79341024B1C5}">
      <dgm:prSet/>
      <dgm:spPr/>
      <dgm:t>
        <a:bodyPr/>
        <a:lstStyle/>
        <a:p>
          <a:endParaRPr lang="el-GR" sz="1800"/>
        </a:p>
      </dgm:t>
    </dgm:pt>
    <dgm:pt modelId="{8787DDEA-FAC2-41D6-A2D4-CF33DD893324}" type="sibTrans" cxnId="{DABCED1C-BDBC-4938-9631-79341024B1C5}">
      <dgm:prSet/>
      <dgm:spPr/>
      <dgm:t>
        <a:bodyPr/>
        <a:lstStyle/>
        <a:p>
          <a:endParaRPr lang="el-GR" sz="1800"/>
        </a:p>
      </dgm:t>
    </dgm:pt>
    <dgm:pt modelId="{D5D916C8-A8EE-493F-81B9-6815A22695E9}">
      <dgm:prSet custT="1"/>
      <dgm:spPr/>
      <dgm:t>
        <a:bodyPr/>
        <a:lstStyle/>
        <a:p>
          <a:pPr rtl="0"/>
          <a:endParaRPr kumimoji="1" lang="el-GR" sz="1800" dirty="0"/>
        </a:p>
      </dgm:t>
    </dgm:pt>
    <dgm:pt modelId="{9B6033EA-87C4-411A-B7D8-B25B3902B6EB}" type="parTrans" cxnId="{92AD4931-7A65-4105-9F6D-1E258AE396D4}">
      <dgm:prSet/>
      <dgm:spPr/>
      <dgm:t>
        <a:bodyPr/>
        <a:lstStyle/>
        <a:p>
          <a:endParaRPr lang="el-GR" sz="1800"/>
        </a:p>
      </dgm:t>
    </dgm:pt>
    <dgm:pt modelId="{D8BDCB8D-8617-4AD8-BAC9-BF5D17455477}" type="sibTrans" cxnId="{92AD4931-7A65-4105-9F6D-1E258AE396D4}">
      <dgm:prSet/>
      <dgm:spPr/>
      <dgm:t>
        <a:bodyPr/>
        <a:lstStyle/>
        <a:p>
          <a:endParaRPr lang="el-GR" sz="1800"/>
        </a:p>
      </dgm:t>
    </dgm:pt>
    <dgm:pt modelId="{FE7CED9F-08A4-4183-A4FE-1BD6AE8119FA}" type="pres">
      <dgm:prSet presAssocID="{68EE4516-6CB3-4AEF-B338-6BA28FC7B61C}" presName="Name0" presStyleCnt="0">
        <dgm:presLayoutVars>
          <dgm:dir/>
          <dgm:animLvl val="lvl"/>
          <dgm:resizeHandles val="exact"/>
        </dgm:presLayoutVars>
      </dgm:prSet>
      <dgm:spPr/>
    </dgm:pt>
    <dgm:pt modelId="{E1D5A39F-0841-416F-8D3C-9F278A2B04B6}" type="pres">
      <dgm:prSet presAssocID="{7F01C615-428A-4A50-96F7-2F09F93BAD68}" presName="linNode" presStyleCnt="0"/>
      <dgm:spPr/>
    </dgm:pt>
    <dgm:pt modelId="{DF2257B8-AA41-409C-B99A-18025CC65C98}" type="pres">
      <dgm:prSet presAssocID="{7F01C615-428A-4A50-96F7-2F09F93BAD68}" presName="parTx" presStyleLbl="revTx" presStyleIdx="0" presStyleCnt="2">
        <dgm:presLayoutVars>
          <dgm:chMax val="1"/>
          <dgm:bulletEnabled val="1"/>
        </dgm:presLayoutVars>
      </dgm:prSet>
      <dgm:spPr/>
    </dgm:pt>
    <dgm:pt modelId="{E2060225-2A8C-444F-B788-62AB2380ED1A}" type="pres">
      <dgm:prSet presAssocID="{7F01C615-428A-4A50-96F7-2F09F93BAD68}" presName="bracket" presStyleLbl="parChTrans1D1" presStyleIdx="0" presStyleCnt="2"/>
      <dgm:spPr/>
    </dgm:pt>
    <dgm:pt modelId="{C9F0187C-C7AF-4DE6-9263-652256C3AD82}" type="pres">
      <dgm:prSet presAssocID="{7F01C615-428A-4A50-96F7-2F09F93BAD68}" presName="spH" presStyleCnt="0"/>
      <dgm:spPr/>
    </dgm:pt>
    <dgm:pt modelId="{6ACBD828-16F9-4F4D-BB3A-047DF6E91CC9}" type="pres">
      <dgm:prSet presAssocID="{7F01C615-428A-4A50-96F7-2F09F93BAD68}" presName="desTx" presStyleLbl="node1" presStyleIdx="0" presStyleCnt="2">
        <dgm:presLayoutVars>
          <dgm:bulletEnabled val="1"/>
        </dgm:presLayoutVars>
      </dgm:prSet>
      <dgm:spPr/>
    </dgm:pt>
    <dgm:pt modelId="{D25828B4-5F97-4C3E-9E33-290DBED0C026}" type="pres">
      <dgm:prSet presAssocID="{DBD41BF7-CA42-4E47-BA55-A785127DD360}" presName="spV" presStyleCnt="0"/>
      <dgm:spPr/>
    </dgm:pt>
    <dgm:pt modelId="{C7ED9EC3-4500-4C38-8658-1EDD27DF1022}" type="pres">
      <dgm:prSet presAssocID="{47ACA2E4-A39B-4322-878D-E7C0BF89F716}" presName="linNode" presStyleCnt="0"/>
      <dgm:spPr/>
    </dgm:pt>
    <dgm:pt modelId="{9C30E0D6-AD01-466E-BC15-D59A63CF1BD3}" type="pres">
      <dgm:prSet presAssocID="{47ACA2E4-A39B-4322-878D-E7C0BF89F716}" presName="parTx" presStyleLbl="revTx" presStyleIdx="1" presStyleCnt="2">
        <dgm:presLayoutVars>
          <dgm:chMax val="1"/>
          <dgm:bulletEnabled val="1"/>
        </dgm:presLayoutVars>
      </dgm:prSet>
      <dgm:spPr/>
    </dgm:pt>
    <dgm:pt modelId="{5ECC502E-7BD5-4224-B18D-5F30F789118A}" type="pres">
      <dgm:prSet presAssocID="{47ACA2E4-A39B-4322-878D-E7C0BF89F716}" presName="bracket" presStyleLbl="parChTrans1D1" presStyleIdx="1" presStyleCnt="2"/>
      <dgm:spPr/>
    </dgm:pt>
    <dgm:pt modelId="{42934DC0-F792-4CE2-A0FC-06C8D58EC15B}" type="pres">
      <dgm:prSet presAssocID="{47ACA2E4-A39B-4322-878D-E7C0BF89F716}" presName="spH" presStyleCnt="0"/>
      <dgm:spPr/>
    </dgm:pt>
    <dgm:pt modelId="{552D8C75-3220-4B5E-89AC-8E8F6A85F450}" type="pres">
      <dgm:prSet presAssocID="{47ACA2E4-A39B-4322-878D-E7C0BF89F716}" presName="desTx" presStyleLbl="node1" presStyleIdx="1" presStyleCnt="2">
        <dgm:presLayoutVars>
          <dgm:bulletEnabled val="1"/>
        </dgm:presLayoutVars>
      </dgm:prSet>
      <dgm:spPr/>
    </dgm:pt>
  </dgm:ptLst>
  <dgm:cxnLst>
    <dgm:cxn modelId="{26469104-91B4-40D4-9148-AE14AC1D597A}" type="presOf" srcId="{7F01C615-428A-4A50-96F7-2F09F93BAD68}" destId="{DF2257B8-AA41-409C-B99A-18025CC65C98}" srcOrd="0" destOrd="0" presId="urn:diagrams.loki3.com/BracketList"/>
    <dgm:cxn modelId="{80379204-45A0-4416-B154-5D6C5CE2A8AB}" srcId="{7F01C615-428A-4A50-96F7-2F09F93BAD68}" destId="{1EB4E928-7AFF-46DE-AE03-32255A2B889F}" srcOrd="3" destOrd="0" parTransId="{D056D9A6-616B-460D-8169-31BEA2B86D2C}" sibTransId="{ECF4A8C0-0534-4593-B833-45ED17F0EB77}"/>
    <dgm:cxn modelId="{759CC910-4FC5-4A85-938B-0383EF12EBE4}" srcId="{7F01C615-428A-4A50-96F7-2F09F93BAD68}" destId="{CC5D7C87-267F-47EF-8774-CB032B90C172}" srcOrd="1" destOrd="0" parTransId="{5990842F-60F0-4FF8-9476-4AF11A06DC95}" sibTransId="{564D01EF-3956-471A-8094-553EFF858AE5}"/>
    <dgm:cxn modelId="{E99BD410-55E6-44ED-B8A8-BEDDACA62341}" type="presOf" srcId="{DC676E4E-283A-45A6-8E8B-61BAD880F427}" destId="{6ACBD828-16F9-4F4D-BB3A-047DF6E91CC9}" srcOrd="0" destOrd="0" presId="urn:diagrams.loki3.com/BracketList"/>
    <dgm:cxn modelId="{F235A012-7D73-4497-9D6E-33A825D24F54}" type="presOf" srcId="{CF2CE7DB-7BC0-43FF-8558-3CFBFDAA222F}" destId="{6ACBD828-16F9-4F4D-BB3A-047DF6E91CC9}" srcOrd="0" destOrd="5" presId="urn:diagrams.loki3.com/BracketList"/>
    <dgm:cxn modelId="{DABCED1C-BDBC-4938-9631-79341024B1C5}" srcId="{47ACA2E4-A39B-4322-878D-E7C0BF89F716}" destId="{4D61773B-018D-42F5-A486-B249559D66B7}" srcOrd="1" destOrd="0" parTransId="{C84B9E05-435F-4291-A5DA-E67E574F939C}" sibTransId="{8787DDEA-FAC2-41D6-A2D4-CF33DD893324}"/>
    <dgm:cxn modelId="{CD8F031D-121D-4790-9B5F-6B848A2FAE2C}" type="presOf" srcId="{68EE4516-6CB3-4AEF-B338-6BA28FC7B61C}" destId="{FE7CED9F-08A4-4183-A4FE-1BD6AE8119FA}" srcOrd="0" destOrd="0" presId="urn:diagrams.loki3.com/BracketList"/>
    <dgm:cxn modelId="{835A0E23-0CC4-4B5D-99B7-7E6B474A20DC}" type="presOf" srcId="{302A125A-154B-4D93-9085-737F9179BC12}" destId="{6ACBD828-16F9-4F4D-BB3A-047DF6E91CC9}" srcOrd="0" destOrd="2" presId="urn:diagrams.loki3.com/BracketList"/>
    <dgm:cxn modelId="{D710AB2B-C6C5-4D1A-AF04-3F8AD29A4CD5}" srcId="{7F01C615-428A-4A50-96F7-2F09F93BAD68}" destId="{CF2CE7DB-7BC0-43FF-8558-3CFBFDAA222F}" srcOrd="5" destOrd="0" parTransId="{80ABFB33-2411-47FF-A5E2-73EC41D4E101}" sibTransId="{A464673B-F773-4939-8E3A-A8B83942BA3D}"/>
    <dgm:cxn modelId="{92AD4931-7A65-4105-9F6D-1E258AE396D4}" srcId="{47ACA2E4-A39B-4322-878D-E7C0BF89F716}" destId="{D5D916C8-A8EE-493F-81B9-6815A22695E9}" srcOrd="2" destOrd="0" parTransId="{9B6033EA-87C4-411A-B7D8-B25B3902B6EB}" sibTransId="{D8BDCB8D-8617-4AD8-BAC9-BF5D17455477}"/>
    <dgm:cxn modelId="{6CFD585E-E974-4BEE-A5DE-D3399DD603B0}" srcId="{68EE4516-6CB3-4AEF-B338-6BA28FC7B61C}" destId="{47ACA2E4-A39B-4322-878D-E7C0BF89F716}" srcOrd="1" destOrd="0" parTransId="{B3E4E58F-A1AC-46DE-84A3-26C15171CE15}" sibTransId="{427683EE-F87C-4CF2-ADE3-AC04DA0F7784}"/>
    <dgm:cxn modelId="{909EDE60-49C7-41C5-AC91-698C7E465548}" srcId="{7F01C615-428A-4A50-96F7-2F09F93BAD68}" destId="{DC676E4E-283A-45A6-8E8B-61BAD880F427}" srcOrd="0" destOrd="0" parTransId="{E7452DB1-5537-4A31-A86C-DEB05A8033CD}" sibTransId="{44EEA6A3-5EFC-48E4-AA99-1B6409EEB5A3}"/>
    <dgm:cxn modelId="{D23BD746-0081-48B9-B6B7-38D7C426D29A}" srcId="{7F01C615-428A-4A50-96F7-2F09F93BAD68}" destId="{18C6CB8D-CDBB-43AA-9A10-A9AADA5AFA66}" srcOrd="4" destOrd="0" parTransId="{42CCCD20-8A3F-4EF6-A0FC-26035FC8F153}" sibTransId="{777095A2-FD9B-4976-9846-909E6836A672}"/>
    <dgm:cxn modelId="{FA041249-5E49-4910-A098-8B5CC4C4C01A}" srcId="{47ACA2E4-A39B-4322-878D-E7C0BF89F716}" destId="{06991E9A-F3D4-4973-95D7-844AC6C025F9}" srcOrd="0" destOrd="0" parTransId="{4DEB7F45-1A4A-4D00-B5C8-F1E7E66455A3}" sibTransId="{9DE886CF-DAC9-4C11-9F5E-8942DFEA58E1}"/>
    <dgm:cxn modelId="{097ED44C-9B83-4F82-BAD5-AED385FF84D4}" type="presOf" srcId="{CC5D7C87-267F-47EF-8774-CB032B90C172}" destId="{6ACBD828-16F9-4F4D-BB3A-047DF6E91CC9}" srcOrd="0" destOrd="1" presId="urn:diagrams.loki3.com/BracketList"/>
    <dgm:cxn modelId="{8A624A5A-B285-4002-8612-1BFB7163ADB9}" type="presOf" srcId="{06991E9A-F3D4-4973-95D7-844AC6C025F9}" destId="{552D8C75-3220-4B5E-89AC-8E8F6A85F450}" srcOrd="0" destOrd="0" presId="urn:diagrams.loki3.com/BracketList"/>
    <dgm:cxn modelId="{2F39A986-5831-4A0F-B982-52D3A2A2F48B}" srcId="{7F01C615-428A-4A50-96F7-2F09F93BAD68}" destId="{302A125A-154B-4D93-9085-737F9179BC12}" srcOrd="2" destOrd="0" parTransId="{D6549B1B-51AA-4C90-BF75-94D3641CC6F7}" sibTransId="{967E6E02-0E56-4BEA-B647-CB47D965F817}"/>
    <dgm:cxn modelId="{3DAD638E-0788-4844-BA52-52ED9DFA7F56}" type="presOf" srcId="{FBEC10C8-534E-4185-B535-A2540DE58713}" destId="{6ACBD828-16F9-4F4D-BB3A-047DF6E91CC9}" srcOrd="0" destOrd="6" presId="urn:diagrams.loki3.com/BracketList"/>
    <dgm:cxn modelId="{E12D8694-DA87-415C-93DF-E1D41218E6A4}" srcId="{7F01C615-428A-4A50-96F7-2F09F93BAD68}" destId="{FBEC10C8-534E-4185-B535-A2540DE58713}" srcOrd="6" destOrd="0" parTransId="{4CB17341-8733-4AD8-B3FB-0F25407EA62C}" sibTransId="{B754FE15-4431-4D76-BDA1-9C355F07EB56}"/>
    <dgm:cxn modelId="{82BAFBA8-AA06-42F5-B405-2C76A725E8CE}" srcId="{68EE4516-6CB3-4AEF-B338-6BA28FC7B61C}" destId="{7F01C615-428A-4A50-96F7-2F09F93BAD68}" srcOrd="0" destOrd="0" parTransId="{48ECBA92-F6AB-4C00-BD20-987D3428E59A}" sibTransId="{DBD41BF7-CA42-4E47-BA55-A785127DD360}"/>
    <dgm:cxn modelId="{BA485DBE-CE6B-4310-A398-0963E6D5F100}" type="presOf" srcId="{4D61773B-018D-42F5-A486-B249559D66B7}" destId="{552D8C75-3220-4B5E-89AC-8E8F6A85F450}" srcOrd="0" destOrd="1" presId="urn:diagrams.loki3.com/BracketList"/>
    <dgm:cxn modelId="{3E0AB5C2-FACE-4853-897C-4CD7C745242E}" type="presOf" srcId="{47ACA2E4-A39B-4322-878D-E7C0BF89F716}" destId="{9C30E0D6-AD01-466E-BC15-D59A63CF1BD3}" srcOrd="0" destOrd="0" presId="urn:diagrams.loki3.com/BracketList"/>
    <dgm:cxn modelId="{E1CB11C8-2F18-4A59-8871-F177CE3EBEE5}" type="presOf" srcId="{1EB4E928-7AFF-46DE-AE03-32255A2B889F}" destId="{6ACBD828-16F9-4F4D-BB3A-047DF6E91CC9}" srcOrd="0" destOrd="3" presId="urn:diagrams.loki3.com/BracketList"/>
    <dgm:cxn modelId="{60853DD2-8A3C-496F-A317-2DFEBBE2B73E}" type="presOf" srcId="{D5D916C8-A8EE-493F-81B9-6815A22695E9}" destId="{552D8C75-3220-4B5E-89AC-8E8F6A85F450}" srcOrd="0" destOrd="2" presId="urn:diagrams.loki3.com/BracketList"/>
    <dgm:cxn modelId="{9F7B9EEC-3D23-4575-8647-9AF87F864B51}" type="presOf" srcId="{18C6CB8D-CDBB-43AA-9A10-A9AADA5AFA66}" destId="{6ACBD828-16F9-4F4D-BB3A-047DF6E91CC9}" srcOrd="0" destOrd="4" presId="urn:diagrams.loki3.com/BracketList"/>
    <dgm:cxn modelId="{F610C42E-27D4-4C08-B2E5-662723F74908}" type="presParOf" srcId="{FE7CED9F-08A4-4183-A4FE-1BD6AE8119FA}" destId="{E1D5A39F-0841-416F-8D3C-9F278A2B04B6}" srcOrd="0" destOrd="0" presId="urn:diagrams.loki3.com/BracketList"/>
    <dgm:cxn modelId="{659991C5-0E73-45F0-9E69-19A0012EF221}" type="presParOf" srcId="{E1D5A39F-0841-416F-8D3C-9F278A2B04B6}" destId="{DF2257B8-AA41-409C-B99A-18025CC65C98}" srcOrd="0" destOrd="0" presId="urn:diagrams.loki3.com/BracketList"/>
    <dgm:cxn modelId="{CD2F71D0-1E9B-4D2B-9FC7-A1599919B4C0}" type="presParOf" srcId="{E1D5A39F-0841-416F-8D3C-9F278A2B04B6}" destId="{E2060225-2A8C-444F-B788-62AB2380ED1A}" srcOrd="1" destOrd="0" presId="urn:diagrams.loki3.com/BracketList"/>
    <dgm:cxn modelId="{7A80A87D-0EE2-41E1-8542-79439034AF13}" type="presParOf" srcId="{E1D5A39F-0841-416F-8D3C-9F278A2B04B6}" destId="{C9F0187C-C7AF-4DE6-9263-652256C3AD82}" srcOrd="2" destOrd="0" presId="urn:diagrams.loki3.com/BracketList"/>
    <dgm:cxn modelId="{2990A0E0-CECC-4E05-BA12-F7F59A811596}" type="presParOf" srcId="{E1D5A39F-0841-416F-8D3C-9F278A2B04B6}" destId="{6ACBD828-16F9-4F4D-BB3A-047DF6E91CC9}" srcOrd="3" destOrd="0" presId="urn:diagrams.loki3.com/BracketList"/>
    <dgm:cxn modelId="{C4A84E0A-C448-4084-B995-0AB0CD300B63}" type="presParOf" srcId="{FE7CED9F-08A4-4183-A4FE-1BD6AE8119FA}" destId="{D25828B4-5F97-4C3E-9E33-290DBED0C026}" srcOrd="1" destOrd="0" presId="urn:diagrams.loki3.com/BracketList"/>
    <dgm:cxn modelId="{99CC1985-185E-4A10-8C5D-3AB4AF5483B5}" type="presParOf" srcId="{FE7CED9F-08A4-4183-A4FE-1BD6AE8119FA}" destId="{C7ED9EC3-4500-4C38-8658-1EDD27DF1022}" srcOrd="2" destOrd="0" presId="urn:diagrams.loki3.com/BracketList"/>
    <dgm:cxn modelId="{BCF9D752-5CE7-4BA1-B56A-D120AA6D27FE}" type="presParOf" srcId="{C7ED9EC3-4500-4C38-8658-1EDD27DF1022}" destId="{9C30E0D6-AD01-466E-BC15-D59A63CF1BD3}" srcOrd="0" destOrd="0" presId="urn:diagrams.loki3.com/BracketList"/>
    <dgm:cxn modelId="{BCFD2FB9-4CAD-4810-9C4A-04957140AD48}" type="presParOf" srcId="{C7ED9EC3-4500-4C38-8658-1EDD27DF1022}" destId="{5ECC502E-7BD5-4224-B18D-5F30F789118A}" srcOrd="1" destOrd="0" presId="urn:diagrams.loki3.com/BracketList"/>
    <dgm:cxn modelId="{B3BF7F4E-A9B4-48E7-A02B-C13F8A9FD9D2}" type="presParOf" srcId="{C7ED9EC3-4500-4C38-8658-1EDD27DF1022}" destId="{42934DC0-F792-4CE2-A0FC-06C8D58EC15B}" srcOrd="2" destOrd="0" presId="urn:diagrams.loki3.com/BracketList"/>
    <dgm:cxn modelId="{F7D4E4D7-A3A5-4BE4-8E7A-C33D27784F50}" type="presParOf" srcId="{C7ED9EC3-4500-4C38-8658-1EDD27DF1022}" destId="{552D8C75-3220-4B5E-89AC-8E8F6A85F45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0CC72-FC5C-4A02-B686-485D4B14C5B6}">
      <dsp:nvSpPr>
        <dsp:cNvPr id="0" name=""/>
        <dsp:cNvSpPr/>
      </dsp:nvSpPr>
      <dsp:spPr>
        <a:xfrm>
          <a:off x="0" y="793046"/>
          <a:ext cx="7429552" cy="27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EF0892-B39B-42FF-BFD6-5B759A9C8BAF}">
      <dsp:nvSpPr>
        <dsp:cNvPr id="0" name=""/>
        <dsp:cNvSpPr/>
      </dsp:nvSpPr>
      <dsp:spPr>
        <a:xfrm>
          <a:off x="371477" y="82925"/>
          <a:ext cx="6866986" cy="87248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200" kern="1200" dirty="0">
              <a:latin typeface="+mj-lt"/>
            </a:rPr>
            <a:t>Τα μηνύματα θα πρέπει να ταιριάζουν σε περιεχόμενο και δομή με τα χαρακτηριστικά του κοινού.</a:t>
          </a:r>
          <a:endParaRPr kumimoji="1" lang="en-US" sz="1200" kern="1200" dirty="0">
            <a:latin typeface="+mj-lt"/>
          </a:endParaRPr>
        </a:p>
      </dsp:txBody>
      <dsp:txXfrm>
        <a:off x="414068" y="125516"/>
        <a:ext cx="6781804" cy="787298"/>
      </dsp:txXfrm>
    </dsp:sp>
    <dsp:sp modelId="{AC1F00CE-1A1E-46BF-9CC8-D38D5068636F}">
      <dsp:nvSpPr>
        <dsp:cNvPr id="0" name=""/>
        <dsp:cNvSpPr/>
      </dsp:nvSpPr>
      <dsp:spPr>
        <a:xfrm>
          <a:off x="0" y="1904505"/>
          <a:ext cx="7429552" cy="27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1C37C0-93EC-4CC8-8717-FD191F5CF362}">
      <dsp:nvSpPr>
        <dsp:cNvPr id="0" name=""/>
        <dsp:cNvSpPr/>
      </dsp:nvSpPr>
      <dsp:spPr>
        <a:xfrm>
          <a:off x="371477" y="1129646"/>
          <a:ext cx="6866882" cy="93721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200" kern="1200" dirty="0">
              <a:latin typeface="+mj-lt"/>
            </a:rPr>
            <a:t>Έμφαση στην γλώσσα, εκπαίδευση, κοινωνική τάξη, τοπικές διαφορές, εθνικότητα και πολιτιστικό παρελθόν του κοινού. Πολιτιστικές Διαφορές και Συγκρουόμενες αξίες. </a:t>
          </a:r>
          <a:endParaRPr kumimoji="1" lang="en-US" sz="1200" kern="1200" dirty="0">
            <a:latin typeface="+mj-lt"/>
          </a:endParaRPr>
        </a:p>
      </dsp:txBody>
      <dsp:txXfrm>
        <a:off x="417228" y="1175397"/>
        <a:ext cx="6775380" cy="845717"/>
      </dsp:txXfrm>
    </dsp:sp>
    <dsp:sp modelId="{9227C6AE-1997-49DB-A578-3E531DC3CB1C}">
      <dsp:nvSpPr>
        <dsp:cNvPr id="0" name=""/>
        <dsp:cNvSpPr/>
      </dsp:nvSpPr>
      <dsp:spPr>
        <a:xfrm>
          <a:off x="0" y="2639452"/>
          <a:ext cx="7429552" cy="27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6FB17-92EB-436C-A002-D70F94BAF479}">
      <dsp:nvSpPr>
        <dsp:cNvPr id="0" name=""/>
        <dsp:cNvSpPr/>
      </dsp:nvSpPr>
      <dsp:spPr>
        <a:xfrm>
          <a:off x="371477" y="2241105"/>
          <a:ext cx="6851228" cy="56070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200" kern="1200" dirty="0">
              <a:latin typeface="+mj-lt"/>
            </a:rPr>
            <a:t>Το μήνυμα να είναι απλό και ξεκάθαρο</a:t>
          </a:r>
          <a:endParaRPr kumimoji="1" lang="en-US" sz="1200" kern="1200" dirty="0">
            <a:latin typeface="+mj-lt"/>
          </a:endParaRPr>
        </a:p>
      </dsp:txBody>
      <dsp:txXfrm>
        <a:off x="398848" y="2268476"/>
        <a:ext cx="6796486" cy="505965"/>
      </dsp:txXfrm>
    </dsp:sp>
    <dsp:sp modelId="{FBD902BC-4651-441E-B967-7798BC9CCF56}">
      <dsp:nvSpPr>
        <dsp:cNvPr id="0" name=""/>
        <dsp:cNvSpPr/>
      </dsp:nvSpPr>
      <dsp:spPr>
        <a:xfrm>
          <a:off x="0" y="3319217"/>
          <a:ext cx="7429552" cy="27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665704-47B6-40AE-BADA-D6B55FFA0050}">
      <dsp:nvSpPr>
        <dsp:cNvPr id="0" name=""/>
        <dsp:cNvSpPr/>
      </dsp:nvSpPr>
      <dsp:spPr>
        <a:xfrm>
          <a:off x="371477" y="2976052"/>
          <a:ext cx="6866986" cy="50552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200" kern="1200" dirty="0">
              <a:latin typeface="+mj-lt"/>
            </a:rPr>
            <a:t>Χρήση συμβόλων, ακρωνυμίων και συνθημάτων.</a:t>
          </a:r>
          <a:endParaRPr kumimoji="1" lang="en-US" sz="1200" kern="1200" dirty="0">
            <a:latin typeface="+mj-lt"/>
          </a:endParaRPr>
        </a:p>
      </dsp:txBody>
      <dsp:txXfrm>
        <a:off x="396155" y="3000730"/>
        <a:ext cx="6817630" cy="456168"/>
      </dsp:txXfrm>
    </dsp:sp>
    <dsp:sp modelId="{D310D7E0-5C26-41D5-9018-EF99DE7AB910}">
      <dsp:nvSpPr>
        <dsp:cNvPr id="0" name=""/>
        <dsp:cNvSpPr/>
      </dsp:nvSpPr>
      <dsp:spPr>
        <a:xfrm>
          <a:off x="0" y="4022568"/>
          <a:ext cx="7429552" cy="2772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257E7-6C27-4DA4-8A95-C7881964C56D}">
      <dsp:nvSpPr>
        <dsp:cNvPr id="0" name=""/>
        <dsp:cNvSpPr/>
      </dsp:nvSpPr>
      <dsp:spPr>
        <a:xfrm>
          <a:off x="371477" y="3655817"/>
          <a:ext cx="6851176" cy="52911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200" kern="1200" dirty="0">
              <a:latin typeface="+mj-lt"/>
            </a:rPr>
            <a:t>Αποφυγή επαγγελματικής διαλέκτου</a:t>
          </a:r>
        </a:p>
      </dsp:txBody>
      <dsp:txXfrm>
        <a:off x="397306" y="3681646"/>
        <a:ext cx="6799518" cy="477453"/>
      </dsp:txXfrm>
    </dsp:sp>
    <dsp:sp modelId="{72105341-B235-4E47-8ED8-E509AF23F29F}">
      <dsp:nvSpPr>
        <dsp:cNvPr id="0" name=""/>
        <dsp:cNvSpPr/>
      </dsp:nvSpPr>
      <dsp:spPr>
        <a:xfrm>
          <a:off x="0" y="4854282"/>
          <a:ext cx="7429552" cy="13860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6616" tIns="229108" rIns="576616" bIns="85344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l-GR" sz="1200" kern="1200" dirty="0">
              <a:latin typeface="+mj-lt"/>
            </a:rPr>
            <a:t>Μη αποτελεσματικές λέξεις: αρχηγία, αυξημένο, μοναδικό, σημαντικό, λύση, ολοκληρωμένο, ισχυρό, νεωτεριστικό, προχωρημένο, υψηλή απόδοση, εκλεπτυσμένο.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el-GR" sz="1200" kern="1200" dirty="0">
            <a:latin typeface="+mj-lt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l-GR" sz="1200" kern="1200" dirty="0">
              <a:latin typeface="+mj-lt"/>
            </a:rPr>
            <a:t>Αποφυγή λέξεων που είναι πολυχρησιμοποιημένες και κάνουν το μήνυμα να χάσει την αξία και την μοναδικότητά του.</a:t>
          </a:r>
        </a:p>
      </dsp:txBody>
      <dsp:txXfrm>
        <a:off x="0" y="4854282"/>
        <a:ext cx="7429552" cy="1386000"/>
      </dsp:txXfrm>
    </dsp:sp>
    <dsp:sp modelId="{7EC46FC3-BD6F-418E-8AB0-A5607F08F14F}">
      <dsp:nvSpPr>
        <dsp:cNvPr id="0" name=""/>
        <dsp:cNvSpPr/>
      </dsp:nvSpPr>
      <dsp:spPr>
        <a:xfrm>
          <a:off x="371477" y="4359168"/>
          <a:ext cx="6851228" cy="65747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6574" tIns="0" rIns="196574" bIns="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200" kern="1200" dirty="0">
              <a:latin typeface="+mj-lt"/>
            </a:rPr>
            <a:t>Αποφυγή στερεοτύπων και λεκτικών τεχνασμάτων </a:t>
          </a:r>
        </a:p>
      </dsp:txBody>
      <dsp:txXfrm>
        <a:off x="403572" y="4391263"/>
        <a:ext cx="6787038" cy="5932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B1776-4C16-4EE2-8442-10CAC54E2C84}">
      <dsp:nvSpPr>
        <dsp:cNvPr id="0" name=""/>
        <dsp:cNvSpPr/>
      </dsp:nvSpPr>
      <dsp:spPr>
        <a:xfrm>
          <a:off x="503773" y="1823"/>
          <a:ext cx="2349248" cy="868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Αποφυγή ευφημισμού και διπλής ομιλίας</a:t>
          </a:r>
          <a:endParaRPr lang="el-GR" sz="1800" kern="1200" dirty="0"/>
        </a:p>
      </dsp:txBody>
      <dsp:txXfrm>
        <a:off x="529212" y="27262"/>
        <a:ext cx="2298370" cy="817676"/>
      </dsp:txXfrm>
    </dsp:sp>
    <dsp:sp modelId="{6F944F32-E064-4AFB-BEF7-CA2640CEEBD4}">
      <dsp:nvSpPr>
        <dsp:cNvPr id="0" name=""/>
        <dsp:cNvSpPr/>
      </dsp:nvSpPr>
      <dsp:spPr>
        <a:xfrm>
          <a:off x="738698" y="870378"/>
          <a:ext cx="234924" cy="651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415"/>
              </a:lnTo>
              <a:lnTo>
                <a:pt x="234924" y="6514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ABE04-F777-4D06-9B19-8510CF5622EE}">
      <dsp:nvSpPr>
        <dsp:cNvPr id="0" name=""/>
        <dsp:cNvSpPr/>
      </dsp:nvSpPr>
      <dsp:spPr>
        <a:xfrm>
          <a:off x="973623" y="1087516"/>
          <a:ext cx="3456916" cy="868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600" kern="1200" dirty="0"/>
            <a:t>Λέξεων με αρνητική έννοια</a:t>
          </a:r>
          <a:endParaRPr lang="el-GR" sz="1600" kern="1200" dirty="0"/>
        </a:p>
      </dsp:txBody>
      <dsp:txXfrm>
        <a:off x="999062" y="1112955"/>
        <a:ext cx="3406038" cy="817676"/>
      </dsp:txXfrm>
    </dsp:sp>
    <dsp:sp modelId="{25B5C725-FE12-421E-A171-2E8BD8327F05}">
      <dsp:nvSpPr>
        <dsp:cNvPr id="0" name=""/>
        <dsp:cNvSpPr/>
      </dsp:nvSpPr>
      <dsp:spPr>
        <a:xfrm>
          <a:off x="738698" y="870378"/>
          <a:ext cx="234924" cy="1737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108"/>
              </a:lnTo>
              <a:lnTo>
                <a:pt x="234924" y="1737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F3A9A-54B3-40E3-8B19-C1F5C2DE1951}">
      <dsp:nvSpPr>
        <dsp:cNvPr id="0" name=""/>
        <dsp:cNvSpPr/>
      </dsp:nvSpPr>
      <dsp:spPr>
        <a:xfrm>
          <a:off x="973623" y="2173209"/>
          <a:ext cx="3470437" cy="868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600" kern="1200" dirty="0"/>
            <a:t>Για παράδειγμα, αντί της λέξης αναπηρίας θα πρέπει να χρησιμοποιηθεί η λέξη αδυναμία.</a:t>
          </a:r>
          <a:endParaRPr lang="el-GR" sz="1600" kern="1200" dirty="0"/>
        </a:p>
      </dsp:txBody>
      <dsp:txXfrm>
        <a:off x="999062" y="2198648"/>
        <a:ext cx="3419559" cy="817676"/>
      </dsp:txXfrm>
    </dsp:sp>
    <dsp:sp modelId="{80AA24A1-A99A-468B-8C88-A0A84138ECC0}">
      <dsp:nvSpPr>
        <dsp:cNvPr id="0" name=""/>
        <dsp:cNvSpPr/>
      </dsp:nvSpPr>
      <dsp:spPr>
        <a:xfrm>
          <a:off x="738698" y="870378"/>
          <a:ext cx="234924" cy="282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2802"/>
              </a:lnTo>
              <a:lnTo>
                <a:pt x="234924" y="2822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22BB9-45CD-4F87-8072-3D09C4D7D750}">
      <dsp:nvSpPr>
        <dsp:cNvPr id="0" name=""/>
        <dsp:cNvSpPr/>
      </dsp:nvSpPr>
      <dsp:spPr>
        <a:xfrm>
          <a:off x="973623" y="3258902"/>
          <a:ext cx="3467366" cy="868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600" kern="1200" dirty="0"/>
            <a:t>Χρήση λέξεων με θετική και ευνοϊκή σημασία χωρίς όμως να είναι αρνητικές και να παραπλανούν.</a:t>
          </a:r>
          <a:endParaRPr lang="el-GR" sz="1600" kern="1200" dirty="0"/>
        </a:p>
      </dsp:txBody>
      <dsp:txXfrm>
        <a:off x="999062" y="3284341"/>
        <a:ext cx="3416488" cy="817676"/>
      </dsp:txXfrm>
    </dsp:sp>
    <dsp:sp modelId="{A2A42CC1-48AE-4D03-BC5A-1276671F347C}">
      <dsp:nvSpPr>
        <dsp:cNvPr id="0" name=""/>
        <dsp:cNvSpPr/>
      </dsp:nvSpPr>
      <dsp:spPr>
        <a:xfrm>
          <a:off x="738698" y="870378"/>
          <a:ext cx="234924" cy="3908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495"/>
              </a:lnTo>
              <a:lnTo>
                <a:pt x="234924" y="3908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34040-DD3E-4212-99E9-1237FC3328FA}">
      <dsp:nvSpPr>
        <dsp:cNvPr id="0" name=""/>
        <dsp:cNvSpPr/>
      </dsp:nvSpPr>
      <dsp:spPr>
        <a:xfrm>
          <a:off x="973623" y="4344595"/>
          <a:ext cx="3558113" cy="868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600" kern="1200" dirty="0"/>
            <a:t>Π.χ. η φράση «Η μείωση του αριθμού των υπαλλήλων» διατυπώνεται ως «επίτευξη σωστού μεγέθους»</a:t>
          </a:r>
          <a:endParaRPr lang="el-GR" sz="1600" kern="1200" dirty="0"/>
        </a:p>
      </dsp:txBody>
      <dsp:txXfrm>
        <a:off x="999062" y="4370034"/>
        <a:ext cx="3507235" cy="817676"/>
      </dsp:txXfrm>
    </dsp:sp>
    <dsp:sp modelId="{AC2C74F8-68DF-41C2-BC24-77F531A10BA6}">
      <dsp:nvSpPr>
        <dsp:cNvPr id="0" name=""/>
        <dsp:cNvSpPr/>
      </dsp:nvSpPr>
      <dsp:spPr>
        <a:xfrm>
          <a:off x="4551362" y="1823"/>
          <a:ext cx="2073256" cy="868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kern="1200" dirty="0"/>
            <a:t>Αποφυγή γλώσσας διακρίσεων </a:t>
          </a:r>
          <a:endParaRPr lang="el-GR" sz="1800" kern="1200" dirty="0"/>
        </a:p>
      </dsp:txBody>
      <dsp:txXfrm>
        <a:off x="4576801" y="27262"/>
        <a:ext cx="2022378" cy="817676"/>
      </dsp:txXfrm>
    </dsp:sp>
    <dsp:sp modelId="{B7B08B48-2003-4733-95CA-60AE3C721451}">
      <dsp:nvSpPr>
        <dsp:cNvPr id="0" name=""/>
        <dsp:cNvSpPr/>
      </dsp:nvSpPr>
      <dsp:spPr>
        <a:xfrm>
          <a:off x="4758688" y="870378"/>
          <a:ext cx="207325" cy="651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415"/>
              </a:lnTo>
              <a:lnTo>
                <a:pt x="207325" y="6514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1C682-C48D-4CE3-B447-BAF6AC9625D4}">
      <dsp:nvSpPr>
        <dsp:cNvPr id="0" name=""/>
        <dsp:cNvSpPr/>
      </dsp:nvSpPr>
      <dsp:spPr>
        <a:xfrm>
          <a:off x="4966013" y="1087516"/>
          <a:ext cx="3012800" cy="868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600" kern="1200" dirty="0"/>
            <a:t>Επικοινωνία χωρίς τη χρήση διακρίσεων</a:t>
          </a:r>
          <a:endParaRPr lang="el-GR" sz="1600" kern="1200" dirty="0"/>
        </a:p>
      </dsp:txBody>
      <dsp:txXfrm>
        <a:off x="4991452" y="1112955"/>
        <a:ext cx="2961922" cy="817676"/>
      </dsp:txXfrm>
    </dsp:sp>
    <dsp:sp modelId="{D54B72F0-9073-4F94-9894-6FDB182F2239}">
      <dsp:nvSpPr>
        <dsp:cNvPr id="0" name=""/>
        <dsp:cNvSpPr/>
      </dsp:nvSpPr>
      <dsp:spPr>
        <a:xfrm>
          <a:off x="4758688" y="870378"/>
          <a:ext cx="207325" cy="1737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108"/>
              </a:lnTo>
              <a:lnTo>
                <a:pt x="207325" y="1737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FC04D-1E7D-4E54-914C-3D4FB6984295}">
      <dsp:nvSpPr>
        <dsp:cNvPr id="0" name=""/>
        <dsp:cNvSpPr/>
      </dsp:nvSpPr>
      <dsp:spPr>
        <a:xfrm>
          <a:off x="4966013" y="2173209"/>
          <a:ext cx="2987896" cy="868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600" kern="1200" dirty="0"/>
            <a:t>Αποφυγή υπονοούμενων σχετικά με φύλο, φυλή και εθνικότητα.</a:t>
          </a:r>
          <a:endParaRPr lang="el-GR" sz="1600" kern="1200" dirty="0"/>
        </a:p>
      </dsp:txBody>
      <dsp:txXfrm>
        <a:off x="4991452" y="2198648"/>
        <a:ext cx="2937018" cy="817676"/>
      </dsp:txXfrm>
    </dsp:sp>
    <dsp:sp modelId="{8B54F560-7958-4A80-A0D2-E4AD220E7AEA}">
      <dsp:nvSpPr>
        <dsp:cNvPr id="0" name=""/>
        <dsp:cNvSpPr/>
      </dsp:nvSpPr>
      <dsp:spPr>
        <a:xfrm>
          <a:off x="4758688" y="870378"/>
          <a:ext cx="207325" cy="2822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2802"/>
              </a:lnTo>
              <a:lnTo>
                <a:pt x="207325" y="28228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F1DBF-4750-434B-8994-BEC729FE4083}">
      <dsp:nvSpPr>
        <dsp:cNvPr id="0" name=""/>
        <dsp:cNvSpPr/>
      </dsp:nvSpPr>
      <dsp:spPr>
        <a:xfrm>
          <a:off x="4966013" y="3258902"/>
          <a:ext cx="3057770" cy="868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600" kern="1200" dirty="0"/>
            <a:t>Προσεκτικοί με περιγραφές σχετικά με γυναίκες.</a:t>
          </a:r>
          <a:endParaRPr lang="el-GR" sz="1600" kern="1200" dirty="0"/>
        </a:p>
      </dsp:txBody>
      <dsp:txXfrm>
        <a:off x="4991452" y="3284341"/>
        <a:ext cx="3006892" cy="817676"/>
      </dsp:txXfrm>
    </dsp:sp>
    <dsp:sp modelId="{B01167AB-102E-4DC5-954C-77226A1492E8}">
      <dsp:nvSpPr>
        <dsp:cNvPr id="0" name=""/>
        <dsp:cNvSpPr/>
      </dsp:nvSpPr>
      <dsp:spPr>
        <a:xfrm>
          <a:off x="4758688" y="870378"/>
          <a:ext cx="207325" cy="3908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08495"/>
              </a:lnTo>
              <a:lnTo>
                <a:pt x="207325" y="39084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0D794-3DBD-4E07-992F-7AF2FD8D8350}">
      <dsp:nvSpPr>
        <dsp:cNvPr id="0" name=""/>
        <dsp:cNvSpPr/>
      </dsp:nvSpPr>
      <dsp:spPr>
        <a:xfrm>
          <a:off x="4966013" y="4344595"/>
          <a:ext cx="3102740" cy="868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600" kern="1200" dirty="0"/>
            <a:t>Αποφυγή εθνικών χαρακτηρισμών</a:t>
          </a:r>
          <a:endParaRPr kumimoji="1" lang="en-US" sz="1600" kern="1200" dirty="0"/>
        </a:p>
      </dsp:txBody>
      <dsp:txXfrm>
        <a:off x="4991452" y="4370034"/>
        <a:ext cx="3051862" cy="817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3C6B1-AC62-46CB-BEDB-75AB35EB2BF3}">
      <dsp:nvSpPr>
        <dsp:cNvPr id="0" name=""/>
        <dsp:cNvSpPr/>
      </dsp:nvSpPr>
      <dsp:spPr>
        <a:xfrm>
          <a:off x="0" y="110937"/>
          <a:ext cx="3037791" cy="2174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Τα στατιστικά στοιχεία προετοιμάζονται από το οικονομικό τμήμα.</a:t>
          </a:r>
          <a:endParaRPr lang="en-US" sz="2100" kern="1200" dirty="0"/>
        </a:p>
      </dsp:txBody>
      <dsp:txXfrm>
        <a:off x="106148" y="217085"/>
        <a:ext cx="2825495" cy="1962149"/>
      </dsp:txXfrm>
    </dsp:sp>
    <dsp:sp modelId="{09092280-59F1-4028-B7C6-618ADD4F9490}">
      <dsp:nvSpPr>
        <dsp:cNvPr id="0" name=""/>
        <dsp:cNvSpPr/>
      </dsp:nvSpPr>
      <dsp:spPr>
        <a:xfrm>
          <a:off x="0" y="2345862"/>
          <a:ext cx="3037791" cy="2174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100" kern="1200" dirty="0"/>
            <a:t>Την επιμέλεια αυτού του τμήματος της ετήσιας αναφοράς έχει ο υπεύθυνος των οικονομικών δημοσίων σχέσεων. </a:t>
          </a:r>
          <a:endParaRPr lang="en-US" sz="2100" kern="1200" dirty="0"/>
        </a:p>
      </dsp:txBody>
      <dsp:txXfrm>
        <a:off x="106148" y="2452010"/>
        <a:ext cx="2825495" cy="19621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257B8-AA41-409C-B99A-18025CC65C98}">
      <dsp:nvSpPr>
        <dsp:cNvPr id="0" name=""/>
        <dsp:cNvSpPr/>
      </dsp:nvSpPr>
      <dsp:spPr>
        <a:xfrm>
          <a:off x="0" y="948062"/>
          <a:ext cx="2631776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b="1" u="sng" kern="1200" dirty="0"/>
            <a:t>Μια εταιρική διαφήμιση μπορεί να: </a:t>
          </a:r>
          <a:endParaRPr lang="el-GR" sz="1800" b="1" u="sng" kern="1200" dirty="0"/>
        </a:p>
      </dsp:txBody>
      <dsp:txXfrm>
        <a:off x="0" y="948062"/>
        <a:ext cx="2631776" cy="1287000"/>
      </dsp:txXfrm>
    </dsp:sp>
    <dsp:sp modelId="{E2060225-2A8C-444F-B788-62AB2380ED1A}">
      <dsp:nvSpPr>
        <dsp:cNvPr id="0" name=""/>
        <dsp:cNvSpPr/>
      </dsp:nvSpPr>
      <dsp:spPr>
        <a:xfrm>
          <a:off x="2631776" y="364890"/>
          <a:ext cx="526355" cy="2453343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BD828-16F9-4F4D-BB3A-047DF6E91CC9}">
      <dsp:nvSpPr>
        <dsp:cNvPr id="0" name=""/>
        <dsp:cNvSpPr/>
      </dsp:nvSpPr>
      <dsp:spPr>
        <a:xfrm>
          <a:off x="3368673" y="364890"/>
          <a:ext cx="7158431" cy="24533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l-GR" sz="1800" kern="1200" dirty="0"/>
            <a:t>Αυξήσει την </a:t>
          </a:r>
          <a:r>
            <a:rPr kumimoji="1" lang="el-GR" sz="1800" kern="1200" dirty="0" err="1"/>
            <a:t>αναγνωρισιμότητα</a:t>
          </a:r>
          <a:r>
            <a:rPr kumimoji="1" lang="el-GR" sz="1800" kern="1200" dirty="0"/>
            <a:t> της επιχείρησης</a:t>
          </a:r>
          <a:endParaRPr lang="el-G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l-GR" sz="1800" kern="1200" dirty="0"/>
            <a:t>Να δημιουργήσει ευνοϊκή εντύπωση στους επενδυτές και χρηματοοικονομικούς αναλυτές.</a:t>
          </a:r>
          <a:endParaRPr lang="el-G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l-GR" sz="1800" kern="1200" dirty="0"/>
            <a:t>Να παρακινήσει υπαλλήλους και να προσελκύσει άλλους.</a:t>
          </a:r>
          <a:endParaRPr lang="el-G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l-GR" sz="1800" kern="1200" dirty="0"/>
            <a:t>Να επηρεάσει την κοινή γνώμη</a:t>
          </a:r>
          <a:endParaRPr lang="el-G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l-GR" sz="1800" kern="1200" dirty="0"/>
            <a:t>Νε ενισχύσει τις σχέσεις με αντιπροσώπους.  </a:t>
          </a:r>
          <a:endParaRPr lang="el-G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l-GR" sz="1800" kern="1200" dirty="0"/>
            <a:t>Να επηρεάσει τη νομοθεσία</a:t>
          </a:r>
          <a:endParaRPr lang="el-G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el-GR" sz="1800" kern="1200" dirty="0"/>
        </a:p>
      </dsp:txBody>
      <dsp:txXfrm>
        <a:off x="3368673" y="364890"/>
        <a:ext cx="7158431" cy="2453343"/>
      </dsp:txXfrm>
    </dsp:sp>
    <dsp:sp modelId="{9C30E0D6-AD01-466E-BC15-D59A63CF1BD3}">
      <dsp:nvSpPr>
        <dsp:cNvPr id="0" name=""/>
        <dsp:cNvSpPr/>
      </dsp:nvSpPr>
      <dsp:spPr>
        <a:xfrm>
          <a:off x="0" y="3052234"/>
          <a:ext cx="2631776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marL="0" lvl="0" indent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l-GR" sz="1800" b="1" u="sng" kern="1200" dirty="0"/>
            <a:t>Μια εταιρική διαφήμιση δεν μπορεί να: </a:t>
          </a:r>
        </a:p>
      </dsp:txBody>
      <dsp:txXfrm>
        <a:off x="0" y="3052234"/>
        <a:ext cx="2631776" cy="1287000"/>
      </dsp:txXfrm>
    </dsp:sp>
    <dsp:sp modelId="{5ECC502E-7BD5-4224-B18D-5F30F789118A}">
      <dsp:nvSpPr>
        <dsp:cNvPr id="0" name=""/>
        <dsp:cNvSpPr/>
      </dsp:nvSpPr>
      <dsp:spPr>
        <a:xfrm>
          <a:off x="2631776" y="3052234"/>
          <a:ext cx="526355" cy="128700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D8C75-3220-4B5E-89AC-8E8F6A85F450}">
      <dsp:nvSpPr>
        <dsp:cNvPr id="0" name=""/>
        <dsp:cNvSpPr/>
      </dsp:nvSpPr>
      <dsp:spPr>
        <a:xfrm>
          <a:off x="3368673" y="3052234"/>
          <a:ext cx="7158431" cy="1287000"/>
        </a:xfrm>
        <a:prstGeom prst="rect">
          <a:avLst/>
        </a:prstGeom>
        <a:solidFill>
          <a:schemeClr val="accent4">
            <a:hueOff val="-666886"/>
            <a:satOff val="3409"/>
            <a:lumOff val="390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l-GR" sz="1800" kern="1200" dirty="0"/>
            <a:t>Να δικαιολογήσει μια αδύναμη επιχείρηση</a:t>
          </a:r>
          <a:endParaRPr lang="el-G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el-GR" sz="1800" kern="1200" dirty="0"/>
            <a:t>Να αλλάξει άμεσα την κοινή γνώμη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kumimoji="1" lang="el-GR" sz="1800" kern="1200" dirty="0"/>
        </a:p>
      </dsp:txBody>
      <dsp:txXfrm>
        <a:off x="3368673" y="3052234"/>
        <a:ext cx="7158431" cy="1287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6/8/2022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C9C5B-BBA9-42AB-806E-92FC22E19CBA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30CF48-DD5D-4C81-BA7E-470DCBA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6500" y="622103"/>
            <a:ext cx="9715500" cy="3720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E08E4E-686B-490D-8EA1-DDC9F1BC7C24}"/>
              </a:ext>
            </a:extLst>
          </p:cNvPr>
          <p:cNvCxnSpPr>
            <a:cxnSpLocks/>
          </p:cNvCxnSpPr>
          <p:nvPr userDrawn="1"/>
        </p:nvCxnSpPr>
        <p:spPr>
          <a:xfrm>
            <a:off x="739466" y="0"/>
            <a:ext cx="0" cy="6187736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78B2B3F-3573-4632-872A-ADB36AF41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9337" y="5779363"/>
            <a:ext cx="2459114" cy="68543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800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FF5EE2F-D68A-4C3C-A342-4C0CE6CE2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9663" y="5791178"/>
            <a:ext cx="2459114" cy="685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DB723-8435-4F35-BF55-AFB7DC8F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205" y="4965134"/>
            <a:ext cx="4333088" cy="15960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50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ng Contoso to the Competition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995D6E1F-61DD-45C8-BD0F-87774F3858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1E30-78A1-4D04-868B-2FF65A0CD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EE5A-2D26-4A38-BF97-6266BFC4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716CE84D-B2FA-4712-9112-9A6349EE051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8686" y="2921932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Content Placeholder 15">
            <a:extLst>
              <a:ext uri="{FF2B5EF4-FFF2-40B4-BE49-F238E27FC236}">
                <a16:creationId xmlns:a16="http://schemas.microsoft.com/office/drawing/2014/main" id="{5EB29FAF-F8EE-4156-8E07-E14DFBABA09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1008686" y="4327267"/>
            <a:ext cx="4114800" cy="12688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C5BC42-EC33-40D4-8189-69F1D23AD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686" y="1516597"/>
            <a:ext cx="3980182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2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C0924B-E154-4A9E-830A-0CED0F96BA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09FC371A-791E-4A18-A05F-62DAAB144F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7370EA53-C218-4777-8992-DFE61FD94A5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52263598-CA5C-4D32-8005-69A3003C53F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4255F76-4757-4D5C-80D7-A3307CEBC13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093970"/>
            <a:ext cx="61531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948AE7E-55CC-4F22-9239-099E8E8EF2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D91E6446-232F-4870-8335-C708DDB3E7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6A3A8254-B2DC-4C36-8E81-397E7CB3EC0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048C7215-4A75-4BF9-96EC-BEA9AA1239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C2FA34D0-4280-4201-9E40-5FE0D81D7DC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BD0D6DFA-0AE8-42A3-ADA8-785B98B99E4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E475D18-842D-4508-9049-99A36DA389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093970"/>
            <a:ext cx="495300" cy="65227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F7A2B249-C1B4-4F5F-9C74-B3763CCFC8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64240E02-7397-4BFB-923B-4E4A96C7C8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41400094-84D6-4303-BA4B-0E0D1FF018E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F6E8A4-DDDD-49A1-B1C9-3574B58A83D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9AB8D6A-C296-4468-9A7D-7F46B3642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795797"/>
            <a:ext cx="61531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D17C8109-2F1A-4248-BE14-FE5D4AE1E35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5735C006-B8AC-427F-A337-4F607EB5431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B62C7805-F615-4B77-89DD-63F1F946E7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7B0BABA0-0326-410E-AECF-0D41365DD47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9E4FCBEC-4348-4D10-B139-FD526C86B1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DA4FA8D2-F1E5-4A88-855F-84D521DB704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7E27FFDC-7B67-4C2F-8712-C7961E6E9A9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795797"/>
            <a:ext cx="495300" cy="65227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1" name="Text Placeholder 14">
            <a:extLst>
              <a:ext uri="{FF2B5EF4-FFF2-40B4-BE49-F238E27FC236}">
                <a16:creationId xmlns:a16="http://schemas.microsoft.com/office/drawing/2014/main" id="{B098AA04-538E-4D0B-BC5E-3C79B451D15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672211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2" name="Text Placeholder 14">
            <a:extLst>
              <a:ext uri="{FF2B5EF4-FFF2-40B4-BE49-F238E27FC236}">
                <a16:creationId xmlns:a16="http://schemas.microsoft.com/office/drawing/2014/main" id="{80992CBE-A6F0-4FF1-8F4F-84B050480AD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361409"/>
            <a:ext cx="1021001" cy="5017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Add year</a:t>
            </a:r>
          </a:p>
        </p:txBody>
      </p:sp>
      <p:sp>
        <p:nvSpPr>
          <p:cNvPr id="53" name="Text Placeholder 14">
            <a:extLst>
              <a:ext uri="{FF2B5EF4-FFF2-40B4-BE49-F238E27FC236}">
                <a16:creationId xmlns:a16="http://schemas.microsoft.com/office/drawing/2014/main" id="{738B60B3-540F-4900-A4BB-0B521A1F75C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FD7D7797-7938-4D6E-B5A4-21536E2021E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5" name="Text Placeholder 14">
            <a:extLst>
              <a:ext uri="{FF2B5EF4-FFF2-40B4-BE49-F238E27FC236}">
                <a16:creationId xmlns:a16="http://schemas.microsoft.com/office/drawing/2014/main" id="{F7B339B7-1A20-4B38-8EAE-3C98E757DA3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067200"/>
            <a:ext cx="1440088" cy="46959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3D0B1401-F4EC-4750-A2AA-34CD72504AC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25C7DA61-BA93-48EE-BB6E-9E5D96271AC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 cap="none" spc="10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6B7F232D-8C58-4A29-8A95-52E6B74C053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3869787"/>
            <a:ext cx="1440088" cy="408780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2334811-4848-4246-ACD8-273541203B2A}"/>
              </a:ext>
            </a:extLst>
          </p:cNvPr>
          <p:cNvCxnSpPr>
            <a:cxnSpLocks/>
          </p:cNvCxnSpPr>
          <p:nvPr userDrawn="1"/>
        </p:nvCxnSpPr>
        <p:spPr>
          <a:xfrm>
            <a:off x="0" y="755452"/>
            <a:ext cx="980936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5E76D73-D506-4E6B-A789-AB87E732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418" y="100579"/>
            <a:ext cx="1943381" cy="1268811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0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3D8856B-7A24-4C55-9910-ED81BFA0A02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3B3118EB-9968-4E6E-B2B6-A76765DCFA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01509" y="2431279"/>
            <a:ext cx="4288971" cy="3055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ABAA64D-DEC0-453B-A9D7-7183AF0CE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74F7F62-A2D6-471E-83D8-44BA2699C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8F189-31A8-4BA7-80D9-4A40A4E2B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34820" y="-3976"/>
            <a:ext cx="0" cy="215934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4EE86B4-3F11-45CB-96F9-7D1AB761A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06" y="1761891"/>
            <a:ext cx="4288971" cy="532862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2730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for Busi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60ED5431-1075-4889-87EB-D79FFE5096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804630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E7CC669C-5E68-40A8-8F59-E044A32F4B3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999340"/>
            <a:ext cx="557887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3EEC13B-7926-4108-B0C5-F3A2A5AE6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546480-8B8D-4EF8-8C6A-DFFAC2755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89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to 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15B931B-7725-4C86-A82C-07F42F447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16D3891-B2BA-4AE6-AAA7-560547F4B5E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9831967-45C9-40AF-A955-56E9578B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6167DEC-7546-44F6-AD64-E71C2FF1C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1241730-14B7-407E-9517-F4510520D03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900" y="3282850"/>
            <a:ext cx="5350010" cy="103073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5B60F-1D5E-4B0C-8354-2E7AA187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898" y="2471206"/>
            <a:ext cx="5350010" cy="867398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1455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9C6F1ED5-824E-4C14-8D5E-5A0A26C542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415A3-6E46-4BC3-B867-3A6A61D0F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ADF53-2713-40AC-9CC8-AA83770C9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08A84-ADB1-42C6-A7B1-E5C5A728B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9F762423-7F4E-4A21-8F09-05418F82F9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78765" y="3267882"/>
            <a:ext cx="3193926" cy="2203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2AE728-7030-4847-B87B-FDB4B86E0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765" y="2371063"/>
            <a:ext cx="3193926" cy="99945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16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F5ED5F1-A62B-4555-807E-91FAE1443CC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D60F5-07EA-4D8F-AAFA-0F48CB7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D4C42-D293-4981-BA06-A4638BEE1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E9D98-F221-47DC-AE55-8165BB7A3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4C3D64C-77F6-4601-B573-9A9B6E23BB6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675242" y="2051170"/>
            <a:ext cx="5362575" cy="3532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CD17CD-E6D2-4329-B271-1E59AA98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242" y="1418953"/>
            <a:ext cx="5362575" cy="495691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8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CD5AE0D9-6B20-4F29-A35B-2A00C25FF8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82906" y="0"/>
            <a:ext cx="4635426" cy="68579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56C8-D828-4A31-A5B9-CF1AEFA7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B0264-B3C3-46A0-80DD-67C59DB2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D3C3B-0FFE-494C-B4AC-477B6A9DA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285A10A-1880-4D4E-A99B-1C19043F2A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50189" y="2396358"/>
            <a:ext cx="3266975" cy="3266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b="1" spc="1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1" name="Content Placeholder 15">
            <a:extLst>
              <a:ext uri="{FF2B5EF4-FFF2-40B4-BE49-F238E27FC236}">
                <a16:creationId xmlns:a16="http://schemas.microsoft.com/office/drawing/2014/main" id="{624F1FC7-2617-499A-8CB8-B61FC7D9B7B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9508" y="2756830"/>
            <a:ext cx="4834569" cy="238419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169A36-7DEF-42D4-850F-59A3233FD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834" y="0"/>
            <a:ext cx="0" cy="275748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ADB6D5-97B3-42ED-B8C7-5AD951CB8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729133" y="2551471"/>
            <a:ext cx="346286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9B7B60A-1B6C-4E40-94D7-AE1BD3712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10973" y="4189152"/>
            <a:ext cx="3121302" cy="46947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FE3E-14BB-4DC6-A806-1E62C1D2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3137" y="1360309"/>
            <a:ext cx="2909309" cy="657882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EFD7EF65-6DE9-4029-B3A0-F08E11BC9E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795752"/>
            <a:ext cx="12192000" cy="40622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123B9F8E-DAD6-45B2-B55B-B070484318C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109845" y="1075509"/>
            <a:ext cx="5293260" cy="140877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F9177-0C51-4496-B5AE-7ED4F8F3A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A035F-C837-4CCA-BB19-CE656F057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F927-F23D-4ABB-BEC9-11C2CC69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5244728-2BE1-4CB4-A19E-903E75BD8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689250"/>
            <a:ext cx="1606378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71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0109947-4B08-4C56-B65B-A6FDFEF47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1510815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387A38D-E82D-42F1-A188-30F49DD50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9785" y="0"/>
            <a:ext cx="0" cy="2514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1205ABD4-5AFD-4B99-8836-D12AA42FCC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82510" y="0"/>
            <a:ext cx="7609489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80A53F-EFDF-40A3-B9E3-58EB0D3F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F547C10E-8A59-4B22-ADF0-994850F759D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017111" y="2906895"/>
            <a:ext cx="4606159" cy="22212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9DE00E7-8296-408A-905C-ECBA407C8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0B3723-B30F-4BDB-A030-4B06ADE7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FA9AB-9D34-43A5-947E-835D7FE2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2225678"/>
            <a:ext cx="4607268" cy="469476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23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840FD269-E069-45DA-B668-BE984BFA32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9DE71-7B7A-4473-ABD8-99575CAF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A1C9B-284B-4C89-8743-52285AC9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C1FE06-5B3A-40E2-82AA-E4516ED2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ACE5847-B709-473D-A366-54ADA852FF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05107" y="3055535"/>
            <a:ext cx="7981786" cy="2609103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3200" i="1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8B1850-15F7-414E-B8F6-3A5B3D10B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  <a:prstGeom prst="rect">
            <a:avLst/>
          </a:prstGeom>
        </p:spPr>
        <p:txBody>
          <a:bodyPr/>
          <a:lstStyle>
            <a:lvl1pPr algn="r">
              <a:defRPr lang="en-US" sz="18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r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68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ypothe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0" y="0"/>
            <a:ext cx="468761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5FA8B4-F9F3-4FF5-B11F-483A1B95E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B8F04-28A5-462E-86DE-06C37E40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B2DAE-4645-4AA0-87C9-39874FDB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15">
            <a:extLst>
              <a:ext uri="{FF2B5EF4-FFF2-40B4-BE49-F238E27FC236}">
                <a16:creationId xmlns:a16="http://schemas.microsoft.com/office/drawing/2014/main" id="{3BB9146A-68F5-433B-8411-A12C7C8F78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47641" y="1193612"/>
            <a:ext cx="3513083" cy="140050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0974D-DE65-42B3-BEB4-235503245B26}"/>
              </a:ext>
            </a:extLst>
          </p:cNvPr>
          <p:cNvSpPr/>
          <p:nvPr userDrawn="1"/>
        </p:nvSpPr>
        <p:spPr>
          <a:xfrm>
            <a:off x="6360072" y="924801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5">
            <a:extLst>
              <a:ext uri="{FF2B5EF4-FFF2-40B4-BE49-F238E27FC236}">
                <a16:creationId xmlns:a16="http://schemas.microsoft.com/office/drawing/2014/main" id="{5BA888A7-F91E-4923-AB10-31BEF8C2FEB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747641" y="4120055"/>
            <a:ext cx="3513083" cy="1185839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803CCC-79BF-4752-81AA-D68AB023A6B6}"/>
              </a:ext>
            </a:extLst>
          </p:cNvPr>
          <p:cNvSpPr/>
          <p:nvPr userDrawn="1"/>
        </p:nvSpPr>
        <p:spPr>
          <a:xfrm>
            <a:off x="6360072" y="3584028"/>
            <a:ext cx="4288221" cy="2043229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CBC35A-FE4E-467A-A20D-9063B371C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303095" y="0"/>
            <a:ext cx="0" cy="37047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>
            <a:extLst>
              <a:ext uri="{FF2B5EF4-FFF2-40B4-BE49-F238E27FC236}">
                <a16:creationId xmlns:a16="http://schemas.microsoft.com/office/drawing/2014/main" id="{A4FC0018-1CBF-4BC0-BE79-B983651D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prstGeom prst="rect">
            <a:avLst/>
          </a:prstGeom>
        </p:spPr>
        <p:txBody>
          <a:bodyPr anchor="ctr"/>
          <a:lstStyle>
            <a:lvl1pPr algn="r"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 algn="r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centage of Communication Tools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06ACE2-BA16-48C7-A451-845668BC0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B479B-4CEB-47DB-903C-2E2D2445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F2130-E7AA-4706-B388-47F7E032B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11573-5DB1-44CE-818B-9E5F570408F1}"/>
              </a:ext>
            </a:extLst>
          </p:cNvPr>
          <p:cNvSpPr/>
          <p:nvPr userDrawn="1"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6E328664-C733-476A-81C6-2A0B15B001A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029158" y="2838122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0" name="Content Placeholder 15">
            <a:extLst>
              <a:ext uri="{FF2B5EF4-FFF2-40B4-BE49-F238E27FC236}">
                <a16:creationId xmlns:a16="http://schemas.microsoft.com/office/drawing/2014/main" id="{4DA6C57C-E2CB-484E-94E6-9AB8DC7DB4C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29158" y="3379435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Content Placeholder 15">
            <a:extLst>
              <a:ext uri="{FF2B5EF4-FFF2-40B4-BE49-F238E27FC236}">
                <a16:creationId xmlns:a16="http://schemas.microsoft.com/office/drawing/2014/main" id="{97E74E6E-CDEF-424A-B7CE-5B34A0AC34D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29158" y="3928699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2" name="Content Placeholder 15">
            <a:extLst>
              <a:ext uri="{FF2B5EF4-FFF2-40B4-BE49-F238E27FC236}">
                <a16:creationId xmlns:a16="http://schemas.microsoft.com/office/drawing/2014/main" id="{E7A1AA76-7517-4C53-B2A4-EE8B1C6ADDD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029158" y="4476966"/>
            <a:ext cx="1786759" cy="430923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400" spc="100" baseline="0"/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273C9D83-2282-43F4-BB54-7CDA96B45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98588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90C1AC4A-23E9-4676-A30E-E39B4342FF0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98588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2C256BCC-FED6-4D75-8C65-5967DD2E019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33309" y="1307183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036A0378-B8F0-463A-A66D-83D798223E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3309" y="3703828"/>
            <a:ext cx="1783393" cy="178305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2400" b="0" spc="100" baseline="0">
                <a:solidFill>
                  <a:schemeClr val="accent1"/>
                </a:solidFill>
                <a:latin typeface="Univers LT Std 45 Light" panose="020B0703030502020204" pitchFamily="34" charset="0"/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DF22D-6760-4BDD-92EF-E940DCC02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697" y="1369287"/>
            <a:ext cx="4079564" cy="126881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5000"/>
              </a:lnSpc>
              <a:defRPr lang="en-US" sz="2400" spc="100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0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king Great Produ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BAADBBE-F1E3-480E-BE79-B55DEF94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7500" y="2009775"/>
            <a:ext cx="6794499" cy="2838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C868C7-0B77-47B8-9C16-7F97AA9F0D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198D5-23F4-441A-AD0A-C6CD015E9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E5DAC80-95FC-4BA1-98B2-5631FB3B019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37298" y="3200401"/>
            <a:ext cx="5257799" cy="1701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64448FE-96B4-43C5-8721-4FBF69ED4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>
            <a:lvl1pPr algn="l"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8104834-0355-4576-A9E5-FF5B92B3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D2D377-D829-49CC-9253-683054B90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prstGeom prst="rect">
            <a:avLst/>
          </a:prstGeom>
        </p:spPr>
        <p:txBody>
          <a:bodyPr anchor="ctr"/>
          <a:lstStyle>
            <a:lvl1pPr>
              <a:defRPr lang="en-US" sz="2400" spc="100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12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 dirty="0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r>
              <a:rPr lang="en-US" dirty="0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DCE26-8B90-4B2C-883A-D5FFC365BF8A}"/>
              </a:ext>
            </a:extLst>
          </p:cNvPr>
          <p:cNvSpPr txBox="1"/>
          <p:nvPr userDrawn="1"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9B274D2-774F-4C24-A448-1EFB461A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205" y="4965134"/>
            <a:ext cx="4333088" cy="1596004"/>
          </a:xfrm>
        </p:spPr>
        <p:txBody>
          <a:bodyPr/>
          <a:lstStyle/>
          <a:p>
            <a:r>
              <a:rPr lang="el-GR" dirty="0"/>
              <a:t>Επικοινωνία - τακτικές</a:t>
            </a:r>
            <a:endParaRPr lang="en-US" dirty="0"/>
          </a:p>
        </p:txBody>
      </p:sp>
      <p:pic>
        <p:nvPicPr>
          <p:cNvPr id="74" name="Picture Placeholder 73" descr="A picture of three chairs against the wall">
            <a:extLst>
              <a:ext uri="{FF2B5EF4-FFF2-40B4-BE49-F238E27FC236}">
                <a16:creationId xmlns:a16="http://schemas.microsoft.com/office/drawing/2014/main" id="{70E8AD59-4DDD-4E2E-A6CA-FF1DE5BD8A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500" y="622103"/>
            <a:ext cx="9715500" cy="3720928"/>
          </a:xfrm>
        </p:spPr>
      </p:pic>
    </p:spTree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C4408-B798-44F2-91DB-A4567C110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28EC0-2CA9-4EAD-8FA9-E830596E78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0" y="2488503"/>
            <a:ext cx="7656871" cy="22212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altLang="en-US" sz="1800" dirty="0"/>
              <a:t>Οι περιβαλλοντικοί παράγοντες πρέπει να υποστηρίζουν το μήνυμα. </a:t>
            </a:r>
          </a:p>
          <a:p>
            <a:pPr>
              <a:lnSpc>
                <a:spcPct val="150000"/>
              </a:lnSpc>
            </a:pPr>
            <a:endParaRPr lang="el-GR" altLang="en-US" sz="1800" dirty="0"/>
          </a:p>
          <a:p>
            <a:pPr>
              <a:lnSpc>
                <a:spcPct val="150000"/>
              </a:lnSpc>
            </a:pPr>
            <a:r>
              <a:rPr lang="el-GR" altLang="en-US" sz="1800" dirty="0"/>
              <a:t>Να είναι συμβατό και να λαμβάνεται παράλληλα με άλλα μηνύματα – οικειότητα του κοινού. </a:t>
            </a:r>
          </a:p>
          <a:p>
            <a:pPr>
              <a:lnSpc>
                <a:spcPct val="150000"/>
              </a:lnSpc>
            </a:pPr>
            <a:endParaRPr lang="el-GR" altLang="en-US" sz="1800" dirty="0"/>
          </a:p>
          <a:p>
            <a:pPr>
              <a:lnSpc>
                <a:spcPct val="150000"/>
              </a:lnSpc>
            </a:pPr>
            <a:r>
              <a:rPr lang="el-GR" altLang="en-US" sz="1800" dirty="0"/>
              <a:t>Διάδοση πληροφοριών τη στιγμή που αξίζει περισσότερο. </a:t>
            </a:r>
          </a:p>
          <a:p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7E183-5988-40B7-A748-4F13A8FB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8A4D0-FDF3-48C2-AB3E-E19B19AFB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418495" y="6700479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2A19B0-9083-4815-944A-F93AB6204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8731"/>
            <a:ext cx="4607268" cy="469476"/>
          </a:xfrm>
        </p:spPr>
        <p:txBody>
          <a:bodyPr/>
          <a:lstStyle/>
          <a:p>
            <a:r>
              <a:rPr lang="el-GR" dirty="0"/>
              <a:t>Συγχρονισμός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73C605-A96C-4BCA-BBC3-E76B452E52D1}"/>
              </a:ext>
            </a:extLst>
          </p:cNvPr>
          <p:cNvSpPr txBox="1"/>
          <p:nvPr/>
        </p:nvSpPr>
        <p:spPr>
          <a:xfrm>
            <a:off x="7459886" y="1728803"/>
            <a:ext cx="6100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-apple-system"/>
              </a:rPr>
              <a:t>Campaign #4: Barbie, “Close The Dream Gap”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D1F91E-CDE5-4A12-93A8-912340E808D0}"/>
              </a:ext>
            </a:extLst>
          </p:cNvPr>
          <p:cNvSpPr txBox="1"/>
          <p:nvPr/>
        </p:nvSpPr>
        <p:spPr>
          <a:xfrm>
            <a:off x="7617542" y="2069099"/>
            <a:ext cx="67793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https://youtu.be/FZ8Sgkq74XA</a:t>
            </a:r>
          </a:p>
        </p:txBody>
      </p:sp>
      <p:pic>
        <p:nvPicPr>
          <p:cNvPr id="1026" name="Picture 2" descr="October 2018 – Barbie Girl Wonderland">
            <a:extLst>
              <a:ext uri="{FF2B5EF4-FFF2-40B4-BE49-F238E27FC236}">
                <a16:creationId xmlns:a16="http://schemas.microsoft.com/office/drawing/2014/main" id="{B55364C3-A2BE-4D35-A99D-C12BB5F36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52" y="2973029"/>
            <a:ext cx="3675249" cy="3221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8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B55428-9653-439C-8B44-AF6234C883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45208" y="2169476"/>
            <a:ext cx="9886863" cy="418687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altLang="en-US" sz="1600" dirty="0"/>
              <a:t>Μια αρνητική στάση αλλάζει ενώ μια θετική στάση επαυξάνεται όταν ο ακροατήριο αναμιγνύεται και συμμετέχει.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altLang="en-US" sz="1600" dirty="0"/>
              <a:t>Όταν το κοινό είναι οι εργαζόμενοι, προσπαθήστε να τους εμπλέξετε στη διαδικασία επίλυσης του προβλήματος.  Έτσι, ενισχύεται η αφοσίωσή τους καθώς δεν εκτελούν απλά εντολές.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altLang="en-US" sz="1600" dirty="0"/>
              <a:t>Δωρεάν δείγματα σε καταναλωτές για αξιολόγηση της ποιότητας και υποκίνηση για αγορά.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altLang="en-US" sz="1600" dirty="0"/>
              <a:t>Δίνουν την δυνατότητα στους ανθρώπους να ενισχύσουν τα πιστεύω τους πχ. να διαδηλώσουν, να εξοικονομήσουν ενέργεια, να κάνουν δωρεά – να δεσμευτούν απέναντι στον εαυτό τους.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altLang="en-US" sz="1600" dirty="0"/>
              <a:t>Στόχος </a:t>
            </a:r>
            <a:r>
              <a:rPr lang="el-GR" altLang="en-US" sz="1600" dirty="0">
                <a:sym typeface="Wingdings" panose="05000000000000000000" pitchFamily="2" charset="2"/>
              </a:rPr>
              <a:t> </a:t>
            </a:r>
            <a:r>
              <a:rPr lang="el-GR" altLang="en-US" sz="1600" b="1" i="1" dirty="0">
                <a:sym typeface="Wingdings" panose="05000000000000000000" pitchFamily="2" charset="2"/>
              </a:rPr>
              <a:t>Να γίνουν τα κοινά όχι μόνο ενήμερα αλλά ενεργά</a:t>
            </a:r>
            <a:r>
              <a:rPr lang="el-GR" altLang="en-US" sz="1600" dirty="0">
                <a:sym typeface="Wingdings" panose="05000000000000000000" pitchFamily="2" charset="2"/>
              </a:rPr>
              <a:t>. </a:t>
            </a:r>
            <a:endParaRPr lang="el-GR" altLang="en-US" sz="1600" dirty="0"/>
          </a:p>
          <a:p>
            <a:endParaRPr lang="en-US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9E33D-DFAE-46C4-B222-6A49776E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E7951-0C55-46B0-89F7-E54B23FC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329C91C-8B5A-430F-A40D-315ABC0FE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1588599"/>
            <a:ext cx="4607268" cy="469476"/>
          </a:xfrm>
        </p:spPr>
        <p:txBody>
          <a:bodyPr/>
          <a:lstStyle/>
          <a:p>
            <a:r>
              <a:rPr lang="el-GR" dirty="0"/>
              <a:t>Συμμετοχή ακροατηρίου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46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EE435-2A38-498C-9F10-C27CDC7D7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E5B15-C5AF-4DFD-BE84-322BF2CAF7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9309" y="2488503"/>
            <a:ext cx="11018394" cy="222129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l-GR" sz="2000" dirty="0"/>
              <a:t>Ανθρώπινη διάσταση – δραματοποίηση</a:t>
            </a:r>
          </a:p>
          <a:p>
            <a:pPr marL="285750" indent="-285750">
              <a:buFontTx/>
              <a:buChar char="-"/>
            </a:pPr>
            <a:r>
              <a:rPr lang="el-GR" sz="2000" dirty="0"/>
              <a:t>Στατιστικές – έρευνες – δημοσκοπήσεις</a:t>
            </a:r>
          </a:p>
          <a:p>
            <a:pPr marL="285750" indent="-285750">
              <a:buFontTx/>
              <a:buChar char="-"/>
            </a:pPr>
            <a:r>
              <a:rPr lang="el-GR" sz="2000" dirty="0"/>
              <a:t>Παραδείγματα και αποδείξεις από καταναλωτές</a:t>
            </a:r>
          </a:p>
          <a:p>
            <a:pPr marL="285750" indent="-285750">
              <a:buFontTx/>
              <a:buChar char="-"/>
            </a:pPr>
            <a:r>
              <a:rPr lang="el-GR" sz="2000" dirty="0"/>
              <a:t>Βεβαιώσεις από </a:t>
            </a:r>
            <a:r>
              <a:rPr lang="en-US" sz="2000" dirty="0"/>
              <a:t>opinion leaders, influencers, celebrities</a:t>
            </a:r>
          </a:p>
          <a:p>
            <a:pPr marL="285750" indent="-285750">
              <a:buFontTx/>
              <a:buChar char="-"/>
            </a:pPr>
            <a:r>
              <a:rPr lang="el-GR" sz="2000" dirty="0"/>
              <a:t>Αξιολογήσεις – </a:t>
            </a:r>
            <a:r>
              <a:rPr lang="en-US" sz="2000" dirty="0"/>
              <a:t>reviews – </a:t>
            </a:r>
            <a:r>
              <a:rPr lang="el-GR" sz="2000" dirty="0"/>
              <a:t>κριτικές</a:t>
            </a:r>
          </a:p>
          <a:p>
            <a:pPr marL="285750" indent="-285750">
              <a:buFontTx/>
              <a:buChar char="-"/>
            </a:pPr>
            <a:r>
              <a:rPr lang="el-GR" sz="2000" dirty="0"/>
              <a:t>Συναισθηματικές προτροπές  </a:t>
            </a: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A09D0-763F-4A62-9999-95E36D6C4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2FCC-7554-4456-B327-9B9FE4A8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7AAD4FA-0997-4790-8019-1EC7C2F6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8731"/>
            <a:ext cx="4607268" cy="469476"/>
          </a:xfrm>
        </p:spPr>
        <p:txBody>
          <a:bodyPr/>
          <a:lstStyle/>
          <a:p>
            <a:r>
              <a:rPr lang="el-GR" dirty="0"/>
              <a:t>Περιεχόμενο και δομή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63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F1944A9-FD87-4ADB-BC13-44BB7AD0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1005213" y="4932422"/>
            <a:ext cx="2635209" cy="523708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l-GR" noProof="0" dirty="0"/>
              <a:t>Φόβος στα μηνύματα</a:t>
            </a:r>
            <a:endParaRPr lang="en-US" noProof="0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A3B8B57-53E4-4533-98FE-DA8FC4A568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73761" y="1203444"/>
            <a:ext cx="4473677" cy="140050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l-GR" altLang="en-US" sz="1100" dirty="0"/>
              <a:t>Μπορεί να οδηγήσουν σε δράση ή να επιφέρουν αντίθετο αποτέλεσμα.</a:t>
            </a:r>
          </a:p>
          <a:p>
            <a:pPr algn="l">
              <a:lnSpc>
                <a:spcPct val="150000"/>
              </a:lnSpc>
            </a:pPr>
            <a:r>
              <a:rPr lang="el-GR" altLang="en-US" sz="1100" dirty="0"/>
              <a:t>Περιγραφή του πόνου - Κίνδυνος: αυξημένες άμυνες του εγώ.</a:t>
            </a:r>
          </a:p>
          <a:p>
            <a:pPr algn="l">
              <a:lnSpc>
                <a:spcPct val="150000"/>
              </a:lnSpc>
            </a:pPr>
            <a:r>
              <a:rPr lang="el-GR" altLang="en-US" sz="1100" dirty="0"/>
              <a:t>Ενοχές στο ακροατήριο</a:t>
            </a:r>
          </a:p>
          <a:p>
            <a:pPr algn="l">
              <a:lnSpc>
                <a:spcPct val="150000"/>
              </a:lnSpc>
            </a:pPr>
            <a:r>
              <a:rPr lang="el-GR" altLang="en-US" sz="1100" dirty="0"/>
              <a:t>Η χρήση του φόβου μπορεί να οδηγήσει στην αδιαφορία π.χ. δεν μπορώ να κάνω τίποτα για το πρόβλημα. </a:t>
            </a:r>
            <a:r>
              <a:rPr lang="en-US" sz="1100" dirty="0"/>
              <a:t>.​</a:t>
            </a:r>
          </a:p>
        </p:txBody>
      </p:sp>
      <p:sp>
        <p:nvSpPr>
          <p:cNvPr id="59" name="Content Placeholder 58">
            <a:extLst>
              <a:ext uri="{FF2B5EF4-FFF2-40B4-BE49-F238E27FC236}">
                <a16:creationId xmlns:a16="http://schemas.microsoft.com/office/drawing/2014/main" id="{B9E9DD8A-3636-40F3-B90A-638534A1C5F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45925" y="4120055"/>
            <a:ext cx="4551572" cy="11858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altLang="en-US" sz="1100" dirty="0"/>
              <a:t>Το μήνυμα είναι αποτελεσματικό όταν: </a:t>
            </a:r>
          </a:p>
          <a:p>
            <a:pPr lvl="1">
              <a:lnSpc>
                <a:spcPct val="150000"/>
              </a:lnSpc>
            </a:pPr>
            <a:r>
              <a:rPr lang="el-GR" altLang="en-US" sz="1100" dirty="0"/>
              <a:t>Ο μέτριος φόβος όταν συνδυάζεται με μια εύκολη λύση τότε οδηγεί σε αποτελεσματικό μήνυμα. </a:t>
            </a:r>
          </a:p>
          <a:p>
            <a:pPr lvl="1">
              <a:lnSpc>
                <a:spcPct val="150000"/>
              </a:lnSpc>
            </a:pPr>
            <a:r>
              <a:rPr lang="el-GR" altLang="en-US" sz="1100" dirty="0"/>
              <a:t>Η συναισθηματική προτροπή συνδυάζεται με αριθμούς και γεγονότα </a:t>
            </a:r>
          </a:p>
          <a:p>
            <a:pPr lvl="1">
              <a:lnSpc>
                <a:spcPct val="150000"/>
              </a:lnSpc>
            </a:pPr>
            <a:r>
              <a:rPr lang="el-GR" altLang="en-US" sz="1100" dirty="0"/>
              <a:t>Η συναισθηματική προτροπή σε συνδυασμό με λογικά επιχειρήματα προκαλεί την προσοχή του κοινού. </a:t>
            </a:r>
          </a:p>
          <a:p>
            <a:r>
              <a:rPr lang="en-US" sz="1100" dirty="0"/>
              <a:t>​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DECE2-F5B0-4F58-B516-6473B15D9B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F5660-F6B8-485C-94CC-0A886850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141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BCB163A-DD49-4E4B-9289-C8ABBE6C2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298" y="2063075"/>
            <a:ext cx="5257799" cy="1268810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l-GR" noProof="0" dirty="0"/>
              <a:t>Τακτικές</a:t>
            </a:r>
            <a:endParaRPr lang="en-US" noProof="0" dirty="0"/>
          </a:p>
        </p:txBody>
      </p:sp>
      <p:pic>
        <p:nvPicPr>
          <p:cNvPr id="173" name="Picture Placeholder 172" descr="A group of people raising their hands">
            <a:extLst>
              <a:ext uri="{FF2B5EF4-FFF2-40B4-BE49-F238E27FC236}">
                <a16:creationId xmlns:a16="http://schemas.microsoft.com/office/drawing/2014/main" id="{971515B1-92BF-428B-805A-F5D5532285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311899" cy="6858000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19EF3-D2C1-45EC-8BA2-EEA19200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9C981-FFE0-4DE7-BCE3-2AFFA0D6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13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D7DC7A-3B7F-410C-9B4A-818BD4FC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l-GR" dirty="0"/>
              <a:t>Τακτικές</a:t>
            </a:r>
            <a:r>
              <a:rPr lang="en-US" noProof="0" dirty="0"/>
              <a:t>​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529AC97-CEEF-4F49-9BAD-DD30A7E3B5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612689" y="2550373"/>
            <a:ext cx="5578870" cy="1750704"/>
          </a:xfrm>
        </p:spPr>
        <p:txBody>
          <a:bodyPr anchor="ctr"/>
          <a:lstStyle/>
          <a:p>
            <a:pPr algn="just">
              <a:defRPr/>
            </a:pPr>
            <a:r>
              <a:rPr lang="el-GR" sz="1400" b="1" dirty="0"/>
              <a:t>Διαπροσωπικές Τακτικές:</a:t>
            </a:r>
            <a:r>
              <a:rPr lang="el-GR" sz="1400" dirty="0"/>
              <a:t> προσφέρουν ευκαιρίες για προσωπική ανάμιξη και αλληλεπίδραση. </a:t>
            </a:r>
          </a:p>
          <a:p>
            <a:pPr algn="just">
              <a:defRPr/>
            </a:pPr>
            <a:endParaRPr lang="el-GR" sz="1400" dirty="0"/>
          </a:p>
          <a:p>
            <a:pPr algn="just">
              <a:defRPr/>
            </a:pPr>
            <a:r>
              <a:rPr lang="el-GR" sz="1400" b="1" dirty="0"/>
              <a:t>Επιχειρησιακά Μέσα:</a:t>
            </a:r>
            <a:r>
              <a:rPr lang="el-GR" sz="1400" dirty="0"/>
              <a:t> που παράγονται και εκδίδονται από την επιχείρηση: ελέγχουν το περιεχόμενο των μηνυμάτων, το χρόνο μετάδοσής τους και τη μετάδοσή τους. </a:t>
            </a:r>
          </a:p>
          <a:p>
            <a:pPr algn="just">
              <a:defRPr/>
            </a:pPr>
            <a:endParaRPr lang="el-GR" sz="1400" dirty="0"/>
          </a:p>
          <a:p>
            <a:pPr algn="just">
              <a:defRPr/>
            </a:pPr>
            <a:r>
              <a:rPr lang="el-GR" sz="1400" b="1" dirty="0"/>
              <a:t>ΜΜΕ: </a:t>
            </a:r>
            <a:r>
              <a:rPr lang="el-GR" sz="1400" dirty="0"/>
              <a:t>που παρέχουν την ευκαιρία για αξιόπιστη παρουσίαση των επιχειρησιακών μηνυμάτων σε μεγάλα κοινά. </a:t>
            </a:r>
          </a:p>
          <a:p>
            <a:pPr algn="just">
              <a:defRPr/>
            </a:pPr>
            <a:endParaRPr lang="el-GR" sz="1400" dirty="0"/>
          </a:p>
          <a:p>
            <a:pPr algn="just">
              <a:defRPr/>
            </a:pPr>
            <a:r>
              <a:rPr lang="el-GR" sz="1400" b="1" dirty="0"/>
              <a:t>Διαφήμιση και άλλα Προωθητικά Μέσα: </a:t>
            </a:r>
            <a:r>
              <a:rPr lang="el-GR" sz="1400" dirty="0"/>
              <a:t>που είναι εξωτερικά ΜΜΕ ελεγχόμενα όμως που προσφέρουν πρόσβαση σε μεγάλα κοινά. </a:t>
            </a:r>
          </a:p>
        </p:txBody>
      </p:sp>
      <p:pic>
        <p:nvPicPr>
          <p:cNvPr id="101" name="Picture Placeholder 100" descr="A close-up of a table with chairs">
            <a:extLst>
              <a:ext uri="{FF2B5EF4-FFF2-40B4-BE49-F238E27FC236}">
                <a16:creationId xmlns:a16="http://schemas.microsoft.com/office/drawing/2014/main" id="{5D77CEE8-2F2A-4FCD-A3D8-8648DAA4304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04630"/>
            <a:ext cx="5250426" cy="4062247"/>
          </a:xfr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70C5C27B-32E5-4B40-A6B9-D41475D84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865AA-CEF3-49DC-A71E-BA01A20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E40EF-072C-47F9-BAD4-39FD803A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EDB3A-C068-4452-A16D-219DDA3D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9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347921B-775C-41FF-AD6F-5A1B2D382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755452"/>
            <a:ext cx="1219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7B92578-BA63-47A9-A529-C8D672FC9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37290" y="0"/>
            <a:ext cx="0" cy="250952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CB150D-1315-4E18-9CC3-E374E921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604" y="533372"/>
            <a:ext cx="3980182" cy="1268810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l-GR" noProof="0" dirty="0"/>
              <a:t>Διαπροσωπικές τακτικές</a:t>
            </a:r>
            <a:endParaRPr lang="en-US" noProof="0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668B644-7AFA-4167-9073-B9168870D23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5604" y="1894802"/>
            <a:ext cx="7417559" cy="126881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altLang="en-US" sz="2000" dirty="0"/>
              <a:t>Επιχειρησιακός Χώρος – περιοδείες στις εργοστασιακές εγκαταστάσεις, δοκιμές, δοκιμαστικές προβολές, πρεμιέρες.</a:t>
            </a:r>
          </a:p>
          <a:p>
            <a:pPr>
              <a:buFont typeface="Wingdings" panose="05000000000000000000" pitchFamily="2" charset="2"/>
              <a:buChar char="q"/>
            </a:pPr>
            <a:endParaRPr lang="el-GR" alt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altLang="en-US" sz="2000" dirty="0"/>
              <a:t>Χώρος του Ακροατηρίου – από πόρτα σε πόρτα συζητήσεις (πολιτικές καμπάνιες) επιδείξεις στο σπίτι κ.λπ.)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9338E1-92A6-4B9D-9D17-A0A56340B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1EED4-8761-4D39-902B-6FC13A97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7DFB50-3CBF-4E9E-BF23-B3D9403E8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2563" y="1254760"/>
            <a:ext cx="3286148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870D825-1737-4AEA-B0DB-9F8D83FEC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3163" y="3927482"/>
            <a:ext cx="3143240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406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D7DC7A-3B7F-410C-9B4A-818BD4FC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3037792" cy="657883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l-GR" dirty="0"/>
              <a:t>Ανταλλαγή πληροφοριών</a:t>
            </a:r>
            <a:r>
              <a:rPr lang="en-US" noProof="0" dirty="0"/>
              <a:t>​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0C5C27B-32E5-4B40-A6B9-D41475D84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865AA-CEF3-49DC-A71E-BA01A20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E40EF-072C-47F9-BAD4-39FD803A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EDB3A-C068-4452-A16D-219DDA3D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BC2A32-88AF-420E-8B5B-759C415C28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68787" y="2506827"/>
            <a:ext cx="5578870" cy="321678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l-GR" altLang="en-US" sz="1800" dirty="0"/>
              <a:t>Συναντήσεις με εκπαιδευτικό περιεχόμενο (συνέδρια, σεμινάρια, συμπόσια, </a:t>
            </a:r>
            <a:r>
              <a:rPr lang="en-US" altLang="en-US" sz="1800" dirty="0"/>
              <a:t>workshops)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altLang="en-US" sz="1800" dirty="0"/>
              <a:t>Επιδείξεις προϊόντος – εκθέσεις</a:t>
            </a:r>
            <a:r>
              <a:rPr lang="en-US" altLang="en-US" sz="1800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l-GR" alt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altLang="en-US" sz="1800" dirty="0"/>
              <a:t>Συναντήσεις (ετήσια γενική συνέλευση, συναντήσεις για δημόσιες υποθέσεις)</a:t>
            </a:r>
            <a:endParaRPr lang="en-US" altLang="en-US" sz="1800" dirty="0"/>
          </a:p>
          <a:p>
            <a:pPr lvl="1">
              <a:buFont typeface="Wingdings" panose="05000000000000000000" pitchFamily="2" charset="2"/>
              <a:buChar char="ü"/>
            </a:pPr>
            <a:endParaRPr lang="el-GR" altLang="en-US" sz="18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l-GR" altLang="en-US" sz="1800" dirty="0"/>
              <a:t>Ομιλίες (ομιλία, διάλεξη, πάνελ, </a:t>
            </a:r>
            <a:r>
              <a:rPr lang="en-US" altLang="en-US" sz="1800" dirty="0"/>
              <a:t>debate, forum)</a:t>
            </a:r>
          </a:p>
          <a:p>
            <a:endParaRPr lang="en-US" sz="1800" dirty="0"/>
          </a:p>
        </p:txBody>
      </p:sp>
      <p:pic>
        <p:nvPicPr>
          <p:cNvPr id="15" name="Picture Placeholder 84" descr="Two people standing facing a crowd of people sitting">
            <a:extLst>
              <a:ext uri="{FF2B5EF4-FFF2-40B4-BE49-F238E27FC236}">
                <a16:creationId xmlns:a16="http://schemas.microsoft.com/office/drawing/2014/main" id="{DD8A0B1D-F19A-41ED-B67B-123B268B86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955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58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C78B530-904A-4FFB-B79F-DD0CA2B39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828" y="346046"/>
            <a:ext cx="4288971" cy="532862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l-GR" noProof="0" dirty="0"/>
              <a:t>Ειδικά γεγονότα</a:t>
            </a:r>
            <a:endParaRPr lang="en-US" noProof="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10579" y="1054763"/>
            <a:ext cx="5397467" cy="3055121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l-GR" altLang="en-US" sz="1600" dirty="0"/>
              <a:t>Πολιτιστικά (φεστιβάλ, πανηγύρια, τσίρκο, καρναβάλια)</a:t>
            </a:r>
          </a:p>
          <a:p>
            <a:pPr lvl="1">
              <a:lnSpc>
                <a:spcPct val="150000"/>
              </a:lnSpc>
            </a:pPr>
            <a:r>
              <a:rPr lang="el-GR" altLang="en-US" sz="1600" dirty="0"/>
              <a:t>Αθλητικά Γεγονότα</a:t>
            </a:r>
          </a:p>
          <a:p>
            <a:pPr lvl="1">
              <a:lnSpc>
                <a:spcPct val="150000"/>
              </a:lnSpc>
            </a:pPr>
            <a:r>
              <a:rPr lang="el-GR" altLang="en-US" sz="1600" dirty="0"/>
              <a:t>Διαγωνισμοί (ταλέντων, ομορφιάς, χορού κ.λπ.)</a:t>
            </a:r>
          </a:p>
          <a:p>
            <a:pPr lvl="1">
              <a:lnSpc>
                <a:spcPct val="150000"/>
              </a:lnSpc>
            </a:pPr>
            <a:r>
              <a:rPr lang="el-GR" altLang="en-US" sz="1600" dirty="0"/>
              <a:t>Εορταστικά Γεγονότα (π.χ. εκδηλώσεις για Πάσχα, Χριστούγεννα)</a:t>
            </a:r>
          </a:p>
          <a:p>
            <a:pPr lvl="1">
              <a:lnSpc>
                <a:spcPct val="150000"/>
              </a:lnSpc>
            </a:pPr>
            <a:r>
              <a:rPr lang="el-GR" altLang="en-US" sz="1600" dirty="0"/>
              <a:t>Εκδηλώσεις Ιστορικών Γεγονότων (π.χ. μέρα του ιδρυτή)</a:t>
            </a:r>
          </a:p>
          <a:p>
            <a:pPr lvl="1">
              <a:lnSpc>
                <a:spcPct val="150000"/>
              </a:lnSpc>
            </a:pPr>
            <a:r>
              <a:rPr lang="el-GR" altLang="en-US" sz="1600" dirty="0"/>
              <a:t>Κοινωνικά Γεγονότα (γεύμα, πάρτι, δείπνο)</a:t>
            </a:r>
          </a:p>
          <a:p>
            <a:pPr lvl="1">
              <a:lnSpc>
                <a:spcPct val="150000"/>
              </a:lnSpc>
            </a:pPr>
            <a:r>
              <a:rPr lang="el-GR" altLang="en-US" sz="1600" dirty="0"/>
              <a:t>Γεγονότα της Τέχνης (συναυλία, ρεσιτάλ, έκθεση ζωγραφικής και φωτογραφίας)</a:t>
            </a:r>
          </a:p>
          <a:p>
            <a:pPr lvl="1">
              <a:lnSpc>
                <a:spcPct val="150000"/>
              </a:lnSpc>
            </a:pPr>
            <a:r>
              <a:rPr lang="el-GR" altLang="en-US" sz="1600" dirty="0"/>
              <a:t>Έρανοι και Εκδηλώσεις Συγκέντρωσης Χρημάτων.</a:t>
            </a:r>
            <a:endParaRPr lang="en-US" sz="1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DDC72E-F67F-4E02-970F-4AD237BB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B074B0-90B9-4962-9F78-BF78A1A3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46AAD-28B2-40D4-8555-3F7B7675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34CACB8-7EE0-4C69-B4FD-0AAD8FA123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0" name="Picture Placeholder 86" descr="A person of a person clapping">
            <a:extLst>
              <a:ext uri="{FF2B5EF4-FFF2-40B4-BE49-F238E27FC236}">
                <a16:creationId xmlns:a16="http://schemas.microsoft.com/office/drawing/2014/main" id="{3A2A55B5-A659-4978-807E-96899B1123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311899" cy="685800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99711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D7DC7A-3B7F-410C-9B4A-818BD4FC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4776098" cy="657883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l-GR" dirty="0"/>
              <a:t>Επιχειρησιακά μέσα </a:t>
            </a:r>
            <a:endParaRPr lang="en-US" noProof="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0C5C27B-32E5-4B40-A6B9-D41475D84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865AA-CEF3-49DC-A71E-BA01A20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E40EF-072C-47F9-BAD4-39FD803A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EDB3A-C068-4452-A16D-219DDA3D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BC2A32-88AF-420E-8B5B-759C415C28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32580" y="2595317"/>
            <a:ext cx="9451729" cy="3216788"/>
          </a:xfrm>
        </p:spPr>
        <p:txBody>
          <a:bodyPr/>
          <a:lstStyle/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1800" dirty="0"/>
              <a:t>Σειρά Εκδόσεων (</a:t>
            </a:r>
            <a:r>
              <a:rPr lang="en-US" altLang="en-US" sz="1800" dirty="0"/>
              <a:t>newsletter, </a:t>
            </a:r>
            <a:r>
              <a:rPr lang="el-GR" altLang="en-US" sz="1800" dirty="0"/>
              <a:t>εφημερίδες, περιοδικά)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l-GR" altLang="en-US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1800" dirty="0"/>
              <a:t>Μεμονωμένες Εκδόσεις (μπροσούρες, φυλλάδια, </a:t>
            </a:r>
            <a:r>
              <a:rPr lang="en-US" altLang="en-US" sz="1800" dirty="0"/>
              <a:t>booklet</a:t>
            </a:r>
            <a:r>
              <a:rPr lang="el-GR" altLang="en-US" sz="1800" dirty="0"/>
              <a:t> κ.λπ.)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l-GR" altLang="en-US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1800" dirty="0"/>
              <a:t>Δελτία Ανάπτυξης (ετήσια, τριμηνιαία δελτία)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l-GR" altLang="en-US" sz="18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1800" dirty="0"/>
              <a:t>Φάκελοι Χρηστών (</a:t>
            </a:r>
            <a:r>
              <a:rPr lang="en-US" altLang="en-US" sz="1800" dirty="0"/>
              <a:t>user kit)</a:t>
            </a:r>
            <a:endParaRPr lang="el-GR" altLang="en-US" sz="1800" dirty="0"/>
          </a:p>
          <a:p>
            <a:pPr marL="457200" lvl="1" indent="0">
              <a:lnSpc>
                <a:spcPct val="150000"/>
              </a:lnSpc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3984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7B7E5B3-F6B1-4A5C-A942-9728FEC57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1C0FA35-FBFE-4B23-B0D5-ECBC4C905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89360" y="0"/>
            <a:ext cx="0" cy="171338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9B2324E-969D-4802-8BB3-E6EC3E221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7" y="3119042"/>
            <a:ext cx="5362575" cy="49569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l-GR" altLang="en-US" sz="2400" dirty="0"/>
              <a:t>Μέσα Επικοινωνίας κατά Αποτελεσματικότητα</a:t>
            </a:r>
            <a:br>
              <a:rPr lang="en-US" dirty="0"/>
            </a:br>
            <a:endParaRPr lang="en-US" noProof="0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9909120-B013-4872-BAFC-11D63AAABDD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791650" y="1003094"/>
            <a:ext cx="8882779" cy="5223279"/>
          </a:xfrm>
        </p:spPr>
        <p:txBody>
          <a:bodyPr/>
          <a:lstStyle/>
          <a:p>
            <a:pPr marL="400050" indent="-400050" eaLnBrk="1" hangingPunct="1">
              <a:lnSpc>
                <a:spcPct val="150000"/>
              </a:lnSpc>
              <a:buFont typeface="Mistral" panose="03090702030407020403" pitchFamily="66" charset="0"/>
              <a:buAutoNum type="romanUcPeriod"/>
            </a:pPr>
            <a:r>
              <a:rPr lang="el-GR" altLang="en-US" sz="1400" dirty="0"/>
              <a:t>Συζήτηση πρόσωπο με πρόσωπο (ένας προς έναν)</a:t>
            </a:r>
          </a:p>
          <a:p>
            <a:pPr marL="400050" indent="-400050" eaLnBrk="1" hangingPunct="1">
              <a:lnSpc>
                <a:spcPct val="150000"/>
              </a:lnSpc>
              <a:buFont typeface="Mistral" panose="03090702030407020403" pitchFamily="66" charset="0"/>
              <a:buAutoNum type="romanUcPeriod"/>
            </a:pPr>
            <a:r>
              <a:rPr lang="el-GR" altLang="en-US" sz="1400" dirty="0"/>
              <a:t>Συζήτηση μικρών ομάδων – συνεδριάσεις</a:t>
            </a:r>
          </a:p>
          <a:p>
            <a:pPr marL="400050" indent="-400050" eaLnBrk="1" hangingPunct="1">
              <a:lnSpc>
                <a:spcPct val="150000"/>
              </a:lnSpc>
              <a:buFont typeface="Mistral" panose="03090702030407020403" pitchFamily="66" charset="0"/>
              <a:buAutoNum type="romanUcPeriod"/>
            </a:pPr>
            <a:r>
              <a:rPr lang="el-GR" altLang="en-US" sz="1400" dirty="0"/>
              <a:t>Ομιλία σε μια ομάδα</a:t>
            </a:r>
          </a:p>
          <a:p>
            <a:pPr marL="400050" indent="-400050" eaLnBrk="1" hangingPunct="1">
              <a:lnSpc>
                <a:spcPct val="150000"/>
              </a:lnSpc>
              <a:buFont typeface="Mistral" panose="03090702030407020403" pitchFamily="66" charset="0"/>
              <a:buAutoNum type="romanUcPeriod"/>
            </a:pPr>
            <a:r>
              <a:rPr lang="el-GR" altLang="en-US" sz="1400" dirty="0"/>
              <a:t>Τηλεφωνική συνομιλία</a:t>
            </a:r>
          </a:p>
          <a:p>
            <a:pPr marL="400050" indent="-400050" eaLnBrk="1" hangingPunct="1">
              <a:lnSpc>
                <a:spcPct val="150000"/>
              </a:lnSpc>
              <a:buFont typeface="Mistral" panose="03090702030407020403" pitchFamily="66" charset="0"/>
              <a:buAutoNum type="romanUcPeriod"/>
            </a:pPr>
            <a:r>
              <a:rPr lang="el-GR" altLang="en-US" sz="1400" dirty="0"/>
              <a:t>Προσωπικό </a:t>
            </a:r>
            <a:r>
              <a:rPr lang="en-US" altLang="en-US" sz="1400" dirty="0"/>
              <a:t>email</a:t>
            </a:r>
            <a:r>
              <a:rPr lang="el-GR" altLang="en-US" sz="1400" dirty="0"/>
              <a:t> γραμμένο στον υπολογιστή</a:t>
            </a:r>
          </a:p>
          <a:p>
            <a:pPr marL="400050" indent="-400050" eaLnBrk="1" hangingPunct="1">
              <a:lnSpc>
                <a:spcPct val="150000"/>
              </a:lnSpc>
              <a:buFont typeface="Mistral" panose="03090702030407020403" pitchFamily="66" charset="0"/>
              <a:buAutoNum type="romanUcPeriod"/>
            </a:pPr>
            <a:r>
              <a:rPr lang="el-GR" altLang="en-US" sz="1400" dirty="0"/>
              <a:t>Επιστολή απρόσωπη με πολλαπλούς παραλήπτες</a:t>
            </a:r>
          </a:p>
          <a:p>
            <a:pPr marL="400050" indent="-400050" eaLnBrk="1" hangingPunct="1">
              <a:lnSpc>
                <a:spcPct val="150000"/>
              </a:lnSpc>
              <a:buFont typeface="Mistral" panose="03090702030407020403" pitchFamily="66" charset="0"/>
              <a:buAutoNum type="romanUcPeriod"/>
            </a:pPr>
            <a:r>
              <a:rPr lang="en-US" altLang="en-US" sz="1400" dirty="0"/>
              <a:t>Newsletter</a:t>
            </a:r>
            <a:endParaRPr lang="el-GR" altLang="en-US" sz="1400" dirty="0"/>
          </a:p>
          <a:p>
            <a:pPr marL="400050" indent="-400050" eaLnBrk="1" hangingPunct="1">
              <a:lnSpc>
                <a:spcPct val="150000"/>
              </a:lnSpc>
              <a:buFont typeface="Mistral" panose="03090702030407020403" pitchFamily="66" charset="0"/>
              <a:buAutoNum type="romanUcPeriod"/>
            </a:pPr>
            <a:r>
              <a:rPr lang="el-GR" altLang="en-US" sz="1400" dirty="0"/>
              <a:t>Άρθρο σε εφημερίδα</a:t>
            </a:r>
          </a:p>
          <a:p>
            <a:pPr marL="400050" indent="-400050" eaLnBrk="1" hangingPunct="1">
              <a:lnSpc>
                <a:spcPct val="150000"/>
              </a:lnSpc>
              <a:buFont typeface="Mistral" panose="03090702030407020403" pitchFamily="66" charset="0"/>
              <a:buAutoNum type="romanUcPeriod"/>
            </a:pPr>
            <a:r>
              <a:rPr lang="el-GR" altLang="en-US" sz="1400" dirty="0"/>
              <a:t>Είδηση στον καθημερινό τύπο</a:t>
            </a:r>
          </a:p>
          <a:p>
            <a:pPr marL="400050" indent="-400050" eaLnBrk="1" hangingPunct="1">
              <a:lnSpc>
                <a:spcPct val="150000"/>
              </a:lnSpc>
              <a:buFont typeface="Mistral" panose="03090702030407020403" pitchFamily="66" charset="0"/>
              <a:buAutoNum type="romanUcPeriod"/>
            </a:pPr>
            <a:r>
              <a:rPr lang="el-GR" altLang="en-US" sz="1400" dirty="0"/>
              <a:t>Διαφήμιση στα ΜΜΕ</a:t>
            </a:r>
          </a:p>
          <a:p>
            <a:pPr marL="400050" indent="-400050" eaLnBrk="1" hangingPunct="1">
              <a:lnSpc>
                <a:spcPct val="150000"/>
              </a:lnSpc>
              <a:buFont typeface="Mistral" panose="03090702030407020403" pitchFamily="66" charset="0"/>
              <a:buAutoNum type="romanUcPeriod"/>
            </a:pPr>
            <a:r>
              <a:rPr lang="el-GR" dirty="0"/>
              <a:t>Υπαίθρια διαφήμιση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7F794E-8D8D-4E1B-9A9D-F5A6A9E31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A5921-BFDC-41F2-85DA-24C802F28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665B6-F02E-4FF8-AEBC-BEFA35EAF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007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gazine printing process">
            <a:extLst>
              <a:ext uri="{FF2B5EF4-FFF2-40B4-BE49-F238E27FC236}">
                <a16:creationId xmlns:a16="http://schemas.microsoft.com/office/drawing/2014/main" id="{B90A91E9-6FF3-EE5F-EC90-67693F13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66" r="9244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ABC20-D83D-48B3-8D19-CD3CBAAC83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8/05/20XX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EF3154B-3F35-06A4-93E6-FBE08DA897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64828" y="1035099"/>
            <a:ext cx="5127152" cy="49429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Πρόγραμμα Εκδηλώσεων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Σημειώσεις Συνεντεύξεων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Δελτίο Τύπου 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Βιογραφίες, ιστορία της επιχείρησης, άρθρο </a:t>
            </a:r>
            <a:r>
              <a:rPr lang="el-GR" sz="1800" dirty="0" err="1"/>
              <a:t>ερωτοαπαντήσεων</a:t>
            </a:r>
            <a:r>
              <a:rPr lang="el-GR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Ακουστικό Δελτίο Τύπου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Φωτογραφίες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 err="1"/>
              <a:t>Media</a:t>
            </a:r>
            <a:r>
              <a:rPr lang="en-US" sz="1800" dirty="0"/>
              <a:t>-Press</a:t>
            </a:r>
            <a:r>
              <a:rPr lang="el-GR" sz="1800" dirty="0"/>
              <a:t> </a:t>
            </a:r>
            <a:r>
              <a:rPr lang="el-GR" sz="1800" dirty="0" err="1"/>
              <a:t>Kits</a:t>
            </a:r>
            <a:endParaRPr lang="el-G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021F256-0841-903A-67E5-F946F771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FA520-26AC-414A-937C-A4777BE2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8A38214-9144-409F-83D3-76944776F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029" y="136525"/>
            <a:ext cx="4288971" cy="532862"/>
          </a:xfrm>
        </p:spPr>
        <p:txBody>
          <a:bodyPr anchor="ctr">
            <a:normAutofit/>
          </a:bodyPr>
          <a:lstStyle/>
          <a:p>
            <a:r>
              <a:rPr lang="en-US" dirty="0"/>
              <a:t>Media -  press</a:t>
            </a:r>
          </a:p>
        </p:txBody>
      </p:sp>
    </p:spTree>
    <p:extLst>
      <p:ext uri="{BB962C8B-B14F-4D97-AF65-F5344CB8AC3E}">
        <p14:creationId xmlns:p14="http://schemas.microsoft.com/office/powerpoint/2010/main" val="1882819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olls of Newspaper">
            <a:extLst>
              <a:ext uri="{FF2B5EF4-FFF2-40B4-BE49-F238E27FC236}">
                <a16:creationId xmlns:a16="http://schemas.microsoft.com/office/drawing/2014/main" id="{975CB3ED-FDD1-9900-EC5D-635F63E47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01" r="4165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800D2-2589-4D02-A31D-B0E60BE3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8/05/20XX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571F30DE-BAE9-DDA8-DA37-9BDC50D98AE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636774" y="1231743"/>
            <a:ext cx="5250426" cy="4588954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altLang="en-US" sz="2000" dirty="0"/>
              <a:t>Media alert – media advisory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Ανακοίνωση τοποθέτησης της επιχείρησης σε ένα θέμα.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Γράμμα στον εκδότη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 </a:t>
            </a:r>
            <a:r>
              <a:rPr lang="en-US" altLang="en-US" sz="2000" dirty="0"/>
              <a:t>Guest Editorial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Συνεντεύξεις 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Συνεντεύξεις τύπου</a:t>
            </a:r>
          </a:p>
          <a:p>
            <a:pPr lvl="1">
              <a:lnSpc>
                <a:spcPct val="150000"/>
              </a:lnSpc>
            </a:pPr>
            <a:r>
              <a:rPr lang="en-US" altLang="en-US" sz="2000" dirty="0"/>
              <a:t>Native advertising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l-GR" altLang="en-US" sz="2000" dirty="0"/>
          </a:p>
          <a:p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54F1A-35A4-4BF9-B1EA-ADDCA890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3118D-A348-4F70-9068-0AD36627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28EB3A-E284-4573-8059-65EEE017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3351" y="319548"/>
            <a:ext cx="4288971" cy="532862"/>
          </a:xfrm>
        </p:spPr>
        <p:txBody>
          <a:bodyPr anchor="ctr">
            <a:normAutofit/>
          </a:bodyPr>
          <a:lstStyle/>
          <a:p>
            <a:r>
              <a:rPr lang="en-US" dirty="0"/>
              <a:t>News</a:t>
            </a:r>
          </a:p>
        </p:txBody>
      </p:sp>
    </p:spTree>
    <p:extLst>
      <p:ext uri="{BB962C8B-B14F-4D97-AF65-F5344CB8AC3E}">
        <p14:creationId xmlns:p14="http://schemas.microsoft.com/office/powerpoint/2010/main" val="2914399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950FC0-184C-4A5A-AFDE-609B3B004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31AFC-5680-4FC6-8358-4C0FE198CA56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Σύντομο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Περιεκτικό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1 σελίδα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Χωρίς ορθογραφικά και συντακτικά λάθη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7594A-10FB-4978-8C86-DCED45631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B9474-A163-46DD-AB5F-2E54750D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FC4FD55-05EA-46B9-ACB3-D588A8E37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Δελτίο τύπου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0447AF-13E3-4A10-AB3E-5EC97F6CD0CE}"/>
              </a:ext>
            </a:extLst>
          </p:cNvPr>
          <p:cNvSpPr txBox="1"/>
          <p:nvPr/>
        </p:nvSpPr>
        <p:spPr>
          <a:xfrm>
            <a:off x="225236" y="408074"/>
            <a:ext cx="6577338" cy="669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200" b="1" u="sng" dirty="0">
                <a:effectLst/>
                <a:latin typeface="+mj-lt"/>
                <a:ea typeface="Corbel" panose="020B0503020204020204" pitchFamily="34" charset="0"/>
                <a:cs typeface="Univers-Condensed"/>
              </a:rPr>
              <a:t>Τίτλος</a:t>
            </a:r>
            <a:r>
              <a:rPr lang="el-GR" sz="2200" dirty="0">
                <a:effectLst/>
                <a:latin typeface="+mj-lt"/>
                <a:ea typeface="Corbel" panose="020B0503020204020204" pitchFamily="34" charset="0"/>
                <a:cs typeface="Univers-Condensed"/>
              </a:rPr>
              <a:t>: ελκυστικός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l-GR" sz="2200" dirty="0">
              <a:effectLst/>
              <a:latin typeface="+mj-lt"/>
              <a:ea typeface="Corbel" panose="020B0503020204020204" pitchFamily="34" charset="0"/>
              <a:cs typeface="Univers-Condensed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200" b="1" u="sng" dirty="0">
                <a:effectLst/>
                <a:latin typeface="+mj-lt"/>
                <a:ea typeface="Corbel" panose="020B0503020204020204" pitchFamily="34" charset="0"/>
                <a:cs typeface="Univers-Condensed"/>
              </a:rPr>
              <a:t>Παράγραφος 1:</a:t>
            </a:r>
            <a:r>
              <a:rPr lang="el-GR" sz="2200" dirty="0">
                <a:effectLst/>
                <a:latin typeface="+mj-lt"/>
                <a:ea typeface="Corbel" panose="020B0503020204020204" pitchFamily="34" charset="0"/>
                <a:cs typeface="Univers-Condensed"/>
              </a:rPr>
              <a:t> Τι</a:t>
            </a:r>
            <a:r>
              <a:rPr lang="el-GR" sz="2200" dirty="0">
                <a:effectLst/>
                <a:latin typeface="+mj-lt"/>
                <a:ea typeface="Corbel" panose="020B0503020204020204" pitchFamily="34" charset="0"/>
                <a:cs typeface="Times New Roman" panose="02020603050405020304" pitchFamily="18" charset="0"/>
              </a:rPr>
              <a:t>, </a:t>
            </a:r>
            <a:r>
              <a:rPr lang="el-GR" sz="2200" dirty="0">
                <a:effectLst/>
                <a:latin typeface="+mj-lt"/>
                <a:ea typeface="Corbel" panose="020B0503020204020204" pitchFamily="34" charset="0"/>
                <a:cs typeface="Univers-Condensed"/>
              </a:rPr>
              <a:t>Ποιος, Πότε, Που</a:t>
            </a:r>
            <a:endParaRPr lang="en-US" sz="2200" dirty="0">
              <a:effectLst/>
              <a:latin typeface="+mj-lt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effectLst/>
                <a:latin typeface="+mj-lt"/>
                <a:ea typeface="Corbel" panose="020B0503020204020204" pitchFamily="34" charset="0"/>
                <a:cs typeface="Univers-Condensed"/>
              </a:rPr>
              <a:t> </a:t>
            </a:r>
            <a:endParaRPr lang="en-US" sz="2200" dirty="0">
              <a:effectLst/>
              <a:latin typeface="+mj-lt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200" b="1" u="sng" dirty="0">
                <a:effectLst/>
                <a:latin typeface="+mj-lt"/>
                <a:ea typeface="Corbel" panose="020B0503020204020204" pitchFamily="34" charset="0"/>
                <a:cs typeface="Univers-Condensed"/>
              </a:rPr>
              <a:t>Παράγραφος </a:t>
            </a:r>
            <a:r>
              <a:rPr lang="el-GR" sz="2200" b="1" u="sng" dirty="0">
                <a:latin typeface="+mj-lt"/>
                <a:ea typeface="Corbel" panose="020B0503020204020204" pitchFamily="34" charset="0"/>
                <a:cs typeface="Univers-Condensed"/>
              </a:rPr>
              <a:t>2</a:t>
            </a:r>
            <a:r>
              <a:rPr lang="el-GR" sz="2200" b="1" u="sng" dirty="0">
                <a:effectLst/>
                <a:latin typeface="+mj-lt"/>
                <a:ea typeface="Corbel" panose="020B0503020204020204" pitchFamily="34" charset="0"/>
                <a:cs typeface="Univers-Condensed"/>
              </a:rPr>
              <a:t>: </a:t>
            </a:r>
            <a:r>
              <a:rPr lang="el-GR" sz="2200" dirty="0">
                <a:effectLst/>
                <a:latin typeface="+mj-lt"/>
                <a:ea typeface="Corbel" panose="020B0503020204020204" pitchFamily="34" charset="0"/>
                <a:cs typeface="Univers-Condensed"/>
              </a:rPr>
              <a:t>Βασικό μήνυμα και περισσότερες πληροφορίες – σημαντικότητα θέματος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l-GR" sz="2200" dirty="0">
              <a:effectLst/>
              <a:latin typeface="+mj-lt"/>
              <a:ea typeface="Corbel" panose="020B0503020204020204" pitchFamily="34" charset="0"/>
              <a:cs typeface="Univers-Condensed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200" b="1" u="sng" dirty="0">
                <a:latin typeface="+mj-lt"/>
                <a:ea typeface="Corbel" panose="020B0503020204020204" pitchFamily="34" charset="0"/>
                <a:cs typeface="Times New Roman" panose="02020603050405020304" pitchFamily="18" charset="0"/>
              </a:rPr>
              <a:t>Παράγραφος 3. </a:t>
            </a:r>
            <a:r>
              <a:rPr lang="el-GR" sz="2200" dirty="0">
                <a:latin typeface="+mj-lt"/>
                <a:ea typeface="Corbel" panose="020B0503020204020204" pitchFamily="34" charset="0"/>
                <a:cs typeface="Times New Roman" panose="02020603050405020304" pitchFamily="18" charset="0"/>
              </a:rPr>
              <a:t>Σχόλια στελέχους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l-GR" sz="2200" dirty="0">
              <a:latin typeface="+mj-lt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200" b="1" u="sng" dirty="0">
                <a:effectLst/>
                <a:latin typeface="+mj-lt"/>
                <a:ea typeface="Corbel" panose="020B0503020204020204" pitchFamily="34" charset="0"/>
                <a:cs typeface="Times New Roman" panose="02020603050405020304" pitchFamily="18" charset="0"/>
              </a:rPr>
              <a:t>Παράγραφος 4. </a:t>
            </a:r>
            <a:r>
              <a:rPr lang="el-GR" sz="2200" b="1" u="sng" dirty="0">
                <a:latin typeface="+mj-lt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l-GR" sz="2200" dirty="0">
                <a:effectLst/>
                <a:latin typeface="+mj-lt"/>
                <a:ea typeface="Corbel" panose="020B0503020204020204" pitchFamily="34" charset="0"/>
                <a:cs typeface="Univers-Condensed"/>
              </a:rPr>
              <a:t>Στοιχεία Επικοινωνίας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200" dirty="0">
              <a:effectLst/>
              <a:latin typeface="+mj-lt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200" b="1" u="sng" dirty="0">
                <a:effectLst/>
                <a:latin typeface="+mj-lt"/>
                <a:ea typeface="Corbel" panose="020B0503020204020204" pitchFamily="34" charset="0"/>
                <a:cs typeface="Univers-Condensed"/>
              </a:rPr>
              <a:t>Παράγραφος 5: </a:t>
            </a:r>
            <a:r>
              <a:rPr lang="el-GR" sz="2200" dirty="0">
                <a:latin typeface="+mj-lt"/>
                <a:ea typeface="Corbel" panose="020B0503020204020204" pitchFamily="34" charset="0"/>
                <a:cs typeface="Univers-Condensed"/>
              </a:rPr>
              <a:t>Β</a:t>
            </a:r>
            <a:r>
              <a:rPr lang="en-US" sz="2200" dirty="0" err="1">
                <a:effectLst/>
                <a:latin typeface="+mj-lt"/>
                <a:ea typeface="Corbel" panose="020B0503020204020204" pitchFamily="34" charset="0"/>
                <a:cs typeface="Univers-Condensed"/>
              </a:rPr>
              <a:t>oilerplate</a:t>
            </a:r>
            <a:endParaRPr lang="el-GR" sz="2200" dirty="0">
              <a:effectLst/>
              <a:latin typeface="+mj-lt"/>
              <a:ea typeface="Corbel" panose="020B0503020204020204" pitchFamily="34" charset="0"/>
              <a:cs typeface="Univers-Condensed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l-GR" sz="2200" dirty="0">
              <a:latin typeface="+mj-lt"/>
              <a:ea typeface="Corbel" panose="020B0503020204020204" pitchFamily="34" charset="0"/>
              <a:cs typeface="Univers-Condensed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l-GR" sz="2200" dirty="0">
              <a:effectLst/>
              <a:latin typeface="+mj-lt"/>
              <a:ea typeface="Corbel" panose="020B0503020204020204" pitchFamily="34" charset="0"/>
              <a:cs typeface="Univers-Condensed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effectLst/>
                <a:latin typeface="+mj-lt"/>
                <a:ea typeface="Corbel" panose="020B0503020204020204" pitchFamily="34" charset="0"/>
                <a:cs typeface="Univers-Condensed"/>
              </a:rPr>
              <a:t>Στο τέλος του δελτίου τύπου και στη μέση της σελίδας γράφουμε  ####.</a:t>
            </a:r>
            <a:endParaRPr lang="en-US" sz="2200" dirty="0">
              <a:effectLst/>
              <a:latin typeface="+mj-lt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2200" dirty="0">
                <a:effectLst/>
                <a:latin typeface="+mj-lt"/>
                <a:ea typeface="Corbel" panose="020B0503020204020204" pitchFamily="34" charset="0"/>
                <a:cs typeface="Univers-Condensed"/>
              </a:rPr>
              <a:t> </a:t>
            </a:r>
            <a:endParaRPr lang="en-US" sz="2200" dirty="0">
              <a:effectLst/>
              <a:latin typeface="+mj-lt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448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ene board in red background">
            <a:extLst>
              <a:ext uri="{FF2B5EF4-FFF2-40B4-BE49-F238E27FC236}">
                <a16:creationId xmlns:a16="http://schemas.microsoft.com/office/drawing/2014/main" id="{EB64C1CE-82F7-CD21-3C3A-6EA8FBFB7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58" r="31307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7C753-102A-4F2F-B0DE-E9D99CCDE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8/05/20XX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4013-0679-434B-8E0A-A39F413D3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8B4E80C-47C3-43DB-BECA-8A4F0711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7506" y="197732"/>
            <a:ext cx="4288971" cy="532862"/>
          </a:xfrm>
        </p:spPr>
        <p:txBody>
          <a:bodyPr anchor="ctr">
            <a:normAutofit/>
          </a:bodyPr>
          <a:lstStyle/>
          <a:p>
            <a:r>
              <a:rPr lang="en-US" dirty="0"/>
              <a:t>Video News Release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2AF7EF-E8B0-4E95-A341-2719F96BE64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49729" y="597379"/>
            <a:ext cx="5063613" cy="5892187"/>
          </a:xfrm>
        </p:spPr>
        <p:txBody>
          <a:bodyPr/>
          <a:lstStyle/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l-GR" sz="1200" dirty="0"/>
              <a:t>Συνήθως προετοιμάζεται από μια εταιρεία δημοσίων σχέσεων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l-GR" sz="1200" dirty="0"/>
              <a:t>Οπτικοακουστικό υλικό έτοιμο για χρήση από το ΜΜΕ.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l-GR" sz="1200" dirty="0"/>
              <a:t>Δαπανηρή διαδικασία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l-GR" sz="1200" dirty="0"/>
              <a:t>Τα περισσότερα θεωρούνται από την Τηλεόραση ως κατώτερης τεχνικής ποιότητας.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l-GR" sz="1200" dirty="0"/>
              <a:t>Το θέμα θα πρέπει να είναι άξιο δημοσίευσης, να αποδίδεται οπτικά, να υπάρχει αρκετός χρόνος  για να προετοιμαστεί – 6 εβδομάδες.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l-GR" sz="1200" dirty="0"/>
              <a:t>Αποστολή παράλληλα και μη επεξεργασμένων εικόνων.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l-GR" sz="1200" dirty="0"/>
              <a:t>Προσπάθεια δωρεάν διαφήμισης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l-GR" sz="1200" dirty="0"/>
              <a:t>Αποφυγή τεχνικών πωλήσεων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l-GR" sz="1200" dirty="0"/>
              <a:t>Το VRN (</a:t>
            </a:r>
            <a:r>
              <a:rPr lang="el-GR" sz="1200" dirty="0" err="1"/>
              <a:t>Video</a:t>
            </a:r>
            <a:r>
              <a:rPr lang="el-GR" sz="1200" dirty="0"/>
              <a:t> </a:t>
            </a:r>
            <a:r>
              <a:rPr lang="el-GR" sz="1200" dirty="0" err="1"/>
              <a:t>News</a:t>
            </a:r>
            <a:r>
              <a:rPr lang="el-GR" sz="1200" dirty="0"/>
              <a:t> </a:t>
            </a:r>
            <a:r>
              <a:rPr lang="el-GR" sz="1200" dirty="0" err="1"/>
              <a:t>Release</a:t>
            </a:r>
            <a:r>
              <a:rPr lang="el-GR" sz="1200" dirty="0"/>
              <a:t>)πρέπει να διεγείρει το ενδιαφέρον του τηλεθεατή και να διακρίνεται για την εφευρετικότητά του.</a:t>
            </a:r>
          </a:p>
        </p:txBody>
      </p:sp>
    </p:spTree>
    <p:extLst>
      <p:ext uri="{BB962C8B-B14F-4D97-AF65-F5344CB8AC3E}">
        <p14:creationId xmlns:p14="http://schemas.microsoft.com/office/powerpoint/2010/main" val="365890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D7DC7A-3B7F-410C-9B4A-818BD4FC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9" y="1352736"/>
            <a:ext cx="4776098" cy="657883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Media alert</a:t>
            </a:r>
            <a:endParaRPr lang="en-US" noProof="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0C5C27B-32E5-4B40-A6B9-D41475D84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865AA-CEF3-49DC-A71E-BA01A20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E40EF-072C-47F9-BAD4-39FD803A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EDB3A-C068-4452-A16D-219DDA3D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BC2A32-88AF-420E-8B5B-759C415C28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432581" y="2595317"/>
            <a:ext cx="4043988" cy="3216788"/>
          </a:xfrm>
        </p:spPr>
        <p:txBody>
          <a:bodyPr/>
          <a:lstStyle/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kumimoji="1" lang="el-GR" sz="1800" dirty="0"/>
              <a:t>Ποιος</a:t>
            </a:r>
            <a:endParaRPr lang="el-GR" sz="1800" dirty="0"/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kumimoji="1" lang="el-GR" sz="1800" dirty="0"/>
              <a:t>Τι </a:t>
            </a:r>
            <a:endParaRPr lang="el-GR" sz="1800" dirty="0"/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kumimoji="1" lang="el-GR" sz="1800" dirty="0"/>
              <a:t>Πού</a:t>
            </a:r>
            <a:endParaRPr lang="el-GR" sz="1800" dirty="0"/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kumimoji="1" lang="el-GR" sz="1800" dirty="0"/>
              <a:t>Πότε </a:t>
            </a:r>
            <a:endParaRPr lang="el-GR" sz="1800" dirty="0"/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kumimoji="1" lang="el-GR" sz="1800" dirty="0"/>
              <a:t>Γιατί</a:t>
            </a:r>
            <a:endParaRPr lang="el-GR" sz="1800" dirty="0"/>
          </a:p>
          <a:p>
            <a:pPr marL="285750" lvl="0" indent="-285750" rtl="0">
              <a:buFont typeface="Arial" panose="020B0604020202020204" pitchFamily="34" charset="0"/>
              <a:buChar char="•"/>
            </a:pPr>
            <a:r>
              <a:rPr kumimoji="1" lang="el-GR" sz="1800" dirty="0"/>
              <a:t>Στοιχεία Επικοινωνίας</a:t>
            </a:r>
            <a:endParaRPr kumimoji="1" lang="en-US" sz="1800" dirty="0"/>
          </a:p>
          <a:p>
            <a:pPr lvl="1">
              <a:lnSpc>
                <a:spcPct val="150000"/>
              </a:lnSpc>
            </a:pPr>
            <a:endParaRPr lang="en-US" altLang="en-US" sz="1800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0390ACBA-D3BA-4531-BCC1-162A3CEA8B52}"/>
              </a:ext>
            </a:extLst>
          </p:cNvPr>
          <p:cNvSpPr txBox="1">
            <a:spLocks/>
          </p:cNvSpPr>
          <p:nvPr/>
        </p:nvSpPr>
        <p:spPr>
          <a:xfrm>
            <a:off x="6825574" y="2342494"/>
            <a:ext cx="4043988" cy="321678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l-GR" sz="1800" dirty="0"/>
              <a:t>Περιληπτικά στοιχεία για ένα γεγονός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l-GR" sz="1800" dirty="0"/>
              <a:t>Συνήθως συνοδεύει ή προηγείται από ένα δελτίο τύπου</a:t>
            </a:r>
            <a:endParaRPr kumimoji="1" lang="en-US" sz="1800" dirty="0"/>
          </a:p>
          <a:p>
            <a:pPr lvl="1">
              <a:lnSpc>
                <a:spcPct val="150000"/>
              </a:lnSpc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75994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E0F55-E13A-4A91-8D92-86C6257B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C8CCF-1027-4F37-AC6B-4C856F3DB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B98B5-1D66-4096-9BAD-684D1CBC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31F617-B02F-499A-A0B3-C667670EBD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201" y="3708401"/>
            <a:ext cx="9768840" cy="11794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l-GR" altLang="en-US" sz="1900" dirty="0">
                <a:latin typeface="+mj-lt"/>
              </a:rPr>
              <a:t>Προετοιμάζεται όταν η επιχείρηση ανακοινώνει την εισαγωγή ενός νέου προϊόντος/υπηρεσίας ή την πραγματοποίηση μιας σημαντικής εκδήλωσης. </a:t>
            </a:r>
            <a:endParaRPr lang="en-US" altLang="en-US" sz="19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el-GR" altLang="en-US" sz="1900" dirty="0"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l-GR" altLang="en-US" sz="1900" dirty="0">
                <a:latin typeface="+mj-lt"/>
              </a:rPr>
              <a:t>Μεγάλος φάκελος με εσωτερικές θήκες που περιέχει: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altLang="en-US" sz="1900" dirty="0">
                <a:latin typeface="+mj-lt"/>
              </a:rPr>
              <a:t>Ανακοινώσεις Τύπου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altLang="en-US" sz="1900" dirty="0">
                <a:latin typeface="+mj-lt"/>
              </a:rPr>
              <a:t>Φυλλάδια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altLang="en-US" sz="1900" dirty="0">
                <a:latin typeface="+mj-lt"/>
              </a:rPr>
              <a:t>Θέματα Γενικής Φύσεως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altLang="en-US" sz="1900" dirty="0">
                <a:latin typeface="+mj-lt"/>
              </a:rPr>
              <a:t>Συμπληρωματικό Υλικό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altLang="en-US" sz="1900" dirty="0">
                <a:latin typeface="+mj-lt"/>
              </a:rPr>
              <a:t>Φωτογραφίες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l-GR" altLang="en-US" sz="1900" dirty="0">
                <a:latin typeface="+mj-lt"/>
              </a:rPr>
              <a:t>Ανατυπώσεις Άρθρων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altLang="en-US" sz="1900" dirty="0">
                <a:latin typeface="+mj-lt"/>
              </a:rPr>
              <a:t>Ελκυστικός με χρώματα της εταιρείας και το λογότυπο.</a:t>
            </a:r>
          </a:p>
          <a:p>
            <a:endParaRPr lang="en-US" sz="1900" dirty="0">
              <a:latin typeface="+mj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296DD33-F60B-4776-A5DE-8DFC65637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558" y="1352736"/>
            <a:ext cx="4382807" cy="657883"/>
          </a:xfrm>
        </p:spPr>
        <p:txBody>
          <a:bodyPr/>
          <a:lstStyle/>
          <a:p>
            <a:r>
              <a:rPr lang="el-GR" dirty="0"/>
              <a:t>Αρχείο τύπου – </a:t>
            </a:r>
            <a:r>
              <a:rPr lang="en-US" dirty="0"/>
              <a:t>press kit</a:t>
            </a:r>
          </a:p>
        </p:txBody>
      </p:sp>
      <p:sp>
        <p:nvSpPr>
          <p:cNvPr id="8" name="AutoShape 2" descr="What did old school press kits look like? - Quora">
            <a:extLst>
              <a:ext uri="{FF2B5EF4-FFF2-40B4-BE49-F238E27FC236}">
                <a16:creationId xmlns:a16="http://schemas.microsoft.com/office/drawing/2014/main" id="{FC20241F-2B69-4BF4-878E-B3BAAE30B6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619A2E7-94C5-4BDE-B654-D821069811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532079"/>
              </p:ext>
            </p:extLst>
          </p:nvPr>
        </p:nvGraphicFramePr>
        <p:xfrm>
          <a:off x="8054181" y="3025775"/>
          <a:ext cx="3856037" cy="333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855600" imgH="3330000" progId="Paint.Picture">
                  <p:embed/>
                </p:oleObj>
              </mc:Choice>
              <mc:Fallback>
                <p:oleObj name="Bitmap Image" r:id="rId2" imgW="3855600" imgH="3330000" progId="Paint.Pictur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619A2E7-94C5-4BDE-B654-D821069811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54181" y="3025775"/>
                        <a:ext cx="3856037" cy="333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713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14F09A6-20D7-4998-83EB-E0BF60033F6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5C8064-A598-4875-9230-7647DB5D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7C6AA-3E43-4931-8D7B-2AFDE5FD65D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064828" y="1740183"/>
            <a:ext cx="5048231" cy="3055121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n-US" sz="1400" dirty="0"/>
              <a:t>Κύρια άρθρα που παρεμβάλλονται σε εφημερίδες και περιοδικά.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alt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n-US" sz="1400" dirty="0"/>
              <a:t>Χορηγούσα εταιρεία.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alt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n-US" sz="1400" dirty="0"/>
              <a:t>Μιμούνται το ύφος της έκδοσης ώστε να φαίνονται ως ολοκληρωμένο μέρος της.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altLang="en-US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n-US" sz="1400" dirty="0"/>
              <a:t>Οι εκδότες αποφεύγουν τα διαφημιστικά άρθρα.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AE39E-81DF-491B-915C-7837734F2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3EE30-6D13-498A-B685-28537869E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ECCF6B-CA0D-4FDB-AF5E-CF2053D0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828" y="592967"/>
            <a:ext cx="4288971" cy="532862"/>
          </a:xfrm>
        </p:spPr>
        <p:txBody>
          <a:bodyPr/>
          <a:lstStyle/>
          <a:p>
            <a:r>
              <a:rPr lang="en-US" dirty="0"/>
              <a:t>Advertorial – Native advertising - sponsored</a:t>
            </a:r>
          </a:p>
        </p:txBody>
      </p:sp>
      <p:pic>
        <p:nvPicPr>
          <p:cNvPr id="9" name="Picture 2" descr="http://images.google.gr/url?source=imgres&amp;ct=img&amp;q=http://www.fionabutton.com/image_gallery/1232551079WG_Advertorial2.jpg&amp;usg=AFQjCNEcEVDObRLpaWE75LK5A8VNlk_2Ag">
            <a:extLst>
              <a:ext uri="{FF2B5EF4-FFF2-40B4-BE49-F238E27FC236}">
                <a16:creationId xmlns:a16="http://schemas.microsoft.com/office/drawing/2014/main" id="{A5FD9713-540C-46B7-91A3-1C27E00FD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93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D7DC7A-3B7F-410C-9B4A-818BD4FC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49" y="800083"/>
            <a:ext cx="4776098" cy="657883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l-GR" noProof="0" dirty="0"/>
              <a:t>Περιοδικά της </a:t>
            </a:r>
            <a:r>
              <a:rPr lang="el-GR" noProof="0" dirty="0" err="1"/>
              <a:t>εταιρ</a:t>
            </a:r>
            <a:r>
              <a:rPr lang="el-GR" dirty="0" err="1"/>
              <a:t>είας</a:t>
            </a:r>
            <a:endParaRPr lang="en-US" noProof="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0C5C27B-32E5-4B40-A6B9-D41475D84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865AA-CEF3-49DC-A71E-BA01A20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E40EF-072C-47F9-BAD4-39FD803A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EDB3A-C068-4452-A16D-219DDA3D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BC2A32-88AF-420E-8B5B-759C415C28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88156" y="2392952"/>
            <a:ext cx="5125536" cy="321678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1500" dirty="0"/>
              <a:t>Παράγονται από τα τμήματα δημοσίων σχέσεων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1500" dirty="0"/>
              <a:t>Διανέμονται δωρεάν σε επιλεγμένα κοινά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1500" dirty="0"/>
              <a:t>Αποτελεσματικό μέσο για διαρκή επικοινωνία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1500" dirty="0"/>
              <a:t>Έκδοση σε τακτά χρονικά διαστήματα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1500" dirty="0"/>
              <a:t>Ενδυνάμωση σχέσεων μεταξύ διοίκησης – ομάδων στόχων.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1500" dirty="0"/>
              <a:t>Η ανάγνωση των δημοσιεύσεων της εταιρείας επηρεάζεται από το φύλο. </a:t>
            </a:r>
          </a:p>
          <a:p>
            <a:pPr lvl="1">
              <a:lnSpc>
                <a:spcPct val="150000"/>
              </a:lnSpc>
            </a:pPr>
            <a:r>
              <a:rPr lang="el-GR" altLang="en-US" sz="1500" dirty="0"/>
              <a:t>Οι γυναίκες έχουν την τάση να διαβάζουν περισσότερο τις εταιρικές εκδόσεις για να γνωρίζουν τι συμβαίνει από τους άντρες που έχουν ως προτεραιότητα τη δουλειά τους. </a:t>
            </a:r>
          </a:p>
          <a:p>
            <a:pPr lvl="1">
              <a:lnSpc>
                <a:spcPct val="150000"/>
              </a:lnSpc>
            </a:pPr>
            <a:endParaRPr lang="en-US" altLang="en-US" sz="1500" dirty="0"/>
          </a:p>
        </p:txBody>
      </p:sp>
      <p:pic>
        <p:nvPicPr>
          <p:cNvPr id="1026" name="Picture 2" descr="Book &amp; Magazine | Portfolio">
            <a:extLst>
              <a:ext uri="{FF2B5EF4-FFF2-40B4-BE49-F238E27FC236}">
                <a16:creationId xmlns:a16="http://schemas.microsoft.com/office/drawing/2014/main" id="{87595F90-0894-444E-99BD-4ED94A813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692" y="0"/>
            <a:ext cx="63783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63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D7DC7A-3B7F-410C-9B4A-818BD4FC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00" y="889029"/>
            <a:ext cx="4776098" cy="657883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l-GR" dirty="0"/>
              <a:t>Περιοδικά εργαζομένων</a:t>
            </a:r>
            <a:endParaRPr lang="en-US" noProof="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0C5C27B-32E5-4B40-A6B9-D41475D84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865AA-CEF3-49DC-A71E-BA01A20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E40EF-072C-47F9-BAD4-39FD803A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EDB3A-C068-4452-A16D-219DDA3D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BC2A32-88AF-420E-8B5B-759C415C28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59258" y="2666329"/>
            <a:ext cx="9945279" cy="321678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altLang="en-US" sz="1600" dirty="0"/>
              <a:t>Διατήρηση καλών σχέσεων μεταξύ υπαλλήλων και διοίκησης &amp; αναγνώριση των υπαλλήλων.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600" dirty="0"/>
              <a:t>Επικοινωνία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600" dirty="0"/>
              <a:t>Μια αίσθηση ότι, ανήκουν κάπου.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600" dirty="0"/>
              <a:t>Συναισθηματική ασφάλεια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600" dirty="0"/>
              <a:t>Χρησιμοποιούνται για να επηρεάσουν τη συμπεριφορά των εργαζομένων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600" dirty="0"/>
              <a:t>Ενθαρρύνουν την αμφίδρομη επικοινωνία: επιστολές εργαζομένων, άρθρα </a:t>
            </a:r>
            <a:r>
              <a:rPr lang="el-GR" altLang="en-US" sz="1600" dirty="0" err="1"/>
              <a:t>ερωτοαπαντήσεων</a:t>
            </a:r>
            <a:r>
              <a:rPr lang="el-GR" altLang="en-US" sz="16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600" dirty="0"/>
              <a:t>Μετάδοση της άποψης της διοίκησης για τις υποθέσεις της εταιρείας.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600" dirty="0"/>
              <a:t>Αναγνώριση των επιτευγμάτων της εταιρείας  - αίσθηση των εργαζομένων ότι παίζουν ρόλο ως προσωπικότητες της εταιρείας.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600" dirty="0"/>
              <a:t>Εκπαίδευση υπαλλήλων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600" dirty="0"/>
              <a:t>Δηλώσεις σχετικά με πολιτικές εταιρείες και λόγους υιοθέτησης τους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altLang="en-US" sz="1600" dirty="0"/>
          </a:p>
          <a:p>
            <a:pPr lvl="1">
              <a:lnSpc>
                <a:spcPct val="150000"/>
              </a:lnSpc>
            </a:pPr>
            <a:endParaRPr lang="en-US" altLang="en-US" sz="1500" dirty="0"/>
          </a:p>
        </p:txBody>
      </p:sp>
    </p:spTree>
    <p:extLst>
      <p:ext uri="{BB962C8B-B14F-4D97-AF65-F5344CB8AC3E}">
        <p14:creationId xmlns:p14="http://schemas.microsoft.com/office/powerpoint/2010/main" val="1862375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 on document with pen">
            <a:extLst>
              <a:ext uri="{FF2B5EF4-FFF2-40B4-BE49-F238E27FC236}">
                <a16:creationId xmlns:a16="http://schemas.microsoft.com/office/drawing/2014/main" id="{EB43EFB1-3E39-261A-EBF9-161EB51E81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45" r="6190" b="-1"/>
          <a:stretch/>
        </p:blipFill>
        <p:spPr>
          <a:xfrm>
            <a:off x="7584731" y="10"/>
            <a:ext cx="4607268" cy="6857990"/>
          </a:xfrm>
          <a:prstGeom prst="rect">
            <a:avLst/>
          </a:pr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AEFE4F-ED31-44D5-8400-7F3201F5D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8/05/20XX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5B8109D-58F9-F21D-74B0-9101B608E6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3668" y="1683610"/>
            <a:ext cx="6567620" cy="4434386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/>
              <a:t>Μετάδοση εικόνας της επιχείρησης ως φιλόδοξη για έρευνα και ανάπτυξη.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/>
              <a:t>Τεχνικές και οικονομικές εξελίξεις στο περιβάλλον της εταιρείας.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/>
              <a:t>Προσανατολισμός στη διοίκηση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l-GR" sz="1800" dirty="0"/>
              <a:t>Γιατί ένα τέτοιο περιοδικό να ενδιαφέρει τους υπαλλήλους?</a:t>
            </a:r>
          </a:p>
          <a:p>
            <a:pPr marL="971550" lvl="1" indent="-285750">
              <a:buFont typeface="Wingdings" panose="05000000000000000000" pitchFamily="2" charset="2"/>
              <a:buChar char="ü"/>
            </a:pPr>
            <a:r>
              <a:rPr lang="el-GR" sz="1800" dirty="0"/>
              <a:t>Μπορεί οι υπάλληλοι να είναι ταυτόχρονα και μέτοχοι.</a:t>
            </a:r>
          </a:p>
          <a:p>
            <a:pPr marL="971550" lvl="1" indent="-285750">
              <a:buFont typeface="Wingdings" panose="05000000000000000000" pitchFamily="2" charset="2"/>
              <a:buChar char="ü"/>
            </a:pPr>
            <a:r>
              <a:rPr lang="el-GR" sz="1800" dirty="0"/>
              <a:t>Αυξάνεται η υπερηφάνεια τους για το μέγεθος και να ανάπτυξη της εταιρείας.</a:t>
            </a:r>
          </a:p>
          <a:p>
            <a:pPr marL="971550" lvl="1" indent="-285750">
              <a:buFont typeface="Wingdings" panose="05000000000000000000" pitchFamily="2" charset="2"/>
              <a:buChar char="ü"/>
            </a:pPr>
            <a:r>
              <a:rPr lang="el-GR" sz="1800" dirty="0"/>
              <a:t>Νιώθουν σιγουριά για το μέλλον.</a:t>
            </a: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5EB0D1-FC45-42D3-9304-DF21AFBF7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B7726-C834-4007-B690-9E82EA8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A5A6BA-CBB6-4588-87D8-07B71E67D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68" y="983977"/>
            <a:ext cx="4607268" cy="469476"/>
          </a:xfrm>
        </p:spPr>
        <p:txBody>
          <a:bodyPr anchor="ctr">
            <a:normAutofit/>
          </a:bodyPr>
          <a:lstStyle/>
          <a:p>
            <a:r>
              <a:rPr lang="el-GR" dirty="0"/>
              <a:t>Περιοδικά για μετόχους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0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47E8C-1F0A-40EF-81C0-6BA51F14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1846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AF1E4-56E5-40D1-BBF3-E94672138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A854E627-E464-45AC-B083-D5C6252617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669851"/>
              </p:ext>
            </p:extLst>
          </p:nvPr>
        </p:nvGraphicFramePr>
        <p:xfrm>
          <a:off x="927634" y="398267"/>
          <a:ext cx="7429552" cy="6323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BE730F9B-3803-4F4C-BA9B-A2797C41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696" y="2940379"/>
            <a:ext cx="5362575" cy="495691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l-GR" altLang="en-US" sz="2400" dirty="0"/>
              <a:t>Επικοινωνία</a:t>
            </a:r>
            <a:br>
              <a:rPr lang="en-US" dirty="0"/>
            </a:b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0747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FD7DC7A-3B7F-410C-9B4A-818BD4FC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52" y="937957"/>
            <a:ext cx="4776098" cy="657883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l-GR" dirty="0"/>
              <a:t>Ετήσιο δελτίο </a:t>
            </a:r>
            <a:endParaRPr lang="en-US" noProof="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0C5C27B-32E5-4B40-A6B9-D41475D84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865AA-CEF3-49DC-A71E-BA01A20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EE40EF-072C-47F9-BAD4-39FD803A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DEDB3A-C068-4452-A16D-219DDA3D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BC2A32-88AF-420E-8B5B-759C415C28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53470" y="2548352"/>
            <a:ext cx="9615633" cy="32167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altLang="en-US" sz="2000" dirty="0"/>
              <a:t>«Να λέμε την ιστορία της εταιρείας σε πολλά είδη κοινού». </a:t>
            </a:r>
            <a:r>
              <a:rPr lang="en-US" altLang="en-US" sz="2000" dirty="0"/>
              <a:t>Hawkins.</a:t>
            </a:r>
            <a:endParaRPr lang="el-GR" alt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altLang="en-US" sz="2000" dirty="0"/>
              <a:t>Μέτοχοι και οικονομική κοινότητα.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alt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altLang="en-US" sz="2000" dirty="0"/>
              <a:t>Ακριβές και ελκυστικές ετήσιες αναφορές. </a:t>
            </a:r>
          </a:p>
          <a:p>
            <a:pPr lvl="1"/>
            <a:r>
              <a:rPr lang="el-GR" altLang="en-US" sz="2000" dirty="0"/>
              <a:t>Να εντυπωσιάσουν τους μετόχους</a:t>
            </a:r>
          </a:p>
          <a:p>
            <a:pPr lvl="1"/>
            <a:r>
              <a:rPr lang="el-GR" altLang="en-US" sz="2000" dirty="0"/>
              <a:t>Εικόνα μιας οργανωμένης και επιτυχημένης εταιρείας.</a:t>
            </a:r>
          </a:p>
          <a:p>
            <a:pPr lvl="1"/>
            <a:r>
              <a:rPr lang="el-GR" altLang="en-US" sz="2000" dirty="0"/>
              <a:t>Να ενθαρρύνουν επενδυτές για αγορά μετοχών.</a:t>
            </a:r>
          </a:p>
          <a:p>
            <a:pPr lvl="1"/>
            <a:r>
              <a:rPr lang="el-GR" altLang="en-US" sz="2000" dirty="0"/>
              <a:t>Μέσο για προσέλκυση υπαλλήλων – ταλέντων.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l-GR" altLang="en-US" sz="2000" dirty="0"/>
          </a:p>
          <a:p>
            <a:pPr lvl="1">
              <a:lnSpc>
                <a:spcPct val="150000"/>
              </a:lnSpc>
            </a:pPr>
            <a:endParaRPr lang="en-US" altLang="en-US" sz="1800" dirty="0"/>
          </a:p>
        </p:txBody>
      </p:sp>
      <p:pic>
        <p:nvPicPr>
          <p:cNvPr id="2050" name="Picture 2" descr="2020 annual report">
            <a:extLst>
              <a:ext uri="{FF2B5EF4-FFF2-40B4-BE49-F238E27FC236}">
                <a16:creationId xmlns:a16="http://schemas.microsoft.com/office/drawing/2014/main" id="{DFD388BA-48F9-4DBA-84F0-CB39609B2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38" y="2639506"/>
            <a:ext cx="2434094" cy="343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5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8C78C-4472-4C58-A9C3-4F2AF0F8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1C4FA9-7033-445C-A62A-D639FFDAFA5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3365" y="2010619"/>
            <a:ext cx="6984745" cy="47604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altLang="en-US" sz="2000" dirty="0"/>
              <a:t>Λεπτομερής οικονομική ενημέρωση για την κατάσταση και απόδοση της επιχείρησης. 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Ισολογισμός 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Σχόλια διοίκησης για την οικονομική κατάσταση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Επιστολή από την ελεγκτική εταιρεία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Τα στοιχεία πρέπει να είναι ακριβή και αντικειμενικά. 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Κατάλογοι από τα βασικά ανώτερα στελέχη και μισθοί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Ονόματα κυριότερων μετόχων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Κατάλογοι εγκαταστάσεων και εργοστασίων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4B27131-7881-4861-AFC5-1B5B719B8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65" y="777701"/>
            <a:ext cx="3037792" cy="657883"/>
          </a:xfrm>
        </p:spPr>
        <p:txBody>
          <a:bodyPr/>
          <a:lstStyle/>
          <a:p>
            <a:r>
              <a:rPr lang="el-GR" dirty="0"/>
              <a:t>Ετήσιο δελτίο</a:t>
            </a:r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F8FD83A-26D9-47FE-9FBB-77D0F889F9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4813568"/>
              </p:ext>
            </p:extLst>
          </p:nvPr>
        </p:nvGraphicFramePr>
        <p:xfrm>
          <a:off x="8720843" y="1725105"/>
          <a:ext cx="3037792" cy="4631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2280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C07D19-5A0F-48ED-BA67-6D062719F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59DF0C-0B76-49FA-919F-1350AF37F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7DC3A-6038-46F8-9588-C2A6C3F2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037E5-7A70-4A8E-B658-898718AB9F0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8199" y="2010619"/>
            <a:ext cx="10515601" cy="416393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altLang="en-US" sz="1800" dirty="0"/>
              <a:t>Ολοσέλιδη περίληψη των κυριότερων οικονομικών στοιχείων.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altLang="en-US" sz="1800" dirty="0"/>
              <a:t>Παρουσίαση των επιτευγμάτων της διοίκησης.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altLang="en-US" sz="1800" dirty="0"/>
              <a:t>Στόχοι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altLang="en-US" sz="1800" dirty="0"/>
              <a:t>Εκκρεμή προβλήματα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altLang="en-US" sz="1800" dirty="0"/>
              <a:t>Μήνυμα από τον πρόεδρο της διοίκησης ή τον ανώτερο υπάλληλο.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altLang="en-US" sz="1800" dirty="0"/>
              <a:t>Πληροφορίες για καινούργια προγράμματα – αποκτήματα, καινούργια προϊόντα και τομείς φιλανθρωπίας της εταιρείας.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altLang="en-US" sz="1800" dirty="0"/>
              <a:t>Προσπάθειες εταιρικής κοινωνικής ευθύνης.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altLang="en-US" sz="1800" dirty="0"/>
              <a:t>Σε εξαιρετικές περιπτώσεις η ετήσια αναφορά ακολουθεί μια δημιουργική προσέγγιση.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2C92388-2D30-42E0-A6D9-D1EA5826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90" y="570311"/>
            <a:ext cx="3037792" cy="657883"/>
          </a:xfrm>
        </p:spPr>
        <p:txBody>
          <a:bodyPr/>
          <a:lstStyle/>
          <a:p>
            <a:r>
              <a:rPr lang="el-GR" dirty="0"/>
              <a:t>Ετήσιο δελτίο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283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CA6DB-72A3-4144-B963-4DB02DD74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F30-0299-4BA5-983F-64A2E3660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FD3EF-68DC-4C74-A613-60A28366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9FC6CD-E729-4190-9092-A6115A984E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14512" y="3051928"/>
            <a:ext cx="10768439" cy="191599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1800" dirty="0"/>
              <a:t>Δεν έχει ως στόχο την πώληση προϊόντων ή υπηρεσιών αλλά τη βελτίωση της αντίληψης του κοινού για την εταιρεία και την υποστήριξή της.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l-GR" altLang="en-US" sz="1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l-GR" altLang="en-US" sz="1800" dirty="0"/>
              <a:t>Το μεγαλύτερο ποσοστό της εταιρικής διαφήμισης γίνεται στην τηλεόραση με τα περιοδικά να ακολουθούν. </a:t>
            </a:r>
          </a:p>
          <a:p>
            <a:pPr>
              <a:buFont typeface="Wingdings" panose="05000000000000000000" pitchFamily="2" charset="2"/>
              <a:buChar char="q"/>
            </a:pPr>
            <a:endParaRPr lang="el-GR" alt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l-GR" altLang="en-US" sz="1800" dirty="0"/>
              <a:t>Η εταιρική διαφήμιση διακρίνεται σε 3 βασικούς τύπους: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l-GR" altLang="en-US" sz="1800" dirty="0"/>
              <a:t>Γενική Δημιουργία Εικόνας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l-GR" altLang="en-US" sz="1800" dirty="0"/>
              <a:t>Προγράμματα των Σχέσεων Επένδυσης και Οικονομικών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l-GR" altLang="en-US" sz="1800" dirty="0"/>
              <a:t>Υποστηρικτική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8DB19E6-4B3D-48F1-8827-62B48643B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10" y="645725"/>
            <a:ext cx="6075237" cy="657883"/>
          </a:xfrm>
        </p:spPr>
        <p:txBody>
          <a:bodyPr/>
          <a:lstStyle/>
          <a:p>
            <a:r>
              <a:rPr lang="el-GR" dirty="0"/>
              <a:t>Εταιρική/θεσμική διαφήμιση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41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2 - Θέση περιεχομένου">
            <a:extLst>
              <a:ext uri="{FF2B5EF4-FFF2-40B4-BE49-F238E27FC236}">
                <a16:creationId xmlns:a16="http://schemas.microsoft.com/office/drawing/2014/main" id="{9CB39E04-D7B3-4312-90F2-228878BEEC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99973" y="1791746"/>
            <a:ext cx="5334000" cy="42157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1500" dirty="0"/>
              <a:t>Ενδυνάμωση ταυτότητας της εταιρείας.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alt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1500" dirty="0"/>
              <a:t>Προβολή μιας ενιαίας εικόνας για όμιλο επιχειρήσεων που παράγει και διανέμει πολλά και διαφορετικά προϊόντα.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alt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1500" dirty="0"/>
              <a:t> Διόρθωση μιας κατεστραμμένης εικόνας.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altLang="en-US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n-US" sz="1500" dirty="0"/>
              <a:t>Προβάλλουν το ενδιαφέρον για το περιβάλλον και την κοινωνική υπευθυνότητα της επιχείρησης. </a:t>
            </a:r>
          </a:p>
        </p:txBody>
      </p:sp>
      <p:sp>
        <p:nvSpPr>
          <p:cNvPr id="1027" name="1 - Τίτλος">
            <a:extLst>
              <a:ext uri="{FF2B5EF4-FFF2-40B4-BE49-F238E27FC236}">
                <a16:creationId xmlns:a16="http://schemas.microsoft.com/office/drawing/2014/main" id="{1B34525B-29BD-43AD-92C9-69426071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466" y="522936"/>
            <a:ext cx="7527511" cy="1268810"/>
          </a:xfrm>
        </p:spPr>
        <p:txBody>
          <a:bodyPr/>
          <a:lstStyle/>
          <a:p>
            <a:r>
              <a:rPr lang="el-GR" altLang="en-US" sz="3500" dirty="0"/>
              <a:t>Γενική Δημιουργία Εικόνας</a:t>
            </a:r>
          </a:p>
        </p:txBody>
      </p:sp>
      <p:pic>
        <p:nvPicPr>
          <p:cNvPr id="5122" name="Picture 2" descr="What is Corporate Advertising? Examples of Corporate Advertising">
            <a:extLst>
              <a:ext uri="{FF2B5EF4-FFF2-40B4-BE49-F238E27FC236}">
                <a16:creationId xmlns:a16="http://schemas.microsoft.com/office/drawing/2014/main" id="{1AC6C94D-3195-4152-9B4B-70178B94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14168"/>
            <a:ext cx="5334000" cy="46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6" name="Date Placeholder 2">
            <a:extLst>
              <a:ext uri="{FF2B5EF4-FFF2-40B4-BE49-F238E27FC236}">
                <a16:creationId xmlns:a16="http://schemas.microsoft.com/office/drawing/2014/main" id="{F95C074C-B057-6DB3-7E87-211217F8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8/05/20XX</a:t>
            </a:r>
          </a:p>
        </p:txBody>
      </p:sp>
      <p:sp>
        <p:nvSpPr>
          <p:cNvPr id="39939" name="2 - Θέση περιεχομένου">
            <a:extLst>
              <a:ext uri="{FF2B5EF4-FFF2-40B4-BE49-F238E27FC236}">
                <a16:creationId xmlns:a16="http://schemas.microsoft.com/office/drawing/2014/main" id="{1A743375-6D02-47BF-8569-2A0F5134A86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05845" y="2192868"/>
            <a:ext cx="8937396" cy="281276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altLang="en-US" sz="2000" dirty="0">
                <a:latin typeface="+mj-lt"/>
              </a:rPr>
              <a:t>Στόχος – η οικονομική κοινότητα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altLang="en-US" sz="2000" dirty="0">
              <a:latin typeface="+mj-lt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2000" dirty="0">
                <a:latin typeface="+mj-lt"/>
              </a:rPr>
              <a:t>Προβολή της οικονομικής ευρωστίας και των προοπτικών της εταιρείας ώστε οι αναλυτές να δώσουν συμβουλές στους πελάτες τους να αγοράσουν τις μετοχές της εταιρείας. </a:t>
            </a:r>
          </a:p>
        </p:txBody>
      </p:sp>
      <p:sp>
        <p:nvSpPr>
          <p:cNvPr id="39948" name="Footer Placeholder 4">
            <a:extLst>
              <a:ext uri="{FF2B5EF4-FFF2-40B4-BE49-F238E27FC236}">
                <a16:creationId xmlns:a16="http://schemas.microsoft.com/office/drawing/2014/main" id="{30B45655-FAA9-B040-8B25-F19A17C4B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Conference Presentation</a:t>
            </a:r>
          </a:p>
        </p:txBody>
      </p:sp>
      <p:sp>
        <p:nvSpPr>
          <p:cNvPr id="39950" name="Slide Number Placeholder 5">
            <a:extLst>
              <a:ext uri="{FF2B5EF4-FFF2-40B4-BE49-F238E27FC236}">
                <a16:creationId xmlns:a16="http://schemas.microsoft.com/office/drawing/2014/main" id="{9CB2305A-3F06-A907-E005-AA4123372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  <p:sp>
        <p:nvSpPr>
          <p:cNvPr id="39938" name="1 - Τίτλος">
            <a:extLst>
              <a:ext uri="{FF2B5EF4-FFF2-40B4-BE49-F238E27FC236}">
                <a16:creationId xmlns:a16="http://schemas.microsoft.com/office/drawing/2014/main" id="{3069920F-FBA9-41F6-963D-22B35BAED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339" y="663131"/>
            <a:ext cx="9593005" cy="469476"/>
          </a:xfrm>
        </p:spPr>
        <p:txBody>
          <a:bodyPr anchor="ctr">
            <a:noAutofit/>
          </a:bodyPr>
          <a:lstStyle/>
          <a:p>
            <a:r>
              <a:rPr lang="el-GR" altLang="en-US" sz="4400" dirty="0"/>
              <a:t>Διαφήμιση &amp; Προγράμματα Οικονομικών Σχέσεων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4E7A69-D9C9-41F4-8557-25A73D8B104B}"/>
              </a:ext>
            </a:extLst>
          </p:cNvPr>
          <p:cNvSpPr txBox="1"/>
          <p:nvPr/>
        </p:nvSpPr>
        <p:spPr>
          <a:xfrm>
            <a:off x="5775710" y="5474420"/>
            <a:ext cx="61009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https://www.youtube.com/watch?v=JaXANUP81gI&amp;list=PLGS17fFjrKGmA8BYPKPnDLErwl-m4m3fw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2 - Θέση περιεχομένου">
            <a:extLst>
              <a:ext uri="{FF2B5EF4-FFF2-40B4-BE49-F238E27FC236}">
                <a16:creationId xmlns:a16="http://schemas.microsoft.com/office/drawing/2014/main" id="{86354F2B-4E7B-4527-A4C7-98D78846AF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08191" y="1193612"/>
            <a:ext cx="3652534" cy="14005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altLang="en-US" sz="1600" dirty="0"/>
              <a:t>Η επιχείρηση προσπαθεί να επηρεάσει την κοινή γνώμη για ένα πολιτικό και κοινωνικό</a:t>
            </a:r>
            <a:r>
              <a:rPr lang="en-US" altLang="en-US" sz="1600" dirty="0"/>
              <a:t> </a:t>
            </a:r>
            <a:r>
              <a:rPr lang="el-GR" altLang="en-US" sz="1600" dirty="0"/>
              <a:t>αλλά κυρίως αμφιλεγόμενο θέμα.</a:t>
            </a:r>
          </a:p>
          <a:p>
            <a:pPr>
              <a:lnSpc>
                <a:spcPct val="150000"/>
              </a:lnSpc>
            </a:pPr>
            <a:endParaRPr lang="el-GR" altLang="en-US" sz="16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3A8A03-BA21-4581-B317-2578C1A5D64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1336" y="3876671"/>
            <a:ext cx="3513083" cy="118583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altLang="en-US" sz="1600" dirty="0"/>
              <a:t>Μικρό μέρος των εξόδων της εταιρικής διαφήμισης αφορά την υποστηρικτική διαφήμιση.</a:t>
            </a:r>
          </a:p>
        </p:txBody>
      </p:sp>
      <p:sp>
        <p:nvSpPr>
          <p:cNvPr id="40962" name="1 - Τίτλος">
            <a:extLst>
              <a:ext uri="{FF2B5EF4-FFF2-40B4-BE49-F238E27FC236}">
                <a16:creationId xmlns:a16="http://schemas.microsoft.com/office/drawing/2014/main" id="{D6DEBD50-C398-4353-A308-19159100E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556313" y="4876774"/>
            <a:ext cx="3438743" cy="523708"/>
          </a:xfrm>
        </p:spPr>
        <p:txBody>
          <a:bodyPr/>
          <a:lstStyle/>
          <a:p>
            <a:pPr algn="l"/>
            <a:r>
              <a:rPr lang="el-GR" altLang="en-US" sz="3500" dirty="0"/>
              <a:t>Υποστηρικτική Διαφήμιση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vironmental Advocates Call for Ban on SUV Ads - EcoWatch">
            <a:extLst>
              <a:ext uri="{FF2B5EF4-FFF2-40B4-BE49-F238E27FC236}">
                <a16:creationId xmlns:a16="http://schemas.microsoft.com/office/drawing/2014/main" id="{E13A5F6A-0FFC-41EC-B968-A4F68C8524DC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5" b="11505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B72674-D790-4BF9-ADEB-4C7009E6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61BEA6-CAF5-483D-A87F-6924CF52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CFD1D-F0A4-4970-A510-49FE454F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  <p:sp>
        <p:nvSpPr>
          <p:cNvPr id="4108" name="Title 6">
            <a:extLst>
              <a:ext uri="{FF2B5EF4-FFF2-40B4-BE49-F238E27FC236}">
                <a16:creationId xmlns:a16="http://schemas.microsoft.com/office/drawing/2014/main" id="{2B1DBEEC-DA43-D2F8-0535-9B2402016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0083" y="5448575"/>
            <a:ext cx="4881563" cy="463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106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027C6-FE27-4FDA-BD98-762D3F31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graphicFrame>
        <p:nvGraphicFramePr>
          <p:cNvPr id="8" name="3 - Θέση περιεχομένου">
            <a:extLst>
              <a:ext uri="{FF2B5EF4-FFF2-40B4-BE49-F238E27FC236}">
                <a16:creationId xmlns:a16="http://schemas.microsoft.com/office/drawing/2014/main" id="{B5941675-860F-4434-BFAF-EEFA28C68CE7}"/>
              </a:ext>
            </a:extLst>
          </p:cNvPr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1097250367"/>
              </p:ext>
            </p:extLst>
          </p:nvPr>
        </p:nvGraphicFramePr>
        <p:xfrm>
          <a:off x="752050" y="1652225"/>
          <a:ext cx="10527105" cy="470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3C6AD-2258-4745-9282-37A0C864A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BA5EA-FF0B-49E9-9D89-A1A85161C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12D7657-53C0-4115-B50D-D5DDD81DF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50" y="610446"/>
            <a:ext cx="8778447" cy="469476"/>
          </a:xfrm>
        </p:spPr>
        <p:txBody>
          <a:bodyPr/>
          <a:lstStyle/>
          <a:p>
            <a:r>
              <a:rPr lang="el-GR" sz="4400" dirty="0">
                <a:solidFill>
                  <a:schemeClr val="tx1"/>
                </a:solidFill>
              </a:rPr>
              <a:t>Σύμφωνα με την </a:t>
            </a:r>
            <a:r>
              <a:rPr lang="en-US" sz="4400" dirty="0">
                <a:solidFill>
                  <a:schemeClr val="tx1"/>
                </a:solidFill>
              </a:rPr>
              <a:t>Ogilvy </a:t>
            </a:r>
            <a:r>
              <a:rPr lang="el-GR" sz="4400" dirty="0">
                <a:solidFill>
                  <a:schemeClr val="tx1"/>
                </a:solidFill>
              </a:rPr>
              <a:t>(διαφημιστική εταιρεία)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133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riting an appointment on a paper agenda">
            <a:extLst>
              <a:ext uri="{FF2B5EF4-FFF2-40B4-BE49-F238E27FC236}">
                <a16:creationId xmlns:a16="http://schemas.microsoft.com/office/drawing/2014/main" id="{B02D2230-F0A3-8205-B5A3-3ECD23A38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564" b="-1"/>
          <a:stretch/>
        </p:blipFill>
        <p:spPr>
          <a:xfrm>
            <a:off x="1" y="10"/>
            <a:ext cx="6311899" cy="6857990"/>
          </a:xfrm>
          <a:custGeom>
            <a:avLst/>
            <a:gdLst>
              <a:gd name="connsiteX0" fmla="*/ 0 w 6311899"/>
              <a:gd name="connsiteY0" fmla="*/ 0 h 6858000"/>
              <a:gd name="connsiteX1" fmla="*/ 6311899 w 6311899"/>
              <a:gd name="connsiteY1" fmla="*/ 0 h 6858000"/>
              <a:gd name="connsiteX2" fmla="*/ 6311899 w 6311899"/>
              <a:gd name="connsiteY2" fmla="*/ 2009775 h 6858000"/>
              <a:gd name="connsiteX3" fmla="*/ 5397499 w 6311899"/>
              <a:gd name="connsiteY3" fmla="*/ 2009775 h 6858000"/>
              <a:gd name="connsiteX4" fmla="*/ 5397499 w 6311899"/>
              <a:gd name="connsiteY4" fmla="*/ 4848225 h 6858000"/>
              <a:gd name="connsiteX5" fmla="*/ 6311899 w 6311899"/>
              <a:gd name="connsiteY5" fmla="*/ 4848225 h 6858000"/>
              <a:gd name="connsiteX6" fmla="*/ 6311899 w 6311899"/>
              <a:gd name="connsiteY6" fmla="*/ 6858000 h 6858000"/>
              <a:gd name="connsiteX7" fmla="*/ 0 w 63118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899" h="6858000">
                <a:moveTo>
                  <a:pt x="0" y="0"/>
                </a:moveTo>
                <a:lnTo>
                  <a:pt x="6311899" y="0"/>
                </a:lnTo>
                <a:lnTo>
                  <a:pt x="6311899" y="2009775"/>
                </a:lnTo>
                <a:lnTo>
                  <a:pt x="5397499" y="2009775"/>
                </a:lnTo>
                <a:lnTo>
                  <a:pt x="5397499" y="4848225"/>
                </a:lnTo>
                <a:lnTo>
                  <a:pt x="6311899" y="4848225"/>
                </a:lnTo>
                <a:lnTo>
                  <a:pt x="6311899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2BE1C-36A6-492E-A005-C672780BCE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8/05/20XX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181F0-53D8-4C60-B0EA-908F99070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Conference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CAB6B-BD10-405D-B849-479B4554D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A92EAA0-039A-462F-AC7A-22EEE5521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931" y="2515359"/>
            <a:ext cx="5257799" cy="1268810"/>
          </a:xfrm>
        </p:spPr>
        <p:txBody>
          <a:bodyPr anchor="ctr">
            <a:noAutofit/>
          </a:bodyPr>
          <a:lstStyle/>
          <a:p>
            <a:pPr algn="ctr"/>
            <a:r>
              <a:rPr lang="el-GR" sz="4800" dirty="0"/>
              <a:t>Συγκεντρωτικά οι τακτικές</a:t>
            </a:r>
            <a:r>
              <a:rPr lang="en-US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0740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185E29-C32E-49F4-9417-C2C1934B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BCFDDC-0123-4F38-A130-41DA14797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268C4-FA36-44D9-B49A-C2B51810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6266357-58CA-479D-8E3B-7CBCA9707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8177" y="631627"/>
            <a:ext cx="10915645" cy="55881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Content Placeholder 3">
            <a:extLst>
              <a:ext uri="{FF2B5EF4-FFF2-40B4-BE49-F238E27FC236}">
                <a16:creationId xmlns:a16="http://schemas.microsoft.com/office/drawing/2014/main" id="{7E90AD8D-F72C-495D-AAE5-6B31AA6B3F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700427"/>
              </p:ext>
            </p:extLst>
          </p:nvPr>
        </p:nvGraphicFramePr>
        <p:xfrm>
          <a:off x="2067613" y="638176"/>
          <a:ext cx="857252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975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84956-198C-4F3B-84BD-5DF67041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D87D7-AD3E-4B06-9DE9-F79532CB88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17111" y="1737971"/>
            <a:ext cx="9239252" cy="41255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+mj-lt"/>
              </a:rPr>
              <a:t>Σκοπός: Ενημέρωση, ενίσχυση αξιοπιστίας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+mj-lt"/>
              </a:rPr>
              <a:t>Διαφήμιση, δημοσιότητα,</a:t>
            </a:r>
            <a:r>
              <a:rPr lang="en-US" sz="2000" dirty="0">
                <a:latin typeface="+mj-lt"/>
              </a:rPr>
              <a:t>advertorials,</a:t>
            </a:r>
            <a:r>
              <a:rPr lang="el-GR" sz="2000" dirty="0">
                <a:latin typeface="+mj-lt"/>
              </a:rPr>
              <a:t> τοποθετήσεις προϊόντων σε:</a:t>
            </a:r>
            <a:endParaRPr lang="en-US" sz="2000" dirty="0">
              <a:latin typeface="+mj-lt"/>
            </a:endParaRPr>
          </a:p>
          <a:p>
            <a:pPr marL="971550" lvl="1" indent="-285750"/>
            <a:r>
              <a:rPr lang="el-GR" sz="2000" dirty="0">
                <a:latin typeface="+mj-lt"/>
              </a:rPr>
              <a:t>Εφημερίδες, περιοδικά, ραδιόφωνο τηλεόραση</a:t>
            </a:r>
          </a:p>
          <a:p>
            <a:pPr marL="971550" lvl="1" indent="-285750"/>
            <a:r>
              <a:rPr lang="el-GR" sz="2000" dirty="0">
                <a:latin typeface="+mj-lt"/>
              </a:rPr>
              <a:t>Διαφημίσεις σε κινούμενα μέσα (π.χ. οχήματα)</a:t>
            </a:r>
          </a:p>
          <a:p>
            <a:pPr marL="971550" lvl="1" indent="-285750"/>
            <a:r>
              <a:rPr lang="el-GR" sz="2000" dirty="0">
                <a:latin typeface="+mj-lt"/>
              </a:rPr>
              <a:t>Γιγαντοαφίσες δρόμων</a:t>
            </a:r>
          </a:p>
          <a:p>
            <a:pPr marL="971550" lvl="1" indent="-285750"/>
            <a:r>
              <a:rPr lang="el-GR" sz="2000" dirty="0">
                <a:latin typeface="+mj-lt"/>
              </a:rPr>
              <a:t>Διαφημιστικοί κατάλογοι</a:t>
            </a:r>
          </a:p>
          <a:p>
            <a:pPr marL="971550" lvl="1" indent="-285750"/>
            <a:r>
              <a:rPr lang="el-GR" sz="2000" dirty="0">
                <a:latin typeface="+mj-lt"/>
              </a:rPr>
              <a:t>Ειδικά μέσα</a:t>
            </a:r>
          </a:p>
          <a:p>
            <a:pPr marL="971550" lvl="1" indent="-285750"/>
            <a:r>
              <a:rPr lang="el-GR" sz="2000" dirty="0">
                <a:latin typeface="+mj-lt"/>
              </a:rPr>
              <a:t>Διαφημιστικά κινηματογραφικών ταινιών</a:t>
            </a:r>
            <a:endParaRPr lang="en-US" sz="2000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414AC-77B4-42FC-9134-2F4FD9D7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2031F-0E9F-4FAE-A105-D249411D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99A794-6A50-4586-9A06-6C8CE80A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736243"/>
            <a:ext cx="4607268" cy="469476"/>
          </a:xfrm>
        </p:spPr>
        <p:txBody>
          <a:bodyPr/>
          <a:lstStyle/>
          <a:p>
            <a:r>
              <a:rPr lang="el-GR" sz="3600" dirty="0"/>
              <a:t>Δημόσια Μέσα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43924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84956-198C-4F3B-84BD-5DF67041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D87D7-AD3E-4B06-9DE9-F79532CB88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17111" y="1737971"/>
            <a:ext cx="9239252" cy="412550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+mj-lt"/>
              </a:rPr>
              <a:t>Σκοπός: προώθηση, προσφορά αναλυτικών πληροφοριών</a:t>
            </a:r>
          </a:p>
          <a:p>
            <a:pPr marL="971550" lvl="1" indent="-285750"/>
            <a:r>
              <a:rPr lang="el-GR" sz="2000" dirty="0">
                <a:latin typeface="+mj-lt"/>
              </a:rPr>
              <a:t>Φυλλάδια</a:t>
            </a:r>
          </a:p>
          <a:p>
            <a:pPr marL="971550" lvl="1" indent="-285750"/>
            <a:r>
              <a:rPr lang="en-US" sz="2000" dirty="0">
                <a:latin typeface="+mj-lt"/>
              </a:rPr>
              <a:t>Newsletters</a:t>
            </a:r>
          </a:p>
          <a:p>
            <a:pPr marL="971550" lvl="1" indent="-285750"/>
            <a:r>
              <a:rPr lang="el-GR" sz="2000" dirty="0">
                <a:latin typeface="+mj-lt"/>
              </a:rPr>
              <a:t>Εταιρικά περιοδικά</a:t>
            </a:r>
          </a:p>
          <a:p>
            <a:pPr marL="971550" lvl="1" indent="-285750"/>
            <a:r>
              <a:rPr lang="el-GR" sz="2000" dirty="0">
                <a:latin typeface="+mj-lt"/>
              </a:rPr>
              <a:t>Ετήσιες εκθέσεις</a:t>
            </a:r>
          </a:p>
          <a:p>
            <a:pPr marL="971550" lvl="1" indent="-285750"/>
            <a:r>
              <a:rPr lang="el-GR" sz="2000" dirty="0">
                <a:latin typeface="+mj-lt"/>
              </a:rPr>
              <a:t>Ταχυδρομείο </a:t>
            </a:r>
          </a:p>
          <a:p>
            <a:pPr marL="971550" lvl="1" indent="-285750"/>
            <a:r>
              <a:rPr lang="el-GR" sz="2000" dirty="0">
                <a:latin typeface="+mj-lt"/>
              </a:rPr>
              <a:t>Εκθέσεις </a:t>
            </a:r>
          </a:p>
          <a:p>
            <a:pPr marL="971550" lvl="1" indent="-285750"/>
            <a:r>
              <a:rPr lang="el-GR" sz="2000" dirty="0">
                <a:latin typeface="+mj-lt"/>
              </a:rPr>
              <a:t>Υπηρεσίες σε μηχανήματα αυτόματης πώλησης</a:t>
            </a:r>
          </a:p>
          <a:p>
            <a:pPr marL="971550" lvl="1" indent="-285750"/>
            <a:r>
              <a:rPr lang="el-GR" sz="2000" dirty="0">
                <a:latin typeface="+mj-lt"/>
              </a:rPr>
              <a:t>Ένθετα φυλλάδια</a:t>
            </a:r>
          </a:p>
          <a:p>
            <a:pPr marL="971550" lvl="1" indent="-285750"/>
            <a:r>
              <a:rPr lang="el-GR" sz="2000" dirty="0">
                <a:latin typeface="+mj-lt"/>
              </a:rPr>
              <a:t>Άλλο υλικό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414AC-77B4-42FC-9134-2F4FD9D7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2031F-0E9F-4FAE-A105-D249411D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99A794-6A50-4586-9A06-6C8CE80A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736243"/>
            <a:ext cx="4607268" cy="469476"/>
          </a:xfrm>
        </p:spPr>
        <p:txBody>
          <a:bodyPr/>
          <a:lstStyle/>
          <a:p>
            <a:r>
              <a:rPr lang="el-GR" sz="3600" dirty="0"/>
              <a:t>Ελεγχόμενα μέσα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8618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84956-198C-4F3B-84BD-5DF67041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D87D7-AD3E-4B06-9DE9-F79532CB88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17111" y="1737971"/>
            <a:ext cx="9239252" cy="47382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+mj-lt"/>
              </a:rPr>
              <a:t>Σκοπός: ανταπόκριση σε ερωτήματα, ανταλλαγή πληροφοριών, εμπλοκή χρηστών</a:t>
            </a:r>
          </a:p>
          <a:p>
            <a:pPr marL="1028700" lvl="1" indent="-342900"/>
            <a:r>
              <a:rPr lang="en-US" sz="2000" dirty="0">
                <a:latin typeface="+mj-lt"/>
              </a:rPr>
              <a:t>Emails, </a:t>
            </a:r>
            <a:r>
              <a:rPr lang="el-GR" sz="2000" dirty="0">
                <a:latin typeface="+mj-lt"/>
              </a:rPr>
              <a:t>γραπτά μηνύματα, </a:t>
            </a:r>
            <a:r>
              <a:rPr lang="en-US" sz="2000" dirty="0">
                <a:latin typeface="+mj-lt"/>
              </a:rPr>
              <a:t>twitter</a:t>
            </a:r>
          </a:p>
          <a:p>
            <a:pPr marL="1028700" lvl="1" indent="-342900"/>
            <a:r>
              <a:rPr lang="en-US" sz="2000" dirty="0">
                <a:latin typeface="+mj-lt"/>
              </a:rPr>
              <a:t>E-newsletters, e-</a:t>
            </a:r>
            <a:r>
              <a:rPr lang="el-GR" sz="2000" dirty="0">
                <a:latin typeface="+mj-lt"/>
              </a:rPr>
              <a:t>περιοδικά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Αυτοματοποιημένα τηλεφωνικά κέντρα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Ιστοσελίδες, </a:t>
            </a:r>
            <a:r>
              <a:rPr lang="en-US" sz="2000" dirty="0">
                <a:latin typeface="+mj-lt"/>
              </a:rPr>
              <a:t>blogs</a:t>
            </a:r>
          </a:p>
          <a:p>
            <a:pPr marL="1028700" lvl="1" indent="-342900"/>
            <a:r>
              <a:rPr lang="en-US" sz="2000" dirty="0">
                <a:latin typeface="+mj-lt"/>
              </a:rPr>
              <a:t>Podcasts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Τηλεδιασκέψεις, </a:t>
            </a:r>
            <a:r>
              <a:rPr lang="en-US" sz="2000" dirty="0">
                <a:latin typeface="+mj-lt"/>
              </a:rPr>
              <a:t>webinars, webcasts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Ηλεκτρονικά κιόσκια πληροφοριών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Ιστοσελίδες κοινωνικής δικτύωσης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Φόρουμ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414AC-77B4-42FC-9134-2F4FD9D7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2031F-0E9F-4FAE-A105-D249411D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99A794-6A50-4586-9A06-6C8CE80A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736243"/>
            <a:ext cx="4607268" cy="469476"/>
          </a:xfrm>
        </p:spPr>
        <p:txBody>
          <a:bodyPr/>
          <a:lstStyle/>
          <a:p>
            <a:r>
              <a:rPr lang="el-GR" sz="3600" dirty="0" err="1"/>
              <a:t>Διαδραστικά</a:t>
            </a:r>
            <a:r>
              <a:rPr lang="el-GR" sz="3600" dirty="0"/>
              <a:t> μέσα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0263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84956-198C-4F3B-84BD-5DF67041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D87D7-AD3E-4B06-9DE9-F79532CB88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17111" y="1737971"/>
            <a:ext cx="9239252" cy="47382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+mj-lt"/>
              </a:rPr>
              <a:t>Σκοπός: παρακίνηση συμμετεχόντων, ενδυνάμωση υφιστάμενων πεποιθήσεων, στάσεων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Συναντήσεις/συνέδρια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Ομιλίες/παρουσιάσεις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Κρατικές εκθέσεις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Εμπορικές εκθέσεις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Διαγωνισμοί – επιδείξεις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Χορηγούμενες εκδηλώσεις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Επέτειοι 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Βραβεύσεις</a:t>
            </a:r>
          </a:p>
          <a:p>
            <a:pPr lvl="1" indent="0">
              <a:buNone/>
            </a:pPr>
            <a:endParaRPr lang="el-GR" sz="2000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414AC-77B4-42FC-9134-2F4FD9D7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2031F-0E9F-4FAE-A105-D249411D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99A794-6A50-4586-9A06-6C8CE80A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736243"/>
            <a:ext cx="4607268" cy="469476"/>
          </a:xfrm>
        </p:spPr>
        <p:txBody>
          <a:bodyPr/>
          <a:lstStyle/>
          <a:p>
            <a:r>
              <a:rPr lang="el-GR" sz="3600" dirty="0"/>
              <a:t>Εκδηλώσεις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05353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484956-198C-4F3B-84BD-5DF67041C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0D87D7-AD3E-4B06-9DE9-F79532CB88B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17111" y="1737971"/>
            <a:ext cx="9239252" cy="473824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latin typeface="+mj-lt"/>
              </a:rPr>
              <a:t>Σκοπός: Εξασφάλιση δέσμευσης, διαπραγμάτευση, επίλυση προβλημάτων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Προσωπική επίσκεψη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Αλληλογραφία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Ανταπόκριση σε αιτήματα</a:t>
            </a:r>
          </a:p>
          <a:p>
            <a:pPr marL="1028700" lvl="1" indent="-342900"/>
            <a:r>
              <a:rPr lang="el-GR" sz="2000" dirty="0">
                <a:latin typeface="+mj-lt"/>
              </a:rPr>
              <a:t>Τηλεφωνικές κλήσεις</a:t>
            </a:r>
          </a:p>
          <a:p>
            <a:pPr lvl="1" indent="0">
              <a:buNone/>
            </a:pPr>
            <a:endParaRPr lang="el-GR" sz="2000" dirty="0">
              <a:latin typeface="+mj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414AC-77B4-42FC-9134-2F4FD9D73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2031F-0E9F-4FAE-A105-D249411D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899A794-6A50-4586-9A06-6C8CE80A4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1" y="736243"/>
            <a:ext cx="6685697" cy="469476"/>
          </a:xfrm>
        </p:spPr>
        <p:txBody>
          <a:bodyPr/>
          <a:lstStyle/>
          <a:p>
            <a:r>
              <a:rPr lang="el-GR" sz="3600" dirty="0"/>
              <a:t>Προσωπική επικοινωνία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499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9498E64-6451-4E0A-BE2B-4D44D7FC4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1678731"/>
            <a:ext cx="4607268" cy="469476"/>
          </a:xfr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l-GR" noProof="0" dirty="0"/>
              <a:t>Ανάλυση ακροατηρίου</a:t>
            </a:r>
            <a:endParaRPr lang="en-US" noProof="0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44C4064-B69B-4ECE-8110-639CB21C906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17111" y="2906895"/>
            <a:ext cx="9690218" cy="2221291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l-GR" altLang="en-US" sz="2000" dirty="0"/>
              <a:t>Γνώση των χαρακτηριστικών του κοινού: ανάγκες, επιθυμίες, τρόπος ζωής, ανησυχίες κ.λπ.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Δημογραφικά χαρακτηριστικά.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Αγοραστικές συνήθειες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Αντίσταση του κοινού σε ιδέες</a:t>
            </a:r>
          </a:p>
          <a:p>
            <a:pPr lvl="1">
              <a:lnSpc>
                <a:spcPct val="150000"/>
              </a:lnSpc>
            </a:pPr>
            <a:r>
              <a:rPr lang="el-GR" altLang="en-US" sz="2000" dirty="0"/>
              <a:t>Προδιάθεση να υπερασπιστεί άλλες ιδέες.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A525C-AEDE-43EA-858A-37E4183E0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8/05/20XX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02CEE3-4E08-4106-AC43-0E32E79C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19230" y="6356350"/>
            <a:ext cx="3152912" cy="365125"/>
          </a:xfrm>
        </p:spPr>
        <p:txBody>
          <a:bodyPr/>
          <a:lstStyle/>
          <a:p>
            <a:r>
              <a:rPr lang="en-US" dirty="0"/>
              <a:t>Conference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74012-3B10-4CDC-9117-E08BA2B1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0344" y="6356350"/>
            <a:ext cx="843455" cy="365125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26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BEB2BA-54EA-4EF6-A727-DDEB5847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0BF65-2AA8-4559-9094-574B0A6B02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17111" y="2488503"/>
            <a:ext cx="10336688" cy="3715652"/>
          </a:xfrm>
        </p:spPr>
        <p:txBody>
          <a:bodyPr/>
          <a:lstStyle/>
          <a:p>
            <a:pPr lvl="0" rtl="0"/>
            <a:r>
              <a:rPr kumimoji="1" lang="el-GR" sz="2400" dirty="0"/>
              <a:t>Η πηγή του μηνύματος (π.χ. εκπρόσωπος επιχείρησης) θα πρέπει να θεωρείται από το κοινό ως:</a:t>
            </a:r>
            <a:endParaRPr lang="el-GR" sz="2400" dirty="0"/>
          </a:p>
          <a:p>
            <a:pPr lvl="1" algn="l" rtl="0"/>
            <a:r>
              <a:rPr kumimoji="1" lang="el-GR" dirty="0"/>
              <a:t>Αξιόπιστη – ανάλογα και με τον τύπο του κοινού. </a:t>
            </a:r>
            <a:endParaRPr lang="el-GR" dirty="0"/>
          </a:p>
          <a:p>
            <a:pPr lvl="1" algn="l" rtl="0"/>
            <a:r>
              <a:rPr kumimoji="1" lang="el-GR" dirty="0"/>
              <a:t>Ειδική στο θέμα – με υψηλό βαθμό γνώσης του θέματος.</a:t>
            </a:r>
            <a:endParaRPr lang="el-GR" dirty="0"/>
          </a:p>
          <a:p>
            <a:pPr lvl="1" algn="l" rtl="0"/>
            <a:r>
              <a:rPr kumimoji="1" lang="el-GR" dirty="0"/>
              <a:t>Ειλικρινής</a:t>
            </a:r>
            <a:endParaRPr lang="el-GR" dirty="0"/>
          </a:p>
          <a:p>
            <a:pPr lvl="1" algn="l" rtl="0"/>
            <a:r>
              <a:rPr kumimoji="1" lang="el-GR" dirty="0"/>
              <a:t>Χαρισματική: ελκυστική, βέβαιη, σαφής, με αυτοπεποίθηση και εκφραστική.</a:t>
            </a:r>
            <a:endParaRPr lang="el-GR" dirty="0"/>
          </a:p>
          <a:p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4519E-B46B-4B04-A769-B318BB47E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F478D-A123-4E65-97B3-830D88A3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1E19462-D6E0-4581-AB44-047C3A55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1678731"/>
            <a:ext cx="4607268" cy="469476"/>
          </a:xfrm>
        </p:spPr>
        <p:txBody>
          <a:bodyPr/>
          <a:lstStyle/>
          <a:p>
            <a:r>
              <a:rPr lang="el-GR" dirty="0"/>
              <a:t>Αξιοπιστία πηγής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56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AF05D-CBCF-4271-A9F5-3ECED711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42173-71D6-4ABD-9011-BF7E83DFAB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614684" y="2318354"/>
            <a:ext cx="8962631" cy="2221291"/>
          </a:xfrm>
        </p:spPr>
        <p:txBody>
          <a:bodyPr/>
          <a:lstStyle/>
          <a:p>
            <a:r>
              <a:rPr lang="el-GR" altLang="en-US" sz="1800" dirty="0"/>
              <a:t>Οι διασημότητες χρησιμοποιούνται για να προκαλέσουν την προσοχή του κοινού και να μεταφέρουν τη δημοσιότητα του προσώπου στο προϊόν. </a:t>
            </a:r>
          </a:p>
          <a:p>
            <a:pPr>
              <a:buFontTx/>
              <a:buNone/>
            </a:pPr>
            <a:endParaRPr lang="el-GR" altLang="en-US" sz="1800" dirty="0"/>
          </a:p>
          <a:p>
            <a:r>
              <a:rPr lang="el-GR" altLang="en-US" sz="1800" dirty="0"/>
              <a:t>Έμφαση στην ειλικρίνεια και το χάρισμα, και όχι στην πείρα.</a:t>
            </a:r>
          </a:p>
          <a:p>
            <a:endParaRPr lang="el-GR" altLang="en-US" sz="1800" dirty="0"/>
          </a:p>
          <a:p>
            <a:r>
              <a:rPr lang="el-GR" altLang="en-US" sz="1800" dirty="0"/>
              <a:t>Προσοχή όμως στα προβλήματα όπως:</a:t>
            </a:r>
          </a:p>
          <a:p>
            <a:pPr>
              <a:buFontTx/>
              <a:buNone/>
            </a:pPr>
            <a:r>
              <a:rPr lang="el-GR" altLang="en-US" sz="1800" dirty="0"/>
              <a:t>	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altLang="en-US" sz="1500" dirty="0"/>
              <a:t>Πολλές διαφημίσεις από το ίδιο πρόσωπο.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l-GR" altLang="en-US" sz="15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altLang="en-US" sz="1500" dirty="0"/>
              <a:t> Ενέργειες του προσώπου και σχετικά δημοσιεύματα που επηρεάζουν το προϊόν.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85D31-0125-4B5D-8BA6-DFB1AD11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B46E6-1BA6-46F3-B4E0-38CD64F68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74A6F68-B851-4428-A864-409656380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945" y="1678731"/>
            <a:ext cx="4607268" cy="469476"/>
          </a:xfrm>
        </p:spPr>
        <p:txBody>
          <a:bodyPr/>
          <a:lstStyle/>
          <a:p>
            <a:r>
              <a:rPr lang="el-GR" dirty="0"/>
              <a:t>Αξιοπιστία πηγής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085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B61D8-BB55-4643-A017-29746131C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7E1C4-0DF4-4DCA-9C10-C02BDE3C3A8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8956" y="2488503"/>
            <a:ext cx="6927354" cy="22212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n-US" sz="2000" dirty="0"/>
              <a:t>Δημιουργία πληροφοριών που οδηγούν στην εκπλήρωση ή μείωση μιας ανάγκης.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n-US" sz="2000" dirty="0"/>
              <a:t>Μηνύματα που εστιάζουν και έλκουν τις ψυχικές και οικονομικές ανάγκες του κοινού.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en-US" sz="2000" dirty="0"/>
              <a:t>Μηνύματα προς όφελος του συμφέροντος του κοινού,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1F5E-FD06-4130-A8E3-78378AB25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C2DFE-54A3-46EE-8C9D-489290E62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D9D4964-06E8-4FB5-9A94-2BF32D42A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8731"/>
            <a:ext cx="4607268" cy="469476"/>
          </a:xfrm>
        </p:spPr>
        <p:txBody>
          <a:bodyPr/>
          <a:lstStyle/>
          <a:p>
            <a:r>
              <a:rPr lang="el-GR" dirty="0"/>
              <a:t>Προσφυγή στην ιδιοτέλεια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E6F3BF3-E49C-4766-AA02-003A329C3F0F}"/>
              </a:ext>
            </a:extLst>
          </p:cNvPr>
          <p:cNvSpPr txBox="1">
            <a:spLocks/>
          </p:cNvSpPr>
          <p:nvPr/>
        </p:nvSpPr>
        <p:spPr>
          <a:xfrm>
            <a:off x="4984427" y="4500184"/>
            <a:ext cx="6927354" cy="222129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Για παράδειγμα: ένας μη κερδοσκοπικός οργανισμός θα πρέπει να δημιουργήσει μηνύματα με έμφαση σε</a:t>
            </a:r>
          </a:p>
          <a:p>
            <a:r>
              <a:rPr lang="el-GR" sz="1500" dirty="0">
                <a:latin typeface="Bookman Old Style" pitchFamily="18" charset="0"/>
              </a:rPr>
              <a:t>Αυτοσεβασμός, ευκαιρία συνεισφοράς στην κοινωνία, αναγνώριση από συνανθρώπους και κοινωνία, αίσθηση ότι ανήκει κάποιος κάπου, ικανοποίηση του εγώ και μείωση των φόρων.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30794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8F7F9-C2F5-4B71-AFD7-9B17A6A59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8/05/20XX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A40659-69DD-4D19-83CB-EC38D422948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085936" y="2413505"/>
            <a:ext cx="10348979" cy="22212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l-GR" altLang="en-US" sz="1600" dirty="0"/>
              <a:t>Αποφυγή πολύπλοκων μηνυμάτων σε περιεχόμενο και γλώσσα.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alt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600" dirty="0"/>
              <a:t>Άμεσα, απλά μηνύματα που περιέχουν μια βασική ιδέα. 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alt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600" dirty="0"/>
              <a:t>Να καταλάβει το </a:t>
            </a:r>
            <a:r>
              <a:rPr lang="el-GR" altLang="en-US" sz="1600" b="1" dirty="0"/>
              <a:t>ακροατήριο</a:t>
            </a:r>
            <a:r>
              <a:rPr lang="el-GR" altLang="en-US" sz="1600" dirty="0"/>
              <a:t> το μήνυμα.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alt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600" b="1" i="1" dirty="0"/>
              <a:t>Κατηγορηματική δήλωση </a:t>
            </a:r>
            <a:r>
              <a:rPr lang="el-GR" altLang="en-US" sz="1600" dirty="0"/>
              <a:t>σχετικά με την ενέργεια που πρέπει να κάνει το ακροατήριο π.χ. να αγοράσει, να επισκεφθεί, να κάνει δωρεά. </a:t>
            </a:r>
          </a:p>
          <a:p>
            <a:pPr>
              <a:buFont typeface="Wingdings" panose="05000000000000000000" pitchFamily="2" charset="2"/>
              <a:buChar char="ü"/>
            </a:pPr>
            <a:endParaRPr lang="el-GR" altLang="en-US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l-GR" altLang="en-US" sz="1600" dirty="0"/>
              <a:t>Προτάσεις για δράση: ενέργειες  και τρόπος εφαρμογής που προτείνονται από την πηγή.</a:t>
            </a:r>
          </a:p>
          <a:p>
            <a:endParaRPr lang="en-US" sz="16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F5B14-DD0D-4E49-9A7C-C4B78CEA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Conference Presentation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8BD06-082F-46A6-8C83-A9053DA4B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7504960-11D3-44F1-A8FB-984095B70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2" y="1753729"/>
            <a:ext cx="4607268" cy="469476"/>
          </a:xfrm>
        </p:spPr>
        <p:txBody>
          <a:bodyPr/>
          <a:lstStyle/>
          <a:p>
            <a:r>
              <a:rPr lang="el-GR" dirty="0"/>
              <a:t>Σαφήνεια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02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131</TotalTime>
  <Words>2390</Words>
  <Application>Microsoft Office PowerPoint</Application>
  <PresentationFormat>Widescreen</PresentationFormat>
  <Paragraphs>470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-apple-system</vt:lpstr>
      <vt:lpstr>Arial</vt:lpstr>
      <vt:lpstr>Bookman Old Style</vt:lpstr>
      <vt:lpstr>Calibri</vt:lpstr>
      <vt:lpstr>Mistral</vt:lpstr>
      <vt:lpstr>Tisa Offc Serif Pro</vt:lpstr>
      <vt:lpstr>Univers Light</vt:lpstr>
      <vt:lpstr>Univers LT Std 45 Light</vt:lpstr>
      <vt:lpstr>Wingdings</vt:lpstr>
      <vt:lpstr>Office Theme</vt:lpstr>
      <vt:lpstr>Bitmap Image</vt:lpstr>
      <vt:lpstr>Επικοινωνία - τακτικές</vt:lpstr>
      <vt:lpstr>Μέσα Επικοινωνίας κατά Αποτελεσματικότητα </vt:lpstr>
      <vt:lpstr>Επικοινωνία </vt:lpstr>
      <vt:lpstr>PowerPoint Presentation</vt:lpstr>
      <vt:lpstr>Ανάλυση ακροατηρίου</vt:lpstr>
      <vt:lpstr>Αξιοπιστία πηγής</vt:lpstr>
      <vt:lpstr>Αξιοπιστία πηγής</vt:lpstr>
      <vt:lpstr>Προσφυγή στην ιδιοτέλεια</vt:lpstr>
      <vt:lpstr>Σαφήνεια</vt:lpstr>
      <vt:lpstr>Συγχρονισμός</vt:lpstr>
      <vt:lpstr>Συμμετοχή ακροατηρίου</vt:lpstr>
      <vt:lpstr>Περιεχόμενο και δομή</vt:lpstr>
      <vt:lpstr>Φόβος στα μηνύματα</vt:lpstr>
      <vt:lpstr>Τακτικές</vt:lpstr>
      <vt:lpstr>Τακτικές​</vt:lpstr>
      <vt:lpstr>Διαπροσωπικές τακτικές</vt:lpstr>
      <vt:lpstr>Ανταλλαγή πληροφοριών​</vt:lpstr>
      <vt:lpstr>Ειδικά γεγονότα</vt:lpstr>
      <vt:lpstr>Επιχειρησιακά μέσα </vt:lpstr>
      <vt:lpstr>Media -  press</vt:lpstr>
      <vt:lpstr>News</vt:lpstr>
      <vt:lpstr>Δελτίο τύπου </vt:lpstr>
      <vt:lpstr>Video News Release</vt:lpstr>
      <vt:lpstr>Media alert</vt:lpstr>
      <vt:lpstr>Αρχείο τύπου – press kit</vt:lpstr>
      <vt:lpstr>Advertorial – Native advertising - sponsored</vt:lpstr>
      <vt:lpstr>Περιοδικά της εταιρείας</vt:lpstr>
      <vt:lpstr>Περιοδικά εργαζομένων</vt:lpstr>
      <vt:lpstr>Περιοδικά για μετόχους</vt:lpstr>
      <vt:lpstr>Ετήσιο δελτίο </vt:lpstr>
      <vt:lpstr>Ετήσιο δελτίο</vt:lpstr>
      <vt:lpstr>Ετήσιο δελτίο</vt:lpstr>
      <vt:lpstr>Εταιρική/θεσμική διαφήμιση</vt:lpstr>
      <vt:lpstr>Γενική Δημιουργία Εικόνας</vt:lpstr>
      <vt:lpstr>Διαφήμιση &amp; Προγράμματα Οικονομικών Σχέσεων</vt:lpstr>
      <vt:lpstr>Υποστηρικτική Διαφήμιση</vt:lpstr>
      <vt:lpstr>PowerPoint Presentation</vt:lpstr>
      <vt:lpstr>Σύμφωνα με την Ogilvy (διαφημιστική εταιρεία)</vt:lpstr>
      <vt:lpstr>Συγκεντρωτικά οι τακτικές </vt:lpstr>
      <vt:lpstr>Δημόσια Μέσα</vt:lpstr>
      <vt:lpstr>Ελεγχόμενα μέσα</vt:lpstr>
      <vt:lpstr>Διαδραστικά μέσα</vt:lpstr>
      <vt:lpstr>Εκδηλώσεις</vt:lpstr>
      <vt:lpstr>Προσωπική επικοινωνία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presentation</dc:title>
  <dc:creator>ΤΡΙΑΝΤΑΦΥΛΛΙΔΟΥ ΑΜΑΛΙΑ</dc:creator>
  <cp:lastModifiedBy>ΤΡΙΑΝΤΑΦΥΛΛΙΔΟΥ ΑΜΑΛΙΑ</cp:lastModifiedBy>
  <cp:revision>1</cp:revision>
  <dcterms:created xsi:type="dcterms:W3CDTF">2022-06-07T08:06:55Z</dcterms:created>
  <dcterms:modified xsi:type="dcterms:W3CDTF">2022-06-08T18:27:20Z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