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8160-EDD7-460F-A40A-480F8C39FD7E}" type="datetimeFigureOut">
              <a:rPr lang="el-GR" smtClean="0"/>
              <a:t>1/4/2014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7B5C-2378-40B7-AF67-C3D2C3125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53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9A46-44B9-4B44-A8FA-4B575380A8AD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239688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Παιδαγωγικό Τμήμα Δημοτικής Εκπαίδευσης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3EDF-DABE-45B8-A98E-7B8692D24F62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DB9C-30E5-40E5-B1A4-0E1C26191072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3BB-536B-4B69-B3BB-AD6A6E2E55A7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10D8-4634-4FF2-9F5D-FE51D4A6402F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933A-372F-4705-BD6F-7C874351081C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6F36-3986-43DA-9C1B-C591D9372925}" type="datetime1">
              <a:rPr lang="el-GR" smtClean="0"/>
              <a:t>1/4/2014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D0A2-9C2C-4E88-AD14-5B5FE8873FB6}" type="datetime1">
              <a:rPr lang="el-GR" smtClean="0"/>
              <a:t>1/4/2014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212-7004-47FA-8434-3136217E0487}" type="datetime1">
              <a:rPr lang="el-GR" smtClean="0"/>
              <a:t>1/4/2014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E106-3044-4266-B640-D90ED61F09E7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5BF2-8292-4627-AB49-4BB71507A29F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1890"/>
            <a:ext cx="8229600" cy="47133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D1D9-8398-43AE-BCFD-A1F1A2C6A500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178012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b="1" dirty="0"/>
              <a:t>Τίτλος 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bold)</a:t>
            </a:r>
            <a:r>
              <a:rPr lang="el-GR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Τίτλος Ενότητας</a:t>
            </a:r>
            <a:r>
              <a:rPr lang="en-US" dirty="0">
                <a:solidFill>
                  <a:schemeClr val="tx1"/>
                </a:solidFill>
              </a:rPr>
              <a:t> (normal)</a:t>
            </a:r>
          </a:p>
          <a:p>
            <a:r>
              <a:rPr lang="en-US" dirty="0">
                <a:solidFill>
                  <a:schemeClr val="tx1"/>
                </a:solidFill>
              </a:rPr>
              <a:t>----</a:t>
            </a:r>
            <a:r>
              <a:rPr lang="el-GR" dirty="0">
                <a:solidFill>
                  <a:schemeClr val="tx1"/>
                </a:solidFill>
              </a:rPr>
              <a:t>κενή γραμμή</a:t>
            </a:r>
            <a:r>
              <a:rPr lang="en-US" dirty="0">
                <a:solidFill>
                  <a:schemeClr val="tx1"/>
                </a:solidFill>
              </a:rPr>
              <a:t>----</a:t>
            </a:r>
          </a:p>
          <a:p>
            <a:r>
              <a:rPr lang="el-GR" dirty="0">
                <a:solidFill>
                  <a:schemeClr val="tx1"/>
                </a:solidFill>
              </a:rPr>
              <a:t>Όνομα Καθηγητή</a:t>
            </a:r>
          </a:p>
          <a:p>
            <a:r>
              <a:rPr lang="el-GR" dirty="0">
                <a:solidFill>
                  <a:schemeClr val="tx1"/>
                </a:solidFill>
              </a:rPr>
              <a:t>Τμήμα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Τίτλος επόμενης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0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952329"/>
          </a:xfrm>
        </p:spPr>
        <p:txBody>
          <a:bodyPr anchor="ctr"/>
          <a:lstStyle/>
          <a:p>
            <a:pPr marL="0" indent="0">
              <a:buNone/>
            </a:pPr>
            <a:r>
              <a:rPr lang="el-GR" dirty="0"/>
              <a:t>Χρησιμοποιήθηκε υλικό από παρουσιάσεις των:</a:t>
            </a:r>
          </a:p>
          <a:p>
            <a:r>
              <a:rPr lang="el-GR" dirty="0"/>
              <a:t> </a:t>
            </a:r>
            <a:r>
              <a:rPr lang="en-US" dirty="0"/>
              <a:t>Wayne Wolf, Overheads for Computers as Components 1st,2nd ed. ,2008,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i="1" dirty="0" smtClean="0"/>
              <a:t>(</a:t>
            </a:r>
            <a:r>
              <a:rPr lang="el-GR" i="1" dirty="0"/>
              <a:t>παράγραφοι 3.5, 3.6, 3.7)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 dirty="0"/>
          </a:p>
        </p:txBody>
      </p:sp>
      <p:pic>
        <p:nvPicPr>
          <p:cNvPr id="17410" name="Picture 2" descr="λογότυπ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926" y="3590845"/>
            <a:ext cx="4822354" cy="77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0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Άδειες </a:t>
            </a:r>
            <a:r>
              <a:rPr lang="el-GR" dirty="0" smtClean="0"/>
              <a:t>Χρήσης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8"/>
          </a:xfrm>
        </p:spPr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just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 dirty="0"/>
          </a:p>
        </p:txBody>
      </p:sp>
      <p:pic>
        <p:nvPicPr>
          <p:cNvPr id="1026" name="Picture 2" descr="λογότυπο creative comm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3"/>
            <a:ext cx="8229600" cy="3627034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</a:t>
            </a:r>
            <a:r>
              <a:rPr lang="el-GR" sz="2400" b="1" dirty="0" smtClean="0"/>
              <a:t>Ψηφιακά Μαθήματα </a:t>
            </a:r>
            <a:r>
              <a:rPr lang="el-GR" sz="2400" b="1" dirty="0"/>
              <a:t>στο Πανεπιστήμιο </a:t>
            </a:r>
            <a:r>
              <a:rPr lang="el-GR" sz="2400" b="1" dirty="0" smtClean="0"/>
              <a:t>Δυτικής Μακεδονίας</a:t>
            </a:r>
            <a:r>
              <a:rPr lang="el-GR" sz="2400" dirty="0" smtClean="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l-GR" sz="2400" dirty="0"/>
              <a:t>Ευρωπαϊκό Κοινωνικό Ταμείο) και από εθνικούς πόρους.</a:t>
            </a:r>
          </a:p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 dirty="0"/>
          </a:p>
        </p:txBody>
      </p:sp>
      <p:pic>
        <p:nvPicPr>
          <p:cNvPr id="6" name="Θέση περιεχομένου 5" descr="εικόνα Λογότυπο ΕΣΠΑ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086350"/>
            <a:ext cx="4038600" cy="1006475"/>
          </a:xfrm>
        </p:spPr>
      </p:pic>
    </p:spTree>
    <p:extLst>
      <p:ext uri="{BB962C8B-B14F-4D97-AF65-F5344CB8AC3E}">
        <p14:creationId xmlns:p14="http://schemas.microsoft.com/office/powerpoint/2010/main" val="2965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Σκοπός/-</a:t>
            </a:r>
            <a:r>
              <a:rPr lang="el-GR" dirty="0" err="1" smtClean="0"/>
              <a:t>οί</a:t>
            </a:r>
            <a:r>
              <a:rPr lang="el-GR" dirty="0" smtClean="0"/>
              <a:t>  της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3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Περίγραμμα διάλεξης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2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/4</a:t>
            </a:r>
            <a:r>
              <a:rPr lang="el-GR" dirty="0"/>
              <a:t>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5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(2/4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5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(3/4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1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(4/4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OUSIASH DHMOTIK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PAROUSIASH DHMOTIKHS</Template>
  <TotalTime>0</TotalTime>
  <Words>581</Words>
  <Application>Microsoft Office PowerPoint</Application>
  <PresentationFormat>Προβολή στην οθόνη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PAROUSIASH DHMOTIKHS</vt:lpstr>
      <vt:lpstr>Τίτλος Μαθήματος</vt:lpstr>
      <vt:lpstr>Άδειες Χρήσης </vt:lpstr>
      <vt:lpstr>Χρηματοδότηση</vt:lpstr>
      <vt:lpstr>Σκοπός/-οί  της ενότητας</vt:lpstr>
      <vt:lpstr>Περιεχόμενα ενότητας</vt:lpstr>
      <vt:lpstr>Οδηγίες (1/4)</vt:lpstr>
      <vt:lpstr>Οδηγίες (2/4)</vt:lpstr>
      <vt:lpstr>Οδηγίες (3/4)</vt:lpstr>
      <vt:lpstr>Οδηγίες (4/4)</vt:lpstr>
      <vt:lpstr>Τίτλος επόμενης ενότητας</vt:lpstr>
      <vt:lpstr>Βασικές Οδηγίες Προσβασιμότητας</vt:lpstr>
      <vt:lpstr>Βιβλιογραφία</vt:lpstr>
      <vt:lpstr>Τέλος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Katerina</cp:lastModifiedBy>
  <cp:revision>3</cp:revision>
  <dcterms:created xsi:type="dcterms:W3CDTF">2012-11-13T11:42:17Z</dcterms:created>
  <dcterms:modified xsi:type="dcterms:W3CDTF">2014-04-01T07:00:21Z</dcterms:modified>
</cp:coreProperties>
</file>