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80" d="100"/>
          <a:sy n="80" d="100"/>
        </p:scale>
        <p:origin x="-20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9: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Ιστολόγια</a:t>
            </a:r>
            <a:r>
              <a:rPr lang="el-GR" dirty="0" smtClean="0">
                <a:solidFill>
                  <a:schemeClr val="tx1"/>
                </a:solidFill>
              </a:rPr>
              <a:t>. Η υπηρεσία </a:t>
            </a:r>
            <a:r>
              <a:rPr lang="en-US" dirty="0" err="1" smtClean="0">
                <a:solidFill>
                  <a:schemeClr val="tx1"/>
                </a:solidFill>
              </a:rPr>
              <a:t>Weebly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 ενότητα αυτή συζητούνται οι έννοιες του </a:t>
            </a:r>
            <a:r>
              <a:rPr lang="el-GR" dirty="0" err="1" smtClean="0"/>
              <a:t>ιστότοπου</a:t>
            </a:r>
            <a:r>
              <a:rPr lang="el-GR" dirty="0" smtClean="0"/>
              <a:t> και της ιστοσελίδας. Στη συνέχεια εξετάζεται μια δωρεάν υπηρεσία κατασκευής </a:t>
            </a:r>
            <a:r>
              <a:rPr lang="el-GR" dirty="0" err="1" smtClean="0"/>
              <a:t>ιστοτόπων</a:t>
            </a:r>
            <a:r>
              <a:rPr lang="el-GR" dirty="0" smtClean="0"/>
              <a:t>. Στόχος είναι ο φοιτητής να είναι σε θέση να δημιουργήσει το δικό του </a:t>
            </a:r>
            <a:r>
              <a:rPr lang="el-GR" dirty="0" err="1" smtClean="0"/>
              <a:t>ιστότοπο</a:t>
            </a:r>
            <a:r>
              <a:rPr lang="el-GR" dirty="0" smtClean="0"/>
              <a:t>, αναρτώντας το υλικό και τις υπηρεσίες που επιθυμεί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Ιστότοποι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και ιστοσελίδες. Ορολογία και έννοιες</a:t>
            </a:r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Η υπηρεσία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Weebly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Ιστότοπος</a:t>
            </a:r>
            <a:r>
              <a:rPr lang="el-GR" dirty="0" smtClean="0"/>
              <a:t> - Ιστοσελίδες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Ο </a:t>
            </a:r>
            <a:r>
              <a:rPr lang="el-GR" altLang="el-GR" sz="2400" dirty="0" err="1" smtClean="0"/>
              <a:t>ιστότοπος</a:t>
            </a:r>
            <a:r>
              <a:rPr lang="el-GR" altLang="el-GR" sz="2400" dirty="0" smtClean="0"/>
              <a:t> φιλοξενείται σε ειδικούς υπολογιστές (</a:t>
            </a:r>
            <a:r>
              <a:rPr lang="el-GR" altLang="el-GR" sz="2400" dirty="0" err="1" smtClean="0"/>
              <a:t>διακομιστές</a:t>
            </a:r>
            <a:r>
              <a:rPr lang="el-GR" altLang="el-GR" sz="2400" dirty="0" smtClean="0"/>
              <a:t>) και περιλαμβάνει ένα σύνολο πληροφοριών</a:t>
            </a:r>
          </a:p>
          <a:p>
            <a:r>
              <a:rPr lang="el-GR" altLang="el-GR" sz="2400" dirty="0" smtClean="0"/>
              <a:t>Πολλές ιστοσελίδες μαζί αποτελούν έναν </a:t>
            </a:r>
            <a:r>
              <a:rPr lang="el-GR" altLang="el-GR" sz="2400" dirty="0" err="1" smtClean="0"/>
              <a:t>ιστότοπο</a:t>
            </a:r>
            <a:endParaRPr lang="el-GR" altLang="el-GR" sz="2400" dirty="0" smtClean="0"/>
          </a:p>
          <a:p>
            <a:r>
              <a:rPr lang="el-GR" altLang="el-GR" sz="2400" dirty="0" smtClean="0"/>
              <a:t>Μια ιστοσελίδα περιέχει πληροφορίες και </a:t>
            </a:r>
            <a:r>
              <a:rPr lang="el-GR" altLang="el-GR" sz="2400" dirty="0" err="1" smtClean="0"/>
              <a:t>πολυμεσικό</a:t>
            </a:r>
            <a:r>
              <a:rPr lang="el-GR" altLang="el-GR" sz="2400" dirty="0" smtClean="0"/>
              <a:t> υλικό που χρησιμοποιούμε ειδικό λογισμικό (</a:t>
            </a:r>
            <a:r>
              <a:rPr lang="el-GR" altLang="el-GR" sz="2400" dirty="0" err="1" smtClean="0"/>
              <a:t>φυλλομετρητή</a:t>
            </a:r>
            <a:r>
              <a:rPr lang="el-GR" altLang="el-GR" sz="2400" dirty="0" smtClean="0"/>
              <a:t>) για να το δούμε.</a:t>
            </a:r>
          </a:p>
          <a:p>
            <a:r>
              <a:rPr lang="el-GR" altLang="el-GR" sz="2400" dirty="0" smtClean="0"/>
              <a:t>Ο </a:t>
            </a:r>
            <a:r>
              <a:rPr lang="el-GR" altLang="el-GR" sz="2400" dirty="0" err="1" smtClean="0"/>
              <a:t>ιστότοπος</a:t>
            </a:r>
            <a:r>
              <a:rPr lang="el-GR" altLang="el-GR" sz="2400" dirty="0" smtClean="0"/>
              <a:t> έχει δομή φακέλων και </a:t>
            </a:r>
            <a:r>
              <a:rPr lang="el-GR" altLang="el-GR" sz="2400" dirty="0" err="1" smtClean="0"/>
              <a:t>υποφακέλων</a:t>
            </a:r>
            <a:r>
              <a:rPr lang="el-GR" altLang="el-GR" sz="2400" dirty="0" smtClean="0"/>
              <a:t> που περιέχουν ιστοσελίδες και άλλου τύπου αρχεία.</a:t>
            </a:r>
            <a:endParaRPr lang="el-GR" altLang="el-GR" sz="2400" dirty="0"/>
          </a:p>
          <a:p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Υπηρεσία </a:t>
            </a:r>
            <a:r>
              <a:rPr lang="en-US" dirty="0" err="1" smtClean="0"/>
              <a:t>Weebly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http://weebly.com</a:t>
            </a:r>
            <a:endParaRPr lang="en-US" dirty="0" smtClean="0"/>
          </a:p>
          <a:p>
            <a:r>
              <a:rPr lang="el-GR" dirty="0" smtClean="0"/>
              <a:t>Είναι υπηρεσία που επιτρέπει το σχεδιασμό </a:t>
            </a:r>
            <a:r>
              <a:rPr lang="el-GR" dirty="0" err="1" smtClean="0"/>
              <a:t>ιστοτόπων</a:t>
            </a:r>
            <a:r>
              <a:rPr lang="el-GR" dirty="0" smtClean="0"/>
              <a:t> και ιστοσελίδων, χωρίς να έχει κανείς εξειδικευμένες τεχνικές γνώσεις</a:t>
            </a:r>
          </a:p>
          <a:p>
            <a:r>
              <a:rPr lang="el-GR" dirty="0" smtClean="0"/>
              <a:t>Μπορεί να κανείς να ενσωματώσει σύνθετο </a:t>
            </a:r>
            <a:r>
              <a:rPr lang="el-GR" dirty="0" err="1" smtClean="0"/>
              <a:t>πολυμεσικό</a:t>
            </a:r>
            <a:r>
              <a:rPr lang="el-GR" dirty="0" smtClean="0"/>
              <a:t> υλικό, όπως βίντεο από το </a:t>
            </a:r>
            <a:r>
              <a:rPr lang="en-US" dirty="0" err="1" smtClean="0"/>
              <a:t>Youtube</a:t>
            </a:r>
            <a:r>
              <a:rPr lang="en-US" dirty="0" smtClean="0"/>
              <a:t>.</a:t>
            </a:r>
          </a:p>
          <a:p>
            <a:r>
              <a:rPr lang="el-GR" dirty="0" smtClean="0"/>
              <a:t>Υποστηρίζει τη δημιουργία αυτοματοποιημένων φορμών επικοινωνίας</a:t>
            </a:r>
          </a:p>
          <a:p>
            <a:r>
              <a:rPr lang="el-GR" dirty="0" smtClean="0"/>
              <a:t>Μπορεί κανείς να σχεδιάσει ολοκληρωμένους </a:t>
            </a:r>
            <a:r>
              <a:rPr lang="el-GR" dirty="0" err="1" smtClean="0"/>
              <a:t>ιστότοπους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r>
              <a:rPr lang="en-US" dirty="0" smtClean="0"/>
              <a:t> – </a:t>
            </a:r>
            <a:r>
              <a:rPr lang="el-GR" dirty="0" smtClean="0"/>
              <a:t>άλλες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n-US" dirty="0" err="1" smtClean="0"/>
              <a:t>weebly</a:t>
            </a:r>
            <a:r>
              <a:rPr lang="en-US" dirty="0" smtClean="0"/>
              <a:t> </a:t>
            </a:r>
            <a:r>
              <a:rPr lang="el-GR" dirty="0" smtClean="0"/>
              <a:t>δίνει τη δυνατότητα να δημιουργήσει κανείς μοναδικό όνομα για τον </a:t>
            </a:r>
            <a:r>
              <a:rPr lang="el-GR" dirty="0" err="1" smtClean="0"/>
              <a:t>ιστότοπό</a:t>
            </a:r>
            <a:r>
              <a:rPr lang="el-GR" dirty="0" smtClean="0"/>
              <a:t> του, με δική του μοναδική διεύθυνση.</a:t>
            </a:r>
          </a:p>
          <a:p>
            <a:r>
              <a:rPr lang="el-GR" dirty="0" smtClean="0"/>
              <a:t>Μπορεί κανείς να συνδέσει διεύθυνση που έχει κατοχυρώσει με έναν </a:t>
            </a:r>
            <a:r>
              <a:rPr lang="el-GR" dirty="0" err="1" smtClean="0"/>
              <a:t>ιστότοπο</a:t>
            </a:r>
            <a:r>
              <a:rPr lang="el-GR" dirty="0" smtClean="0"/>
              <a:t> </a:t>
            </a:r>
            <a:r>
              <a:rPr lang="en-US" dirty="0" err="1" smtClean="0"/>
              <a:t>Weebly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n-US" dirty="0" err="1" smtClean="0"/>
              <a:t>Weebly</a:t>
            </a:r>
            <a:r>
              <a:rPr lang="en-US" dirty="0" smtClean="0"/>
              <a:t> </a:t>
            </a:r>
            <a:r>
              <a:rPr lang="el-GR" dirty="0" smtClean="0"/>
              <a:t>παρέχει μια σειρά από </a:t>
            </a:r>
            <a:r>
              <a:rPr lang="en-US" dirty="0" smtClean="0"/>
              <a:t>templates </a:t>
            </a:r>
            <a:r>
              <a:rPr lang="el-GR" dirty="0" smtClean="0"/>
              <a:t>για τον εύκολο σχεδιασμό ενός </a:t>
            </a:r>
            <a:r>
              <a:rPr lang="el-GR" dirty="0" err="1" smtClean="0"/>
              <a:t>ιστοτόπου</a:t>
            </a:r>
            <a:r>
              <a:rPr lang="el-GR" dirty="0" smtClean="0"/>
              <a:t> και σε επίπεδο γραφικών και δομικών στοιχείων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4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781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Ιστότοπος - Ιστοσελίδες</vt:lpstr>
      <vt:lpstr>Υπηρεσία Weebly</vt:lpstr>
      <vt:lpstr>Weebly – άλλες υπηρεσίες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49</cp:revision>
  <dcterms:created xsi:type="dcterms:W3CDTF">2012-11-26T09:41:26Z</dcterms:created>
  <dcterms:modified xsi:type="dcterms:W3CDTF">2016-10-28T20:49:50Z</dcterms:modified>
</cp:coreProperties>
</file>