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58" r:id="rId3"/>
    <p:sldId id="500" r:id="rId4"/>
    <p:sldId id="501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09" r:id="rId13"/>
    <p:sldId id="510" r:id="rId14"/>
    <p:sldId id="511" r:id="rId15"/>
    <p:sldId id="481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/>
    <p:restoredTop sz="94605"/>
  </p:normalViewPr>
  <p:slideViewPr>
    <p:cSldViewPr snapToGrid="0" snapToObjects="1">
      <p:cViewPr varScale="1">
        <p:scale>
          <a:sx n="83" d="100"/>
          <a:sy n="83" d="100"/>
        </p:scale>
        <p:origin x="9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29/10/24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Αναπαράσταση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συμφραζόμενων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περίγυρου και του «έργου»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Ανάλογα με τον στόχο ενεργοποιούνται διαφορετικά επικοινωνιακά μέσα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Κοινωνικός ορισμός (συμμετοχή σε πάρτι)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Ιδιαίτερη σημασία για το άτομο (συμμετέχει ενώ δεν θέλει, αλλά δεν μπορεί να αρνηθεί ή συμμετέχει γιατί θέλει να δει φίλους και γνωστούς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κλπ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29779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124897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99360" y="129390"/>
            <a:ext cx="788083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Σύστημα αναπαραστάσεων 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Οργανωμένο σύνολο πληροφοριών, πεποιθήσεων, στάσεων και απόψεων ως προς κάποιο αντικείμενο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Όχι φυσικές ή αντικειμενικές ιδιότητες και ορισμοί του αντικειμένου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Αλλά ο τρόπος με τον οποίο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νοηματοδοτείται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, προσλαμβάνεται και ανακατασκευάζεται 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271279" y="0"/>
            <a:ext cx="351030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3098529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Ένα είδος φίλτρου που προσανατολίζει την πρόσληψη και την ερμηνεία της κατάστασης και των συμπεριφορών των άλλων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στοχεύουν με αυτή την επικοινωνία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Πως θα εξελιχθεί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Γιατί μιλούν και δρουν με αυτόν τον τρόπο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29779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216202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37367" y="1166842"/>
            <a:ext cx="78808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Σύστημα αναπαραστάσεων 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Είναι ένας τρόπος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νοηματοδότησης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της καθημερινής εμπειρίας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Μορφή κοινωνικής γνώσης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Κοινός νους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271279" y="0"/>
            <a:ext cx="351030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2102683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Συγκροτούνται μέσω: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Καθημερινών εμπειριών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Πληροφοριών και γνώσεων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Τρόπων σκέψης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Μεταδίδονται με: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παράδοση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εκπαίδευση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κοινωνική επικοινωνία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Χρησιμεύουν: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κατανόηση του κόσμου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αλληλεπίδραση με τους άλλους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Στον έλεγχο του κοινωνικού περιβάλλοντος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29779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167408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ΠΑΡΑΓΟΝΤΕΣ ΠΟΥ ΕΠΗΡΕΑΖΟΥΝ ΤΗΝ ΕΠΙΚΟΙΝΩΝΙΑ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36093" y="1720840"/>
            <a:ext cx="100093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Ψυχολογικοί παράγοντες </a:t>
            </a: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endParaRPr lang="el-GR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Προσωπικότητα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Γνωστικοί παράγοντες</a:t>
            </a: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endParaRPr lang="el-GR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Κοινωνικοί παράγοντες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4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ΓΝΩΣΤΙΚΟΙ ΠΑΡΑΓΟΝΤΕΣ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430613" y="775156"/>
            <a:ext cx="114875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Γνωστικό σύστημα των συμμετεχόντων – Νοητικές λειτουργίες τους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Διεργασίες επεξεργασίας της πληροφορίας: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Μνήμη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Λογική σκέψη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Εξαγωγή συμπερασμάτων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Λήψη αποφάσεων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Εκτελεστικές διεργασίες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Άλλες διεργασίες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Αντίληψη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Συγκινήσεις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6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λειτουργίες είναι ταυτόχρονα ατομικές και κοινωνικές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Κοινωνική νόηση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Διεργασίες μέσω των οποίων ένα άτομο κατασκευάζει, διατηρεί και εξελίσσει τη γνώση του για την κοινωνική πραγματικότητα [Κοινωνική Γνώση]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40963" y="3167390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ΓΝΩΣΤΙΚΟΙ ΠΑΡΑΓΟΝΤΕΣ</a:t>
            </a:r>
          </a:p>
        </p:txBody>
      </p:sp>
    </p:spTree>
    <p:extLst>
      <p:ext uri="{BB962C8B-B14F-4D97-AF65-F5344CB8AC3E}">
        <p14:creationId xmlns:p14="http://schemas.microsoft.com/office/powerpoint/2010/main" val="421690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649909" y="143641"/>
            <a:ext cx="788083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Γνωστικά σχήματα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Οργανωμένες πληροφορίες στον νου του ατόμου και αφορούν τον εαυτό και τον κόσμο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αντίληψη, η κατανόηση και η ερμηνεία προϋποθέτουν την αλληλεπίδραση των εισερχόμενων ερεθισμάτων με την εμπειρία του ατόμου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Κάθε νέα πληροφορία αναζητά ένα γνωστικό σχήμα για να ενταχθεί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09185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ΓΝΩΣΤΙΚΟΙ ΠΑΡΑΓΟΝΤΕΣ</a:t>
            </a:r>
          </a:p>
        </p:txBody>
      </p:sp>
    </p:spTree>
    <p:extLst>
      <p:ext uri="{BB962C8B-B14F-4D97-AF65-F5344CB8AC3E}">
        <p14:creationId xmlns:p14="http://schemas.microsoft.com/office/powerpoint/2010/main" val="187853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διεργασία με την οποία γνωρίζουμε και καταλαβαίνουμε τους άλλους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πλαίσιο της: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Επιλέγουμε την πληροφορία: εστιάζοντας σε μία όψη του προσώπου ή της συμπεριφοράς του άλλου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Οργανώνουμε την πληροφορία: Με αυτό τον τρόπο αποκτούμε μία συνεκτική εικόνα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Καταλήγουμε σε συμπεράσματα για τον άλλο: Αποδίδουμε κάποια χαρακτηριστικά στον άλλο καταχρηστικά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40963" y="3167390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ΔΙΑΠΡΟΣΩΠΙΚΗ</a:t>
            </a:r>
          </a:p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ΑΝΤΙΛΗΨΗ</a:t>
            </a:r>
          </a:p>
        </p:txBody>
      </p:sp>
    </p:spTree>
    <p:extLst>
      <p:ext uri="{BB962C8B-B14F-4D97-AF65-F5344CB8AC3E}">
        <p14:creationId xmlns:p14="http://schemas.microsoft.com/office/powerpoint/2010/main" val="317906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99360" y="129390"/>
            <a:ext cx="788083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Αναπαράσταση εαυτού: Μύχια συνιστώσα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εικόνα που έχει το ίδιο το άτομο για τον εαυτό του : πχ Δυνατά – αδύναμα σημεία, προσωπικά χαρακτηριστικά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κλπ</a:t>
            </a: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Ιδιωτική εικόνα, παρά το γεγονός ότι κάποια σημεία της γίνονται γνωστά από διάφορες ενδείξεις</a:t>
            </a:r>
          </a:p>
          <a:p>
            <a:pPr marL="457200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Κάθε άτομο προσπαθεί να διαχειριστεί ποιες όψεις της θα φτάσουν στους άλλους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271279" y="0"/>
            <a:ext cx="351030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4118791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Αναπαράσταση εαυτού: Δημόσια συνιστώσα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χαρακτηριστικά της μύχιας συνιστώσας που γίνονται γνωστά στους άλλους από διάφορες ενδείξεις</a:t>
            </a:r>
          </a:p>
          <a:p>
            <a:pPr marL="457200" lvl="0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Κοινωνικά χαρακτηριστικά (πχ κοινωνική θέση)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29779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338120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99360" y="129390"/>
            <a:ext cx="788083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Αναπαράσταση του άλλου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Χαρακτηριστικά: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Ψυχολογικά: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Προσωπικότητα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Χαρακτήρας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Ψυχοσύνθεση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Γνωστικά: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Γνώσεις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Ικανότητες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Δεξιότητες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Κοινωνικά: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Πχ Κοινωνική θέση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271279" y="0"/>
            <a:ext cx="351030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ΑΝΑΠΑΡΑΣΤΑΣΗ ΕΠΙΚΟΙΝΩΝΙΑΚΗΣ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331114442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8627</TotalTime>
  <Words>494</Words>
  <Application>Microsoft Macintosh PowerPoint</Application>
  <PresentationFormat>Ευρεία οθόνη</PresentationFormat>
  <Paragraphs>121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80</cp:revision>
  <dcterms:created xsi:type="dcterms:W3CDTF">2022-02-27T18:25:10Z</dcterms:created>
  <dcterms:modified xsi:type="dcterms:W3CDTF">2024-10-29T15:45:20Z</dcterms:modified>
</cp:coreProperties>
</file>