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25/6/2013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25/6/2013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25/6/2013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25/6/2013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25/6/2013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Επαναληπτικές ασκήσεις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11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5529079" y="2601027"/>
            <a:ext cx="10860" cy="46085"/>
          </a:xfrm>
          <a:custGeom>
            <a:avLst/>
            <a:gdLst>
              <a:gd name="connsiteX0" fmla="*/ 6350 w 12700"/>
              <a:gd name="connsiteY0" fmla="*/ 44450 h 50800"/>
              <a:gd name="connsiteX1" fmla="*/ 6350 w 12700"/>
              <a:gd name="connsiteY1" fmla="*/ 635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50800">
                <a:moveTo>
                  <a:pt x="6350" y="444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596192" y="2601027"/>
            <a:ext cx="10860" cy="46085"/>
          </a:xfrm>
          <a:custGeom>
            <a:avLst/>
            <a:gdLst>
              <a:gd name="connsiteX0" fmla="*/ 6350 w 12700"/>
              <a:gd name="connsiteY0" fmla="*/ 44450 h 50800"/>
              <a:gd name="connsiteX1" fmla="*/ 6350 w 12700"/>
              <a:gd name="connsiteY1" fmla="*/ 635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50800">
                <a:moveTo>
                  <a:pt x="6350" y="444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091595" y="3422951"/>
            <a:ext cx="10860" cy="34564"/>
          </a:xfrm>
          <a:custGeom>
            <a:avLst/>
            <a:gdLst>
              <a:gd name="connsiteX0" fmla="*/ 6350 w 12700"/>
              <a:gd name="connsiteY0" fmla="*/ 31750 h 38100"/>
              <a:gd name="connsiteX1" fmla="*/ 6350 w 12700"/>
              <a:gd name="connsiteY1" fmla="*/ 63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38100">
                <a:moveTo>
                  <a:pt x="6350" y="317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2570" y="4215841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62570" y="49935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52513" y="656709"/>
            <a:ext cx="492801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8" y="1481999"/>
            <a:ext cx="7023326" cy="52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4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62570" y="1105806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25" name="TextBox 1"/>
          <p:cNvSpPr txBox="1"/>
          <p:nvPr/>
        </p:nvSpPr>
        <p:spPr>
          <a:xfrm>
            <a:off x="738470" y="645188"/>
            <a:ext cx="5684890" cy="732967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  <a:tabLst>
                <a:tab pos="2003908" algn="l"/>
              </a:tabLst>
            </a:pPr>
            <a:r>
              <a:rPr lang="en-US" altLang="zh-CN" dirty="0" smtClean="0"/>
              <a:t>	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51590" cy="49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5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37" name="TextBox 1"/>
          <p:cNvSpPr txBox="1"/>
          <p:nvPr/>
        </p:nvSpPr>
        <p:spPr>
          <a:xfrm>
            <a:off x="1635279" y="692959"/>
            <a:ext cx="5684890" cy="1002271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  <a:tabLst>
                <a:tab pos="2003908" algn="l"/>
              </a:tabLst>
            </a:pPr>
            <a:r>
              <a:rPr lang="en-US" altLang="zh-CN" dirty="0" smtClean="0"/>
              <a:t>	</a:t>
            </a:r>
            <a:r>
              <a:rPr lang="en-US" altLang="zh-CN" sz="25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2104"/>
              </a:lnSpc>
              <a:tabLst>
                <a:tab pos="2003908" algn="l"/>
              </a:tabLst>
            </a:pPr>
            <a:endParaRPr lang="en-US" altLang="zh-CN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4158"/>
            <a:ext cx="7765479" cy="48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3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34" name="TextBox 1"/>
          <p:cNvSpPr txBox="1"/>
          <p:nvPr/>
        </p:nvSpPr>
        <p:spPr>
          <a:xfrm>
            <a:off x="2693245" y="564540"/>
            <a:ext cx="366125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4" y="1772816"/>
            <a:ext cx="7448478" cy="48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0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extBox 1"/>
          <p:cNvSpPr txBox="1"/>
          <p:nvPr/>
        </p:nvSpPr>
        <p:spPr>
          <a:xfrm>
            <a:off x="2245503" y="679751"/>
            <a:ext cx="5684890" cy="732967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  <a:tabLst>
                <a:tab pos="2003908" algn="l"/>
              </a:tabLst>
            </a:pPr>
            <a:r>
              <a:rPr lang="en-US" altLang="zh-CN" dirty="0" smtClean="0"/>
              <a:t>	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136904" cy="50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3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Box 1"/>
          <p:cNvSpPr txBox="1"/>
          <p:nvPr/>
        </p:nvSpPr>
        <p:spPr>
          <a:xfrm>
            <a:off x="2693245" y="656709"/>
            <a:ext cx="366125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7" y="1700808"/>
            <a:ext cx="8423661" cy="517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0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2570" y="2660477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570" y="3438159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2570" y="4215841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570" y="49935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2519487" y="656709"/>
            <a:ext cx="252953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73368" y="656709"/>
            <a:ext cx="108683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5913"/>
            <a:ext cx="7273666" cy="47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00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530347" y="656709"/>
            <a:ext cx="252953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73368" y="656709"/>
            <a:ext cx="108683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38470" y="1394066"/>
            <a:ext cx="7281481" cy="617550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279"/>
              </a:lnSpc>
              <a:tabLst>
                <a:tab pos="51211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Ζητείται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x(t)=2u(t-6)-3u(t-8)</a:t>
            </a:r>
          </a:p>
          <a:p>
            <a:pPr>
              <a:lnSpc>
                <a:spcPts val="2192"/>
              </a:lnSpc>
              <a:tabLst>
                <a:tab pos="512110" algn="l"/>
              </a:tabLst>
            </a:pPr>
            <a:r>
              <a:rPr lang="en-US" altLang="zh-CN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1696"/>
            <a:ext cx="7106498" cy="454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7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2519487" y="656709"/>
            <a:ext cx="252953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73368" y="656709"/>
            <a:ext cx="108683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0" y="1873191"/>
            <a:ext cx="7988415" cy="42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2519487" y="656709"/>
            <a:ext cx="252953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473368" y="656709"/>
            <a:ext cx="108683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1728788"/>
            <a:ext cx="6921397" cy="47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6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/>
          <p:nvPr/>
        </p:nvSpPr>
        <p:spPr>
          <a:xfrm>
            <a:off x="3974708" y="656709"/>
            <a:ext cx="1123706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2112"/>
            <a:ext cx="81559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5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2570" y="2660477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570" y="3438159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2570" y="4215841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62570" y="49935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820" y="1486236"/>
            <a:ext cx="5690565" cy="46430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1463" y="633667"/>
            <a:ext cx="4880119" cy="438014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917729" y="633667"/>
            <a:ext cx="1215076" cy="438014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109618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249003" y="1215258"/>
            <a:ext cx="4107632" cy="99542"/>
          </a:xfrm>
          <a:custGeom>
            <a:avLst/>
            <a:gdLst>
              <a:gd name="connsiteX0" fmla="*/ 0 w 4803647"/>
              <a:gd name="connsiteY0" fmla="*/ 0 h 109727"/>
              <a:gd name="connsiteX1" fmla="*/ 0 w 4803647"/>
              <a:gd name="connsiteY1" fmla="*/ 109727 h 109727"/>
              <a:gd name="connsiteX2" fmla="*/ 4803648 w 4803647"/>
              <a:gd name="connsiteY2" fmla="*/ 109727 h 109727"/>
              <a:gd name="connsiteX3" fmla="*/ 4803648 w 4803647"/>
              <a:gd name="connsiteY3" fmla="*/ 0 h 109727"/>
              <a:gd name="connsiteX4" fmla="*/ 0 w 4803647"/>
              <a:gd name="connsiteY4" fmla="*/ 0 h 109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03647" h="109727">
                <a:moveTo>
                  <a:pt x="0" y="0"/>
                </a:moveTo>
                <a:lnTo>
                  <a:pt x="0" y="109727"/>
                </a:lnTo>
                <a:lnTo>
                  <a:pt x="4803648" y="109727"/>
                </a:lnTo>
                <a:lnTo>
                  <a:pt x="4803648" y="0"/>
                </a:lnTo>
                <a:lnTo>
                  <a:pt x="0" y="0"/>
                </a:lnTo>
              </a:path>
            </a:pathLst>
          </a:custGeom>
          <a:solidFill>
            <a:srgbClr val="009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2570" y="2660477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570" y="3438159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2570" y="4215841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62570" y="49935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456" y="1774266"/>
            <a:ext cx="5625406" cy="42743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41653" y="414764"/>
            <a:ext cx="4880119" cy="438014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</p:txBody>
      </p:sp>
    </p:spTree>
    <p:extLst>
      <p:ext uri="{BB962C8B-B14F-4D97-AF65-F5344CB8AC3E}">
        <p14:creationId xmlns:p14="http://schemas.microsoft.com/office/powerpoint/2010/main" val="407433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2570" y="2660477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570" y="3438159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2570" y="4215841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2570" y="5771204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199 h 838200"/>
              <a:gd name="connsiteX3" fmla="*/ 0 w 9144000"/>
              <a:gd name="connsiteY3" fmla="*/ 838199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918" y="1780164"/>
            <a:ext cx="6168399" cy="2776612"/>
          </a:xfrm>
          <a:prstGeom prst="rect">
            <a:avLst/>
          </a:prstGeom>
          <a:noFill/>
        </p:spPr>
      </p:pic>
      <p:sp>
        <p:nvSpPr>
          <p:cNvPr id="19" name="TextBox 1"/>
          <p:cNvSpPr txBox="1"/>
          <p:nvPr/>
        </p:nvSpPr>
        <p:spPr>
          <a:xfrm>
            <a:off x="6917729" y="414764"/>
            <a:ext cx="1215076" cy="438014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891731" y="364307"/>
            <a:ext cx="4880119" cy="861207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  <a:tabLst>
                <a:tab pos="2694142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  <a:p>
            <a:pPr>
              <a:lnSpc>
                <a:spcPts val="3331"/>
              </a:lnSpc>
              <a:tabLst>
                <a:tab pos="2694142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76" y="4797152"/>
            <a:ext cx="4899653" cy="13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99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Box 1"/>
          <p:cNvSpPr txBox="1"/>
          <p:nvPr/>
        </p:nvSpPr>
        <p:spPr>
          <a:xfrm>
            <a:off x="2117672" y="426285"/>
            <a:ext cx="4880119" cy="861207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3068"/>
              </a:lnSpc>
              <a:tabLst>
                <a:tab pos="1168946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  <a:p>
            <a:pPr>
              <a:lnSpc>
                <a:spcPts val="3331"/>
              </a:lnSpc>
              <a:tabLst>
                <a:tab pos="1168946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7698"/>
            <a:ext cx="7800972" cy="45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0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920528" y="2597802"/>
            <a:ext cx="1107705" cy="51845"/>
          </a:xfrm>
          <a:custGeom>
            <a:avLst/>
            <a:gdLst>
              <a:gd name="connsiteX0" fmla="*/ 0 w 1295400"/>
              <a:gd name="connsiteY0" fmla="*/ 0 h 57150"/>
              <a:gd name="connsiteX1" fmla="*/ 0 w 1295400"/>
              <a:gd name="connsiteY1" fmla="*/ 57150 h 57150"/>
              <a:gd name="connsiteX2" fmla="*/ 1295400 w 1295400"/>
              <a:gd name="connsiteY2" fmla="*/ 57150 h 57150"/>
              <a:gd name="connsiteX3" fmla="*/ 1295400 w 1295400"/>
              <a:gd name="connsiteY3" fmla="*/ 0 h 57150"/>
              <a:gd name="connsiteX4" fmla="*/ 0 w 1295400"/>
              <a:gd name="connsiteY4" fmla="*/ 0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95400" h="57150">
                <a:moveTo>
                  <a:pt x="0" y="0"/>
                </a:moveTo>
                <a:lnTo>
                  <a:pt x="0" y="57150"/>
                </a:lnTo>
                <a:lnTo>
                  <a:pt x="1295400" y="57150"/>
                </a:lnTo>
                <a:lnTo>
                  <a:pt x="1295400" y="0"/>
                </a:lnTo>
                <a:lnTo>
                  <a:pt x="0" y="0"/>
                </a:lnTo>
              </a:path>
            </a:pathLst>
          </a:custGeom>
          <a:solidFill>
            <a:srgbClr val="FFFF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570" y="2660477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920528" y="2660477"/>
            <a:ext cx="1107705" cy="138255"/>
          </a:xfrm>
          <a:custGeom>
            <a:avLst/>
            <a:gdLst>
              <a:gd name="connsiteX0" fmla="*/ 0 w 1295400"/>
              <a:gd name="connsiteY0" fmla="*/ 0 h 152400"/>
              <a:gd name="connsiteX1" fmla="*/ 1295400 w 1295400"/>
              <a:gd name="connsiteY1" fmla="*/ 0 h 152400"/>
              <a:gd name="connsiteX2" fmla="*/ 1295400 w 1295400"/>
              <a:gd name="connsiteY2" fmla="*/ 152400 h 152400"/>
              <a:gd name="connsiteX3" fmla="*/ 0 w 1295400"/>
              <a:gd name="connsiteY3" fmla="*/ 152400 h 152400"/>
              <a:gd name="connsiteX4" fmla="*/ 0 w 1295400"/>
              <a:gd name="connsiteY4" fmla="*/ 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95400" h="152400">
                <a:moveTo>
                  <a:pt x="0" y="0"/>
                </a:moveTo>
                <a:lnTo>
                  <a:pt x="1295400" y="0"/>
                </a:lnTo>
                <a:lnTo>
                  <a:pt x="1295400" y="152400"/>
                </a:lnTo>
                <a:lnTo>
                  <a:pt x="0" y="152400"/>
                </a:lnTo>
                <a:lnTo>
                  <a:pt x="0" y="0"/>
                </a:lnTo>
              </a:path>
            </a:pathLst>
          </a:custGeom>
          <a:solidFill>
            <a:srgbClr val="FFFF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62570" y="709510"/>
            <a:ext cx="6819431" cy="2156433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  <a:tabLst>
                <a:tab pos="300586" algn="l"/>
                <a:tab pos="311719" algn="l"/>
                <a:tab pos="3150588" algn="l"/>
              </a:tabLst>
            </a:pPr>
            <a:r>
              <a:rPr lang="en-US" altLang="zh-CN" dirty="0" smtClean="0"/>
              <a:t>			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2717"/>
              </a:lnSpc>
              <a:tabLst>
                <a:tab pos="300586" algn="l"/>
                <a:tab pos="311719" algn="l"/>
                <a:tab pos="3150588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Πολλές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φορές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ολοκληρώματος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016"/>
              </a:lnSpc>
              <a:tabLst>
                <a:tab pos="300586" algn="l"/>
                <a:tab pos="311719" algn="l"/>
                <a:tab pos="3150588" algn="l"/>
              </a:tabLst>
            </a:pPr>
            <a:r>
              <a:rPr lang="en-US" altLang="zh-CN" dirty="0" smtClean="0"/>
              <a:t>	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δύσκολος.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περιπτώσεις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πολύ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χρήσιμες: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1929"/>
              </a:lnSpc>
              <a:tabLst>
                <a:tab pos="300586" algn="l"/>
                <a:tab pos="311719" algn="l"/>
                <a:tab pos="3150588" algn="l"/>
              </a:tabLst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0" y="2492896"/>
            <a:ext cx="818684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98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697744"/>
            <a:ext cx="6525120" cy="1617824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  <a:tabLst>
                <a:tab pos="356250" algn="l"/>
                <a:tab pos="2816603" algn="l"/>
              </a:tabLst>
            </a:pPr>
            <a:r>
              <a:rPr lang="en-US" altLang="zh-CN" dirty="0" smtClean="0"/>
              <a:t>		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877"/>
              </a:lnSpc>
            </a:pPr>
            <a:endParaRPr lang="en-US" altLang="zh-CN" dirty="0" smtClean="0"/>
          </a:p>
          <a:p>
            <a:pPr>
              <a:lnSpc>
                <a:spcPts val="2454"/>
              </a:lnSpc>
              <a:tabLst>
                <a:tab pos="356250" algn="l"/>
                <a:tab pos="2816603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αλλάζουν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διαστήματα.</a:t>
            </a:r>
          </a:p>
          <a:p>
            <a:pPr>
              <a:lnSpc>
                <a:spcPts val="1666"/>
              </a:lnSpc>
              <a:tabLst>
                <a:tab pos="356250" algn="l"/>
                <a:tab pos="2816603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περίπτωση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εργαζόμαστε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εξής: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5568"/>
            <a:ext cx="7776864" cy="431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2570" y="328123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2570" y="1882795"/>
            <a:ext cx="7819097" cy="760400"/>
          </a:xfrm>
          <a:custGeom>
            <a:avLst/>
            <a:gdLst>
              <a:gd name="connsiteX0" fmla="*/ 0 w 9144000"/>
              <a:gd name="connsiteY0" fmla="*/ 0 h 838200"/>
              <a:gd name="connsiteX1" fmla="*/ 9143999 w 9144000"/>
              <a:gd name="connsiteY1" fmla="*/ 0 h 838200"/>
              <a:gd name="connsiteX2" fmla="*/ 9143999 w 9144000"/>
              <a:gd name="connsiteY2" fmla="*/ 838200 h 838200"/>
              <a:gd name="connsiteX3" fmla="*/ 0 w 9144000"/>
              <a:gd name="connsiteY3" fmla="*/ 838200 h 838200"/>
              <a:gd name="connsiteX4" fmla="*/ 0 w 9144000"/>
              <a:gd name="connsiteY4" fmla="*/ 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38200">
                <a:moveTo>
                  <a:pt x="0" y="0"/>
                </a:moveTo>
                <a:lnTo>
                  <a:pt x="9143999" y="0"/>
                </a:lnTo>
                <a:lnTo>
                  <a:pt x="9143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6" tIns="40078" rIns="80156" bIns="40078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3942128" y="656709"/>
            <a:ext cx="1230465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172865" y="1486236"/>
            <a:ext cx="4791761" cy="284126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1929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βρεθεί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x(t)=cost,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222698" y="1486236"/>
            <a:ext cx="1399422" cy="284126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1929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h(t)=u(t)-u(t-5)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770422" cy="458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5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0674"/>
            <a:ext cx="7632848" cy="473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9740" y="76770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Άσκηση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71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"/>
          <p:cNvSpPr txBox="1"/>
          <p:nvPr/>
        </p:nvSpPr>
        <p:spPr>
          <a:xfrm>
            <a:off x="3866109" y="656709"/>
            <a:ext cx="1397819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3049"/>
            <a:ext cx="7992888" cy="49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1"/>
          <p:cNvSpPr txBox="1"/>
          <p:nvPr/>
        </p:nvSpPr>
        <p:spPr>
          <a:xfrm>
            <a:off x="3149359" y="656709"/>
            <a:ext cx="2681824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8" y="1320560"/>
            <a:ext cx="7773518" cy="53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2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 txBox="1"/>
          <p:nvPr/>
        </p:nvSpPr>
        <p:spPr>
          <a:xfrm>
            <a:off x="1303183" y="656709"/>
            <a:ext cx="6381940" cy="386718"/>
          </a:xfrm>
          <a:prstGeom prst="rect">
            <a:avLst/>
          </a:prstGeom>
          <a:noFill/>
        </p:spPr>
        <p:txBody>
          <a:bodyPr wrap="none" lIns="0" tIns="0" rIns="0" bIns="40078" rtlCol="0">
            <a:spAutoFit/>
          </a:bodyPr>
          <a:lstStyle/>
          <a:p>
            <a:pPr>
              <a:lnSpc>
                <a:spcPts val="2717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0" y="1429864"/>
            <a:ext cx="6690493" cy="5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8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3497</TotalTime>
  <Words>78</Words>
  <Application>Microsoft Office PowerPoint</Application>
  <PresentationFormat>Προβολή στην οθόνη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169</cp:revision>
  <dcterms:created xsi:type="dcterms:W3CDTF">2011-11-15T17:47:32Z</dcterms:created>
  <dcterms:modified xsi:type="dcterms:W3CDTF">2013-06-25T15:16:10Z</dcterms:modified>
</cp:coreProperties>
</file>