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84" r:id="rId3"/>
    <p:sldMasterId id="2147483696" r:id="rId4"/>
    <p:sldMasterId id="2147483708" r:id="rId5"/>
  </p:sldMasterIdLst>
  <p:sldIdLst>
    <p:sldId id="264" r:id="rId6"/>
    <p:sldId id="283" r:id="rId7"/>
    <p:sldId id="522" r:id="rId8"/>
    <p:sldId id="323" r:id="rId9"/>
    <p:sldId id="324" r:id="rId10"/>
    <p:sldId id="325" r:id="rId11"/>
    <p:sldId id="327" r:id="rId12"/>
    <p:sldId id="320" r:id="rId13"/>
    <p:sldId id="321" r:id="rId14"/>
    <p:sldId id="328" r:id="rId15"/>
    <p:sldId id="326" r:id="rId16"/>
    <p:sldId id="298" r:id="rId17"/>
    <p:sldId id="257" r:id="rId18"/>
    <p:sldId id="297" r:id="rId19"/>
    <p:sldId id="363" r:id="rId20"/>
    <p:sldId id="258" r:id="rId21"/>
    <p:sldId id="374" r:id="rId22"/>
    <p:sldId id="523" r:id="rId23"/>
    <p:sldId id="322" r:id="rId24"/>
    <p:sldId id="365" r:id="rId25"/>
    <p:sldId id="300" r:id="rId26"/>
    <p:sldId id="366" r:id="rId27"/>
    <p:sldId id="262" r:id="rId28"/>
    <p:sldId id="367" r:id="rId29"/>
    <p:sldId id="368" r:id="rId30"/>
    <p:sldId id="369" r:id="rId31"/>
    <p:sldId id="302" r:id="rId32"/>
    <p:sldId id="370" r:id="rId33"/>
    <p:sldId id="375" r:id="rId34"/>
    <p:sldId id="312" r:id="rId35"/>
    <p:sldId id="311" r:id="rId36"/>
    <p:sldId id="376" r:id="rId37"/>
    <p:sldId id="371" r:id="rId38"/>
    <p:sldId id="372" r:id="rId39"/>
    <p:sldId id="373" r:id="rId40"/>
    <p:sldId id="25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7BF8322-16FA-4716-BB24-80B29590D93E}" type="doc">
      <dgm:prSet loTypeId="urn:microsoft.com/office/officeart/2016/7/layout/RepeatingBendingProcessNew" loCatId="process" qsTypeId="urn:microsoft.com/office/officeart/2005/8/quickstyle/simple1#1" qsCatId="simple" csTypeId="urn:microsoft.com/office/officeart/2005/8/colors/accent1_2#1" csCatId="accent1" phldr="1"/>
      <dgm:spPr/>
      <dgm:t>
        <a:bodyPr/>
        <a:lstStyle/>
        <a:p>
          <a:endParaRPr lang="en-US"/>
        </a:p>
      </dgm:t>
    </dgm:pt>
    <dgm:pt modelId="{53182CDF-5FF0-4EAC-AA3D-D9CD4D0A939A}">
      <dgm:prSet custT="1"/>
      <dgm:spPr/>
      <dgm:t>
        <a:bodyPr/>
        <a:lstStyle/>
        <a:p>
          <a:pPr>
            <a:lnSpc>
              <a:spcPct val="100000"/>
            </a:lnSpc>
          </a:pPr>
          <a:r>
            <a:rPr lang="el-GR" sz="1600" kern="1200" dirty="0">
              <a:latin typeface="Century Gothic" panose="020B0502020202020204" pitchFamily="34" charset="0"/>
            </a:rPr>
            <a:t>Όταν ο </a:t>
          </a:r>
          <a:r>
            <a:rPr lang="el-GR" sz="1600" kern="1200" dirty="0" err="1">
              <a:latin typeface="Century Gothic" panose="020B0502020202020204" pitchFamily="34" charset="0"/>
            </a:rPr>
            <a:t>Πούλιτζερ</a:t>
          </a:r>
          <a:r>
            <a:rPr lang="el-GR" sz="1600" kern="1200" dirty="0">
              <a:latin typeface="Century Gothic" panose="020B0502020202020204" pitchFamily="34" charset="0"/>
            </a:rPr>
            <a:t> ίδρυσε τη σχολή στο </a:t>
          </a:r>
          <a:r>
            <a:rPr lang="en-US" sz="1600" kern="1200" dirty="0">
              <a:latin typeface="Century Gothic" panose="020B0502020202020204" pitchFamily="34" charset="0"/>
            </a:rPr>
            <a:t>Columbia</a:t>
          </a:r>
          <a:r>
            <a:rPr lang="el-GR" sz="1600" kern="1200" dirty="0">
              <a:latin typeface="Century Gothic" panose="020B0502020202020204" pitchFamily="34" charset="0"/>
            </a:rPr>
            <a:t>, η δημοσιογραφία είχε ήδη πίσω της αιώνες </a:t>
          </a:r>
          <a:r>
            <a:rPr lang="el-GR" sz="1600" kern="1200" dirty="0" err="1">
              <a:solidFill>
                <a:prstClr val="white"/>
              </a:solidFill>
              <a:latin typeface="Century Gothic" panose="020B0502020202020204" pitchFamily="34" charset="0"/>
              <a:ea typeface="+mn-ea"/>
              <a:cs typeface="+mn-cs"/>
            </a:rPr>
            <a:t>ιστορί</a:t>
          </a:r>
          <a:r>
            <a:rPr lang="en-US" sz="1600" kern="1200" dirty="0">
              <a:latin typeface="Century Gothic" panose="020B0502020202020204" pitchFamily="34" charset="0"/>
            </a:rPr>
            <a:t>a.</a:t>
          </a:r>
        </a:p>
      </dgm:t>
    </dgm:pt>
    <dgm:pt modelId="{5F3207C8-76C9-4B18-8AED-DAC47CD38147}" type="parTrans" cxnId="{52C85096-3974-4FB1-88D2-E427FE423D7C}">
      <dgm:prSet/>
      <dgm:spPr/>
      <dgm:t>
        <a:bodyPr/>
        <a:lstStyle/>
        <a:p>
          <a:endParaRPr lang="en-US"/>
        </a:p>
      </dgm:t>
    </dgm:pt>
    <dgm:pt modelId="{AFBFA092-E754-4007-AE89-C086DC4E2A67}" type="sibTrans" cxnId="{52C85096-3974-4FB1-88D2-E427FE423D7C}">
      <dgm:prSet/>
      <dgm:spPr/>
      <dgm:t>
        <a:bodyPr/>
        <a:lstStyle/>
        <a:p>
          <a:endParaRPr lang="en-US"/>
        </a:p>
      </dgm:t>
    </dgm:pt>
    <dgm:pt modelId="{EC9A587D-813F-40C8-8C1C-5A9C751EC111}">
      <dgm:prSet custT="1"/>
      <dgm:spPr/>
      <dgm:t>
        <a:bodyPr/>
        <a:lstStyle/>
        <a:p>
          <a:pPr>
            <a:lnSpc>
              <a:spcPct val="150000"/>
            </a:lnSpc>
          </a:pPr>
          <a:r>
            <a:rPr lang="el-GR" sz="1600" dirty="0">
              <a:latin typeface="Century Gothic" panose="020B0502020202020204" pitchFamily="34" charset="0"/>
            </a:rPr>
            <a:t>Πρώτη προφορική δημοσιογραφία στην «αγορά» στην αρχαία Αθήνα.</a:t>
          </a:r>
          <a:endParaRPr lang="en-US" sz="1600" dirty="0">
            <a:latin typeface="Century Gothic" panose="020B0502020202020204" pitchFamily="34" charset="0"/>
          </a:endParaRPr>
        </a:p>
      </dgm:t>
    </dgm:pt>
    <dgm:pt modelId="{EB5E2DC7-3F99-47BB-9C1A-38DFAED1C850}" type="parTrans" cxnId="{5846B001-FBFE-433B-847B-5FF676DA3230}">
      <dgm:prSet/>
      <dgm:spPr/>
      <dgm:t>
        <a:bodyPr/>
        <a:lstStyle/>
        <a:p>
          <a:endParaRPr lang="en-US"/>
        </a:p>
      </dgm:t>
    </dgm:pt>
    <dgm:pt modelId="{9A10E123-A0BC-406D-B923-4AC672444577}" type="sibTrans" cxnId="{5846B001-FBFE-433B-847B-5FF676DA3230}">
      <dgm:prSet/>
      <dgm:spPr/>
      <dgm:t>
        <a:bodyPr/>
        <a:lstStyle/>
        <a:p>
          <a:endParaRPr lang="en-US"/>
        </a:p>
      </dgm:t>
    </dgm:pt>
    <dgm:pt modelId="{1AFC1F91-0A5E-43A2-BD5F-BFB9A35FFBC5}">
      <dgm:prSet custT="1"/>
      <dgm:spPr/>
      <dgm:t>
        <a:bodyPr/>
        <a:lstStyle/>
        <a:p>
          <a:pPr>
            <a:lnSpc>
              <a:spcPct val="100000"/>
            </a:lnSpc>
          </a:pPr>
          <a:r>
            <a:rPr lang="el-GR" sz="1500" dirty="0">
              <a:latin typeface="Century Gothic" panose="020B0502020202020204" pitchFamily="34" charset="0"/>
            </a:rPr>
            <a:t>Οι Ρωμαίοι ανέπτυξαν μια καθημερινή περιγραφή όσων </a:t>
          </a:r>
          <a:r>
            <a:rPr lang="el-GR" sz="1500" dirty="0" err="1">
              <a:latin typeface="Century Gothic" panose="020B0502020202020204" pitchFamily="34" charset="0"/>
            </a:rPr>
            <a:t>συνέβαιναν</a:t>
          </a:r>
          <a:r>
            <a:rPr lang="el-GR" sz="1500" dirty="0">
              <a:latin typeface="Century Gothic" panose="020B0502020202020204" pitchFamily="34" charset="0"/>
            </a:rPr>
            <a:t> στη Ρωμαϊκή Σύγκλητο, που ονομάστηκε «acta </a:t>
          </a:r>
          <a:r>
            <a:rPr lang="el-GR" sz="1500" dirty="0" err="1">
              <a:latin typeface="Century Gothic" panose="020B0502020202020204" pitchFamily="34" charset="0"/>
            </a:rPr>
            <a:t>diurna</a:t>
          </a:r>
          <a:r>
            <a:rPr lang="el-GR" sz="1500" dirty="0">
              <a:latin typeface="Century Gothic" panose="020B0502020202020204" pitchFamily="34" charset="0"/>
            </a:rPr>
            <a:t>».</a:t>
          </a:r>
          <a:endParaRPr lang="en-US" sz="1500" dirty="0">
            <a:latin typeface="Century Gothic" panose="020B0502020202020204" pitchFamily="34" charset="0"/>
          </a:endParaRPr>
        </a:p>
      </dgm:t>
    </dgm:pt>
    <dgm:pt modelId="{4D7EF19A-5DA3-4251-A7DE-91B808B16EC3}" type="parTrans" cxnId="{6A3C3754-3EF9-4CF1-AF54-915F7F02F762}">
      <dgm:prSet/>
      <dgm:spPr/>
      <dgm:t>
        <a:bodyPr/>
        <a:lstStyle/>
        <a:p>
          <a:endParaRPr lang="en-US"/>
        </a:p>
      </dgm:t>
    </dgm:pt>
    <dgm:pt modelId="{F240E32F-2EA8-402E-B6FE-2D47012A0C92}" type="sibTrans" cxnId="{6A3C3754-3EF9-4CF1-AF54-915F7F02F762}">
      <dgm:prSet/>
      <dgm:spPr/>
      <dgm:t>
        <a:bodyPr/>
        <a:lstStyle/>
        <a:p>
          <a:endParaRPr lang="en-US"/>
        </a:p>
      </dgm:t>
    </dgm:pt>
    <dgm:pt modelId="{8EFB6CF5-FCEF-48C3-9D3F-5926B321558A}">
      <dgm:prSet custT="1"/>
      <dgm:spPr/>
      <dgm:t>
        <a:bodyPr/>
        <a:lstStyle/>
        <a:p>
          <a:pPr>
            <a:lnSpc>
              <a:spcPct val="100000"/>
            </a:lnSpc>
          </a:pPr>
          <a:r>
            <a:rPr lang="el-GR" sz="1600" kern="1200" dirty="0">
              <a:solidFill>
                <a:prstClr val="white"/>
              </a:solidFill>
              <a:latin typeface="Century Gothic" panose="020B0502020202020204" pitchFamily="34" charset="0"/>
              <a:ea typeface="+mn-ea"/>
              <a:cs typeface="+mn-cs"/>
            </a:rPr>
            <a:t>Όσο πλησιάζουμε αυταρχικά καθεστώτα του Μεσαίωνα, τόσο η ανεξάρτητη δημοσιογραφία εκλείπει.</a:t>
          </a:r>
          <a:endParaRPr lang="en-US" sz="1600" kern="1200" dirty="0">
            <a:solidFill>
              <a:prstClr val="white"/>
            </a:solidFill>
            <a:latin typeface="Century Gothic" panose="020B0502020202020204" pitchFamily="34" charset="0"/>
            <a:ea typeface="+mn-ea"/>
            <a:cs typeface="+mn-cs"/>
          </a:endParaRPr>
        </a:p>
      </dgm:t>
    </dgm:pt>
    <dgm:pt modelId="{76C562BF-84EF-49B7-9E04-401F75F096B1}" type="parTrans" cxnId="{3370636C-0465-422F-88BF-AC92D7C7A748}">
      <dgm:prSet/>
      <dgm:spPr/>
      <dgm:t>
        <a:bodyPr/>
        <a:lstStyle/>
        <a:p>
          <a:endParaRPr lang="en-US"/>
        </a:p>
      </dgm:t>
    </dgm:pt>
    <dgm:pt modelId="{BA6BBB07-609D-4A6D-8225-5B5AE7DF30B1}" type="sibTrans" cxnId="{3370636C-0465-422F-88BF-AC92D7C7A748}">
      <dgm:prSet/>
      <dgm:spPr/>
      <dgm:t>
        <a:bodyPr/>
        <a:lstStyle/>
        <a:p>
          <a:endParaRPr lang="en-US"/>
        </a:p>
      </dgm:t>
    </dgm:pt>
    <dgm:pt modelId="{E5FC28FF-9720-4271-97F3-F8E6D9DC21D2}">
      <dgm:prSet/>
      <dgm:spPr/>
      <dgm:t>
        <a:bodyPr/>
        <a:lstStyle/>
        <a:p>
          <a:pPr>
            <a:lnSpc>
              <a:spcPct val="150000"/>
            </a:lnSpc>
          </a:pPr>
          <a:r>
            <a:rPr lang="el-GR" dirty="0">
              <a:latin typeface="Century Gothic" panose="020B0502020202020204" pitchFamily="34" charset="0"/>
            </a:rPr>
            <a:t>Επανεμφανίζεται μετά την Αναγέννηση και τον Διαφωτισμό.</a:t>
          </a:r>
          <a:endParaRPr lang="en-US" dirty="0">
            <a:latin typeface="Century Gothic" panose="020B0502020202020204" pitchFamily="34" charset="0"/>
          </a:endParaRPr>
        </a:p>
      </dgm:t>
    </dgm:pt>
    <dgm:pt modelId="{C5F3FBB5-872B-4E23-B73C-E5EE22ACE751}" type="parTrans" cxnId="{D0AE45EA-F38D-4942-B3E4-FB783063EA35}">
      <dgm:prSet/>
      <dgm:spPr/>
      <dgm:t>
        <a:bodyPr/>
        <a:lstStyle/>
        <a:p>
          <a:endParaRPr lang="en-US"/>
        </a:p>
      </dgm:t>
    </dgm:pt>
    <dgm:pt modelId="{07C77F74-0603-40F5-B6F7-F408229EEC80}" type="sibTrans" cxnId="{D0AE45EA-F38D-4942-B3E4-FB783063EA35}">
      <dgm:prSet/>
      <dgm:spPr/>
      <dgm:t>
        <a:bodyPr/>
        <a:lstStyle/>
        <a:p>
          <a:endParaRPr lang="en-US"/>
        </a:p>
      </dgm:t>
    </dgm:pt>
    <dgm:pt modelId="{D787D345-727B-487C-8990-40733A42D23E}">
      <dgm:prSet/>
      <dgm:spPr/>
      <dgm:t>
        <a:bodyPr/>
        <a:lstStyle/>
        <a:p>
          <a:r>
            <a:rPr lang="el-GR" dirty="0">
              <a:latin typeface="Century Gothic" panose="020B0502020202020204" pitchFamily="34" charset="0"/>
            </a:rPr>
            <a:t>Έχει προηγηθεί η εφεύρεση της μηχανικής εκτύπωσης / τυπογραφίας (Γουτεμβέργιος) (15</a:t>
          </a:r>
          <a:r>
            <a:rPr lang="el-GR" baseline="30000" dirty="0">
              <a:latin typeface="Century Gothic" panose="020B0502020202020204" pitchFamily="34" charset="0"/>
            </a:rPr>
            <a:t>ος</a:t>
          </a:r>
          <a:r>
            <a:rPr lang="el-GR" dirty="0">
              <a:latin typeface="Century Gothic" panose="020B0502020202020204" pitchFamily="34" charset="0"/>
            </a:rPr>
            <a:t> αι.)</a:t>
          </a:r>
          <a:endParaRPr lang="en-US" dirty="0">
            <a:latin typeface="Century Gothic" panose="020B0502020202020204" pitchFamily="34" charset="0"/>
          </a:endParaRPr>
        </a:p>
      </dgm:t>
    </dgm:pt>
    <dgm:pt modelId="{399098B6-FD9C-4173-82F6-8B1AE96E8D7F}" type="parTrans" cxnId="{1500E22C-23C3-421D-BEE0-CC03F415C52F}">
      <dgm:prSet/>
      <dgm:spPr/>
      <dgm:t>
        <a:bodyPr/>
        <a:lstStyle/>
        <a:p>
          <a:endParaRPr lang="en-US"/>
        </a:p>
      </dgm:t>
    </dgm:pt>
    <dgm:pt modelId="{99D33A0C-ECA8-469E-8D23-35957318AB06}" type="sibTrans" cxnId="{1500E22C-23C3-421D-BEE0-CC03F415C52F}">
      <dgm:prSet/>
      <dgm:spPr/>
      <dgm:t>
        <a:bodyPr/>
        <a:lstStyle/>
        <a:p>
          <a:endParaRPr lang="en-US"/>
        </a:p>
      </dgm:t>
    </dgm:pt>
    <dgm:pt modelId="{E3A99AB2-9FFB-46DC-8FF8-70AA46556E86}">
      <dgm:prSet/>
      <dgm:spPr/>
      <dgm:t>
        <a:bodyPr/>
        <a:lstStyle/>
        <a:p>
          <a:r>
            <a:rPr lang="el-GR" dirty="0">
              <a:latin typeface="Century Gothic" panose="020B0502020202020204" pitchFamily="34" charset="0"/>
            </a:rPr>
            <a:t>Πρώτες εφημερίδες με τη σύγχρονη μορφή τους στη Γερμανία / Αγγλία του 17</a:t>
          </a:r>
          <a:r>
            <a:rPr lang="el-GR" baseline="30000" dirty="0">
              <a:latin typeface="Century Gothic" panose="020B0502020202020204" pitchFamily="34" charset="0"/>
            </a:rPr>
            <a:t>ου</a:t>
          </a:r>
          <a:r>
            <a:rPr lang="el-GR" dirty="0">
              <a:latin typeface="Century Gothic" panose="020B0502020202020204" pitchFamily="34" charset="0"/>
            </a:rPr>
            <a:t> αιώνα.</a:t>
          </a:r>
          <a:endParaRPr lang="en-US" dirty="0">
            <a:latin typeface="Century Gothic" panose="020B0502020202020204" pitchFamily="34" charset="0"/>
          </a:endParaRPr>
        </a:p>
      </dgm:t>
    </dgm:pt>
    <dgm:pt modelId="{BF307DC1-7A6F-4FA3-BC4E-5303E79A7B25}" type="parTrans" cxnId="{B63F3269-5AD7-4E34-B993-144A7719F368}">
      <dgm:prSet/>
      <dgm:spPr/>
      <dgm:t>
        <a:bodyPr/>
        <a:lstStyle/>
        <a:p>
          <a:endParaRPr lang="en-US"/>
        </a:p>
      </dgm:t>
    </dgm:pt>
    <dgm:pt modelId="{1062C3A7-44C3-4806-BF97-858A5D95A17E}" type="sibTrans" cxnId="{B63F3269-5AD7-4E34-B993-144A7719F368}">
      <dgm:prSet/>
      <dgm:spPr/>
      <dgm:t>
        <a:bodyPr/>
        <a:lstStyle/>
        <a:p>
          <a:endParaRPr lang="en-US"/>
        </a:p>
      </dgm:t>
    </dgm:pt>
    <dgm:pt modelId="{47C100CD-7637-40F4-A600-ACC71AAF6FC3}" type="pres">
      <dgm:prSet presAssocID="{A7BF8322-16FA-4716-BB24-80B29590D93E}" presName="Name0" presStyleCnt="0">
        <dgm:presLayoutVars>
          <dgm:dir/>
          <dgm:resizeHandles val="exact"/>
        </dgm:presLayoutVars>
      </dgm:prSet>
      <dgm:spPr/>
    </dgm:pt>
    <dgm:pt modelId="{701C8038-5000-41E3-BE46-862789D41581}" type="pres">
      <dgm:prSet presAssocID="{53182CDF-5FF0-4EAC-AA3D-D9CD4D0A939A}" presName="node" presStyleLbl="node1" presStyleIdx="0" presStyleCnt="7">
        <dgm:presLayoutVars>
          <dgm:bulletEnabled val="1"/>
        </dgm:presLayoutVars>
      </dgm:prSet>
      <dgm:spPr/>
    </dgm:pt>
    <dgm:pt modelId="{6CCDB7B2-E1B5-4CE9-8DAC-7533FFFFBA93}" type="pres">
      <dgm:prSet presAssocID="{AFBFA092-E754-4007-AE89-C086DC4E2A67}" presName="sibTrans" presStyleLbl="sibTrans1D1" presStyleIdx="0" presStyleCnt="6"/>
      <dgm:spPr/>
    </dgm:pt>
    <dgm:pt modelId="{748E6E30-4796-4231-A915-8022EA965C71}" type="pres">
      <dgm:prSet presAssocID="{AFBFA092-E754-4007-AE89-C086DC4E2A67}" presName="connectorText" presStyleLbl="sibTrans1D1" presStyleIdx="0" presStyleCnt="6"/>
      <dgm:spPr/>
    </dgm:pt>
    <dgm:pt modelId="{14DAB4BF-3F75-47B5-8CF3-57D41CA5ACC9}" type="pres">
      <dgm:prSet presAssocID="{EC9A587D-813F-40C8-8C1C-5A9C751EC111}" presName="node" presStyleLbl="node1" presStyleIdx="1" presStyleCnt="7">
        <dgm:presLayoutVars>
          <dgm:bulletEnabled val="1"/>
        </dgm:presLayoutVars>
      </dgm:prSet>
      <dgm:spPr/>
    </dgm:pt>
    <dgm:pt modelId="{8763FA5B-48BB-4EF4-AD0C-63453CAF6DAD}" type="pres">
      <dgm:prSet presAssocID="{9A10E123-A0BC-406D-B923-4AC672444577}" presName="sibTrans" presStyleLbl="sibTrans1D1" presStyleIdx="1" presStyleCnt="6"/>
      <dgm:spPr/>
    </dgm:pt>
    <dgm:pt modelId="{66BB6ED5-B84E-44EB-BC10-58CD13DDB3A6}" type="pres">
      <dgm:prSet presAssocID="{9A10E123-A0BC-406D-B923-4AC672444577}" presName="connectorText" presStyleLbl="sibTrans1D1" presStyleIdx="1" presStyleCnt="6"/>
      <dgm:spPr/>
    </dgm:pt>
    <dgm:pt modelId="{4F0CCB73-E23E-4F0C-8F4F-208BC70FD49E}" type="pres">
      <dgm:prSet presAssocID="{1AFC1F91-0A5E-43A2-BD5F-BFB9A35FFBC5}" presName="node" presStyleLbl="node1" presStyleIdx="2" presStyleCnt="7">
        <dgm:presLayoutVars>
          <dgm:bulletEnabled val="1"/>
        </dgm:presLayoutVars>
      </dgm:prSet>
      <dgm:spPr/>
    </dgm:pt>
    <dgm:pt modelId="{D6B2EE1E-FD34-4A0D-940E-7208C5505826}" type="pres">
      <dgm:prSet presAssocID="{F240E32F-2EA8-402E-B6FE-2D47012A0C92}" presName="sibTrans" presStyleLbl="sibTrans1D1" presStyleIdx="2" presStyleCnt="6"/>
      <dgm:spPr/>
    </dgm:pt>
    <dgm:pt modelId="{D0B2574C-DF82-4465-9BDF-E04D82CBC0AE}" type="pres">
      <dgm:prSet presAssocID="{F240E32F-2EA8-402E-B6FE-2D47012A0C92}" presName="connectorText" presStyleLbl="sibTrans1D1" presStyleIdx="2" presStyleCnt="6"/>
      <dgm:spPr/>
    </dgm:pt>
    <dgm:pt modelId="{C1585AC9-2303-4ECA-B7BB-051858B25309}" type="pres">
      <dgm:prSet presAssocID="{8EFB6CF5-FCEF-48C3-9D3F-5926B321558A}" presName="node" presStyleLbl="node1" presStyleIdx="3" presStyleCnt="7">
        <dgm:presLayoutVars>
          <dgm:bulletEnabled val="1"/>
        </dgm:presLayoutVars>
      </dgm:prSet>
      <dgm:spPr/>
    </dgm:pt>
    <dgm:pt modelId="{9AA4846A-8C25-4EC8-9D7E-309578FC7D22}" type="pres">
      <dgm:prSet presAssocID="{BA6BBB07-609D-4A6D-8225-5B5AE7DF30B1}" presName="sibTrans" presStyleLbl="sibTrans1D1" presStyleIdx="3" presStyleCnt="6"/>
      <dgm:spPr/>
    </dgm:pt>
    <dgm:pt modelId="{866116FB-99E7-495C-BE21-1357E1A27760}" type="pres">
      <dgm:prSet presAssocID="{BA6BBB07-609D-4A6D-8225-5B5AE7DF30B1}" presName="connectorText" presStyleLbl="sibTrans1D1" presStyleIdx="3" presStyleCnt="6"/>
      <dgm:spPr/>
    </dgm:pt>
    <dgm:pt modelId="{51B15EA0-4468-4C89-9244-17EF05EA0F8D}" type="pres">
      <dgm:prSet presAssocID="{E5FC28FF-9720-4271-97F3-F8E6D9DC21D2}" presName="node" presStyleLbl="node1" presStyleIdx="4" presStyleCnt="7">
        <dgm:presLayoutVars>
          <dgm:bulletEnabled val="1"/>
        </dgm:presLayoutVars>
      </dgm:prSet>
      <dgm:spPr/>
    </dgm:pt>
    <dgm:pt modelId="{059E9EC7-4819-4C06-98BF-F758449CB90A}" type="pres">
      <dgm:prSet presAssocID="{07C77F74-0603-40F5-B6F7-F408229EEC80}" presName="sibTrans" presStyleLbl="sibTrans1D1" presStyleIdx="4" presStyleCnt="6"/>
      <dgm:spPr/>
    </dgm:pt>
    <dgm:pt modelId="{E78E708C-887C-4B0A-BBC4-5908E000D373}" type="pres">
      <dgm:prSet presAssocID="{07C77F74-0603-40F5-B6F7-F408229EEC80}" presName="connectorText" presStyleLbl="sibTrans1D1" presStyleIdx="4" presStyleCnt="6"/>
      <dgm:spPr/>
    </dgm:pt>
    <dgm:pt modelId="{995382F7-7D57-4051-B137-183E1C9838CC}" type="pres">
      <dgm:prSet presAssocID="{D787D345-727B-487C-8990-40733A42D23E}" presName="node" presStyleLbl="node1" presStyleIdx="5" presStyleCnt="7">
        <dgm:presLayoutVars>
          <dgm:bulletEnabled val="1"/>
        </dgm:presLayoutVars>
      </dgm:prSet>
      <dgm:spPr/>
    </dgm:pt>
    <dgm:pt modelId="{756A2D7B-8E42-49FD-B32E-E607BF6DCA4A}" type="pres">
      <dgm:prSet presAssocID="{99D33A0C-ECA8-469E-8D23-35957318AB06}" presName="sibTrans" presStyleLbl="sibTrans1D1" presStyleIdx="5" presStyleCnt="6"/>
      <dgm:spPr/>
    </dgm:pt>
    <dgm:pt modelId="{127C0C98-E61C-473C-80A0-1DFB3C8A966A}" type="pres">
      <dgm:prSet presAssocID="{99D33A0C-ECA8-469E-8D23-35957318AB06}" presName="connectorText" presStyleLbl="sibTrans1D1" presStyleIdx="5" presStyleCnt="6"/>
      <dgm:spPr/>
    </dgm:pt>
    <dgm:pt modelId="{C834F9EE-ECB2-4B32-9634-970E45B53381}" type="pres">
      <dgm:prSet presAssocID="{E3A99AB2-9FFB-46DC-8FF8-70AA46556E86}" presName="node" presStyleLbl="node1" presStyleIdx="6" presStyleCnt="7">
        <dgm:presLayoutVars>
          <dgm:bulletEnabled val="1"/>
        </dgm:presLayoutVars>
      </dgm:prSet>
      <dgm:spPr/>
    </dgm:pt>
  </dgm:ptLst>
  <dgm:cxnLst>
    <dgm:cxn modelId="{5846B001-FBFE-433B-847B-5FF676DA3230}" srcId="{A7BF8322-16FA-4716-BB24-80B29590D93E}" destId="{EC9A587D-813F-40C8-8C1C-5A9C751EC111}" srcOrd="1" destOrd="0" parTransId="{EB5E2DC7-3F99-47BB-9C1A-38DFAED1C850}" sibTransId="{9A10E123-A0BC-406D-B923-4AC672444577}"/>
    <dgm:cxn modelId="{C2A7BE06-2ED3-43A6-8589-16091E9A72F5}" type="presOf" srcId="{AFBFA092-E754-4007-AE89-C086DC4E2A67}" destId="{748E6E30-4796-4231-A915-8022EA965C71}" srcOrd="1" destOrd="0" presId="urn:microsoft.com/office/officeart/2016/7/layout/RepeatingBendingProcessNew"/>
    <dgm:cxn modelId="{F0979022-9E91-415B-A985-62E790BC5B76}" type="presOf" srcId="{99D33A0C-ECA8-469E-8D23-35957318AB06}" destId="{756A2D7B-8E42-49FD-B32E-E607BF6DCA4A}" srcOrd="0" destOrd="0" presId="urn:microsoft.com/office/officeart/2016/7/layout/RepeatingBendingProcessNew"/>
    <dgm:cxn modelId="{7F772A29-6A1C-491B-A347-8E9F61023CBB}" type="presOf" srcId="{EC9A587D-813F-40C8-8C1C-5A9C751EC111}" destId="{14DAB4BF-3F75-47B5-8CF3-57D41CA5ACC9}" srcOrd="0" destOrd="0" presId="urn:microsoft.com/office/officeart/2016/7/layout/RepeatingBendingProcessNew"/>
    <dgm:cxn modelId="{8B3C392A-1FFF-4FA6-8F66-BFA8C3A7ED7B}" type="presOf" srcId="{1AFC1F91-0A5E-43A2-BD5F-BFB9A35FFBC5}" destId="{4F0CCB73-E23E-4F0C-8F4F-208BC70FD49E}" srcOrd="0" destOrd="0" presId="urn:microsoft.com/office/officeart/2016/7/layout/RepeatingBendingProcessNew"/>
    <dgm:cxn modelId="{B88BE02A-A64C-4FD4-8905-CFE04592621F}" type="presOf" srcId="{AFBFA092-E754-4007-AE89-C086DC4E2A67}" destId="{6CCDB7B2-E1B5-4CE9-8DAC-7533FFFFBA93}" srcOrd="0" destOrd="0" presId="urn:microsoft.com/office/officeart/2016/7/layout/RepeatingBendingProcessNew"/>
    <dgm:cxn modelId="{1500E22C-23C3-421D-BEE0-CC03F415C52F}" srcId="{A7BF8322-16FA-4716-BB24-80B29590D93E}" destId="{D787D345-727B-487C-8990-40733A42D23E}" srcOrd="5" destOrd="0" parTransId="{399098B6-FD9C-4173-82F6-8B1AE96E8D7F}" sibTransId="{99D33A0C-ECA8-469E-8D23-35957318AB06}"/>
    <dgm:cxn modelId="{48EFB85D-8449-4D62-A292-25610C04A230}" type="presOf" srcId="{BA6BBB07-609D-4A6D-8225-5B5AE7DF30B1}" destId="{9AA4846A-8C25-4EC8-9D7E-309578FC7D22}" srcOrd="0" destOrd="0" presId="urn:microsoft.com/office/officeart/2016/7/layout/RepeatingBendingProcessNew"/>
    <dgm:cxn modelId="{B63F3269-5AD7-4E34-B993-144A7719F368}" srcId="{A7BF8322-16FA-4716-BB24-80B29590D93E}" destId="{E3A99AB2-9FFB-46DC-8FF8-70AA46556E86}" srcOrd="6" destOrd="0" parTransId="{BF307DC1-7A6F-4FA3-BC4E-5303E79A7B25}" sibTransId="{1062C3A7-44C3-4806-BF97-858A5D95A17E}"/>
    <dgm:cxn modelId="{19020E4C-3867-4E3C-A82F-3FA791F015FE}" type="presOf" srcId="{53182CDF-5FF0-4EAC-AA3D-D9CD4D0A939A}" destId="{701C8038-5000-41E3-BE46-862789D41581}" srcOrd="0" destOrd="0" presId="urn:microsoft.com/office/officeart/2016/7/layout/RepeatingBendingProcessNew"/>
    <dgm:cxn modelId="{3370636C-0465-422F-88BF-AC92D7C7A748}" srcId="{A7BF8322-16FA-4716-BB24-80B29590D93E}" destId="{8EFB6CF5-FCEF-48C3-9D3F-5926B321558A}" srcOrd="3" destOrd="0" parTransId="{76C562BF-84EF-49B7-9E04-401F75F096B1}" sibTransId="{BA6BBB07-609D-4A6D-8225-5B5AE7DF30B1}"/>
    <dgm:cxn modelId="{6A3C3754-3EF9-4CF1-AF54-915F7F02F762}" srcId="{A7BF8322-16FA-4716-BB24-80B29590D93E}" destId="{1AFC1F91-0A5E-43A2-BD5F-BFB9A35FFBC5}" srcOrd="2" destOrd="0" parTransId="{4D7EF19A-5DA3-4251-A7DE-91B808B16EC3}" sibTransId="{F240E32F-2EA8-402E-B6FE-2D47012A0C92}"/>
    <dgm:cxn modelId="{28538657-C14D-4BAD-B138-B6C65159C364}" type="presOf" srcId="{E5FC28FF-9720-4271-97F3-F8E6D9DC21D2}" destId="{51B15EA0-4468-4C89-9244-17EF05EA0F8D}" srcOrd="0" destOrd="0" presId="urn:microsoft.com/office/officeart/2016/7/layout/RepeatingBendingProcessNew"/>
    <dgm:cxn modelId="{27358D81-EF87-4785-8167-C7C042BCC60A}" type="presOf" srcId="{07C77F74-0603-40F5-B6F7-F408229EEC80}" destId="{059E9EC7-4819-4C06-98BF-F758449CB90A}" srcOrd="0" destOrd="0" presId="urn:microsoft.com/office/officeart/2016/7/layout/RepeatingBendingProcessNew"/>
    <dgm:cxn modelId="{FEF2F78E-128D-454C-9031-DDFAC6AEA99F}" type="presOf" srcId="{F240E32F-2EA8-402E-B6FE-2D47012A0C92}" destId="{D0B2574C-DF82-4465-9BDF-E04D82CBC0AE}" srcOrd="1" destOrd="0" presId="urn:microsoft.com/office/officeart/2016/7/layout/RepeatingBendingProcessNew"/>
    <dgm:cxn modelId="{ACE95891-0241-4388-9F7C-604A86890D44}" type="presOf" srcId="{99D33A0C-ECA8-469E-8D23-35957318AB06}" destId="{127C0C98-E61C-473C-80A0-1DFB3C8A966A}" srcOrd="1" destOrd="0" presId="urn:microsoft.com/office/officeart/2016/7/layout/RepeatingBendingProcessNew"/>
    <dgm:cxn modelId="{CC7B5A91-10DE-453A-9F57-A95B0C036537}" type="presOf" srcId="{8EFB6CF5-FCEF-48C3-9D3F-5926B321558A}" destId="{C1585AC9-2303-4ECA-B7BB-051858B25309}" srcOrd="0" destOrd="0" presId="urn:microsoft.com/office/officeart/2016/7/layout/RepeatingBendingProcessNew"/>
    <dgm:cxn modelId="{72C9E293-698D-43FF-9B27-085E1CAD4BC6}" type="presOf" srcId="{9A10E123-A0BC-406D-B923-4AC672444577}" destId="{8763FA5B-48BB-4EF4-AD0C-63453CAF6DAD}" srcOrd="0" destOrd="0" presId="urn:microsoft.com/office/officeart/2016/7/layout/RepeatingBendingProcessNew"/>
    <dgm:cxn modelId="{52C85096-3974-4FB1-88D2-E427FE423D7C}" srcId="{A7BF8322-16FA-4716-BB24-80B29590D93E}" destId="{53182CDF-5FF0-4EAC-AA3D-D9CD4D0A939A}" srcOrd="0" destOrd="0" parTransId="{5F3207C8-76C9-4B18-8AED-DAC47CD38147}" sibTransId="{AFBFA092-E754-4007-AE89-C086DC4E2A67}"/>
    <dgm:cxn modelId="{A7B71A9C-AFF2-4D8F-AA06-C02BC599B1CF}" type="presOf" srcId="{A7BF8322-16FA-4716-BB24-80B29590D93E}" destId="{47C100CD-7637-40F4-A600-ACC71AAF6FC3}" srcOrd="0" destOrd="0" presId="urn:microsoft.com/office/officeart/2016/7/layout/RepeatingBendingProcessNew"/>
    <dgm:cxn modelId="{612BCFA4-1000-4DE5-88A1-C4F1B0BCC78D}" type="presOf" srcId="{BA6BBB07-609D-4A6D-8225-5B5AE7DF30B1}" destId="{866116FB-99E7-495C-BE21-1357E1A27760}" srcOrd="1" destOrd="0" presId="urn:microsoft.com/office/officeart/2016/7/layout/RepeatingBendingProcessNew"/>
    <dgm:cxn modelId="{AA1F62C3-12F1-484B-8BCD-63AE501F060D}" type="presOf" srcId="{E3A99AB2-9FFB-46DC-8FF8-70AA46556E86}" destId="{C834F9EE-ECB2-4B32-9634-970E45B53381}" srcOrd="0" destOrd="0" presId="urn:microsoft.com/office/officeart/2016/7/layout/RepeatingBendingProcessNew"/>
    <dgm:cxn modelId="{D0AE45EA-F38D-4942-B3E4-FB783063EA35}" srcId="{A7BF8322-16FA-4716-BB24-80B29590D93E}" destId="{E5FC28FF-9720-4271-97F3-F8E6D9DC21D2}" srcOrd="4" destOrd="0" parTransId="{C5F3FBB5-872B-4E23-B73C-E5EE22ACE751}" sibTransId="{07C77F74-0603-40F5-B6F7-F408229EEC80}"/>
    <dgm:cxn modelId="{5FE54AED-9780-4EF1-9C05-B7AAF35473A4}" type="presOf" srcId="{9A10E123-A0BC-406D-B923-4AC672444577}" destId="{66BB6ED5-B84E-44EB-BC10-58CD13DDB3A6}" srcOrd="1" destOrd="0" presId="urn:microsoft.com/office/officeart/2016/7/layout/RepeatingBendingProcessNew"/>
    <dgm:cxn modelId="{B1F1E1EE-C617-4890-A871-3CAB0803205B}" type="presOf" srcId="{D787D345-727B-487C-8990-40733A42D23E}" destId="{995382F7-7D57-4051-B137-183E1C9838CC}" srcOrd="0" destOrd="0" presId="urn:microsoft.com/office/officeart/2016/7/layout/RepeatingBendingProcessNew"/>
    <dgm:cxn modelId="{4E1ECAF1-AB5C-41D6-99DA-C183FB06891A}" type="presOf" srcId="{F240E32F-2EA8-402E-B6FE-2D47012A0C92}" destId="{D6B2EE1E-FD34-4A0D-940E-7208C5505826}" srcOrd="0" destOrd="0" presId="urn:microsoft.com/office/officeart/2016/7/layout/RepeatingBendingProcessNew"/>
    <dgm:cxn modelId="{8AB5A8F4-9C65-4DFC-B6B6-236124F8665D}" type="presOf" srcId="{07C77F74-0603-40F5-B6F7-F408229EEC80}" destId="{E78E708C-887C-4B0A-BBC4-5908E000D373}" srcOrd="1" destOrd="0" presId="urn:microsoft.com/office/officeart/2016/7/layout/RepeatingBendingProcessNew"/>
    <dgm:cxn modelId="{218012C6-8B41-49CE-AF7B-02C0D983F42D}" type="presParOf" srcId="{47C100CD-7637-40F4-A600-ACC71AAF6FC3}" destId="{701C8038-5000-41E3-BE46-862789D41581}" srcOrd="0" destOrd="0" presId="urn:microsoft.com/office/officeart/2016/7/layout/RepeatingBendingProcessNew"/>
    <dgm:cxn modelId="{7D9E05BA-B853-480C-8E62-1488308DBD57}" type="presParOf" srcId="{47C100CD-7637-40F4-A600-ACC71AAF6FC3}" destId="{6CCDB7B2-E1B5-4CE9-8DAC-7533FFFFBA93}" srcOrd="1" destOrd="0" presId="urn:microsoft.com/office/officeart/2016/7/layout/RepeatingBendingProcessNew"/>
    <dgm:cxn modelId="{D06A1F9A-1B77-4601-9CE7-92EDEA4EAD98}" type="presParOf" srcId="{6CCDB7B2-E1B5-4CE9-8DAC-7533FFFFBA93}" destId="{748E6E30-4796-4231-A915-8022EA965C71}" srcOrd="0" destOrd="0" presId="urn:microsoft.com/office/officeart/2016/7/layout/RepeatingBendingProcessNew"/>
    <dgm:cxn modelId="{D086A876-B4EA-409B-83AE-2DB5D76A5C82}" type="presParOf" srcId="{47C100CD-7637-40F4-A600-ACC71AAF6FC3}" destId="{14DAB4BF-3F75-47B5-8CF3-57D41CA5ACC9}" srcOrd="2" destOrd="0" presId="urn:microsoft.com/office/officeart/2016/7/layout/RepeatingBendingProcessNew"/>
    <dgm:cxn modelId="{6C702F7F-BEFA-4F72-9FAE-B5A8A41E6738}" type="presParOf" srcId="{47C100CD-7637-40F4-A600-ACC71AAF6FC3}" destId="{8763FA5B-48BB-4EF4-AD0C-63453CAF6DAD}" srcOrd="3" destOrd="0" presId="urn:microsoft.com/office/officeart/2016/7/layout/RepeatingBendingProcessNew"/>
    <dgm:cxn modelId="{E65E5D93-A2CF-4954-AF68-841B8286EE14}" type="presParOf" srcId="{8763FA5B-48BB-4EF4-AD0C-63453CAF6DAD}" destId="{66BB6ED5-B84E-44EB-BC10-58CD13DDB3A6}" srcOrd="0" destOrd="0" presId="urn:microsoft.com/office/officeart/2016/7/layout/RepeatingBendingProcessNew"/>
    <dgm:cxn modelId="{5B831D2F-48CB-42B2-A15C-D47F16C6D080}" type="presParOf" srcId="{47C100CD-7637-40F4-A600-ACC71AAF6FC3}" destId="{4F0CCB73-E23E-4F0C-8F4F-208BC70FD49E}" srcOrd="4" destOrd="0" presId="urn:microsoft.com/office/officeart/2016/7/layout/RepeatingBendingProcessNew"/>
    <dgm:cxn modelId="{D3ADA975-36E0-4F45-B6E0-88487B4205F2}" type="presParOf" srcId="{47C100CD-7637-40F4-A600-ACC71AAF6FC3}" destId="{D6B2EE1E-FD34-4A0D-940E-7208C5505826}" srcOrd="5" destOrd="0" presId="urn:microsoft.com/office/officeart/2016/7/layout/RepeatingBendingProcessNew"/>
    <dgm:cxn modelId="{E8750BBA-B644-4BF2-AD52-4122754EBD26}" type="presParOf" srcId="{D6B2EE1E-FD34-4A0D-940E-7208C5505826}" destId="{D0B2574C-DF82-4465-9BDF-E04D82CBC0AE}" srcOrd="0" destOrd="0" presId="urn:microsoft.com/office/officeart/2016/7/layout/RepeatingBendingProcessNew"/>
    <dgm:cxn modelId="{CCAE67F1-861A-4774-82E5-4911E6A5E73A}" type="presParOf" srcId="{47C100CD-7637-40F4-A600-ACC71AAF6FC3}" destId="{C1585AC9-2303-4ECA-B7BB-051858B25309}" srcOrd="6" destOrd="0" presId="urn:microsoft.com/office/officeart/2016/7/layout/RepeatingBendingProcessNew"/>
    <dgm:cxn modelId="{803C0087-6D21-4546-84D7-9FE06A4E6461}" type="presParOf" srcId="{47C100CD-7637-40F4-A600-ACC71AAF6FC3}" destId="{9AA4846A-8C25-4EC8-9D7E-309578FC7D22}" srcOrd="7" destOrd="0" presId="urn:microsoft.com/office/officeart/2016/7/layout/RepeatingBendingProcessNew"/>
    <dgm:cxn modelId="{37868F90-F2B6-4F3E-BDE0-4155ED2F2414}" type="presParOf" srcId="{9AA4846A-8C25-4EC8-9D7E-309578FC7D22}" destId="{866116FB-99E7-495C-BE21-1357E1A27760}" srcOrd="0" destOrd="0" presId="urn:microsoft.com/office/officeart/2016/7/layout/RepeatingBendingProcessNew"/>
    <dgm:cxn modelId="{8D6B28FF-759F-45D7-82F9-EF8BEC92C6A4}" type="presParOf" srcId="{47C100CD-7637-40F4-A600-ACC71AAF6FC3}" destId="{51B15EA0-4468-4C89-9244-17EF05EA0F8D}" srcOrd="8" destOrd="0" presId="urn:microsoft.com/office/officeart/2016/7/layout/RepeatingBendingProcessNew"/>
    <dgm:cxn modelId="{71670E52-5691-4CF0-9077-78C6B6EA88EF}" type="presParOf" srcId="{47C100CD-7637-40F4-A600-ACC71AAF6FC3}" destId="{059E9EC7-4819-4C06-98BF-F758449CB90A}" srcOrd="9" destOrd="0" presId="urn:microsoft.com/office/officeart/2016/7/layout/RepeatingBendingProcessNew"/>
    <dgm:cxn modelId="{20637010-2ADF-4637-B034-F090DA1892C2}" type="presParOf" srcId="{059E9EC7-4819-4C06-98BF-F758449CB90A}" destId="{E78E708C-887C-4B0A-BBC4-5908E000D373}" srcOrd="0" destOrd="0" presId="urn:microsoft.com/office/officeart/2016/7/layout/RepeatingBendingProcessNew"/>
    <dgm:cxn modelId="{8D0266BB-A17A-4D1A-A468-3DD01C95D15F}" type="presParOf" srcId="{47C100CD-7637-40F4-A600-ACC71AAF6FC3}" destId="{995382F7-7D57-4051-B137-183E1C9838CC}" srcOrd="10" destOrd="0" presId="urn:microsoft.com/office/officeart/2016/7/layout/RepeatingBendingProcessNew"/>
    <dgm:cxn modelId="{DBA39432-760F-4C87-816F-F53497F59856}" type="presParOf" srcId="{47C100CD-7637-40F4-A600-ACC71AAF6FC3}" destId="{756A2D7B-8E42-49FD-B32E-E607BF6DCA4A}" srcOrd="11" destOrd="0" presId="urn:microsoft.com/office/officeart/2016/7/layout/RepeatingBendingProcessNew"/>
    <dgm:cxn modelId="{8CD37859-F23E-439D-81BE-117E9ED518DA}" type="presParOf" srcId="{756A2D7B-8E42-49FD-B32E-E607BF6DCA4A}" destId="{127C0C98-E61C-473C-80A0-1DFB3C8A966A}" srcOrd="0" destOrd="0" presId="urn:microsoft.com/office/officeart/2016/7/layout/RepeatingBendingProcessNew"/>
    <dgm:cxn modelId="{DB44A83D-70EF-4FBB-BF1C-F5C3C29C4AD8}" type="presParOf" srcId="{47C100CD-7637-40F4-A600-ACC71AAF6FC3}" destId="{C834F9EE-ECB2-4B32-9634-970E45B53381}"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DB7B2-E1B5-4CE9-8DAC-7533FFFFBA93}">
      <dsp:nvSpPr>
        <dsp:cNvPr id="0" name=""/>
        <dsp:cNvSpPr/>
      </dsp:nvSpPr>
      <dsp:spPr bwMode="white">
        <a:xfrm>
          <a:off x="3748373" y="775675"/>
          <a:ext cx="594857" cy="91440"/>
        </a:xfrm>
        <a:custGeom>
          <a:avLst/>
          <a:gdLst/>
          <a:ahLst/>
          <a:cxnLst/>
          <a:rect l="0" t="0" r="0" b="0"/>
          <a:pathLst>
            <a:path>
              <a:moveTo>
                <a:pt x="0" y="45720"/>
              </a:moveTo>
              <a:lnTo>
                <a:pt x="59485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30165" y="818265"/>
        <a:ext cx="31272" cy="6260"/>
      </dsp:txXfrm>
    </dsp:sp>
    <dsp:sp modelId="{701C8038-5000-41E3-BE46-862789D41581}">
      <dsp:nvSpPr>
        <dsp:cNvPr id="0" name=""/>
        <dsp:cNvSpPr/>
      </dsp:nvSpPr>
      <dsp:spPr bwMode="white">
        <a:xfrm>
          <a:off x="1030795" y="5582"/>
          <a:ext cx="2719378" cy="1631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252" tIns="139871" rIns="133252" bIns="139871" numCol="1" spcCol="1270" anchor="ctr" anchorCtr="0">
          <a:noAutofit/>
        </a:bodyPr>
        <a:lstStyle/>
        <a:p>
          <a:pPr marL="0" lvl="0" indent="0" algn="ctr" defTabSz="711200">
            <a:lnSpc>
              <a:spcPct val="100000"/>
            </a:lnSpc>
            <a:spcBef>
              <a:spcPct val="0"/>
            </a:spcBef>
            <a:spcAft>
              <a:spcPct val="35000"/>
            </a:spcAft>
            <a:buNone/>
          </a:pPr>
          <a:r>
            <a:rPr lang="el-GR" sz="1600" kern="1200" dirty="0">
              <a:latin typeface="Century Gothic" panose="020B0502020202020204" pitchFamily="34" charset="0"/>
            </a:rPr>
            <a:t>Όταν ο </a:t>
          </a:r>
          <a:r>
            <a:rPr lang="el-GR" sz="1600" kern="1200" dirty="0" err="1">
              <a:latin typeface="Century Gothic" panose="020B0502020202020204" pitchFamily="34" charset="0"/>
            </a:rPr>
            <a:t>Πούλιτζερ</a:t>
          </a:r>
          <a:r>
            <a:rPr lang="el-GR" sz="1600" kern="1200" dirty="0">
              <a:latin typeface="Century Gothic" panose="020B0502020202020204" pitchFamily="34" charset="0"/>
            </a:rPr>
            <a:t> ίδρυσε τη σχολή στο </a:t>
          </a:r>
          <a:r>
            <a:rPr lang="en-US" sz="1600" kern="1200" dirty="0">
              <a:latin typeface="Century Gothic" panose="020B0502020202020204" pitchFamily="34" charset="0"/>
            </a:rPr>
            <a:t>Columbia</a:t>
          </a:r>
          <a:r>
            <a:rPr lang="el-GR" sz="1600" kern="1200" dirty="0">
              <a:latin typeface="Century Gothic" panose="020B0502020202020204" pitchFamily="34" charset="0"/>
            </a:rPr>
            <a:t>, η δημοσιογραφία είχε ήδη πίσω της αιώνες </a:t>
          </a:r>
          <a:r>
            <a:rPr lang="el-GR" sz="1600" kern="1200" dirty="0" err="1">
              <a:solidFill>
                <a:prstClr val="white"/>
              </a:solidFill>
              <a:latin typeface="Century Gothic" panose="020B0502020202020204" pitchFamily="34" charset="0"/>
              <a:ea typeface="+mn-ea"/>
              <a:cs typeface="+mn-cs"/>
            </a:rPr>
            <a:t>ιστορί</a:t>
          </a:r>
          <a:r>
            <a:rPr lang="en-US" sz="1600" kern="1200" dirty="0">
              <a:latin typeface="Century Gothic" panose="020B0502020202020204" pitchFamily="34" charset="0"/>
            </a:rPr>
            <a:t>a.</a:t>
          </a:r>
        </a:p>
      </dsp:txBody>
      <dsp:txXfrm>
        <a:off x="1030795" y="5582"/>
        <a:ext cx="2719378" cy="1631627"/>
      </dsp:txXfrm>
    </dsp:sp>
    <dsp:sp modelId="{8763FA5B-48BB-4EF4-AD0C-63453CAF6DAD}">
      <dsp:nvSpPr>
        <dsp:cNvPr id="0" name=""/>
        <dsp:cNvSpPr/>
      </dsp:nvSpPr>
      <dsp:spPr bwMode="white">
        <a:xfrm>
          <a:off x="7093209" y="775675"/>
          <a:ext cx="594857" cy="91440"/>
        </a:xfrm>
        <a:custGeom>
          <a:avLst/>
          <a:gdLst/>
          <a:ahLst/>
          <a:cxnLst/>
          <a:rect l="0" t="0" r="0" b="0"/>
          <a:pathLst>
            <a:path>
              <a:moveTo>
                <a:pt x="0" y="45720"/>
              </a:moveTo>
              <a:lnTo>
                <a:pt x="59485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75001" y="818265"/>
        <a:ext cx="31272" cy="6260"/>
      </dsp:txXfrm>
    </dsp:sp>
    <dsp:sp modelId="{14DAB4BF-3F75-47B5-8CF3-57D41CA5ACC9}">
      <dsp:nvSpPr>
        <dsp:cNvPr id="0" name=""/>
        <dsp:cNvSpPr/>
      </dsp:nvSpPr>
      <dsp:spPr bwMode="white">
        <a:xfrm>
          <a:off x="4375630" y="5582"/>
          <a:ext cx="2719378" cy="1631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252" tIns="139871" rIns="133252" bIns="139871" numCol="1" spcCol="1270" anchor="ctr" anchorCtr="0">
          <a:noAutofit/>
        </a:bodyPr>
        <a:lstStyle/>
        <a:p>
          <a:pPr marL="0" lvl="0" indent="0" algn="ctr" defTabSz="711200">
            <a:lnSpc>
              <a:spcPct val="150000"/>
            </a:lnSpc>
            <a:spcBef>
              <a:spcPct val="0"/>
            </a:spcBef>
            <a:spcAft>
              <a:spcPct val="35000"/>
            </a:spcAft>
            <a:buNone/>
          </a:pPr>
          <a:r>
            <a:rPr lang="el-GR" sz="1600" kern="1200" dirty="0">
              <a:latin typeface="Century Gothic" panose="020B0502020202020204" pitchFamily="34" charset="0"/>
            </a:rPr>
            <a:t>Πρώτη προφορική δημοσιογραφία στην «αγορά» στην αρχαία Αθήνα.</a:t>
          </a:r>
          <a:endParaRPr lang="en-US" sz="1600" kern="1200" dirty="0">
            <a:latin typeface="Century Gothic" panose="020B0502020202020204" pitchFamily="34" charset="0"/>
          </a:endParaRPr>
        </a:p>
      </dsp:txBody>
      <dsp:txXfrm>
        <a:off x="4375630" y="5582"/>
        <a:ext cx="2719378" cy="1631627"/>
      </dsp:txXfrm>
    </dsp:sp>
    <dsp:sp modelId="{D6B2EE1E-FD34-4A0D-940E-7208C5505826}">
      <dsp:nvSpPr>
        <dsp:cNvPr id="0" name=""/>
        <dsp:cNvSpPr/>
      </dsp:nvSpPr>
      <dsp:spPr bwMode="white">
        <a:xfrm>
          <a:off x="2390484" y="1635409"/>
          <a:ext cx="6689670" cy="594857"/>
        </a:xfrm>
        <a:custGeom>
          <a:avLst/>
          <a:gdLst/>
          <a:ahLst/>
          <a:cxnLst/>
          <a:rect l="0" t="0" r="0" b="0"/>
          <a:pathLst>
            <a:path>
              <a:moveTo>
                <a:pt x="6689670" y="0"/>
              </a:moveTo>
              <a:lnTo>
                <a:pt x="6689670" y="314528"/>
              </a:lnTo>
              <a:lnTo>
                <a:pt x="0" y="314528"/>
              </a:lnTo>
              <a:lnTo>
                <a:pt x="0" y="59485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67348" y="1929707"/>
        <a:ext cx="335942" cy="6260"/>
      </dsp:txXfrm>
    </dsp:sp>
    <dsp:sp modelId="{4F0CCB73-E23E-4F0C-8F4F-208BC70FD49E}">
      <dsp:nvSpPr>
        <dsp:cNvPr id="0" name=""/>
        <dsp:cNvSpPr/>
      </dsp:nvSpPr>
      <dsp:spPr bwMode="white">
        <a:xfrm>
          <a:off x="7720466" y="5582"/>
          <a:ext cx="2719378" cy="1631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252" tIns="139871" rIns="133252" bIns="139871" numCol="1" spcCol="1270" anchor="ctr" anchorCtr="0">
          <a:noAutofit/>
        </a:bodyPr>
        <a:lstStyle/>
        <a:p>
          <a:pPr marL="0" lvl="0" indent="0" algn="ctr" defTabSz="666750">
            <a:lnSpc>
              <a:spcPct val="100000"/>
            </a:lnSpc>
            <a:spcBef>
              <a:spcPct val="0"/>
            </a:spcBef>
            <a:spcAft>
              <a:spcPct val="35000"/>
            </a:spcAft>
            <a:buNone/>
          </a:pPr>
          <a:r>
            <a:rPr lang="el-GR" sz="1500" kern="1200" dirty="0">
              <a:latin typeface="Century Gothic" panose="020B0502020202020204" pitchFamily="34" charset="0"/>
            </a:rPr>
            <a:t>Οι Ρωμαίοι ανέπτυξαν μια καθημερινή περιγραφή όσων </a:t>
          </a:r>
          <a:r>
            <a:rPr lang="el-GR" sz="1500" kern="1200" dirty="0" err="1">
              <a:latin typeface="Century Gothic" panose="020B0502020202020204" pitchFamily="34" charset="0"/>
            </a:rPr>
            <a:t>συνέβαιναν</a:t>
          </a:r>
          <a:r>
            <a:rPr lang="el-GR" sz="1500" kern="1200" dirty="0">
              <a:latin typeface="Century Gothic" panose="020B0502020202020204" pitchFamily="34" charset="0"/>
            </a:rPr>
            <a:t> στη Ρωμαϊκή Σύγκλητο, που ονομάστηκε «acta </a:t>
          </a:r>
          <a:r>
            <a:rPr lang="el-GR" sz="1500" kern="1200" dirty="0" err="1">
              <a:latin typeface="Century Gothic" panose="020B0502020202020204" pitchFamily="34" charset="0"/>
            </a:rPr>
            <a:t>diurna</a:t>
          </a:r>
          <a:r>
            <a:rPr lang="el-GR" sz="1500" kern="1200" dirty="0">
              <a:latin typeface="Century Gothic" panose="020B0502020202020204" pitchFamily="34" charset="0"/>
            </a:rPr>
            <a:t>».</a:t>
          </a:r>
          <a:endParaRPr lang="en-US" sz="1500" kern="1200" dirty="0">
            <a:latin typeface="Century Gothic" panose="020B0502020202020204" pitchFamily="34" charset="0"/>
          </a:endParaRPr>
        </a:p>
      </dsp:txBody>
      <dsp:txXfrm>
        <a:off x="7720466" y="5582"/>
        <a:ext cx="2719378" cy="1631627"/>
      </dsp:txXfrm>
    </dsp:sp>
    <dsp:sp modelId="{9AA4846A-8C25-4EC8-9D7E-309578FC7D22}">
      <dsp:nvSpPr>
        <dsp:cNvPr id="0" name=""/>
        <dsp:cNvSpPr/>
      </dsp:nvSpPr>
      <dsp:spPr bwMode="white">
        <a:xfrm>
          <a:off x="3748373" y="3032760"/>
          <a:ext cx="594857" cy="91440"/>
        </a:xfrm>
        <a:custGeom>
          <a:avLst/>
          <a:gdLst/>
          <a:ahLst/>
          <a:cxnLst/>
          <a:rect l="0" t="0" r="0" b="0"/>
          <a:pathLst>
            <a:path>
              <a:moveTo>
                <a:pt x="0" y="45720"/>
              </a:moveTo>
              <a:lnTo>
                <a:pt x="59485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30165" y="3075349"/>
        <a:ext cx="31272" cy="6260"/>
      </dsp:txXfrm>
    </dsp:sp>
    <dsp:sp modelId="{C1585AC9-2303-4ECA-B7BB-051858B25309}">
      <dsp:nvSpPr>
        <dsp:cNvPr id="0" name=""/>
        <dsp:cNvSpPr/>
      </dsp:nvSpPr>
      <dsp:spPr bwMode="white">
        <a:xfrm>
          <a:off x="1030795" y="2262666"/>
          <a:ext cx="2719378" cy="1631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252" tIns="139871" rIns="133252" bIns="139871" numCol="1" spcCol="1270" anchor="ctr" anchorCtr="0">
          <a:noAutofit/>
        </a:bodyPr>
        <a:lstStyle/>
        <a:p>
          <a:pPr marL="0" lvl="0" indent="0" algn="ctr" defTabSz="711200">
            <a:lnSpc>
              <a:spcPct val="100000"/>
            </a:lnSpc>
            <a:spcBef>
              <a:spcPct val="0"/>
            </a:spcBef>
            <a:spcAft>
              <a:spcPct val="35000"/>
            </a:spcAft>
            <a:buNone/>
          </a:pPr>
          <a:r>
            <a:rPr lang="el-GR" sz="1600" kern="1200" dirty="0">
              <a:solidFill>
                <a:prstClr val="white"/>
              </a:solidFill>
              <a:latin typeface="Century Gothic" panose="020B0502020202020204" pitchFamily="34" charset="0"/>
              <a:ea typeface="+mn-ea"/>
              <a:cs typeface="+mn-cs"/>
            </a:rPr>
            <a:t>Όσο πλησιάζουμε αυταρχικά καθεστώτα του Μεσαίωνα, τόσο η ανεξάρτητη δημοσιογραφία εκλείπει.</a:t>
          </a:r>
          <a:endParaRPr lang="en-US" sz="1600" kern="1200" dirty="0">
            <a:solidFill>
              <a:prstClr val="white"/>
            </a:solidFill>
            <a:latin typeface="Century Gothic" panose="020B0502020202020204" pitchFamily="34" charset="0"/>
            <a:ea typeface="+mn-ea"/>
            <a:cs typeface="+mn-cs"/>
          </a:endParaRPr>
        </a:p>
      </dsp:txBody>
      <dsp:txXfrm>
        <a:off x="1030795" y="2262666"/>
        <a:ext cx="2719378" cy="1631627"/>
      </dsp:txXfrm>
    </dsp:sp>
    <dsp:sp modelId="{059E9EC7-4819-4C06-98BF-F758449CB90A}">
      <dsp:nvSpPr>
        <dsp:cNvPr id="0" name=""/>
        <dsp:cNvSpPr/>
      </dsp:nvSpPr>
      <dsp:spPr bwMode="white">
        <a:xfrm>
          <a:off x="7093209" y="3032760"/>
          <a:ext cx="594857" cy="91440"/>
        </a:xfrm>
        <a:custGeom>
          <a:avLst/>
          <a:gdLst/>
          <a:ahLst/>
          <a:cxnLst/>
          <a:rect l="0" t="0" r="0" b="0"/>
          <a:pathLst>
            <a:path>
              <a:moveTo>
                <a:pt x="0" y="45720"/>
              </a:moveTo>
              <a:lnTo>
                <a:pt x="59485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75001" y="3075349"/>
        <a:ext cx="31272" cy="6260"/>
      </dsp:txXfrm>
    </dsp:sp>
    <dsp:sp modelId="{51B15EA0-4468-4C89-9244-17EF05EA0F8D}">
      <dsp:nvSpPr>
        <dsp:cNvPr id="0" name=""/>
        <dsp:cNvSpPr/>
      </dsp:nvSpPr>
      <dsp:spPr bwMode="white">
        <a:xfrm>
          <a:off x="4375630" y="2262666"/>
          <a:ext cx="2719378" cy="1631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252" tIns="139871" rIns="133252" bIns="139871" numCol="1" spcCol="1270" anchor="ctr" anchorCtr="0">
          <a:noAutofit/>
        </a:bodyPr>
        <a:lstStyle/>
        <a:p>
          <a:pPr marL="0" lvl="0" indent="0" algn="ctr" defTabSz="711200">
            <a:lnSpc>
              <a:spcPct val="150000"/>
            </a:lnSpc>
            <a:spcBef>
              <a:spcPct val="0"/>
            </a:spcBef>
            <a:spcAft>
              <a:spcPct val="35000"/>
            </a:spcAft>
            <a:buNone/>
          </a:pPr>
          <a:r>
            <a:rPr lang="el-GR" sz="1600" kern="1200" dirty="0">
              <a:latin typeface="Century Gothic" panose="020B0502020202020204" pitchFamily="34" charset="0"/>
            </a:rPr>
            <a:t>Επανεμφανίζεται μετά την Αναγέννηση και τον Διαφωτισμό.</a:t>
          </a:r>
          <a:endParaRPr lang="en-US" sz="1600" kern="1200" dirty="0">
            <a:latin typeface="Century Gothic" panose="020B0502020202020204" pitchFamily="34" charset="0"/>
          </a:endParaRPr>
        </a:p>
      </dsp:txBody>
      <dsp:txXfrm>
        <a:off x="4375630" y="2262666"/>
        <a:ext cx="2719378" cy="1631627"/>
      </dsp:txXfrm>
    </dsp:sp>
    <dsp:sp modelId="{756A2D7B-8E42-49FD-B32E-E607BF6DCA4A}">
      <dsp:nvSpPr>
        <dsp:cNvPr id="0" name=""/>
        <dsp:cNvSpPr/>
      </dsp:nvSpPr>
      <dsp:spPr bwMode="white">
        <a:xfrm>
          <a:off x="2390484" y="3892493"/>
          <a:ext cx="6689670" cy="594857"/>
        </a:xfrm>
        <a:custGeom>
          <a:avLst/>
          <a:gdLst/>
          <a:ahLst/>
          <a:cxnLst/>
          <a:rect l="0" t="0" r="0" b="0"/>
          <a:pathLst>
            <a:path>
              <a:moveTo>
                <a:pt x="6689670" y="0"/>
              </a:moveTo>
              <a:lnTo>
                <a:pt x="6689670" y="314528"/>
              </a:lnTo>
              <a:lnTo>
                <a:pt x="0" y="314528"/>
              </a:lnTo>
              <a:lnTo>
                <a:pt x="0" y="59485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67348" y="4186791"/>
        <a:ext cx="335942" cy="6260"/>
      </dsp:txXfrm>
    </dsp:sp>
    <dsp:sp modelId="{995382F7-7D57-4051-B137-183E1C9838CC}">
      <dsp:nvSpPr>
        <dsp:cNvPr id="0" name=""/>
        <dsp:cNvSpPr/>
      </dsp:nvSpPr>
      <dsp:spPr bwMode="white">
        <a:xfrm>
          <a:off x="7720466" y="2262666"/>
          <a:ext cx="2719378" cy="1631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252" tIns="139871" rIns="133252" bIns="139871"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Century Gothic" panose="020B0502020202020204" pitchFamily="34" charset="0"/>
            </a:rPr>
            <a:t>Έχει προηγηθεί η εφεύρεση της μηχανικής εκτύπωσης / τυπογραφίας (Γουτεμβέργιος) (15</a:t>
          </a:r>
          <a:r>
            <a:rPr lang="el-GR" sz="1600" kern="1200" baseline="30000" dirty="0">
              <a:latin typeface="Century Gothic" panose="020B0502020202020204" pitchFamily="34" charset="0"/>
            </a:rPr>
            <a:t>ος</a:t>
          </a:r>
          <a:r>
            <a:rPr lang="el-GR" sz="1600" kern="1200" dirty="0">
              <a:latin typeface="Century Gothic" panose="020B0502020202020204" pitchFamily="34" charset="0"/>
            </a:rPr>
            <a:t> αι.)</a:t>
          </a:r>
          <a:endParaRPr lang="en-US" sz="1600" kern="1200" dirty="0">
            <a:latin typeface="Century Gothic" panose="020B0502020202020204" pitchFamily="34" charset="0"/>
          </a:endParaRPr>
        </a:p>
      </dsp:txBody>
      <dsp:txXfrm>
        <a:off x="7720466" y="2262666"/>
        <a:ext cx="2719378" cy="1631627"/>
      </dsp:txXfrm>
    </dsp:sp>
    <dsp:sp modelId="{C834F9EE-ECB2-4B32-9634-970E45B53381}">
      <dsp:nvSpPr>
        <dsp:cNvPr id="0" name=""/>
        <dsp:cNvSpPr/>
      </dsp:nvSpPr>
      <dsp:spPr bwMode="white">
        <a:xfrm>
          <a:off x="1030795" y="4519750"/>
          <a:ext cx="2719378" cy="1631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252" tIns="139871" rIns="133252" bIns="139871"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Century Gothic" panose="020B0502020202020204" pitchFamily="34" charset="0"/>
            </a:rPr>
            <a:t>Πρώτες εφημερίδες με τη σύγχρονη μορφή τους στη Γερμανία / Αγγλία του 17</a:t>
          </a:r>
          <a:r>
            <a:rPr lang="el-GR" sz="1600" kern="1200" baseline="30000" dirty="0">
              <a:latin typeface="Century Gothic" panose="020B0502020202020204" pitchFamily="34" charset="0"/>
            </a:rPr>
            <a:t>ου</a:t>
          </a:r>
          <a:r>
            <a:rPr lang="el-GR" sz="1600" kern="1200" dirty="0">
              <a:latin typeface="Century Gothic" panose="020B0502020202020204" pitchFamily="34" charset="0"/>
            </a:rPr>
            <a:t> αιώνα.</a:t>
          </a:r>
          <a:endParaRPr lang="en-US" sz="1600" kern="1200" dirty="0">
            <a:latin typeface="Century Gothic" panose="020B0502020202020204" pitchFamily="34" charset="0"/>
          </a:endParaRPr>
        </a:p>
      </dsp:txBody>
      <dsp:txXfrm>
        <a:off x="1030795" y="4519750"/>
        <a:ext cx="2719378" cy="163162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bkpt" val="endCnv"/>
          <dgm:param type="contDir" val="sameDir"/>
          <dgm:param type="grDir" val="tL"/>
          <dgm:param type="flowDir" val="row"/>
        </dgm:alg>
      </dgm:if>
      <dgm:else name="Name3">
        <dgm:alg type="snake">
          <dgm:param type="bkpt" val="endCnv"/>
          <dgm:param type="contDir" val="same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dim" val="1D"/>
                <dgm:param type="connRout" val="bend"/>
                <dgm:param type="begPts" val="midR bCtr"/>
                <dgm:param type="endPts" val="midL tCtr"/>
              </dgm:alg>
            </dgm:if>
            <dgm:else name="Name6">
              <dgm:alg type="conn">
                <dgm:param type="dim" val="1D"/>
                <dgm:param type="connRout" val="ben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p:cNvSpPr>
            <a:spLocks noGrp="1"/>
          </p:cNvSpPr>
          <p:nvPr>
            <p:ph type="dt" sz="half" idx="10"/>
          </p:nvPr>
        </p:nvSpPr>
        <p:spPr/>
        <p:txBody>
          <a:bodyPr/>
          <a:lstStyle/>
          <a:p>
            <a:fld id="{F707C7D8-1A7B-462B-8E48-CA5E8E08BC61}" type="datetimeFigureOut">
              <a:rPr lang="en-US" smtClean="0"/>
              <a:t>10-Oct-24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BFE972E0-F013-4266-9434-CACE684EB8E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p:cNvSpPr>
            <a:spLocks noGrp="1"/>
          </p:cNvSpPr>
          <p:nvPr>
            <p:ph type="body" orient="vert" idx="1" hasCustomPrompt="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10"/>
          </p:nvPr>
        </p:nvSpPr>
        <p:spPr/>
        <p:txBody>
          <a:bodyPr/>
          <a:lstStyle/>
          <a:p>
            <a:fld id="{F707C7D8-1A7B-462B-8E48-CA5E8E08BC61}" type="datetimeFigureOut">
              <a:rPr lang="en-US" smtClean="0"/>
              <a:t>10-Oct-24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BFE972E0-F013-4266-9434-CACE684EB8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p:cNvSpPr>
            <a:spLocks noGrp="1"/>
          </p:cNvSpPr>
          <p:nvPr>
            <p:ph type="body" orient="vert" idx="1" hasCustomPrompt="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10"/>
          </p:nvPr>
        </p:nvSpPr>
        <p:spPr/>
        <p:txBody>
          <a:bodyPr/>
          <a:lstStyle/>
          <a:p>
            <a:fld id="{F707C7D8-1A7B-462B-8E48-CA5E8E08BC61}" type="datetimeFigureOut">
              <a:rPr lang="en-US" smtClean="0"/>
              <a:t>10-Oct-24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BFE972E0-F013-4266-9434-CACE684EB8E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1" fmla="*/ 628618 w 1248446"/>
              <a:gd name="connsiteY0-2" fmla="*/ 873038 h 873038"/>
              <a:gd name="connsiteX1-3" fmla="*/ 821023 w 1248446"/>
              <a:gd name="connsiteY1-4" fmla="*/ 803124 h 873038"/>
              <a:gd name="connsiteX2-5" fmla="*/ 1179829 w 1248446"/>
              <a:gd name="connsiteY2-6" fmla="*/ 630341 h 873038"/>
              <a:gd name="connsiteX3-7" fmla="*/ 1178782 w 1248446"/>
              <a:gd name="connsiteY3-8" fmla="*/ 192762 h 873038"/>
              <a:gd name="connsiteX4-9" fmla="*/ 459454 w 1248446"/>
              <a:gd name="connsiteY4-10" fmla="*/ 32456 h 873038"/>
              <a:gd name="connsiteX5-11" fmla="*/ 7302 w 1248446"/>
              <a:gd name="connsiteY5-12" fmla="*/ 595193 h 873038"/>
              <a:gd name="connsiteX6-13" fmla="*/ 547734 w 1248446"/>
              <a:gd name="connsiteY6-14" fmla="*/ 751246 h 873038"/>
              <a:gd name="connsiteX7-15" fmla="*/ 628618 w 1248446"/>
              <a:gd name="connsiteY7-16" fmla="*/ 873038 h 873038"/>
              <a:gd name="connsiteX0-17" fmla="*/ 635867 w 1255695"/>
              <a:gd name="connsiteY0-18" fmla="*/ 873038 h 873038"/>
              <a:gd name="connsiteX1-19" fmla="*/ 828272 w 1255695"/>
              <a:gd name="connsiteY1-20" fmla="*/ 803124 h 873038"/>
              <a:gd name="connsiteX2-21" fmla="*/ 1187078 w 1255695"/>
              <a:gd name="connsiteY2-22" fmla="*/ 630341 h 873038"/>
              <a:gd name="connsiteX3-23" fmla="*/ 1186031 w 1255695"/>
              <a:gd name="connsiteY3-24" fmla="*/ 192762 h 873038"/>
              <a:gd name="connsiteX4-25" fmla="*/ 466703 w 1255695"/>
              <a:gd name="connsiteY4-26" fmla="*/ 32456 h 873038"/>
              <a:gd name="connsiteX5-27" fmla="*/ 14551 w 1255695"/>
              <a:gd name="connsiteY5-28" fmla="*/ 595193 h 873038"/>
              <a:gd name="connsiteX6-29" fmla="*/ 554983 w 1255695"/>
              <a:gd name="connsiteY6-30" fmla="*/ 751246 h 873038"/>
              <a:gd name="connsiteX7-31" fmla="*/ 635867 w 1255695"/>
              <a:gd name="connsiteY7-32" fmla="*/ 873038 h 873038"/>
              <a:gd name="connsiteX0-33" fmla="*/ 635867 w 1255695"/>
              <a:gd name="connsiteY0-34" fmla="*/ 873038 h 873038"/>
              <a:gd name="connsiteX1-35" fmla="*/ 828272 w 1255695"/>
              <a:gd name="connsiteY1-36" fmla="*/ 803124 h 873038"/>
              <a:gd name="connsiteX2-37" fmla="*/ 1187078 w 1255695"/>
              <a:gd name="connsiteY2-38" fmla="*/ 630341 h 873038"/>
              <a:gd name="connsiteX3-39" fmla="*/ 1186031 w 1255695"/>
              <a:gd name="connsiteY3-40" fmla="*/ 192762 h 873038"/>
              <a:gd name="connsiteX4-41" fmla="*/ 466703 w 1255695"/>
              <a:gd name="connsiteY4-42" fmla="*/ 32456 h 873038"/>
              <a:gd name="connsiteX5-43" fmla="*/ 14551 w 1255695"/>
              <a:gd name="connsiteY5-44" fmla="*/ 595193 h 873038"/>
              <a:gd name="connsiteX6-45" fmla="*/ 554983 w 1255695"/>
              <a:gd name="connsiteY6-46" fmla="*/ 751246 h 873038"/>
              <a:gd name="connsiteX7-47" fmla="*/ 635867 w 1255695"/>
              <a:gd name="connsiteY7-48" fmla="*/ 873038 h 873038"/>
              <a:gd name="connsiteX0-49" fmla="*/ 635867 w 1249939"/>
              <a:gd name="connsiteY0-50" fmla="*/ 873038 h 873038"/>
              <a:gd name="connsiteX1-51" fmla="*/ 828272 w 1249939"/>
              <a:gd name="connsiteY1-52" fmla="*/ 793767 h 873038"/>
              <a:gd name="connsiteX2-53" fmla="*/ 1187078 w 1249939"/>
              <a:gd name="connsiteY2-54" fmla="*/ 630341 h 873038"/>
              <a:gd name="connsiteX3-55" fmla="*/ 1186031 w 1249939"/>
              <a:gd name="connsiteY3-56" fmla="*/ 192762 h 873038"/>
              <a:gd name="connsiteX4-57" fmla="*/ 466703 w 1249939"/>
              <a:gd name="connsiteY4-58" fmla="*/ 32456 h 873038"/>
              <a:gd name="connsiteX5-59" fmla="*/ 14551 w 1249939"/>
              <a:gd name="connsiteY5-60" fmla="*/ 595193 h 873038"/>
              <a:gd name="connsiteX6-61" fmla="*/ 554983 w 1249939"/>
              <a:gd name="connsiteY6-62" fmla="*/ 751246 h 873038"/>
              <a:gd name="connsiteX7-63" fmla="*/ 635867 w 1249939"/>
              <a:gd name="connsiteY7-64" fmla="*/ 873038 h 873038"/>
              <a:gd name="connsiteX0-65" fmla="*/ 615218 w 1229290"/>
              <a:gd name="connsiteY0-66" fmla="*/ 861281 h 861281"/>
              <a:gd name="connsiteX1-67" fmla="*/ 807623 w 1229290"/>
              <a:gd name="connsiteY1-68" fmla="*/ 782010 h 861281"/>
              <a:gd name="connsiteX2-69" fmla="*/ 1166429 w 1229290"/>
              <a:gd name="connsiteY2-70" fmla="*/ 618584 h 861281"/>
              <a:gd name="connsiteX3-71" fmla="*/ 1165382 w 1229290"/>
              <a:gd name="connsiteY3-72" fmla="*/ 181005 h 861281"/>
              <a:gd name="connsiteX4-73" fmla="*/ 446054 w 1229290"/>
              <a:gd name="connsiteY4-74" fmla="*/ 20699 h 861281"/>
              <a:gd name="connsiteX5-75" fmla="*/ 5663 w 1229290"/>
              <a:gd name="connsiteY5-76" fmla="*/ 576828 h 861281"/>
              <a:gd name="connsiteX6-77" fmla="*/ 534334 w 1229290"/>
              <a:gd name="connsiteY6-78" fmla="*/ 739489 h 861281"/>
              <a:gd name="connsiteX7-79" fmla="*/ 615218 w 1229290"/>
              <a:gd name="connsiteY7-80" fmla="*/ 861281 h 861281"/>
              <a:gd name="connsiteX0-81" fmla="*/ 619617 w 1233689"/>
              <a:gd name="connsiteY0-82" fmla="*/ 861281 h 861281"/>
              <a:gd name="connsiteX1-83" fmla="*/ 812022 w 1233689"/>
              <a:gd name="connsiteY1-84" fmla="*/ 782010 h 861281"/>
              <a:gd name="connsiteX2-85" fmla="*/ 1170828 w 1233689"/>
              <a:gd name="connsiteY2-86" fmla="*/ 618584 h 861281"/>
              <a:gd name="connsiteX3-87" fmla="*/ 1169781 w 1233689"/>
              <a:gd name="connsiteY3-88" fmla="*/ 181005 h 861281"/>
              <a:gd name="connsiteX4-89" fmla="*/ 450453 w 1233689"/>
              <a:gd name="connsiteY4-90" fmla="*/ 20699 h 861281"/>
              <a:gd name="connsiteX5-91" fmla="*/ 10062 w 1233689"/>
              <a:gd name="connsiteY5-92" fmla="*/ 576828 h 861281"/>
              <a:gd name="connsiteX6-93" fmla="*/ 538733 w 1233689"/>
              <a:gd name="connsiteY6-94" fmla="*/ 739489 h 861281"/>
              <a:gd name="connsiteX7-95" fmla="*/ 619617 w 1233689"/>
              <a:gd name="connsiteY7-96" fmla="*/ 861281 h 861281"/>
              <a:gd name="connsiteX0-97" fmla="*/ 619579 w 1239236"/>
              <a:gd name="connsiteY0-98" fmla="*/ 863398 h 863398"/>
              <a:gd name="connsiteX1-99" fmla="*/ 811984 w 1239236"/>
              <a:gd name="connsiteY1-100" fmla="*/ 784127 h 863398"/>
              <a:gd name="connsiteX2-101" fmla="*/ 1170790 w 1239236"/>
              <a:gd name="connsiteY2-102" fmla="*/ 620701 h 863398"/>
              <a:gd name="connsiteX3-103" fmla="*/ 1169743 w 1239236"/>
              <a:gd name="connsiteY3-104" fmla="*/ 183122 h 863398"/>
              <a:gd name="connsiteX4-105" fmla="*/ 451887 w 1239236"/>
              <a:gd name="connsiteY4-106" fmla="*/ 17855 h 863398"/>
              <a:gd name="connsiteX5-107" fmla="*/ 10024 w 1239236"/>
              <a:gd name="connsiteY5-108" fmla="*/ 578945 h 863398"/>
              <a:gd name="connsiteX6-109" fmla="*/ 538695 w 1239236"/>
              <a:gd name="connsiteY6-110" fmla="*/ 741606 h 863398"/>
              <a:gd name="connsiteX7-111" fmla="*/ 619579 w 1239236"/>
              <a:gd name="connsiteY7-112" fmla="*/ 863398 h 863398"/>
              <a:gd name="connsiteX0-113" fmla="*/ 623569 w 1243226"/>
              <a:gd name="connsiteY0-114" fmla="*/ 870437 h 870437"/>
              <a:gd name="connsiteX1-115" fmla="*/ 815974 w 1243226"/>
              <a:gd name="connsiteY1-116" fmla="*/ 791166 h 870437"/>
              <a:gd name="connsiteX2-117" fmla="*/ 1174780 w 1243226"/>
              <a:gd name="connsiteY2-118" fmla="*/ 627740 h 870437"/>
              <a:gd name="connsiteX3-119" fmla="*/ 1173733 w 1243226"/>
              <a:gd name="connsiteY3-120" fmla="*/ 190161 h 870437"/>
              <a:gd name="connsiteX4-121" fmla="*/ 455877 w 1243226"/>
              <a:gd name="connsiteY4-122" fmla="*/ 24894 h 870437"/>
              <a:gd name="connsiteX5-123" fmla="*/ 14014 w 1243226"/>
              <a:gd name="connsiteY5-124" fmla="*/ 585984 h 870437"/>
              <a:gd name="connsiteX6-125" fmla="*/ 542685 w 1243226"/>
              <a:gd name="connsiteY6-126" fmla="*/ 748645 h 870437"/>
              <a:gd name="connsiteX7-127" fmla="*/ 623569 w 1243226"/>
              <a:gd name="connsiteY7-128" fmla="*/ 870437 h 870437"/>
              <a:gd name="connsiteX0-129" fmla="*/ 624861 w 1244518"/>
              <a:gd name="connsiteY0-130" fmla="*/ 869274 h 869274"/>
              <a:gd name="connsiteX1-131" fmla="*/ 817266 w 1244518"/>
              <a:gd name="connsiteY1-132" fmla="*/ 790003 h 869274"/>
              <a:gd name="connsiteX2-133" fmla="*/ 1176072 w 1244518"/>
              <a:gd name="connsiteY2-134" fmla="*/ 626577 h 869274"/>
              <a:gd name="connsiteX3-135" fmla="*/ 1175025 w 1244518"/>
              <a:gd name="connsiteY3-136" fmla="*/ 188998 h 869274"/>
              <a:gd name="connsiteX4-137" fmla="*/ 457169 w 1244518"/>
              <a:gd name="connsiteY4-138" fmla="*/ 23731 h 869274"/>
              <a:gd name="connsiteX5-139" fmla="*/ 15306 w 1244518"/>
              <a:gd name="connsiteY5-140" fmla="*/ 584821 h 869274"/>
              <a:gd name="connsiteX6-141" fmla="*/ 543977 w 1244518"/>
              <a:gd name="connsiteY6-142" fmla="*/ 747482 h 869274"/>
              <a:gd name="connsiteX7-143" fmla="*/ 624861 w 1244518"/>
              <a:gd name="connsiteY7-144" fmla="*/ 869274 h 869274"/>
              <a:gd name="connsiteX0-145" fmla="*/ 619558 w 1235941"/>
              <a:gd name="connsiteY0-146" fmla="*/ 867295 h 867295"/>
              <a:gd name="connsiteX1-147" fmla="*/ 811963 w 1235941"/>
              <a:gd name="connsiteY1-148" fmla="*/ 788024 h 867295"/>
              <a:gd name="connsiteX2-149" fmla="*/ 1170769 w 1235941"/>
              <a:gd name="connsiteY2-150" fmla="*/ 624598 h 867295"/>
              <a:gd name="connsiteX3-151" fmla="*/ 1164738 w 1235941"/>
              <a:gd name="connsiteY3-152" fmla="*/ 164190 h 867295"/>
              <a:gd name="connsiteX4-153" fmla="*/ 451866 w 1235941"/>
              <a:gd name="connsiteY4-154" fmla="*/ 21752 h 867295"/>
              <a:gd name="connsiteX5-155" fmla="*/ 10003 w 1235941"/>
              <a:gd name="connsiteY5-156" fmla="*/ 582842 h 867295"/>
              <a:gd name="connsiteX6-157" fmla="*/ 538674 w 1235941"/>
              <a:gd name="connsiteY6-158" fmla="*/ 745503 h 867295"/>
              <a:gd name="connsiteX7-159" fmla="*/ 619558 w 1235941"/>
              <a:gd name="connsiteY7-160" fmla="*/ 867295 h 867295"/>
              <a:gd name="connsiteX0-161" fmla="*/ 622435 w 1238818"/>
              <a:gd name="connsiteY0-162" fmla="*/ 868328 h 868328"/>
              <a:gd name="connsiteX1-163" fmla="*/ 814840 w 1238818"/>
              <a:gd name="connsiteY1-164" fmla="*/ 789057 h 868328"/>
              <a:gd name="connsiteX2-165" fmla="*/ 1173646 w 1238818"/>
              <a:gd name="connsiteY2-166" fmla="*/ 625631 h 868328"/>
              <a:gd name="connsiteX3-167" fmla="*/ 1167615 w 1238818"/>
              <a:gd name="connsiteY3-168" fmla="*/ 165223 h 868328"/>
              <a:gd name="connsiteX4-169" fmla="*/ 454743 w 1238818"/>
              <a:gd name="connsiteY4-170" fmla="*/ 22785 h 868328"/>
              <a:gd name="connsiteX5-171" fmla="*/ 12880 w 1238818"/>
              <a:gd name="connsiteY5-172" fmla="*/ 583875 h 868328"/>
              <a:gd name="connsiteX6-173" fmla="*/ 541551 w 1238818"/>
              <a:gd name="connsiteY6-174" fmla="*/ 746536 h 868328"/>
              <a:gd name="connsiteX7-175" fmla="*/ 622435 w 1238818"/>
              <a:gd name="connsiteY7-176" fmla="*/ 868328 h 868328"/>
              <a:gd name="connsiteX0-177" fmla="*/ 618931 w 1201319"/>
              <a:gd name="connsiteY0-178" fmla="*/ 879992 h 879992"/>
              <a:gd name="connsiteX1-179" fmla="*/ 811336 w 1201319"/>
              <a:gd name="connsiteY1-180" fmla="*/ 800721 h 879992"/>
              <a:gd name="connsiteX2-181" fmla="*/ 1170142 w 1201319"/>
              <a:gd name="connsiteY2-182" fmla="*/ 637295 h 879992"/>
              <a:gd name="connsiteX3-183" fmla="*/ 1164111 w 1201319"/>
              <a:gd name="connsiteY3-184" fmla="*/ 176887 h 879992"/>
              <a:gd name="connsiteX4-185" fmla="*/ 1005959 w 1201319"/>
              <a:gd name="connsiteY4-186" fmla="*/ 73552 h 879992"/>
              <a:gd name="connsiteX5-187" fmla="*/ 451239 w 1201319"/>
              <a:gd name="connsiteY5-188" fmla="*/ 34449 h 879992"/>
              <a:gd name="connsiteX6-189" fmla="*/ 9376 w 1201319"/>
              <a:gd name="connsiteY6-190" fmla="*/ 595539 h 879992"/>
              <a:gd name="connsiteX7-191" fmla="*/ 538047 w 1201319"/>
              <a:gd name="connsiteY7-192" fmla="*/ 758200 h 879992"/>
              <a:gd name="connsiteX8" fmla="*/ 618931 w 1201319"/>
              <a:gd name="connsiteY8" fmla="*/ 879992 h 879992"/>
              <a:gd name="connsiteX0-193" fmla="*/ 618931 w 1214866"/>
              <a:gd name="connsiteY0-194" fmla="*/ 879992 h 879992"/>
              <a:gd name="connsiteX1-195" fmla="*/ 811336 w 1214866"/>
              <a:gd name="connsiteY1-196" fmla="*/ 800721 h 879992"/>
              <a:gd name="connsiteX2-197" fmla="*/ 1170142 w 1214866"/>
              <a:gd name="connsiteY2-198" fmla="*/ 637295 h 879992"/>
              <a:gd name="connsiteX3-199" fmla="*/ 1164111 w 1214866"/>
              <a:gd name="connsiteY3-200" fmla="*/ 176887 h 879992"/>
              <a:gd name="connsiteX4-201" fmla="*/ 1005959 w 1214866"/>
              <a:gd name="connsiteY4-202" fmla="*/ 73552 h 879992"/>
              <a:gd name="connsiteX5-203" fmla="*/ 451239 w 1214866"/>
              <a:gd name="connsiteY5-204" fmla="*/ 34449 h 879992"/>
              <a:gd name="connsiteX6-205" fmla="*/ 9376 w 1214866"/>
              <a:gd name="connsiteY6-206" fmla="*/ 595539 h 879992"/>
              <a:gd name="connsiteX7-207" fmla="*/ 538047 w 1214866"/>
              <a:gd name="connsiteY7-208" fmla="*/ 758200 h 879992"/>
              <a:gd name="connsiteX8-209" fmla="*/ 618931 w 1214866"/>
              <a:gd name="connsiteY8-210" fmla="*/ 879992 h 879992"/>
              <a:gd name="connsiteX0-211" fmla="*/ 618871 w 1202016"/>
              <a:gd name="connsiteY0-212" fmla="*/ 888796 h 888796"/>
              <a:gd name="connsiteX1-213" fmla="*/ 811276 w 1202016"/>
              <a:gd name="connsiteY1-214" fmla="*/ 809525 h 888796"/>
              <a:gd name="connsiteX2-215" fmla="*/ 1170082 w 1202016"/>
              <a:gd name="connsiteY2-216" fmla="*/ 646099 h 888796"/>
              <a:gd name="connsiteX3-217" fmla="*/ 1164051 w 1202016"/>
              <a:gd name="connsiteY3-218" fmla="*/ 185691 h 888796"/>
              <a:gd name="connsiteX4-219" fmla="*/ 989748 w 1202016"/>
              <a:gd name="connsiteY4-220" fmla="*/ 54225 h 888796"/>
              <a:gd name="connsiteX5-221" fmla="*/ 451179 w 1202016"/>
              <a:gd name="connsiteY5-222" fmla="*/ 43253 h 888796"/>
              <a:gd name="connsiteX6-223" fmla="*/ 9316 w 1202016"/>
              <a:gd name="connsiteY6-224" fmla="*/ 604343 h 888796"/>
              <a:gd name="connsiteX7-225" fmla="*/ 537987 w 1202016"/>
              <a:gd name="connsiteY7-226" fmla="*/ 767004 h 888796"/>
              <a:gd name="connsiteX8-227" fmla="*/ 618871 w 1202016"/>
              <a:gd name="connsiteY8-228" fmla="*/ 888796 h 888796"/>
              <a:gd name="connsiteX0-229" fmla="*/ 618871 w 1202016"/>
              <a:gd name="connsiteY0-230" fmla="*/ 888796 h 888796"/>
              <a:gd name="connsiteX1-231" fmla="*/ 811276 w 1202016"/>
              <a:gd name="connsiteY1-232" fmla="*/ 809525 h 888796"/>
              <a:gd name="connsiteX2-233" fmla="*/ 1170082 w 1202016"/>
              <a:gd name="connsiteY2-234" fmla="*/ 646099 h 888796"/>
              <a:gd name="connsiteX3-235" fmla="*/ 1164051 w 1202016"/>
              <a:gd name="connsiteY3-236" fmla="*/ 185691 h 888796"/>
              <a:gd name="connsiteX4-237" fmla="*/ 989748 w 1202016"/>
              <a:gd name="connsiteY4-238" fmla="*/ 54225 h 888796"/>
              <a:gd name="connsiteX5-239" fmla="*/ 451179 w 1202016"/>
              <a:gd name="connsiteY5-240" fmla="*/ 43253 h 888796"/>
              <a:gd name="connsiteX6-241" fmla="*/ 9316 w 1202016"/>
              <a:gd name="connsiteY6-242" fmla="*/ 604343 h 888796"/>
              <a:gd name="connsiteX7-243" fmla="*/ 537987 w 1202016"/>
              <a:gd name="connsiteY7-244" fmla="*/ 767004 h 888796"/>
              <a:gd name="connsiteX8-245" fmla="*/ 618871 w 1202016"/>
              <a:gd name="connsiteY8-246" fmla="*/ 888796 h 888796"/>
              <a:gd name="connsiteX0-247" fmla="*/ 620039 w 1203184"/>
              <a:gd name="connsiteY0-248" fmla="*/ 874240 h 874240"/>
              <a:gd name="connsiteX1-249" fmla="*/ 812444 w 1203184"/>
              <a:gd name="connsiteY1-250" fmla="*/ 794969 h 874240"/>
              <a:gd name="connsiteX2-251" fmla="*/ 1171250 w 1203184"/>
              <a:gd name="connsiteY2-252" fmla="*/ 631543 h 874240"/>
              <a:gd name="connsiteX3-253" fmla="*/ 1165219 w 1203184"/>
              <a:gd name="connsiteY3-254" fmla="*/ 171135 h 874240"/>
              <a:gd name="connsiteX4-255" fmla="*/ 990916 w 1203184"/>
              <a:gd name="connsiteY4-256" fmla="*/ 39669 h 874240"/>
              <a:gd name="connsiteX5-257" fmla="*/ 406775 w 1203184"/>
              <a:gd name="connsiteY5-258" fmla="*/ 50168 h 874240"/>
              <a:gd name="connsiteX6-259" fmla="*/ 10484 w 1203184"/>
              <a:gd name="connsiteY6-260" fmla="*/ 589787 h 874240"/>
              <a:gd name="connsiteX7-261" fmla="*/ 539155 w 1203184"/>
              <a:gd name="connsiteY7-262" fmla="*/ 752448 h 874240"/>
              <a:gd name="connsiteX8-263" fmla="*/ 620039 w 1203184"/>
              <a:gd name="connsiteY8-264" fmla="*/ 874240 h 874240"/>
              <a:gd name="connsiteX0-265" fmla="*/ 620213 w 1203358"/>
              <a:gd name="connsiteY0-266" fmla="*/ 867642 h 867642"/>
              <a:gd name="connsiteX1-267" fmla="*/ 812618 w 1203358"/>
              <a:gd name="connsiteY1-268" fmla="*/ 788371 h 867642"/>
              <a:gd name="connsiteX2-269" fmla="*/ 1171424 w 1203358"/>
              <a:gd name="connsiteY2-270" fmla="*/ 624945 h 867642"/>
              <a:gd name="connsiteX3-271" fmla="*/ 1165393 w 1203358"/>
              <a:gd name="connsiteY3-272" fmla="*/ 164537 h 867642"/>
              <a:gd name="connsiteX4-273" fmla="*/ 991090 w 1203358"/>
              <a:gd name="connsiteY4-274" fmla="*/ 33071 h 867642"/>
              <a:gd name="connsiteX5-275" fmla="*/ 406949 w 1203358"/>
              <a:gd name="connsiteY5-276" fmla="*/ 43570 h 867642"/>
              <a:gd name="connsiteX6-277" fmla="*/ 10658 w 1203358"/>
              <a:gd name="connsiteY6-278" fmla="*/ 583189 h 867642"/>
              <a:gd name="connsiteX7-279" fmla="*/ 539329 w 1203358"/>
              <a:gd name="connsiteY7-280" fmla="*/ 745850 h 867642"/>
              <a:gd name="connsiteX8-281" fmla="*/ 620213 w 1203358"/>
              <a:gd name="connsiteY8-282" fmla="*/ 867642 h 867642"/>
              <a:gd name="connsiteX0-283" fmla="*/ 621220 w 1204365"/>
              <a:gd name="connsiteY0-284" fmla="*/ 864871 h 864871"/>
              <a:gd name="connsiteX1-285" fmla="*/ 813625 w 1204365"/>
              <a:gd name="connsiteY1-286" fmla="*/ 785600 h 864871"/>
              <a:gd name="connsiteX2-287" fmla="*/ 1172431 w 1204365"/>
              <a:gd name="connsiteY2-288" fmla="*/ 622174 h 864871"/>
              <a:gd name="connsiteX3-289" fmla="*/ 1166400 w 1204365"/>
              <a:gd name="connsiteY3-290" fmla="*/ 161766 h 864871"/>
              <a:gd name="connsiteX4-291" fmla="*/ 992097 w 1204365"/>
              <a:gd name="connsiteY4-292" fmla="*/ 30300 h 864871"/>
              <a:gd name="connsiteX5-293" fmla="*/ 407956 w 1204365"/>
              <a:gd name="connsiteY5-294" fmla="*/ 40799 h 864871"/>
              <a:gd name="connsiteX6-295" fmla="*/ 11665 w 1204365"/>
              <a:gd name="connsiteY6-296" fmla="*/ 580418 h 864871"/>
              <a:gd name="connsiteX7-297" fmla="*/ 540336 w 1204365"/>
              <a:gd name="connsiteY7-298" fmla="*/ 743079 h 864871"/>
              <a:gd name="connsiteX8-299" fmla="*/ 621220 w 1204365"/>
              <a:gd name="connsiteY8-300" fmla="*/ 864871 h 864871"/>
              <a:gd name="connsiteX0-301" fmla="*/ 619935 w 1204190"/>
              <a:gd name="connsiteY0-302" fmla="*/ 873669 h 873669"/>
              <a:gd name="connsiteX1-303" fmla="*/ 812340 w 1204190"/>
              <a:gd name="connsiteY1-304" fmla="*/ 794398 h 873669"/>
              <a:gd name="connsiteX2-305" fmla="*/ 1171146 w 1204190"/>
              <a:gd name="connsiteY2-306" fmla="*/ 630972 h 873669"/>
              <a:gd name="connsiteX3-307" fmla="*/ 1165115 w 1204190"/>
              <a:gd name="connsiteY3-308" fmla="*/ 170564 h 873669"/>
              <a:gd name="connsiteX4-309" fmla="*/ 967884 w 1204190"/>
              <a:gd name="connsiteY4-310" fmla="*/ 40405 h 873669"/>
              <a:gd name="connsiteX5-311" fmla="*/ 406671 w 1204190"/>
              <a:gd name="connsiteY5-312" fmla="*/ 49597 h 873669"/>
              <a:gd name="connsiteX6-313" fmla="*/ 10380 w 1204190"/>
              <a:gd name="connsiteY6-314" fmla="*/ 589216 h 873669"/>
              <a:gd name="connsiteX7-315" fmla="*/ 539051 w 1204190"/>
              <a:gd name="connsiteY7-316" fmla="*/ 751877 h 873669"/>
              <a:gd name="connsiteX8-317" fmla="*/ 619935 w 1204190"/>
              <a:gd name="connsiteY8-318" fmla="*/ 873669 h 873669"/>
              <a:gd name="connsiteX0-319" fmla="*/ 628446 w 1212701"/>
              <a:gd name="connsiteY0-320" fmla="*/ 842371 h 842371"/>
              <a:gd name="connsiteX1-321" fmla="*/ 820851 w 1212701"/>
              <a:gd name="connsiteY1-322" fmla="*/ 763100 h 842371"/>
              <a:gd name="connsiteX2-323" fmla="*/ 1179657 w 1212701"/>
              <a:gd name="connsiteY2-324" fmla="*/ 599674 h 842371"/>
              <a:gd name="connsiteX3-325" fmla="*/ 1173626 w 1212701"/>
              <a:gd name="connsiteY3-326" fmla="*/ 139266 h 842371"/>
              <a:gd name="connsiteX4-327" fmla="*/ 976395 w 1212701"/>
              <a:gd name="connsiteY4-328" fmla="*/ 9107 h 842371"/>
              <a:gd name="connsiteX5-329" fmla="*/ 246714 w 1212701"/>
              <a:gd name="connsiteY5-330" fmla="*/ 97247 h 842371"/>
              <a:gd name="connsiteX6-331" fmla="*/ 18891 w 1212701"/>
              <a:gd name="connsiteY6-332" fmla="*/ 557918 h 842371"/>
              <a:gd name="connsiteX7-333" fmla="*/ 547562 w 1212701"/>
              <a:gd name="connsiteY7-334" fmla="*/ 720579 h 842371"/>
              <a:gd name="connsiteX8-335" fmla="*/ 628446 w 1212701"/>
              <a:gd name="connsiteY8-336" fmla="*/ 842371 h 842371"/>
              <a:gd name="connsiteX0-337" fmla="*/ 628446 w 1211895"/>
              <a:gd name="connsiteY0-338" fmla="*/ 842371 h 842371"/>
              <a:gd name="connsiteX1-339" fmla="*/ 820851 w 1211895"/>
              <a:gd name="connsiteY1-340" fmla="*/ 763100 h 842371"/>
              <a:gd name="connsiteX2-341" fmla="*/ 1178477 w 1211895"/>
              <a:gd name="connsiteY2-342" fmla="*/ 606951 h 842371"/>
              <a:gd name="connsiteX3-343" fmla="*/ 1173626 w 1211895"/>
              <a:gd name="connsiteY3-344" fmla="*/ 139266 h 842371"/>
              <a:gd name="connsiteX4-345" fmla="*/ 976395 w 1211895"/>
              <a:gd name="connsiteY4-346" fmla="*/ 9107 h 842371"/>
              <a:gd name="connsiteX5-347" fmla="*/ 246714 w 1211895"/>
              <a:gd name="connsiteY5-348" fmla="*/ 97247 h 842371"/>
              <a:gd name="connsiteX6-349" fmla="*/ 18891 w 1211895"/>
              <a:gd name="connsiteY6-350" fmla="*/ 557918 h 842371"/>
              <a:gd name="connsiteX7-351" fmla="*/ 547562 w 1211895"/>
              <a:gd name="connsiteY7-352" fmla="*/ 720579 h 842371"/>
              <a:gd name="connsiteX8-353" fmla="*/ 628446 w 1211895"/>
              <a:gd name="connsiteY8-354" fmla="*/ 842371 h 842371"/>
              <a:gd name="connsiteX0-355" fmla="*/ 628446 w 1218918"/>
              <a:gd name="connsiteY0-356" fmla="*/ 842371 h 842371"/>
              <a:gd name="connsiteX1-357" fmla="*/ 820851 w 1218918"/>
              <a:gd name="connsiteY1-358" fmla="*/ 763100 h 842371"/>
              <a:gd name="connsiteX2-359" fmla="*/ 1178477 w 1218918"/>
              <a:gd name="connsiteY2-360" fmla="*/ 606951 h 842371"/>
              <a:gd name="connsiteX3-361" fmla="*/ 1173626 w 1218918"/>
              <a:gd name="connsiteY3-362" fmla="*/ 139266 h 842371"/>
              <a:gd name="connsiteX4-363" fmla="*/ 976395 w 1218918"/>
              <a:gd name="connsiteY4-364" fmla="*/ 9107 h 842371"/>
              <a:gd name="connsiteX5-365" fmla="*/ 246714 w 1218918"/>
              <a:gd name="connsiteY5-366" fmla="*/ 97247 h 842371"/>
              <a:gd name="connsiteX6-367" fmla="*/ 18891 w 1218918"/>
              <a:gd name="connsiteY6-368" fmla="*/ 557918 h 842371"/>
              <a:gd name="connsiteX7-369" fmla="*/ 547562 w 1218918"/>
              <a:gd name="connsiteY7-370" fmla="*/ 720579 h 842371"/>
              <a:gd name="connsiteX8-371" fmla="*/ 628446 w 1218918"/>
              <a:gd name="connsiteY8-372" fmla="*/ 842371 h 842371"/>
              <a:gd name="connsiteX0-373" fmla="*/ 628446 w 1223727"/>
              <a:gd name="connsiteY0-374" fmla="*/ 842371 h 842371"/>
              <a:gd name="connsiteX1-375" fmla="*/ 820851 w 1223727"/>
              <a:gd name="connsiteY1-376" fmla="*/ 763100 h 842371"/>
              <a:gd name="connsiteX2-377" fmla="*/ 1178477 w 1223727"/>
              <a:gd name="connsiteY2-378" fmla="*/ 606951 h 842371"/>
              <a:gd name="connsiteX3-379" fmla="*/ 1173626 w 1223727"/>
              <a:gd name="connsiteY3-380" fmla="*/ 139266 h 842371"/>
              <a:gd name="connsiteX4-381" fmla="*/ 976395 w 1223727"/>
              <a:gd name="connsiteY4-382" fmla="*/ 9107 h 842371"/>
              <a:gd name="connsiteX5-383" fmla="*/ 246714 w 1223727"/>
              <a:gd name="connsiteY5-384" fmla="*/ 97247 h 842371"/>
              <a:gd name="connsiteX6-385" fmla="*/ 18891 w 1223727"/>
              <a:gd name="connsiteY6-386" fmla="*/ 557918 h 842371"/>
              <a:gd name="connsiteX7-387" fmla="*/ 547562 w 1223727"/>
              <a:gd name="connsiteY7-388" fmla="*/ 720579 h 842371"/>
              <a:gd name="connsiteX8-389" fmla="*/ 628446 w 1223727"/>
              <a:gd name="connsiteY8-390" fmla="*/ 842371 h 842371"/>
              <a:gd name="connsiteX0-391" fmla="*/ 628446 w 1232687"/>
              <a:gd name="connsiteY0-392" fmla="*/ 842371 h 842371"/>
              <a:gd name="connsiteX1-393" fmla="*/ 820851 w 1232687"/>
              <a:gd name="connsiteY1-394" fmla="*/ 763100 h 842371"/>
              <a:gd name="connsiteX2-395" fmla="*/ 1178477 w 1232687"/>
              <a:gd name="connsiteY2-396" fmla="*/ 606951 h 842371"/>
              <a:gd name="connsiteX3-397" fmla="*/ 1188606 w 1232687"/>
              <a:gd name="connsiteY3-398" fmla="*/ 158133 h 842371"/>
              <a:gd name="connsiteX4-399" fmla="*/ 976395 w 1232687"/>
              <a:gd name="connsiteY4-400" fmla="*/ 9107 h 842371"/>
              <a:gd name="connsiteX5-401" fmla="*/ 246714 w 1232687"/>
              <a:gd name="connsiteY5-402" fmla="*/ 97247 h 842371"/>
              <a:gd name="connsiteX6-403" fmla="*/ 18891 w 1232687"/>
              <a:gd name="connsiteY6-404" fmla="*/ 557918 h 842371"/>
              <a:gd name="connsiteX7-405" fmla="*/ 547562 w 1232687"/>
              <a:gd name="connsiteY7-406" fmla="*/ 720579 h 842371"/>
              <a:gd name="connsiteX8-407" fmla="*/ 628446 w 1232687"/>
              <a:gd name="connsiteY8-408" fmla="*/ 842371 h 842371"/>
              <a:gd name="connsiteX0-409" fmla="*/ 628446 w 1238631"/>
              <a:gd name="connsiteY0-410" fmla="*/ 842371 h 842371"/>
              <a:gd name="connsiteX1-411" fmla="*/ 820851 w 1238631"/>
              <a:gd name="connsiteY1-412" fmla="*/ 763100 h 842371"/>
              <a:gd name="connsiteX2-413" fmla="*/ 1178477 w 1238631"/>
              <a:gd name="connsiteY2-414" fmla="*/ 606951 h 842371"/>
              <a:gd name="connsiteX3-415" fmla="*/ 1197715 w 1238631"/>
              <a:gd name="connsiteY3-416" fmla="*/ 163763 h 842371"/>
              <a:gd name="connsiteX4-417" fmla="*/ 976395 w 1238631"/>
              <a:gd name="connsiteY4-418" fmla="*/ 9107 h 842371"/>
              <a:gd name="connsiteX5-419" fmla="*/ 246714 w 1238631"/>
              <a:gd name="connsiteY5-420" fmla="*/ 97247 h 842371"/>
              <a:gd name="connsiteX6-421" fmla="*/ 18891 w 1238631"/>
              <a:gd name="connsiteY6-422" fmla="*/ 557918 h 842371"/>
              <a:gd name="connsiteX7-423" fmla="*/ 547562 w 1238631"/>
              <a:gd name="connsiteY7-424" fmla="*/ 720579 h 842371"/>
              <a:gd name="connsiteX8-425" fmla="*/ 628446 w 1238631"/>
              <a:gd name="connsiteY8-426" fmla="*/ 842371 h 842371"/>
              <a:gd name="connsiteX0-427" fmla="*/ 632386 w 1242571"/>
              <a:gd name="connsiteY0-428" fmla="*/ 846766 h 846766"/>
              <a:gd name="connsiteX1-429" fmla="*/ 824791 w 1242571"/>
              <a:gd name="connsiteY1-430" fmla="*/ 767495 h 846766"/>
              <a:gd name="connsiteX2-431" fmla="*/ 1182417 w 1242571"/>
              <a:gd name="connsiteY2-432" fmla="*/ 611346 h 846766"/>
              <a:gd name="connsiteX3-433" fmla="*/ 1201655 w 1242571"/>
              <a:gd name="connsiteY3-434" fmla="*/ 168158 h 846766"/>
              <a:gd name="connsiteX4-435" fmla="*/ 980335 w 1242571"/>
              <a:gd name="connsiteY4-436" fmla="*/ 13502 h 846766"/>
              <a:gd name="connsiteX5-437" fmla="*/ 250654 w 1242571"/>
              <a:gd name="connsiteY5-438" fmla="*/ 101642 h 846766"/>
              <a:gd name="connsiteX6-439" fmla="*/ 22831 w 1242571"/>
              <a:gd name="connsiteY6-440" fmla="*/ 562313 h 846766"/>
              <a:gd name="connsiteX7-441" fmla="*/ 551502 w 1242571"/>
              <a:gd name="connsiteY7-442" fmla="*/ 724974 h 846766"/>
              <a:gd name="connsiteX8-443" fmla="*/ 632386 w 1242571"/>
              <a:gd name="connsiteY8-444" fmla="*/ 846766 h 846766"/>
              <a:gd name="connsiteX0-445" fmla="*/ 633056 w 1243241"/>
              <a:gd name="connsiteY0-446" fmla="*/ 846832 h 846832"/>
              <a:gd name="connsiteX1-447" fmla="*/ 825461 w 1243241"/>
              <a:gd name="connsiteY1-448" fmla="*/ 767561 h 846832"/>
              <a:gd name="connsiteX2-449" fmla="*/ 1183087 w 1243241"/>
              <a:gd name="connsiteY2-450" fmla="*/ 611412 h 846832"/>
              <a:gd name="connsiteX3-451" fmla="*/ 1202325 w 1243241"/>
              <a:gd name="connsiteY3-452" fmla="*/ 168224 h 846832"/>
              <a:gd name="connsiteX4-453" fmla="*/ 981005 w 1243241"/>
              <a:gd name="connsiteY4-454" fmla="*/ 13568 h 846832"/>
              <a:gd name="connsiteX5-455" fmla="*/ 245994 w 1243241"/>
              <a:gd name="connsiteY5-456" fmla="*/ 86692 h 846832"/>
              <a:gd name="connsiteX6-457" fmla="*/ 23501 w 1243241"/>
              <a:gd name="connsiteY6-458" fmla="*/ 562379 h 846832"/>
              <a:gd name="connsiteX7-459" fmla="*/ 552172 w 1243241"/>
              <a:gd name="connsiteY7-460" fmla="*/ 725040 h 846832"/>
              <a:gd name="connsiteX8-461" fmla="*/ 633056 w 1243241"/>
              <a:gd name="connsiteY8-462" fmla="*/ 846832 h 846832"/>
              <a:gd name="connsiteX0-463" fmla="*/ 633056 w 1243241"/>
              <a:gd name="connsiteY0-464" fmla="*/ 848503 h 848503"/>
              <a:gd name="connsiteX1-465" fmla="*/ 825461 w 1243241"/>
              <a:gd name="connsiteY1-466" fmla="*/ 769232 h 848503"/>
              <a:gd name="connsiteX2-467" fmla="*/ 1183087 w 1243241"/>
              <a:gd name="connsiteY2-468" fmla="*/ 613083 h 848503"/>
              <a:gd name="connsiteX3-469" fmla="*/ 1202325 w 1243241"/>
              <a:gd name="connsiteY3-470" fmla="*/ 169895 h 848503"/>
              <a:gd name="connsiteX4-471" fmla="*/ 981005 w 1243241"/>
              <a:gd name="connsiteY4-472" fmla="*/ 15239 h 848503"/>
              <a:gd name="connsiteX5-473" fmla="*/ 245994 w 1243241"/>
              <a:gd name="connsiteY5-474" fmla="*/ 88363 h 848503"/>
              <a:gd name="connsiteX6-475" fmla="*/ 23501 w 1243241"/>
              <a:gd name="connsiteY6-476" fmla="*/ 564050 h 848503"/>
              <a:gd name="connsiteX7-477" fmla="*/ 552172 w 1243241"/>
              <a:gd name="connsiteY7-478" fmla="*/ 726711 h 848503"/>
              <a:gd name="connsiteX8-479" fmla="*/ 633056 w 1243241"/>
              <a:gd name="connsiteY8-480" fmla="*/ 848503 h 848503"/>
              <a:gd name="connsiteX0-481" fmla="*/ 633056 w 1243241"/>
              <a:gd name="connsiteY0-482" fmla="*/ 852489 h 852489"/>
              <a:gd name="connsiteX1-483" fmla="*/ 825461 w 1243241"/>
              <a:gd name="connsiteY1-484" fmla="*/ 773218 h 852489"/>
              <a:gd name="connsiteX2-485" fmla="*/ 1183087 w 1243241"/>
              <a:gd name="connsiteY2-486" fmla="*/ 617069 h 852489"/>
              <a:gd name="connsiteX3-487" fmla="*/ 1202325 w 1243241"/>
              <a:gd name="connsiteY3-488" fmla="*/ 173881 h 852489"/>
              <a:gd name="connsiteX4-489" fmla="*/ 981005 w 1243241"/>
              <a:gd name="connsiteY4-490" fmla="*/ 19225 h 852489"/>
              <a:gd name="connsiteX5-491" fmla="*/ 245994 w 1243241"/>
              <a:gd name="connsiteY5-492" fmla="*/ 92349 h 852489"/>
              <a:gd name="connsiteX6-493" fmla="*/ 23501 w 1243241"/>
              <a:gd name="connsiteY6-494" fmla="*/ 568036 h 852489"/>
              <a:gd name="connsiteX7-495" fmla="*/ 552172 w 1243241"/>
              <a:gd name="connsiteY7-496" fmla="*/ 730697 h 852489"/>
              <a:gd name="connsiteX8-497" fmla="*/ 633056 w 1243241"/>
              <a:gd name="connsiteY8-498" fmla="*/ 852489 h 852489"/>
              <a:gd name="connsiteX0-499" fmla="*/ 633056 w 1238870"/>
              <a:gd name="connsiteY0-500" fmla="*/ 852489 h 852489"/>
              <a:gd name="connsiteX1-501" fmla="*/ 825461 w 1238870"/>
              <a:gd name="connsiteY1-502" fmla="*/ 773218 h 852489"/>
              <a:gd name="connsiteX2-503" fmla="*/ 1183087 w 1238870"/>
              <a:gd name="connsiteY2-504" fmla="*/ 617069 h 852489"/>
              <a:gd name="connsiteX3-505" fmla="*/ 1202325 w 1238870"/>
              <a:gd name="connsiteY3-506" fmla="*/ 173881 h 852489"/>
              <a:gd name="connsiteX4-507" fmla="*/ 981005 w 1238870"/>
              <a:gd name="connsiteY4-508" fmla="*/ 19225 h 852489"/>
              <a:gd name="connsiteX5-509" fmla="*/ 245994 w 1238870"/>
              <a:gd name="connsiteY5-510" fmla="*/ 92349 h 852489"/>
              <a:gd name="connsiteX6-511" fmla="*/ 23501 w 1238870"/>
              <a:gd name="connsiteY6-512" fmla="*/ 568036 h 852489"/>
              <a:gd name="connsiteX7-513" fmla="*/ 552172 w 1238870"/>
              <a:gd name="connsiteY7-514" fmla="*/ 730697 h 852489"/>
              <a:gd name="connsiteX8-515" fmla="*/ 633056 w 1238870"/>
              <a:gd name="connsiteY8-516" fmla="*/ 852489 h 852489"/>
              <a:gd name="connsiteX0-517" fmla="*/ 633056 w 1237972"/>
              <a:gd name="connsiteY0-518" fmla="*/ 852489 h 852489"/>
              <a:gd name="connsiteX1-519" fmla="*/ 825461 w 1237972"/>
              <a:gd name="connsiteY1-520" fmla="*/ 773218 h 852489"/>
              <a:gd name="connsiteX2-521" fmla="*/ 1183087 w 1237972"/>
              <a:gd name="connsiteY2-522" fmla="*/ 617069 h 852489"/>
              <a:gd name="connsiteX3-523" fmla="*/ 1202325 w 1237972"/>
              <a:gd name="connsiteY3-524" fmla="*/ 173881 h 852489"/>
              <a:gd name="connsiteX4-525" fmla="*/ 981005 w 1237972"/>
              <a:gd name="connsiteY4-526" fmla="*/ 19225 h 852489"/>
              <a:gd name="connsiteX5-527" fmla="*/ 245994 w 1237972"/>
              <a:gd name="connsiteY5-528" fmla="*/ 92349 h 852489"/>
              <a:gd name="connsiteX6-529" fmla="*/ 23501 w 1237972"/>
              <a:gd name="connsiteY6-530" fmla="*/ 568036 h 852489"/>
              <a:gd name="connsiteX7-531" fmla="*/ 552172 w 1237972"/>
              <a:gd name="connsiteY7-532" fmla="*/ 730697 h 852489"/>
              <a:gd name="connsiteX8-533" fmla="*/ 633056 w 1237972"/>
              <a:gd name="connsiteY8-534" fmla="*/ 852489 h 852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209" y="connsiteY8-210"/>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1" fmla="*/ 628618 w 1248446"/>
              <a:gd name="connsiteY0-2" fmla="*/ 873038 h 873038"/>
              <a:gd name="connsiteX1-3" fmla="*/ 821023 w 1248446"/>
              <a:gd name="connsiteY1-4" fmla="*/ 803124 h 873038"/>
              <a:gd name="connsiteX2-5" fmla="*/ 1179829 w 1248446"/>
              <a:gd name="connsiteY2-6" fmla="*/ 630341 h 873038"/>
              <a:gd name="connsiteX3-7" fmla="*/ 1178782 w 1248446"/>
              <a:gd name="connsiteY3-8" fmla="*/ 192762 h 873038"/>
              <a:gd name="connsiteX4-9" fmla="*/ 459454 w 1248446"/>
              <a:gd name="connsiteY4-10" fmla="*/ 32456 h 873038"/>
              <a:gd name="connsiteX5-11" fmla="*/ 7302 w 1248446"/>
              <a:gd name="connsiteY5-12" fmla="*/ 595193 h 873038"/>
              <a:gd name="connsiteX6-13" fmla="*/ 547734 w 1248446"/>
              <a:gd name="connsiteY6-14" fmla="*/ 751246 h 873038"/>
              <a:gd name="connsiteX7-15" fmla="*/ 628618 w 1248446"/>
              <a:gd name="connsiteY7-16" fmla="*/ 873038 h 873038"/>
              <a:gd name="connsiteX0-17" fmla="*/ 635867 w 1255695"/>
              <a:gd name="connsiteY0-18" fmla="*/ 873038 h 873038"/>
              <a:gd name="connsiteX1-19" fmla="*/ 828272 w 1255695"/>
              <a:gd name="connsiteY1-20" fmla="*/ 803124 h 873038"/>
              <a:gd name="connsiteX2-21" fmla="*/ 1187078 w 1255695"/>
              <a:gd name="connsiteY2-22" fmla="*/ 630341 h 873038"/>
              <a:gd name="connsiteX3-23" fmla="*/ 1186031 w 1255695"/>
              <a:gd name="connsiteY3-24" fmla="*/ 192762 h 873038"/>
              <a:gd name="connsiteX4-25" fmla="*/ 466703 w 1255695"/>
              <a:gd name="connsiteY4-26" fmla="*/ 32456 h 873038"/>
              <a:gd name="connsiteX5-27" fmla="*/ 14551 w 1255695"/>
              <a:gd name="connsiteY5-28" fmla="*/ 595193 h 873038"/>
              <a:gd name="connsiteX6-29" fmla="*/ 554983 w 1255695"/>
              <a:gd name="connsiteY6-30" fmla="*/ 751246 h 873038"/>
              <a:gd name="connsiteX7-31" fmla="*/ 635867 w 1255695"/>
              <a:gd name="connsiteY7-32" fmla="*/ 873038 h 873038"/>
              <a:gd name="connsiteX0-33" fmla="*/ 635867 w 1255695"/>
              <a:gd name="connsiteY0-34" fmla="*/ 873038 h 873038"/>
              <a:gd name="connsiteX1-35" fmla="*/ 828272 w 1255695"/>
              <a:gd name="connsiteY1-36" fmla="*/ 803124 h 873038"/>
              <a:gd name="connsiteX2-37" fmla="*/ 1187078 w 1255695"/>
              <a:gd name="connsiteY2-38" fmla="*/ 630341 h 873038"/>
              <a:gd name="connsiteX3-39" fmla="*/ 1186031 w 1255695"/>
              <a:gd name="connsiteY3-40" fmla="*/ 192762 h 873038"/>
              <a:gd name="connsiteX4-41" fmla="*/ 466703 w 1255695"/>
              <a:gd name="connsiteY4-42" fmla="*/ 32456 h 873038"/>
              <a:gd name="connsiteX5-43" fmla="*/ 14551 w 1255695"/>
              <a:gd name="connsiteY5-44" fmla="*/ 595193 h 873038"/>
              <a:gd name="connsiteX6-45" fmla="*/ 554983 w 1255695"/>
              <a:gd name="connsiteY6-46" fmla="*/ 751246 h 873038"/>
              <a:gd name="connsiteX7-47" fmla="*/ 635867 w 1255695"/>
              <a:gd name="connsiteY7-48" fmla="*/ 873038 h 873038"/>
              <a:gd name="connsiteX0-49" fmla="*/ 635867 w 1249939"/>
              <a:gd name="connsiteY0-50" fmla="*/ 873038 h 873038"/>
              <a:gd name="connsiteX1-51" fmla="*/ 828272 w 1249939"/>
              <a:gd name="connsiteY1-52" fmla="*/ 793767 h 873038"/>
              <a:gd name="connsiteX2-53" fmla="*/ 1187078 w 1249939"/>
              <a:gd name="connsiteY2-54" fmla="*/ 630341 h 873038"/>
              <a:gd name="connsiteX3-55" fmla="*/ 1186031 w 1249939"/>
              <a:gd name="connsiteY3-56" fmla="*/ 192762 h 873038"/>
              <a:gd name="connsiteX4-57" fmla="*/ 466703 w 1249939"/>
              <a:gd name="connsiteY4-58" fmla="*/ 32456 h 873038"/>
              <a:gd name="connsiteX5-59" fmla="*/ 14551 w 1249939"/>
              <a:gd name="connsiteY5-60" fmla="*/ 595193 h 873038"/>
              <a:gd name="connsiteX6-61" fmla="*/ 554983 w 1249939"/>
              <a:gd name="connsiteY6-62" fmla="*/ 751246 h 873038"/>
              <a:gd name="connsiteX7-63" fmla="*/ 635867 w 1249939"/>
              <a:gd name="connsiteY7-64" fmla="*/ 873038 h 873038"/>
              <a:gd name="connsiteX0-65" fmla="*/ 615218 w 1229290"/>
              <a:gd name="connsiteY0-66" fmla="*/ 861281 h 861281"/>
              <a:gd name="connsiteX1-67" fmla="*/ 807623 w 1229290"/>
              <a:gd name="connsiteY1-68" fmla="*/ 782010 h 861281"/>
              <a:gd name="connsiteX2-69" fmla="*/ 1166429 w 1229290"/>
              <a:gd name="connsiteY2-70" fmla="*/ 618584 h 861281"/>
              <a:gd name="connsiteX3-71" fmla="*/ 1165382 w 1229290"/>
              <a:gd name="connsiteY3-72" fmla="*/ 181005 h 861281"/>
              <a:gd name="connsiteX4-73" fmla="*/ 446054 w 1229290"/>
              <a:gd name="connsiteY4-74" fmla="*/ 20699 h 861281"/>
              <a:gd name="connsiteX5-75" fmla="*/ 5663 w 1229290"/>
              <a:gd name="connsiteY5-76" fmla="*/ 576828 h 861281"/>
              <a:gd name="connsiteX6-77" fmla="*/ 534334 w 1229290"/>
              <a:gd name="connsiteY6-78" fmla="*/ 739489 h 861281"/>
              <a:gd name="connsiteX7-79" fmla="*/ 615218 w 1229290"/>
              <a:gd name="connsiteY7-80" fmla="*/ 861281 h 861281"/>
              <a:gd name="connsiteX0-81" fmla="*/ 619617 w 1233689"/>
              <a:gd name="connsiteY0-82" fmla="*/ 861281 h 861281"/>
              <a:gd name="connsiteX1-83" fmla="*/ 812022 w 1233689"/>
              <a:gd name="connsiteY1-84" fmla="*/ 782010 h 861281"/>
              <a:gd name="connsiteX2-85" fmla="*/ 1170828 w 1233689"/>
              <a:gd name="connsiteY2-86" fmla="*/ 618584 h 861281"/>
              <a:gd name="connsiteX3-87" fmla="*/ 1169781 w 1233689"/>
              <a:gd name="connsiteY3-88" fmla="*/ 181005 h 861281"/>
              <a:gd name="connsiteX4-89" fmla="*/ 450453 w 1233689"/>
              <a:gd name="connsiteY4-90" fmla="*/ 20699 h 861281"/>
              <a:gd name="connsiteX5-91" fmla="*/ 10062 w 1233689"/>
              <a:gd name="connsiteY5-92" fmla="*/ 576828 h 861281"/>
              <a:gd name="connsiteX6-93" fmla="*/ 538733 w 1233689"/>
              <a:gd name="connsiteY6-94" fmla="*/ 739489 h 861281"/>
              <a:gd name="connsiteX7-95" fmla="*/ 619617 w 1233689"/>
              <a:gd name="connsiteY7-96" fmla="*/ 861281 h 861281"/>
              <a:gd name="connsiteX0-97" fmla="*/ 619579 w 1239236"/>
              <a:gd name="connsiteY0-98" fmla="*/ 863398 h 863398"/>
              <a:gd name="connsiteX1-99" fmla="*/ 811984 w 1239236"/>
              <a:gd name="connsiteY1-100" fmla="*/ 784127 h 863398"/>
              <a:gd name="connsiteX2-101" fmla="*/ 1170790 w 1239236"/>
              <a:gd name="connsiteY2-102" fmla="*/ 620701 h 863398"/>
              <a:gd name="connsiteX3-103" fmla="*/ 1169743 w 1239236"/>
              <a:gd name="connsiteY3-104" fmla="*/ 183122 h 863398"/>
              <a:gd name="connsiteX4-105" fmla="*/ 451887 w 1239236"/>
              <a:gd name="connsiteY4-106" fmla="*/ 17855 h 863398"/>
              <a:gd name="connsiteX5-107" fmla="*/ 10024 w 1239236"/>
              <a:gd name="connsiteY5-108" fmla="*/ 578945 h 863398"/>
              <a:gd name="connsiteX6-109" fmla="*/ 538695 w 1239236"/>
              <a:gd name="connsiteY6-110" fmla="*/ 741606 h 863398"/>
              <a:gd name="connsiteX7-111" fmla="*/ 619579 w 1239236"/>
              <a:gd name="connsiteY7-112" fmla="*/ 863398 h 863398"/>
              <a:gd name="connsiteX0-113" fmla="*/ 623569 w 1243226"/>
              <a:gd name="connsiteY0-114" fmla="*/ 870437 h 870437"/>
              <a:gd name="connsiteX1-115" fmla="*/ 815974 w 1243226"/>
              <a:gd name="connsiteY1-116" fmla="*/ 791166 h 870437"/>
              <a:gd name="connsiteX2-117" fmla="*/ 1174780 w 1243226"/>
              <a:gd name="connsiteY2-118" fmla="*/ 627740 h 870437"/>
              <a:gd name="connsiteX3-119" fmla="*/ 1173733 w 1243226"/>
              <a:gd name="connsiteY3-120" fmla="*/ 190161 h 870437"/>
              <a:gd name="connsiteX4-121" fmla="*/ 455877 w 1243226"/>
              <a:gd name="connsiteY4-122" fmla="*/ 24894 h 870437"/>
              <a:gd name="connsiteX5-123" fmla="*/ 14014 w 1243226"/>
              <a:gd name="connsiteY5-124" fmla="*/ 585984 h 870437"/>
              <a:gd name="connsiteX6-125" fmla="*/ 542685 w 1243226"/>
              <a:gd name="connsiteY6-126" fmla="*/ 748645 h 870437"/>
              <a:gd name="connsiteX7-127" fmla="*/ 623569 w 1243226"/>
              <a:gd name="connsiteY7-128" fmla="*/ 870437 h 870437"/>
              <a:gd name="connsiteX0-129" fmla="*/ 624861 w 1244518"/>
              <a:gd name="connsiteY0-130" fmla="*/ 869274 h 869274"/>
              <a:gd name="connsiteX1-131" fmla="*/ 817266 w 1244518"/>
              <a:gd name="connsiteY1-132" fmla="*/ 790003 h 869274"/>
              <a:gd name="connsiteX2-133" fmla="*/ 1176072 w 1244518"/>
              <a:gd name="connsiteY2-134" fmla="*/ 626577 h 869274"/>
              <a:gd name="connsiteX3-135" fmla="*/ 1175025 w 1244518"/>
              <a:gd name="connsiteY3-136" fmla="*/ 188998 h 869274"/>
              <a:gd name="connsiteX4-137" fmla="*/ 457169 w 1244518"/>
              <a:gd name="connsiteY4-138" fmla="*/ 23731 h 869274"/>
              <a:gd name="connsiteX5-139" fmla="*/ 15306 w 1244518"/>
              <a:gd name="connsiteY5-140" fmla="*/ 584821 h 869274"/>
              <a:gd name="connsiteX6-141" fmla="*/ 543977 w 1244518"/>
              <a:gd name="connsiteY6-142" fmla="*/ 747482 h 869274"/>
              <a:gd name="connsiteX7-143" fmla="*/ 624861 w 1244518"/>
              <a:gd name="connsiteY7-144" fmla="*/ 869274 h 869274"/>
              <a:gd name="connsiteX0-145" fmla="*/ 619558 w 1235941"/>
              <a:gd name="connsiteY0-146" fmla="*/ 867295 h 867295"/>
              <a:gd name="connsiteX1-147" fmla="*/ 811963 w 1235941"/>
              <a:gd name="connsiteY1-148" fmla="*/ 788024 h 867295"/>
              <a:gd name="connsiteX2-149" fmla="*/ 1170769 w 1235941"/>
              <a:gd name="connsiteY2-150" fmla="*/ 624598 h 867295"/>
              <a:gd name="connsiteX3-151" fmla="*/ 1164738 w 1235941"/>
              <a:gd name="connsiteY3-152" fmla="*/ 164190 h 867295"/>
              <a:gd name="connsiteX4-153" fmla="*/ 451866 w 1235941"/>
              <a:gd name="connsiteY4-154" fmla="*/ 21752 h 867295"/>
              <a:gd name="connsiteX5-155" fmla="*/ 10003 w 1235941"/>
              <a:gd name="connsiteY5-156" fmla="*/ 582842 h 867295"/>
              <a:gd name="connsiteX6-157" fmla="*/ 538674 w 1235941"/>
              <a:gd name="connsiteY6-158" fmla="*/ 745503 h 867295"/>
              <a:gd name="connsiteX7-159" fmla="*/ 619558 w 1235941"/>
              <a:gd name="connsiteY7-160" fmla="*/ 867295 h 867295"/>
              <a:gd name="connsiteX0-161" fmla="*/ 622435 w 1238818"/>
              <a:gd name="connsiteY0-162" fmla="*/ 868328 h 868328"/>
              <a:gd name="connsiteX1-163" fmla="*/ 814840 w 1238818"/>
              <a:gd name="connsiteY1-164" fmla="*/ 789057 h 868328"/>
              <a:gd name="connsiteX2-165" fmla="*/ 1173646 w 1238818"/>
              <a:gd name="connsiteY2-166" fmla="*/ 625631 h 868328"/>
              <a:gd name="connsiteX3-167" fmla="*/ 1167615 w 1238818"/>
              <a:gd name="connsiteY3-168" fmla="*/ 165223 h 868328"/>
              <a:gd name="connsiteX4-169" fmla="*/ 454743 w 1238818"/>
              <a:gd name="connsiteY4-170" fmla="*/ 22785 h 868328"/>
              <a:gd name="connsiteX5-171" fmla="*/ 12880 w 1238818"/>
              <a:gd name="connsiteY5-172" fmla="*/ 583875 h 868328"/>
              <a:gd name="connsiteX6-173" fmla="*/ 541551 w 1238818"/>
              <a:gd name="connsiteY6-174" fmla="*/ 746536 h 868328"/>
              <a:gd name="connsiteX7-175" fmla="*/ 622435 w 1238818"/>
              <a:gd name="connsiteY7-176" fmla="*/ 868328 h 868328"/>
              <a:gd name="connsiteX0-177" fmla="*/ 618931 w 1201319"/>
              <a:gd name="connsiteY0-178" fmla="*/ 879992 h 879992"/>
              <a:gd name="connsiteX1-179" fmla="*/ 811336 w 1201319"/>
              <a:gd name="connsiteY1-180" fmla="*/ 800721 h 879992"/>
              <a:gd name="connsiteX2-181" fmla="*/ 1170142 w 1201319"/>
              <a:gd name="connsiteY2-182" fmla="*/ 637295 h 879992"/>
              <a:gd name="connsiteX3-183" fmla="*/ 1164111 w 1201319"/>
              <a:gd name="connsiteY3-184" fmla="*/ 176887 h 879992"/>
              <a:gd name="connsiteX4-185" fmla="*/ 1005959 w 1201319"/>
              <a:gd name="connsiteY4-186" fmla="*/ 73552 h 879992"/>
              <a:gd name="connsiteX5-187" fmla="*/ 451239 w 1201319"/>
              <a:gd name="connsiteY5-188" fmla="*/ 34449 h 879992"/>
              <a:gd name="connsiteX6-189" fmla="*/ 9376 w 1201319"/>
              <a:gd name="connsiteY6-190" fmla="*/ 595539 h 879992"/>
              <a:gd name="connsiteX7-191" fmla="*/ 538047 w 1201319"/>
              <a:gd name="connsiteY7-192" fmla="*/ 758200 h 879992"/>
              <a:gd name="connsiteX8" fmla="*/ 618931 w 1201319"/>
              <a:gd name="connsiteY8" fmla="*/ 879992 h 879992"/>
              <a:gd name="connsiteX0-193" fmla="*/ 618931 w 1214866"/>
              <a:gd name="connsiteY0-194" fmla="*/ 879992 h 879992"/>
              <a:gd name="connsiteX1-195" fmla="*/ 811336 w 1214866"/>
              <a:gd name="connsiteY1-196" fmla="*/ 800721 h 879992"/>
              <a:gd name="connsiteX2-197" fmla="*/ 1170142 w 1214866"/>
              <a:gd name="connsiteY2-198" fmla="*/ 637295 h 879992"/>
              <a:gd name="connsiteX3-199" fmla="*/ 1164111 w 1214866"/>
              <a:gd name="connsiteY3-200" fmla="*/ 176887 h 879992"/>
              <a:gd name="connsiteX4-201" fmla="*/ 1005959 w 1214866"/>
              <a:gd name="connsiteY4-202" fmla="*/ 73552 h 879992"/>
              <a:gd name="connsiteX5-203" fmla="*/ 451239 w 1214866"/>
              <a:gd name="connsiteY5-204" fmla="*/ 34449 h 879992"/>
              <a:gd name="connsiteX6-205" fmla="*/ 9376 w 1214866"/>
              <a:gd name="connsiteY6-206" fmla="*/ 595539 h 879992"/>
              <a:gd name="connsiteX7-207" fmla="*/ 538047 w 1214866"/>
              <a:gd name="connsiteY7-208" fmla="*/ 758200 h 879992"/>
              <a:gd name="connsiteX8-209" fmla="*/ 618931 w 1214866"/>
              <a:gd name="connsiteY8-210" fmla="*/ 879992 h 879992"/>
              <a:gd name="connsiteX0-211" fmla="*/ 618871 w 1202016"/>
              <a:gd name="connsiteY0-212" fmla="*/ 888796 h 888796"/>
              <a:gd name="connsiteX1-213" fmla="*/ 811276 w 1202016"/>
              <a:gd name="connsiteY1-214" fmla="*/ 809525 h 888796"/>
              <a:gd name="connsiteX2-215" fmla="*/ 1170082 w 1202016"/>
              <a:gd name="connsiteY2-216" fmla="*/ 646099 h 888796"/>
              <a:gd name="connsiteX3-217" fmla="*/ 1164051 w 1202016"/>
              <a:gd name="connsiteY3-218" fmla="*/ 185691 h 888796"/>
              <a:gd name="connsiteX4-219" fmla="*/ 989748 w 1202016"/>
              <a:gd name="connsiteY4-220" fmla="*/ 54225 h 888796"/>
              <a:gd name="connsiteX5-221" fmla="*/ 451179 w 1202016"/>
              <a:gd name="connsiteY5-222" fmla="*/ 43253 h 888796"/>
              <a:gd name="connsiteX6-223" fmla="*/ 9316 w 1202016"/>
              <a:gd name="connsiteY6-224" fmla="*/ 604343 h 888796"/>
              <a:gd name="connsiteX7-225" fmla="*/ 537987 w 1202016"/>
              <a:gd name="connsiteY7-226" fmla="*/ 767004 h 888796"/>
              <a:gd name="connsiteX8-227" fmla="*/ 618871 w 1202016"/>
              <a:gd name="connsiteY8-228" fmla="*/ 888796 h 888796"/>
              <a:gd name="connsiteX0-229" fmla="*/ 618871 w 1202016"/>
              <a:gd name="connsiteY0-230" fmla="*/ 888796 h 888796"/>
              <a:gd name="connsiteX1-231" fmla="*/ 811276 w 1202016"/>
              <a:gd name="connsiteY1-232" fmla="*/ 809525 h 888796"/>
              <a:gd name="connsiteX2-233" fmla="*/ 1170082 w 1202016"/>
              <a:gd name="connsiteY2-234" fmla="*/ 646099 h 888796"/>
              <a:gd name="connsiteX3-235" fmla="*/ 1164051 w 1202016"/>
              <a:gd name="connsiteY3-236" fmla="*/ 185691 h 888796"/>
              <a:gd name="connsiteX4-237" fmla="*/ 989748 w 1202016"/>
              <a:gd name="connsiteY4-238" fmla="*/ 54225 h 888796"/>
              <a:gd name="connsiteX5-239" fmla="*/ 451179 w 1202016"/>
              <a:gd name="connsiteY5-240" fmla="*/ 43253 h 888796"/>
              <a:gd name="connsiteX6-241" fmla="*/ 9316 w 1202016"/>
              <a:gd name="connsiteY6-242" fmla="*/ 604343 h 888796"/>
              <a:gd name="connsiteX7-243" fmla="*/ 537987 w 1202016"/>
              <a:gd name="connsiteY7-244" fmla="*/ 767004 h 888796"/>
              <a:gd name="connsiteX8-245" fmla="*/ 618871 w 1202016"/>
              <a:gd name="connsiteY8-246" fmla="*/ 888796 h 888796"/>
              <a:gd name="connsiteX0-247" fmla="*/ 620039 w 1203184"/>
              <a:gd name="connsiteY0-248" fmla="*/ 874240 h 874240"/>
              <a:gd name="connsiteX1-249" fmla="*/ 812444 w 1203184"/>
              <a:gd name="connsiteY1-250" fmla="*/ 794969 h 874240"/>
              <a:gd name="connsiteX2-251" fmla="*/ 1171250 w 1203184"/>
              <a:gd name="connsiteY2-252" fmla="*/ 631543 h 874240"/>
              <a:gd name="connsiteX3-253" fmla="*/ 1165219 w 1203184"/>
              <a:gd name="connsiteY3-254" fmla="*/ 171135 h 874240"/>
              <a:gd name="connsiteX4-255" fmla="*/ 990916 w 1203184"/>
              <a:gd name="connsiteY4-256" fmla="*/ 39669 h 874240"/>
              <a:gd name="connsiteX5-257" fmla="*/ 406775 w 1203184"/>
              <a:gd name="connsiteY5-258" fmla="*/ 50168 h 874240"/>
              <a:gd name="connsiteX6-259" fmla="*/ 10484 w 1203184"/>
              <a:gd name="connsiteY6-260" fmla="*/ 589787 h 874240"/>
              <a:gd name="connsiteX7-261" fmla="*/ 539155 w 1203184"/>
              <a:gd name="connsiteY7-262" fmla="*/ 752448 h 874240"/>
              <a:gd name="connsiteX8-263" fmla="*/ 620039 w 1203184"/>
              <a:gd name="connsiteY8-264" fmla="*/ 874240 h 874240"/>
              <a:gd name="connsiteX0-265" fmla="*/ 620213 w 1203358"/>
              <a:gd name="connsiteY0-266" fmla="*/ 867642 h 867642"/>
              <a:gd name="connsiteX1-267" fmla="*/ 812618 w 1203358"/>
              <a:gd name="connsiteY1-268" fmla="*/ 788371 h 867642"/>
              <a:gd name="connsiteX2-269" fmla="*/ 1171424 w 1203358"/>
              <a:gd name="connsiteY2-270" fmla="*/ 624945 h 867642"/>
              <a:gd name="connsiteX3-271" fmla="*/ 1165393 w 1203358"/>
              <a:gd name="connsiteY3-272" fmla="*/ 164537 h 867642"/>
              <a:gd name="connsiteX4-273" fmla="*/ 991090 w 1203358"/>
              <a:gd name="connsiteY4-274" fmla="*/ 33071 h 867642"/>
              <a:gd name="connsiteX5-275" fmla="*/ 406949 w 1203358"/>
              <a:gd name="connsiteY5-276" fmla="*/ 43570 h 867642"/>
              <a:gd name="connsiteX6-277" fmla="*/ 10658 w 1203358"/>
              <a:gd name="connsiteY6-278" fmla="*/ 583189 h 867642"/>
              <a:gd name="connsiteX7-279" fmla="*/ 539329 w 1203358"/>
              <a:gd name="connsiteY7-280" fmla="*/ 745850 h 867642"/>
              <a:gd name="connsiteX8-281" fmla="*/ 620213 w 1203358"/>
              <a:gd name="connsiteY8-282" fmla="*/ 867642 h 867642"/>
              <a:gd name="connsiteX0-283" fmla="*/ 621220 w 1204365"/>
              <a:gd name="connsiteY0-284" fmla="*/ 864871 h 864871"/>
              <a:gd name="connsiteX1-285" fmla="*/ 813625 w 1204365"/>
              <a:gd name="connsiteY1-286" fmla="*/ 785600 h 864871"/>
              <a:gd name="connsiteX2-287" fmla="*/ 1172431 w 1204365"/>
              <a:gd name="connsiteY2-288" fmla="*/ 622174 h 864871"/>
              <a:gd name="connsiteX3-289" fmla="*/ 1166400 w 1204365"/>
              <a:gd name="connsiteY3-290" fmla="*/ 161766 h 864871"/>
              <a:gd name="connsiteX4-291" fmla="*/ 992097 w 1204365"/>
              <a:gd name="connsiteY4-292" fmla="*/ 30300 h 864871"/>
              <a:gd name="connsiteX5-293" fmla="*/ 407956 w 1204365"/>
              <a:gd name="connsiteY5-294" fmla="*/ 40799 h 864871"/>
              <a:gd name="connsiteX6-295" fmla="*/ 11665 w 1204365"/>
              <a:gd name="connsiteY6-296" fmla="*/ 580418 h 864871"/>
              <a:gd name="connsiteX7-297" fmla="*/ 540336 w 1204365"/>
              <a:gd name="connsiteY7-298" fmla="*/ 743079 h 864871"/>
              <a:gd name="connsiteX8-299" fmla="*/ 621220 w 1204365"/>
              <a:gd name="connsiteY8-300" fmla="*/ 864871 h 864871"/>
              <a:gd name="connsiteX0-301" fmla="*/ 619935 w 1204190"/>
              <a:gd name="connsiteY0-302" fmla="*/ 873669 h 873669"/>
              <a:gd name="connsiteX1-303" fmla="*/ 812340 w 1204190"/>
              <a:gd name="connsiteY1-304" fmla="*/ 794398 h 873669"/>
              <a:gd name="connsiteX2-305" fmla="*/ 1171146 w 1204190"/>
              <a:gd name="connsiteY2-306" fmla="*/ 630972 h 873669"/>
              <a:gd name="connsiteX3-307" fmla="*/ 1165115 w 1204190"/>
              <a:gd name="connsiteY3-308" fmla="*/ 170564 h 873669"/>
              <a:gd name="connsiteX4-309" fmla="*/ 967884 w 1204190"/>
              <a:gd name="connsiteY4-310" fmla="*/ 40405 h 873669"/>
              <a:gd name="connsiteX5-311" fmla="*/ 406671 w 1204190"/>
              <a:gd name="connsiteY5-312" fmla="*/ 49597 h 873669"/>
              <a:gd name="connsiteX6-313" fmla="*/ 10380 w 1204190"/>
              <a:gd name="connsiteY6-314" fmla="*/ 589216 h 873669"/>
              <a:gd name="connsiteX7-315" fmla="*/ 539051 w 1204190"/>
              <a:gd name="connsiteY7-316" fmla="*/ 751877 h 873669"/>
              <a:gd name="connsiteX8-317" fmla="*/ 619935 w 1204190"/>
              <a:gd name="connsiteY8-318" fmla="*/ 873669 h 873669"/>
              <a:gd name="connsiteX0-319" fmla="*/ 628446 w 1212701"/>
              <a:gd name="connsiteY0-320" fmla="*/ 842371 h 842371"/>
              <a:gd name="connsiteX1-321" fmla="*/ 820851 w 1212701"/>
              <a:gd name="connsiteY1-322" fmla="*/ 763100 h 842371"/>
              <a:gd name="connsiteX2-323" fmla="*/ 1179657 w 1212701"/>
              <a:gd name="connsiteY2-324" fmla="*/ 599674 h 842371"/>
              <a:gd name="connsiteX3-325" fmla="*/ 1173626 w 1212701"/>
              <a:gd name="connsiteY3-326" fmla="*/ 139266 h 842371"/>
              <a:gd name="connsiteX4-327" fmla="*/ 976395 w 1212701"/>
              <a:gd name="connsiteY4-328" fmla="*/ 9107 h 842371"/>
              <a:gd name="connsiteX5-329" fmla="*/ 246714 w 1212701"/>
              <a:gd name="connsiteY5-330" fmla="*/ 97247 h 842371"/>
              <a:gd name="connsiteX6-331" fmla="*/ 18891 w 1212701"/>
              <a:gd name="connsiteY6-332" fmla="*/ 557918 h 842371"/>
              <a:gd name="connsiteX7-333" fmla="*/ 547562 w 1212701"/>
              <a:gd name="connsiteY7-334" fmla="*/ 720579 h 842371"/>
              <a:gd name="connsiteX8-335" fmla="*/ 628446 w 1212701"/>
              <a:gd name="connsiteY8-336" fmla="*/ 842371 h 842371"/>
              <a:gd name="connsiteX0-337" fmla="*/ 628446 w 1211895"/>
              <a:gd name="connsiteY0-338" fmla="*/ 842371 h 842371"/>
              <a:gd name="connsiteX1-339" fmla="*/ 820851 w 1211895"/>
              <a:gd name="connsiteY1-340" fmla="*/ 763100 h 842371"/>
              <a:gd name="connsiteX2-341" fmla="*/ 1178477 w 1211895"/>
              <a:gd name="connsiteY2-342" fmla="*/ 606951 h 842371"/>
              <a:gd name="connsiteX3-343" fmla="*/ 1173626 w 1211895"/>
              <a:gd name="connsiteY3-344" fmla="*/ 139266 h 842371"/>
              <a:gd name="connsiteX4-345" fmla="*/ 976395 w 1211895"/>
              <a:gd name="connsiteY4-346" fmla="*/ 9107 h 842371"/>
              <a:gd name="connsiteX5-347" fmla="*/ 246714 w 1211895"/>
              <a:gd name="connsiteY5-348" fmla="*/ 97247 h 842371"/>
              <a:gd name="connsiteX6-349" fmla="*/ 18891 w 1211895"/>
              <a:gd name="connsiteY6-350" fmla="*/ 557918 h 842371"/>
              <a:gd name="connsiteX7-351" fmla="*/ 547562 w 1211895"/>
              <a:gd name="connsiteY7-352" fmla="*/ 720579 h 842371"/>
              <a:gd name="connsiteX8-353" fmla="*/ 628446 w 1211895"/>
              <a:gd name="connsiteY8-354" fmla="*/ 842371 h 842371"/>
              <a:gd name="connsiteX0-355" fmla="*/ 628446 w 1218918"/>
              <a:gd name="connsiteY0-356" fmla="*/ 842371 h 842371"/>
              <a:gd name="connsiteX1-357" fmla="*/ 820851 w 1218918"/>
              <a:gd name="connsiteY1-358" fmla="*/ 763100 h 842371"/>
              <a:gd name="connsiteX2-359" fmla="*/ 1178477 w 1218918"/>
              <a:gd name="connsiteY2-360" fmla="*/ 606951 h 842371"/>
              <a:gd name="connsiteX3-361" fmla="*/ 1173626 w 1218918"/>
              <a:gd name="connsiteY3-362" fmla="*/ 139266 h 842371"/>
              <a:gd name="connsiteX4-363" fmla="*/ 976395 w 1218918"/>
              <a:gd name="connsiteY4-364" fmla="*/ 9107 h 842371"/>
              <a:gd name="connsiteX5-365" fmla="*/ 246714 w 1218918"/>
              <a:gd name="connsiteY5-366" fmla="*/ 97247 h 842371"/>
              <a:gd name="connsiteX6-367" fmla="*/ 18891 w 1218918"/>
              <a:gd name="connsiteY6-368" fmla="*/ 557918 h 842371"/>
              <a:gd name="connsiteX7-369" fmla="*/ 547562 w 1218918"/>
              <a:gd name="connsiteY7-370" fmla="*/ 720579 h 842371"/>
              <a:gd name="connsiteX8-371" fmla="*/ 628446 w 1218918"/>
              <a:gd name="connsiteY8-372" fmla="*/ 842371 h 842371"/>
              <a:gd name="connsiteX0-373" fmla="*/ 628446 w 1223727"/>
              <a:gd name="connsiteY0-374" fmla="*/ 842371 h 842371"/>
              <a:gd name="connsiteX1-375" fmla="*/ 820851 w 1223727"/>
              <a:gd name="connsiteY1-376" fmla="*/ 763100 h 842371"/>
              <a:gd name="connsiteX2-377" fmla="*/ 1178477 w 1223727"/>
              <a:gd name="connsiteY2-378" fmla="*/ 606951 h 842371"/>
              <a:gd name="connsiteX3-379" fmla="*/ 1173626 w 1223727"/>
              <a:gd name="connsiteY3-380" fmla="*/ 139266 h 842371"/>
              <a:gd name="connsiteX4-381" fmla="*/ 976395 w 1223727"/>
              <a:gd name="connsiteY4-382" fmla="*/ 9107 h 842371"/>
              <a:gd name="connsiteX5-383" fmla="*/ 246714 w 1223727"/>
              <a:gd name="connsiteY5-384" fmla="*/ 97247 h 842371"/>
              <a:gd name="connsiteX6-385" fmla="*/ 18891 w 1223727"/>
              <a:gd name="connsiteY6-386" fmla="*/ 557918 h 842371"/>
              <a:gd name="connsiteX7-387" fmla="*/ 547562 w 1223727"/>
              <a:gd name="connsiteY7-388" fmla="*/ 720579 h 842371"/>
              <a:gd name="connsiteX8-389" fmla="*/ 628446 w 1223727"/>
              <a:gd name="connsiteY8-390" fmla="*/ 842371 h 842371"/>
              <a:gd name="connsiteX0-391" fmla="*/ 628446 w 1232687"/>
              <a:gd name="connsiteY0-392" fmla="*/ 842371 h 842371"/>
              <a:gd name="connsiteX1-393" fmla="*/ 820851 w 1232687"/>
              <a:gd name="connsiteY1-394" fmla="*/ 763100 h 842371"/>
              <a:gd name="connsiteX2-395" fmla="*/ 1178477 w 1232687"/>
              <a:gd name="connsiteY2-396" fmla="*/ 606951 h 842371"/>
              <a:gd name="connsiteX3-397" fmla="*/ 1188606 w 1232687"/>
              <a:gd name="connsiteY3-398" fmla="*/ 158133 h 842371"/>
              <a:gd name="connsiteX4-399" fmla="*/ 976395 w 1232687"/>
              <a:gd name="connsiteY4-400" fmla="*/ 9107 h 842371"/>
              <a:gd name="connsiteX5-401" fmla="*/ 246714 w 1232687"/>
              <a:gd name="connsiteY5-402" fmla="*/ 97247 h 842371"/>
              <a:gd name="connsiteX6-403" fmla="*/ 18891 w 1232687"/>
              <a:gd name="connsiteY6-404" fmla="*/ 557918 h 842371"/>
              <a:gd name="connsiteX7-405" fmla="*/ 547562 w 1232687"/>
              <a:gd name="connsiteY7-406" fmla="*/ 720579 h 842371"/>
              <a:gd name="connsiteX8-407" fmla="*/ 628446 w 1232687"/>
              <a:gd name="connsiteY8-408" fmla="*/ 842371 h 842371"/>
              <a:gd name="connsiteX0-409" fmla="*/ 628446 w 1238631"/>
              <a:gd name="connsiteY0-410" fmla="*/ 842371 h 842371"/>
              <a:gd name="connsiteX1-411" fmla="*/ 820851 w 1238631"/>
              <a:gd name="connsiteY1-412" fmla="*/ 763100 h 842371"/>
              <a:gd name="connsiteX2-413" fmla="*/ 1178477 w 1238631"/>
              <a:gd name="connsiteY2-414" fmla="*/ 606951 h 842371"/>
              <a:gd name="connsiteX3-415" fmla="*/ 1197715 w 1238631"/>
              <a:gd name="connsiteY3-416" fmla="*/ 163763 h 842371"/>
              <a:gd name="connsiteX4-417" fmla="*/ 976395 w 1238631"/>
              <a:gd name="connsiteY4-418" fmla="*/ 9107 h 842371"/>
              <a:gd name="connsiteX5-419" fmla="*/ 246714 w 1238631"/>
              <a:gd name="connsiteY5-420" fmla="*/ 97247 h 842371"/>
              <a:gd name="connsiteX6-421" fmla="*/ 18891 w 1238631"/>
              <a:gd name="connsiteY6-422" fmla="*/ 557918 h 842371"/>
              <a:gd name="connsiteX7-423" fmla="*/ 547562 w 1238631"/>
              <a:gd name="connsiteY7-424" fmla="*/ 720579 h 842371"/>
              <a:gd name="connsiteX8-425" fmla="*/ 628446 w 1238631"/>
              <a:gd name="connsiteY8-426" fmla="*/ 842371 h 842371"/>
              <a:gd name="connsiteX0-427" fmla="*/ 632386 w 1242571"/>
              <a:gd name="connsiteY0-428" fmla="*/ 846766 h 846766"/>
              <a:gd name="connsiteX1-429" fmla="*/ 824791 w 1242571"/>
              <a:gd name="connsiteY1-430" fmla="*/ 767495 h 846766"/>
              <a:gd name="connsiteX2-431" fmla="*/ 1182417 w 1242571"/>
              <a:gd name="connsiteY2-432" fmla="*/ 611346 h 846766"/>
              <a:gd name="connsiteX3-433" fmla="*/ 1201655 w 1242571"/>
              <a:gd name="connsiteY3-434" fmla="*/ 168158 h 846766"/>
              <a:gd name="connsiteX4-435" fmla="*/ 980335 w 1242571"/>
              <a:gd name="connsiteY4-436" fmla="*/ 13502 h 846766"/>
              <a:gd name="connsiteX5-437" fmla="*/ 250654 w 1242571"/>
              <a:gd name="connsiteY5-438" fmla="*/ 101642 h 846766"/>
              <a:gd name="connsiteX6-439" fmla="*/ 22831 w 1242571"/>
              <a:gd name="connsiteY6-440" fmla="*/ 562313 h 846766"/>
              <a:gd name="connsiteX7-441" fmla="*/ 551502 w 1242571"/>
              <a:gd name="connsiteY7-442" fmla="*/ 724974 h 846766"/>
              <a:gd name="connsiteX8-443" fmla="*/ 632386 w 1242571"/>
              <a:gd name="connsiteY8-444" fmla="*/ 846766 h 846766"/>
              <a:gd name="connsiteX0-445" fmla="*/ 633056 w 1243241"/>
              <a:gd name="connsiteY0-446" fmla="*/ 846832 h 846832"/>
              <a:gd name="connsiteX1-447" fmla="*/ 825461 w 1243241"/>
              <a:gd name="connsiteY1-448" fmla="*/ 767561 h 846832"/>
              <a:gd name="connsiteX2-449" fmla="*/ 1183087 w 1243241"/>
              <a:gd name="connsiteY2-450" fmla="*/ 611412 h 846832"/>
              <a:gd name="connsiteX3-451" fmla="*/ 1202325 w 1243241"/>
              <a:gd name="connsiteY3-452" fmla="*/ 168224 h 846832"/>
              <a:gd name="connsiteX4-453" fmla="*/ 981005 w 1243241"/>
              <a:gd name="connsiteY4-454" fmla="*/ 13568 h 846832"/>
              <a:gd name="connsiteX5-455" fmla="*/ 245994 w 1243241"/>
              <a:gd name="connsiteY5-456" fmla="*/ 86692 h 846832"/>
              <a:gd name="connsiteX6-457" fmla="*/ 23501 w 1243241"/>
              <a:gd name="connsiteY6-458" fmla="*/ 562379 h 846832"/>
              <a:gd name="connsiteX7-459" fmla="*/ 552172 w 1243241"/>
              <a:gd name="connsiteY7-460" fmla="*/ 725040 h 846832"/>
              <a:gd name="connsiteX8-461" fmla="*/ 633056 w 1243241"/>
              <a:gd name="connsiteY8-462" fmla="*/ 846832 h 846832"/>
              <a:gd name="connsiteX0-463" fmla="*/ 633056 w 1243241"/>
              <a:gd name="connsiteY0-464" fmla="*/ 848503 h 848503"/>
              <a:gd name="connsiteX1-465" fmla="*/ 825461 w 1243241"/>
              <a:gd name="connsiteY1-466" fmla="*/ 769232 h 848503"/>
              <a:gd name="connsiteX2-467" fmla="*/ 1183087 w 1243241"/>
              <a:gd name="connsiteY2-468" fmla="*/ 613083 h 848503"/>
              <a:gd name="connsiteX3-469" fmla="*/ 1202325 w 1243241"/>
              <a:gd name="connsiteY3-470" fmla="*/ 169895 h 848503"/>
              <a:gd name="connsiteX4-471" fmla="*/ 981005 w 1243241"/>
              <a:gd name="connsiteY4-472" fmla="*/ 15239 h 848503"/>
              <a:gd name="connsiteX5-473" fmla="*/ 245994 w 1243241"/>
              <a:gd name="connsiteY5-474" fmla="*/ 88363 h 848503"/>
              <a:gd name="connsiteX6-475" fmla="*/ 23501 w 1243241"/>
              <a:gd name="connsiteY6-476" fmla="*/ 564050 h 848503"/>
              <a:gd name="connsiteX7-477" fmla="*/ 552172 w 1243241"/>
              <a:gd name="connsiteY7-478" fmla="*/ 726711 h 848503"/>
              <a:gd name="connsiteX8-479" fmla="*/ 633056 w 1243241"/>
              <a:gd name="connsiteY8-480" fmla="*/ 848503 h 848503"/>
              <a:gd name="connsiteX0-481" fmla="*/ 633056 w 1243241"/>
              <a:gd name="connsiteY0-482" fmla="*/ 852489 h 852489"/>
              <a:gd name="connsiteX1-483" fmla="*/ 825461 w 1243241"/>
              <a:gd name="connsiteY1-484" fmla="*/ 773218 h 852489"/>
              <a:gd name="connsiteX2-485" fmla="*/ 1183087 w 1243241"/>
              <a:gd name="connsiteY2-486" fmla="*/ 617069 h 852489"/>
              <a:gd name="connsiteX3-487" fmla="*/ 1202325 w 1243241"/>
              <a:gd name="connsiteY3-488" fmla="*/ 173881 h 852489"/>
              <a:gd name="connsiteX4-489" fmla="*/ 981005 w 1243241"/>
              <a:gd name="connsiteY4-490" fmla="*/ 19225 h 852489"/>
              <a:gd name="connsiteX5-491" fmla="*/ 245994 w 1243241"/>
              <a:gd name="connsiteY5-492" fmla="*/ 92349 h 852489"/>
              <a:gd name="connsiteX6-493" fmla="*/ 23501 w 1243241"/>
              <a:gd name="connsiteY6-494" fmla="*/ 568036 h 852489"/>
              <a:gd name="connsiteX7-495" fmla="*/ 552172 w 1243241"/>
              <a:gd name="connsiteY7-496" fmla="*/ 730697 h 852489"/>
              <a:gd name="connsiteX8-497" fmla="*/ 633056 w 1243241"/>
              <a:gd name="connsiteY8-498" fmla="*/ 852489 h 852489"/>
              <a:gd name="connsiteX0-499" fmla="*/ 633056 w 1238870"/>
              <a:gd name="connsiteY0-500" fmla="*/ 852489 h 852489"/>
              <a:gd name="connsiteX1-501" fmla="*/ 825461 w 1238870"/>
              <a:gd name="connsiteY1-502" fmla="*/ 773218 h 852489"/>
              <a:gd name="connsiteX2-503" fmla="*/ 1183087 w 1238870"/>
              <a:gd name="connsiteY2-504" fmla="*/ 617069 h 852489"/>
              <a:gd name="connsiteX3-505" fmla="*/ 1202325 w 1238870"/>
              <a:gd name="connsiteY3-506" fmla="*/ 173881 h 852489"/>
              <a:gd name="connsiteX4-507" fmla="*/ 981005 w 1238870"/>
              <a:gd name="connsiteY4-508" fmla="*/ 19225 h 852489"/>
              <a:gd name="connsiteX5-509" fmla="*/ 245994 w 1238870"/>
              <a:gd name="connsiteY5-510" fmla="*/ 92349 h 852489"/>
              <a:gd name="connsiteX6-511" fmla="*/ 23501 w 1238870"/>
              <a:gd name="connsiteY6-512" fmla="*/ 568036 h 852489"/>
              <a:gd name="connsiteX7-513" fmla="*/ 552172 w 1238870"/>
              <a:gd name="connsiteY7-514" fmla="*/ 730697 h 852489"/>
              <a:gd name="connsiteX8-515" fmla="*/ 633056 w 1238870"/>
              <a:gd name="connsiteY8-516" fmla="*/ 852489 h 852489"/>
              <a:gd name="connsiteX0-517" fmla="*/ 633056 w 1237972"/>
              <a:gd name="connsiteY0-518" fmla="*/ 852489 h 852489"/>
              <a:gd name="connsiteX1-519" fmla="*/ 825461 w 1237972"/>
              <a:gd name="connsiteY1-520" fmla="*/ 773218 h 852489"/>
              <a:gd name="connsiteX2-521" fmla="*/ 1183087 w 1237972"/>
              <a:gd name="connsiteY2-522" fmla="*/ 617069 h 852489"/>
              <a:gd name="connsiteX3-523" fmla="*/ 1202325 w 1237972"/>
              <a:gd name="connsiteY3-524" fmla="*/ 173881 h 852489"/>
              <a:gd name="connsiteX4-525" fmla="*/ 981005 w 1237972"/>
              <a:gd name="connsiteY4-526" fmla="*/ 19225 h 852489"/>
              <a:gd name="connsiteX5-527" fmla="*/ 245994 w 1237972"/>
              <a:gd name="connsiteY5-528" fmla="*/ 92349 h 852489"/>
              <a:gd name="connsiteX6-529" fmla="*/ 23501 w 1237972"/>
              <a:gd name="connsiteY6-530" fmla="*/ 568036 h 852489"/>
              <a:gd name="connsiteX7-531" fmla="*/ 552172 w 1237972"/>
              <a:gd name="connsiteY7-532" fmla="*/ 730697 h 852489"/>
              <a:gd name="connsiteX8-533" fmla="*/ 633056 w 1237972"/>
              <a:gd name="connsiteY8-534" fmla="*/ 852489 h 852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209" y="connsiteY8-210"/>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691109-F4F8-4597-962C-A4F4B7960636}" type="datetimeFigureOut">
              <a:rPr lang="en-US" smtClean="0"/>
              <a:t>10-Oct-24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AD9F-AEE9-406E-B720-57D2B9DB281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91109-F4F8-4597-962C-A4F4B7960636}" type="datetimeFigureOut">
              <a:rPr lang="en-US" smtClean="0"/>
              <a:t>10-Oct-24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AD9F-AEE9-406E-B720-57D2B9DB281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691109-F4F8-4597-962C-A4F4B7960636}" type="datetimeFigureOut">
              <a:rPr lang="en-US" smtClean="0"/>
              <a:t>10-Oct-24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AD9F-AEE9-406E-B720-57D2B9DB281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691109-F4F8-4597-962C-A4F4B7960636}" type="datetimeFigureOut">
              <a:rPr lang="en-US" smtClean="0"/>
              <a:t>10-Oct-24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FAD9F-AEE9-406E-B720-57D2B9DB281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1691109-F4F8-4597-962C-A4F4B7960636}" type="datetimeFigureOut">
              <a:rPr lang="en-US" smtClean="0"/>
              <a:t>10-Oct-24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7FAD9F-AEE9-406E-B720-57D2B9DB281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691109-F4F8-4597-962C-A4F4B7960636}" type="datetimeFigureOut">
              <a:rPr lang="en-US" smtClean="0"/>
              <a:t>10-Oct-24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1" fmla="*/ 284667 w 961601"/>
              <a:gd name="connsiteY0-2" fmla="*/ 725435 h 725435"/>
              <a:gd name="connsiteX1-3" fmla="*/ 430018 w 961601"/>
              <a:gd name="connsiteY1-4" fmla="*/ 636758 h 725435"/>
              <a:gd name="connsiteX2-5" fmla="*/ 820834 w 961601"/>
              <a:gd name="connsiteY2-6" fmla="*/ 548364 h 725435"/>
              <a:gd name="connsiteX3-7" fmla="*/ 954560 w 961601"/>
              <a:gd name="connsiteY3-8" fmla="*/ 257282 h 725435"/>
              <a:gd name="connsiteX4-9" fmla="*/ 674525 w 961601"/>
              <a:gd name="connsiteY4-10" fmla="*/ 5631 h 725435"/>
              <a:gd name="connsiteX5-11" fmla="*/ 15300 w 961601"/>
              <a:gd name="connsiteY5-12" fmla="*/ 246614 h 725435"/>
              <a:gd name="connsiteX6-13" fmla="*/ 217325 w 961601"/>
              <a:gd name="connsiteY6-14" fmla="*/ 650664 h 725435"/>
              <a:gd name="connsiteX7-15" fmla="*/ 284667 w 961601"/>
              <a:gd name="connsiteY7-16" fmla="*/ 725435 h 725435"/>
              <a:gd name="connsiteX0-17" fmla="*/ 284667 w 961601"/>
              <a:gd name="connsiteY0-18" fmla="*/ 725962 h 725962"/>
              <a:gd name="connsiteX1-19" fmla="*/ 430018 w 961601"/>
              <a:gd name="connsiteY1-20" fmla="*/ 637285 h 725962"/>
              <a:gd name="connsiteX2-21" fmla="*/ 820834 w 961601"/>
              <a:gd name="connsiteY2-22" fmla="*/ 548891 h 725962"/>
              <a:gd name="connsiteX3-23" fmla="*/ 954560 w 961601"/>
              <a:gd name="connsiteY3-24" fmla="*/ 257809 h 725962"/>
              <a:gd name="connsiteX4-25" fmla="*/ 674525 w 961601"/>
              <a:gd name="connsiteY4-26" fmla="*/ 6158 h 725962"/>
              <a:gd name="connsiteX5-27" fmla="*/ 15300 w 961601"/>
              <a:gd name="connsiteY5-28" fmla="*/ 247141 h 725962"/>
              <a:gd name="connsiteX6-29" fmla="*/ 217325 w 961601"/>
              <a:gd name="connsiteY6-30" fmla="*/ 651191 h 725962"/>
              <a:gd name="connsiteX7-31" fmla="*/ 284667 w 961601"/>
              <a:gd name="connsiteY7-32" fmla="*/ 725962 h 725962"/>
              <a:gd name="connsiteX0-33" fmla="*/ 410902 w 1087836"/>
              <a:gd name="connsiteY0-34" fmla="*/ 719810 h 719810"/>
              <a:gd name="connsiteX1-35" fmla="*/ 556253 w 1087836"/>
              <a:gd name="connsiteY1-36" fmla="*/ 631133 h 719810"/>
              <a:gd name="connsiteX2-37" fmla="*/ 947069 w 1087836"/>
              <a:gd name="connsiteY2-38" fmla="*/ 542739 h 719810"/>
              <a:gd name="connsiteX3-39" fmla="*/ 1080795 w 1087836"/>
              <a:gd name="connsiteY3-40" fmla="*/ 251657 h 719810"/>
              <a:gd name="connsiteX4-41" fmla="*/ 800760 w 1087836"/>
              <a:gd name="connsiteY4-42" fmla="*/ 6 h 719810"/>
              <a:gd name="connsiteX5-43" fmla="*/ 5261 w 1087836"/>
              <a:gd name="connsiteY5-44" fmla="*/ 248982 h 719810"/>
              <a:gd name="connsiteX6-45" fmla="*/ 343560 w 1087836"/>
              <a:gd name="connsiteY6-46" fmla="*/ 645039 h 719810"/>
              <a:gd name="connsiteX7-47" fmla="*/ 410902 w 1087836"/>
              <a:gd name="connsiteY7-48" fmla="*/ 719810 h 719810"/>
              <a:gd name="connsiteX0-49" fmla="*/ 412791 w 1089725"/>
              <a:gd name="connsiteY0-50" fmla="*/ 726835 h 726835"/>
              <a:gd name="connsiteX1-51" fmla="*/ 558142 w 1089725"/>
              <a:gd name="connsiteY1-52" fmla="*/ 638158 h 726835"/>
              <a:gd name="connsiteX2-53" fmla="*/ 948958 w 1089725"/>
              <a:gd name="connsiteY2-54" fmla="*/ 549764 h 726835"/>
              <a:gd name="connsiteX3-55" fmla="*/ 1082684 w 1089725"/>
              <a:gd name="connsiteY3-56" fmla="*/ 258682 h 726835"/>
              <a:gd name="connsiteX4-57" fmla="*/ 802649 w 1089725"/>
              <a:gd name="connsiteY4-58" fmla="*/ 7031 h 726835"/>
              <a:gd name="connsiteX5-59" fmla="*/ 171027 w 1089725"/>
              <a:gd name="connsiteY5-60" fmla="*/ 85967 h 726835"/>
              <a:gd name="connsiteX6-61" fmla="*/ 7150 w 1089725"/>
              <a:gd name="connsiteY6-62" fmla="*/ 256007 h 726835"/>
              <a:gd name="connsiteX7-63" fmla="*/ 345449 w 1089725"/>
              <a:gd name="connsiteY7-64" fmla="*/ 652064 h 726835"/>
              <a:gd name="connsiteX8" fmla="*/ 412791 w 1089725"/>
              <a:gd name="connsiteY8" fmla="*/ 726835 h 726835"/>
              <a:gd name="connsiteX0-65" fmla="*/ 409002 w 1085936"/>
              <a:gd name="connsiteY0-66" fmla="*/ 726835 h 726835"/>
              <a:gd name="connsiteX1-67" fmla="*/ 554353 w 1085936"/>
              <a:gd name="connsiteY1-68" fmla="*/ 638158 h 726835"/>
              <a:gd name="connsiteX2-69" fmla="*/ 945169 w 1085936"/>
              <a:gd name="connsiteY2-70" fmla="*/ 549764 h 726835"/>
              <a:gd name="connsiteX3-71" fmla="*/ 1078895 w 1085936"/>
              <a:gd name="connsiteY3-72" fmla="*/ 258682 h 726835"/>
              <a:gd name="connsiteX4-73" fmla="*/ 798860 w 1085936"/>
              <a:gd name="connsiteY4-74" fmla="*/ 7031 h 726835"/>
              <a:gd name="connsiteX5-75" fmla="*/ 167238 w 1085936"/>
              <a:gd name="connsiteY5-76" fmla="*/ 85967 h 726835"/>
              <a:gd name="connsiteX6-77" fmla="*/ 7460 w 1085936"/>
              <a:gd name="connsiteY6-78" fmla="*/ 285590 h 726835"/>
              <a:gd name="connsiteX7-79" fmla="*/ 341660 w 1085936"/>
              <a:gd name="connsiteY7-80" fmla="*/ 652064 h 726835"/>
              <a:gd name="connsiteX8-81" fmla="*/ 409002 w 1085936"/>
              <a:gd name="connsiteY8-82" fmla="*/ 726835 h 726835"/>
              <a:gd name="connsiteX0-83" fmla="*/ 409002 w 1085936"/>
              <a:gd name="connsiteY0-84" fmla="*/ 726835 h 726835"/>
              <a:gd name="connsiteX1-85" fmla="*/ 554353 w 1085936"/>
              <a:gd name="connsiteY1-86" fmla="*/ 638158 h 726835"/>
              <a:gd name="connsiteX2-87" fmla="*/ 945169 w 1085936"/>
              <a:gd name="connsiteY2-88" fmla="*/ 549764 h 726835"/>
              <a:gd name="connsiteX3-89" fmla="*/ 1078895 w 1085936"/>
              <a:gd name="connsiteY3-90" fmla="*/ 258682 h 726835"/>
              <a:gd name="connsiteX4-91" fmla="*/ 798860 w 1085936"/>
              <a:gd name="connsiteY4-92" fmla="*/ 7031 h 726835"/>
              <a:gd name="connsiteX5-93" fmla="*/ 167238 w 1085936"/>
              <a:gd name="connsiteY5-94" fmla="*/ 85967 h 726835"/>
              <a:gd name="connsiteX6-95" fmla="*/ 7460 w 1085936"/>
              <a:gd name="connsiteY6-96" fmla="*/ 285590 h 726835"/>
              <a:gd name="connsiteX7-97" fmla="*/ 341660 w 1085936"/>
              <a:gd name="connsiteY7-98" fmla="*/ 652064 h 726835"/>
              <a:gd name="connsiteX8-99" fmla="*/ 409002 w 1085936"/>
              <a:gd name="connsiteY8-100" fmla="*/ 726835 h 726835"/>
              <a:gd name="connsiteX0-101" fmla="*/ 407340 w 1084274"/>
              <a:gd name="connsiteY0-102" fmla="*/ 726835 h 726835"/>
              <a:gd name="connsiteX1-103" fmla="*/ 552691 w 1084274"/>
              <a:gd name="connsiteY1-104" fmla="*/ 638158 h 726835"/>
              <a:gd name="connsiteX2-105" fmla="*/ 943507 w 1084274"/>
              <a:gd name="connsiteY2-106" fmla="*/ 549764 h 726835"/>
              <a:gd name="connsiteX3-107" fmla="*/ 1077233 w 1084274"/>
              <a:gd name="connsiteY3-108" fmla="*/ 258682 h 726835"/>
              <a:gd name="connsiteX4-109" fmla="*/ 797198 w 1084274"/>
              <a:gd name="connsiteY4-110" fmla="*/ 7031 h 726835"/>
              <a:gd name="connsiteX5-111" fmla="*/ 165576 w 1084274"/>
              <a:gd name="connsiteY5-112" fmla="*/ 85967 h 726835"/>
              <a:gd name="connsiteX6-113" fmla="*/ 5798 w 1084274"/>
              <a:gd name="connsiteY6-114" fmla="*/ 285590 h 726835"/>
              <a:gd name="connsiteX7-115" fmla="*/ 339998 w 1084274"/>
              <a:gd name="connsiteY7-116" fmla="*/ 652064 h 726835"/>
              <a:gd name="connsiteX8-117" fmla="*/ 407340 w 1084274"/>
              <a:gd name="connsiteY8-118" fmla="*/ 726835 h 726835"/>
              <a:gd name="connsiteX0-119" fmla="*/ 405193 w 1082127"/>
              <a:gd name="connsiteY0-120" fmla="*/ 726835 h 726835"/>
              <a:gd name="connsiteX1-121" fmla="*/ 550544 w 1082127"/>
              <a:gd name="connsiteY1-122" fmla="*/ 638158 h 726835"/>
              <a:gd name="connsiteX2-123" fmla="*/ 941360 w 1082127"/>
              <a:gd name="connsiteY2-124" fmla="*/ 549764 h 726835"/>
              <a:gd name="connsiteX3-125" fmla="*/ 1075086 w 1082127"/>
              <a:gd name="connsiteY3-126" fmla="*/ 258682 h 726835"/>
              <a:gd name="connsiteX4-127" fmla="*/ 795051 w 1082127"/>
              <a:gd name="connsiteY4-128" fmla="*/ 7031 h 726835"/>
              <a:gd name="connsiteX5-129" fmla="*/ 163429 w 1082127"/>
              <a:gd name="connsiteY5-130" fmla="*/ 85967 h 726835"/>
              <a:gd name="connsiteX6-131" fmla="*/ 5959 w 1082127"/>
              <a:gd name="connsiteY6-132" fmla="*/ 336874 h 726835"/>
              <a:gd name="connsiteX7-133" fmla="*/ 337851 w 1082127"/>
              <a:gd name="connsiteY7-134" fmla="*/ 652064 h 726835"/>
              <a:gd name="connsiteX8-135" fmla="*/ 405193 w 1082127"/>
              <a:gd name="connsiteY8-136" fmla="*/ 726835 h 726835"/>
              <a:gd name="connsiteX0-137" fmla="*/ 405097 w 1082031"/>
              <a:gd name="connsiteY0-138" fmla="*/ 727553 h 727553"/>
              <a:gd name="connsiteX1-139" fmla="*/ 550448 w 1082031"/>
              <a:gd name="connsiteY1-140" fmla="*/ 638876 h 727553"/>
              <a:gd name="connsiteX2-141" fmla="*/ 941264 w 1082031"/>
              <a:gd name="connsiteY2-142" fmla="*/ 550482 h 727553"/>
              <a:gd name="connsiteX3-143" fmla="*/ 1074990 w 1082031"/>
              <a:gd name="connsiteY3-144" fmla="*/ 259400 h 727553"/>
              <a:gd name="connsiteX4-145" fmla="*/ 794955 w 1082031"/>
              <a:gd name="connsiteY4-146" fmla="*/ 7749 h 727553"/>
              <a:gd name="connsiteX5-147" fmla="*/ 164686 w 1082031"/>
              <a:gd name="connsiteY5-148" fmla="*/ 81610 h 727553"/>
              <a:gd name="connsiteX6-149" fmla="*/ 5863 w 1082031"/>
              <a:gd name="connsiteY6-150" fmla="*/ 337592 h 727553"/>
              <a:gd name="connsiteX7-151" fmla="*/ 337755 w 1082031"/>
              <a:gd name="connsiteY7-152" fmla="*/ 652782 h 727553"/>
              <a:gd name="connsiteX8-153" fmla="*/ 405097 w 1082031"/>
              <a:gd name="connsiteY8-154" fmla="*/ 727553 h 727553"/>
              <a:gd name="connsiteX0-155" fmla="*/ 427815 w 1104749"/>
              <a:gd name="connsiteY0-156" fmla="*/ 727553 h 727553"/>
              <a:gd name="connsiteX1-157" fmla="*/ 573166 w 1104749"/>
              <a:gd name="connsiteY1-158" fmla="*/ 638876 h 727553"/>
              <a:gd name="connsiteX2-159" fmla="*/ 963982 w 1104749"/>
              <a:gd name="connsiteY2-160" fmla="*/ 550482 h 727553"/>
              <a:gd name="connsiteX3-161" fmla="*/ 1097708 w 1104749"/>
              <a:gd name="connsiteY3-162" fmla="*/ 259400 h 727553"/>
              <a:gd name="connsiteX4-163" fmla="*/ 817673 w 1104749"/>
              <a:gd name="connsiteY4-164" fmla="*/ 7749 h 727553"/>
              <a:gd name="connsiteX5-165" fmla="*/ 187404 w 1104749"/>
              <a:gd name="connsiteY5-166" fmla="*/ 81610 h 727553"/>
              <a:gd name="connsiteX6-167" fmla="*/ 4537 w 1104749"/>
              <a:gd name="connsiteY6-168" fmla="*/ 344274 h 727553"/>
              <a:gd name="connsiteX7-169" fmla="*/ 360473 w 1104749"/>
              <a:gd name="connsiteY7-170" fmla="*/ 652782 h 727553"/>
              <a:gd name="connsiteX8-171" fmla="*/ 427815 w 1104749"/>
              <a:gd name="connsiteY8-172" fmla="*/ 727553 h 727553"/>
              <a:gd name="connsiteX0-173" fmla="*/ 423278 w 1100212"/>
              <a:gd name="connsiteY0-174" fmla="*/ 727553 h 727553"/>
              <a:gd name="connsiteX1-175" fmla="*/ 568629 w 1100212"/>
              <a:gd name="connsiteY1-176" fmla="*/ 638876 h 727553"/>
              <a:gd name="connsiteX2-177" fmla="*/ 959445 w 1100212"/>
              <a:gd name="connsiteY2-178" fmla="*/ 550482 h 727553"/>
              <a:gd name="connsiteX3-179" fmla="*/ 1093171 w 1100212"/>
              <a:gd name="connsiteY3-180" fmla="*/ 259400 h 727553"/>
              <a:gd name="connsiteX4-181" fmla="*/ 813136 w 1100212"/>
              <a:gd name="connsiteY4-182" fmla="*/ 7749 h 727553"/>
              <a:gd name="connsiteX5-183" fmla="*/ 182867 w 1100212"/>
              <a:gd name="connsiteY5-184" fmla="*/ 81610 h 727553"/>
              <a:gd name="connsiteX6-185" fmla="*/ 0 w 1100212"/>
              <a:gd name="connsiteY6-186" fmla="*/ 344274 h 727553"/>
              <a:gd name="connsiteX7-187" fmla="*/ 355936 w 1100212"/>
              <a:gd name="connsiteY7-188" fmla="*/ 652782 h 727553"/>
              <a:gd name="connsiteX8-189" fmla="*/ 423278 w 1100212"/>
              <a:gd name="connsiteY8-190" fmla="*/ 727553 h 727553"/>
              <a:gd name="connsiteX0-191" fmla="*/ 423278 w 1100212"/>
              <a:gd name="connsiteY0-192" fmla="*/ 727553 h 727553"/>
              <a:gd name="connsiteX1-193" fmla="*/ 568629 w 1100212"/>
              <a:gd name="connsiteY1-194" fmla="*/ 638876 h 727553"/>
              <a:gd name="connsiteX2-195" fmla="*/ 959445 w 1100212"/>
              <a:gd name="connsiteY2-196" fmla="*/ 550482 h 727553"/>
              <a:gd name="connsiteX3-197" fmla="*/ 1093171 w 1100212"/>
              <a:gd name="connsiteY3-198" fmla="*/ 259400 h 727553"/>
              <a:gd name="connsiteX4-199" fmla="*/ 813136 w 1100212"/>
              <a:gd name="connsiteY4-200" fmla="*/ 7749 h 727553"/>
              <a:gd name="connsiteX5-201" fmla="*/ 182867 w 1100212"/>
              <a:gd name="connsiteY5-202" fmla="*/ 81610 h 727553"/>
              <a:gd name="connsiteX6-203" fmla="*/ 0 w 1100212"/>
              <a:gd name="connsiteY6-204" fmla="*/ 344274 h 727553"/>
              <a:gd name="connsiteX7-205" fmla="*/ 355936 w 1100212"/>
              <a:gd name="connsiteY7-206" fmla="*/ 652782 h 727553"/>
              <a:gd name="connsiteX8-207" fmla="*/ 423278 w 1100212"/>
              <a:gd name="connsiteY8-208" fmla="*/ 727553 h 727553"/>
              <a:gd name="connsiteX0-209" fmla="*/ 437503 w 1114437"/>
              <a:gd name="connsiteY0-210" fmla="*/ 727553 h 727553"/>
              <a:gd name="connsiteX1-211" fmla="*/ 582854 w 1114437"/>
              <a:gd name="connsiteY1-212" fmla="*/ 638876 h 727553"/>
              <a:gd name="connsiteX2-213" fmla="*/ 973670 w 1114437"/>
              <a:gd name="connsiteY2-214" fmla="*/ 550482 h 727553"/>
              <a:gd name="connsiteX3-215" fmla="*/ 1107396 w 1114437"/>
              <a:gd name="connsiteY3-216" fmla="*/ 259400 h 727553"/>
              <a:gd name="connsiteX4-217" fmla="*/ 827361 w 1114437"/>
              <a:gd name="connsiteY4-218" fmla="*/ 7749 h 727553"/>
              <a:gd name="connsiteX5-219" fmla="*/ 197092 w 1114437"/>
              <a:gd name="connsiteY5-220" fmla="*/ 81610 h 727553"/>
              <a:gd name="connsiteX6-221" fmla="*/ 0 w 1114437"/>
              <a:gd name="connsiteY6-222" fmla="*/ 341962 h 727553"/>
              <a:gd name="connsiteX7-223" fmla="*/ 370161 w 1114437"/>
              <a:gd name="connsiteY7-224" fmla="*/ 652782 h 727553"/>
              <a:gd name="connsiteX8-225" fmla="*/ 437503 w 1114437"/>
              <a:gd name="connsiteY8-226" fmla="*/ 727553 h 727553"/>
              <a:gd name="connsiteX0-227" fmla="*/ 463684 w 1140618"/>
              <a:gd name="connsiteY0-228" fmla="*/ 727553 h 727553"/>
              <a:gd name="connsiteX1-229" fmla="*/ 609035 w 1140618"/>
              <a:gd name="connsiteY1-230" fmla="*/ 638876 h 727553"/>
              <a:gd name="connsiteX2-231" fmla="*/ 999851 w 1140618"/>
              <a:gd name="connsiteY2-232" fmla="*/ 550482 h 727553"/>
              <a:gd name="connsiteX3-233" fmla="*/ 1133577 w 1140618"/>
              <a:gd name="connsiteY3-234" fmla="*/ 259400 h 727553"/>
              <a:gd name="connsiteX4-235" fmla="*/ 853542 w 1140618"/>
              <a:gd name="connsiteY4-236" fmla="*/ 7749 h 727553"/>
              <a:gd name="connsiteX5-237" fmla="*/ 223273 w 1140618"/>
              <a:gd name="connsiteY5-238" fmla="*/ 81610 h 727553"/>
              <a:gd name="connsiteX6-239" fmla="*/ 0 w 1140618"/>
              <a:gd name="connsiteY6-240" fmla="*/ 343816 h 727553"/>
              <a:gd name="connsiteX7-241" fmla="*/ 396342 w 1140618"/>
              <a:gd name="connsiteY7-242" fmla="*/ 652782 h 727553"/>
              <a:gd name="connsiteX8-243" fmla="*/ 463684 w 1140618"/>
              <a:gd name="connsiteY8-244" fmla="*/ 727553 h 727553"/>
              <a:gd name="connsiteX0-245" fmla="*/ 463684 w 1140714"/>
              <a:gd name="connsiteY0-246" fmla="*/ 719277 h 719277"/>
              <a:gd name="connsiteX1-247" fmla="*/ 609035 w 1140714"/>
              <a:gd name="connsiteY1-248" fmla="*/ 630600 h 719277"/>
              <a:gd name="connsiteX2-249" fmla="*/ 999851 w 1140714"/>
              <a:gd name="connsiteY2-250" fmla="*/ 542206 h 719277"/>
              <a:gd name="connsiteX3-251" fmla="*/ 1133577 w 1140714"/>
              <a:gd name="connsiteY3-252" fmla="*/ 251124 h 719277"/>
              <a:gd name="connsiteX4-253" fmla="*/ 852002 w 1140714"/>
              <a:gd name="connsiteY4-254" fmla="*/ 8636 h 719277"/>
              <a:gd name="connsiteX5-255" fmla="*/ 223273 w 1140714"/>
              <a:gd name="connsiteY5-256" fmla="*/ 73334 h 719277"/>
              <a:gd name="connsiteX6-257" fmla="*/ 0 w 1140714"/>
              <a:gd name="connsiteY6-258" fmla="*/ 335540 h 719277"/>
              <a:gd name="connsiteX7-259" fmla="*/ 396342 w 1140714"/>
              <a:gd name="connsiteY7-260" fmla="*/ 644506 h 719277"/>
              <a:gd name="connsiteX8-261" fmla="*/ 463684 w 1140714"/>
              <a:gd name="connsiteY8-262" fmla="*/ 719277 h 719277"/>
              <a:gd name="connsiteX0-263" fmla="*/ 463684 w 1140714"/>
              <a:gd name="connsiteY0-264" fmla="*/ 721380 h 721380"/>
              <a:gd name="connsiteX1-265" fmla="*/ 609035 w 1140714"/>
              <a:gd name="connsiteY1-266" fmla="*/ 632703 h 721380"/>
              <a:gd name="connsiteX2-267" fmla="*/ 999851 w 1140714"/>
              <a:gd name="connsiteY2-268" fmla="*/ 544309 h 721380"/>
              <a:gd name="connsiteX3-269" fmla="*/ 1133577 w 1140714"/>
              <a:gd name="connsiteY3-270" fmla="*/ 253227 h 721380"/>
              <a:gd name="connsiteX4-271" fmla="*/ 852002 w 1140714"/>
              <a:gd name="connsiteY4-272" fmla="*/ 10739 h 721380"/>
              <a:gd name="connsiteX5-273" fmla="*/ 223273 w 1140714"/>
              <a:gd name="connsiteY5-274" fmla="*/ 64441 h 721380"/>
              <a:gd name="connsiteX6-275" fmla="*/ 0 w 1140714"/>
              <a:gd name="connsiteY6-276" fmla="*/ 337643 h 721380"/>
              <a:gd name="connsiteX7-277" fmla="*/ 396342 w 1140714"/>
              <a:gd name="connsiteY7-278" fmla="*/ 646609 h 721380"/>
              <a:gd name="connsiteX8-279" fmla="*/ 463684 w 1140714"/>
              <a:gd name="connsiteY8-280" fmla="*/ 721380 h 721380"/>
              <a:gd name="connsiteX0-281" fmla="*/ 463684 w 1140714"/>
              <a:gd name="connsiteY0-282" fmla="*/ 721380 h 721380"/>
              <a:gd name="connsiteX1-283" fmla="*/ 609035 w 1140714"/>
              <a:gd name="connsiteY1-284" fmla="*/ 632703 h 721380"/>
              <a:gd name="connsiteX2-285" fmla="*/ 999851 w 1140714"/>
              <a:gd name="connsiteY2-286" fmla="*/ 544309 h 721380"/>
              <a:gd name="connsiteX3-287" fmla="*/ 1133577 w 1140714"/>
              <a:gd name="connsiteY3-288" fmla="*/ 253227 h 721380"/>
              <a:gd name="connsiteX4-289" fmla="*/ 852002 w 1140714"/>
              <a:gd name="connsiteY4-290" fmla="*/ 10739 h 721380"/>
              <a:gd name="connsiteX5-291" fmla="*/ 223273 w 1140714"/>
              <a:gd name="connsiteY5-292" fmla="*/ 64441 h 721380"/>
              <a:gd name="connsiteX6-293" fmla="*/ 0 w 1140714"/>
              <a:gd name="connsiteY6-294" fmla="*/ 337643 h 721380"/>
              <a:gd name="connsiteX7-295" fmla="*/ 396342 w 1140714"/>
              <a:gd name="connsiteY7-296" fmla="*/ 646609 h 721380"/>
              <a:gd name="connsiteX8-297" fmla="*/ 463684 w 1140714"/>
              <a:gd name="connsiteY8-298" fmla="*/ 721380 h 721380"/>
              <a:gd name="connsiteX0-299" fmla="*/ 463684 w 1138513"/>
              <a:gd name="connsiteY0-300" fmla="*/ 721380 h 721380"/>
              <a:gd name="connsiteX1-301" fmla="*/ 610575 w 1138513"/>
              <a:gd name="connsiteY1-302" fmla="*/ 643699 h 721380"/>
              <a:gd name="connsiteX2-303" fmla="*/ 999851 w 1138513"/>
              <a:gd name="connsiteY2-304" fmla="*/ 544309 h 721380"/>
              <a:gd name="connsiteX3-305" fmla="*/ 1133577 w 1138513"/>
              <a:gd name="connsiteY3-306" fmla="*/ 253227 h 721380"/>
              <a:gd name="connsiteX4-307" fmla="*/ 852002 w 1138513"/>
              <a:gd name="connsiteY4-308" fmla="*/ 10739 h 721380"/>
              <a:gd name="connsiteX5-309" fmla="*/ 223273 w 1138513"/>
              <a:gd name="connsiteY5-310" fmla="*/ 64441 h 721380"/>
              <a:gd name="connsiteX6-311" fmla="*/ 0 w 1138513"/>
              <a:gd name="connsiteY6-312" fmla="*/ 337643 h 721380"/>
              <a:gd name="connsiteX7-313" fmla="*/ 396342 w 1138513"/>
              <a:gd name="connsiteY7-314" fmla="*/ 646609 h 721380"/>
              <a:gd name="connsiteX8-315" fmla="*/ 463684 w 1138513"/>
              <a:gd name="connsiteY8-316" fmla="*/ 721380 h 721380"/>
              <a:gd name="connsiteX0-317" fmla="*/ 463684 w 1138513"/>
              <a:gd name="connsiteY0-318" fmla="*/ 721380 h 721380"/>
              <a:gd name="connsiteX1-319" fmla="*/ 610575 w 1138513"/>
              <a:gd name="connsiteY1-320" fmla="*/ 643699 h 721380"/>
              <a:gd name="connsiteX2-321" fmla="*/ 999851 w 1138513"/>
              <a:gd name="connsiteY2-322" fmla="*/ 544309 h 721380"/>
              <a:gd name="connsiteX3-323" fmla="*/ 1133577 w 1138513"/>
              <a:gd name="connsiteY3-324" fmla="*/ 253227 h 721380"/>
              <a:gd name="connsiteX4-325" fmla="*/ 852002 w 1138513"/>
              <a:gd name="connsiteY4-326" fmla="*/ 10739 h 721380"/>
              <a:gd name="connsiteX5-327" fmla="*/ 223273 w 1138513"/>
              <a:gd name="connsiteY5-328" fmla="*/ 64441 h 721380"/>
              <a:gd name="connsiteX6-329" fmla="*/ 0 w 1138513"/>
              <a:gd name="connsiteY6-330" fmla="*/ 337643 h 721380"/>
              <a:gd name="connsiteX7-331" fmla="*/ 396342 w 1138513"/>
              <a:gd name="connsiteY7-332" fmla="*/ 646609 h 721380"/>
              <a:gd name="connsiteX8-333" fmla="*/ 463684 w 1138513"/>
              <a:gd name="connsiteY8-334" fmla="*/ 721380 h 721380"/>
              <a:gd name="connsiteX0-335" fmla="*/ 463684 w 1136732"/>
              <a:gd name="connsiteY0-336" fmla="*/ 721380 h 721380"/>
              <a:gd name="connsiteX1-337" fmla="*/ 610575 w 1136732"/>
              <a:gd name="connsiteY1-338" fmla="*/ 643699 h 721380"/>
              <a:gd name="connsiteX2-339" fmla="*/ 999851 w 1136732"/>
              <a:gd name="connsiteY2-340" fmla="*/ 544309 h 721380"/>
              <a:gd name="connsiteX3-341" fmla="*/ 1133577 w 1136732"/>
              <a:gd name="connsiteY3-342" fmla="*/ 253227 h 721380"/>
              <a:gd name="connsiteX4-343" fmla="*/ 852002 w 1136732"/>
              <a:gd name="connsiteY4-344" fmla="*/ 10739 h 721380"/>
              <a:gd name="connsiteX5-345" fmla="*/ 223273 w 1136732"/>
              <a:gd name="connsiteY5-346" fmla="*/ 64441 h 721380"/>
              <a:gd name="connsiteX6-347" fmla="*/ 0 w 1136732"/>
              <a:gd name="connsiteY6-348" fmla="*/ 337643 h 721380"/>
              <a:gd name="connsiteX7-349" fmla="*/ 396342 w 1136732"/>
              <a:gd name="connsiteY7-350" fmla="*/ 646609 h 721380"/>
              <a:gd name="connsiteX8-351" fmla="*/ 463684 w 1136732"/>
              <a:gd name="connsiteY8-352" fmla="*/ 721380 h 721380"/>
              <a:gd name="connsiteX0-353" fmla="*/ 463684 w 1121891"/>
              <a:gd name="connsiteY0-354" fmla="*/ 721255 h 721255"/>
              <a:gd name="connsiteX1-355" fmla="*/ 610575 w 1121891"/>
              <a:gd name="connsiteY1-356" fmla="*/ 643574 h 721255"/>
              <a:gd name="connsiteX2-357" fmla="*/ 999851 w 1121891"/>
              <a:gd name="connsiteY2-358" fmla="*/ 544184 h 721255"/>
              <a:gd name="connsiteX3-359" fmla="*/ 1118177 w 1121891"/>
              <a:gd name="connsiteY3-360" fmla="*/ 251269 h 721255"/>
              <a:gd name="connsiteX4-361" fmla="*/ 852002 w 1121891"/>
              <a:gd name="connsiteY4-362" fmla="*/ 10614 h 721255"/>
              <a:gd name="connsiteX5-363" fmla="*/ 223273 w 1121891"/>
              <a:gd name="connsiteY5-364" fmla="*/ 64316 h 721255"/>
              <a:gd name="connsiteX6-365" fmla="*/ 0 w 1121891"/>
              <a:gd name="connsiteY6-366" fmla="*/ 337518 h 721255"/>
              <a:gd name="connsiteX7-367" fmla="*/ 396342 w 1121891"/>
              <a:gd name="connsiteY7-368" fmla="*/ 646484 h 721255"/>
              <a:gd name="connsiteX8-369" fmla="*/ 463684 w 1121891"/>
              <a:gd name="connsiteY8-370" fmla="*/ 721255 h 721255"/>
              <a:gd name="connsiteX0-371" fmla="*/ 463684 w 1123864"/>
              <a:gd name="connsiteY0-372" fmla="*/ 721255 h 721255"/>
              <a:gd name="connsiteX1-373" fmla="*/ 610575 w 1123864"/>
              <a:gd name="connsiteY1-374" fmla="*/ 643574 h 721255"/>
              <a:gd name="connsiteX2-375" fmla="*/ 999851 w 1123864"/>
              <a:gd name="connsiteY2-376" fmla="*/ 549682 h 721255"/>
              <a:gd name="connsiteX3-377" fmla="*/ 1118177 w 1123864"/>
              <a:gd name="connsiteY3-378" fmla="*/ 251269 h 721255"/>
              <a:gd name="connsiteX4-379" fmla="*/ 852002 w 1123864"/>
              <a:gd name="connsiteY4-380" fmla="*/ 10614 h 721255"/>
              <a:gd name="connsiteX5-381" fmla="*/ 223273 w 1123864"/>
              <a:gd name="connsiteY5-382" fmla="*/ 64316 h 721255"/>
              <a:gd name="connsiteX6-383" fmla="*/ 0 w 1123864"/>
              <a:gd name="connsiteY6-384" fmla="*/ 337518 h 721255"/>
              <a:gd name="connsiteX7-385" fmla="*/ 396342 w 1123864"/>
              <a:gd name="connsiteY7-386" fmla="*/ 646484 h 721255"/>
              <a:gd name="connsiteX8-387" fmla="*/ 463684 w 1123864"/>
              <a:gd name="connsiteY8-388" fmla="*/ 721255 h 721255"/>
              <a:gd name="connsiteX0-389" fmla="*/ 463684 w 1123864"/>
              <a:gd name="connsiteY0-390" fmla="*/ 721255 h 721255"/>
              <a:gd name="connsiteX1-391" fmla="*/ 610575 w 1123864"/>
              <a:gd name="connsiteY1-392" fmla="*/ 643574 h 721255"/>
              <a:gd name="connsiteX2-393" fmla="*/ 999851 w 1123864"/>
              <a:gd name="connsiteY2-394" fmla="*/ 549682 h 721255"/>
              <a:gd name="connsiteX3-395" fmla="*/ 1118177 w 1123864"/>
              <a:gd name="connsiteY3-396" fmla="*/ 251269 h 721255"/>
              <a:gd name="connsiteX4-397" fmla="*/ 852002 w 1123864"/>
              <a:gd name="connsiteY4-398" fmla="*/ 10614 h 721255"/>
              <a:gd name="connsiteX5-399" fmla="*/ 223273 w 1123864"/>
              <a:gd name="connsiteY5-400" fmla="*/ 64316 h 721255"/>
              <a:gd name="connsiteX6-401" fmla="*/ 0 w 1123864"/>
              <a:gd name="connsiteY6-402" fmla="*/ 337518 h 721255"/>
              <a:gd name="connsiteX7-403" fmla="*/ 396342 w 1123864"/>
              <a:gd name="connsiteY7-404" fmla="*/ 646484 h 721255"/>
              <a:gd name="connsiteX8-405" fmla="*/ 463684 w 1123864"/>
              <a:gd name="connsiteY8-406" fmla="*/ 721255 h 721255"/>
              <a:gd name="connsiteX0-407" fmla="*/ 463684 w 1123354"/>
              <a:gd name="connsiteY0-408" fmla="*/ 721255 h 721255"/>
              <a:gd name="connsiteX1-409" fmla="*/ 610575 w 1123354"/>
              <a:gd name="connsiteY1-410" fmla="*/ 643574 h 721255"/>
              <a:gd name="connsiteX2-411" fmla="*/ 999851 w 1123354"/>
              <a:gd name="connsiteY2-412" fmla="*/ 549682 h 721255"/>
              <a:gd name="connsiteX3-413" fmla="*/ 1118177 w 1123354"/>
              <a:gd name="connsiteY3-414" fmla="*/ 251269 h 721255"/>
              <a:gd name="connsiteX4-415" fmla="*/ 852002 w 1123354"/>
              <a:gd name="connsiteY4-416" fmla="*/ 10614 h 721255"/>
              <a:gd name="connsiteX5-417" fmla="*/ 223273 w 1123354"/>
              <a:gd name="connsiteY5-418" fmla="*/ 64316 h 721255"/>
              <a:gd name="connsiteX6-419" fmla="*/ 0 w 1123354"/>
              <a:gd name="connsiteY6-420" fmla="*/ 337518 h 721255"/>
              <a:gd name="connsiteX7-421" fmla="*/ 396342 w 1123354"/>
              <a:gd name="connsiteY7-422" fmla="*/ 646484 h 721255"/>
              <a:gd name="connsiteX8-423" fmla="*/ 463684 w 1123354"/>
              <a:gd name="connsiteY8-424" fmla="*/ 721255 h 721255"/>
              <a:gd name="connsiteX0-425" fmla="*/ 411324 w 1070994"/>
              <a:gd name="connsiteY0-426" fmla="*/ 721255 h 721255"/>
              <a:gd name="connsiteX1-427" fmla="*/ 558215 w 1070994"/>
              <a:gd name="connsiteY1-428" fmla="*/ 643574 h 721255"/>
              <a:gd name="connsiteX2-429" fmla="*/ 947491 w 1070994"/>
              <a:gd name="connsiteY2-430" fmla="*/ 549682 h 721255"/>
              <a:gd name="connsiteX3-431" fmla="*/ 1065817 w 1070994"/>
              <a:gd name="connsiteY3-432" fmla="*/ 251269 h 721255"/>
              <a:gd name="connsiteX4-433" fmla="*/ 799642 w 1070994"/>
              <a:gd name="connsiteY4-434" fmla="*/ 10614 h 721255"/>
              <a:gd name="connsiteX5-435" fmla="*/ 170913 w 1070994"/>
              <a:gd name="connsiteY5-436" fmla="*/ 64316 h 721255"/>
              <a:gd name="connsiteX6-437" fmla="*/ 0 w 1070994"/>
              <a:gd name="connsiteY6-438" fmla="*/ 339351 h 721255"/>
              <a:gd name="connsiteX7-439" fmla="*/ 343982 w 1070994"/>
              <a:gd name="connsiteY7-440" fmla="*/ 646484 h 721255"/>
              <a:gd name="connsiteX8-441" fmla="*/ 411324 w 1070994"/>
              <a:gd name="connsiteY8-442" fmla="*/ 721255 h 721255"/>
              <a:gd name="connsiteX0-443" fmla="*/ 391304 w 1050974"/>
              <a:gd name="connsiteY0-444" fmla="*/ 721255 h 721255"/>
              <a:gd name="connsiteX1-445" fmla="*/ 538195 w 1050974"/>
              <a:gd name="connsiteY1-446" fmla="*/ 643574 h 721255"/>
              <a:gd name="connsiteX2-447" fmla="*/ 927471 w 1050974"/>
              <a:gd name="connsiteY2-448" fmla="*/ 549682 h 721255"/>
              <a:gd name="connsiteX3-449" fmla="*/ 1045797 w 1050974"/>
              <a:gd name="connsiteY3-450" fmla="*/ 251269 h 721255"/>
              <a:gd name="connsiteX4-451" fmla="*/ 779622 w 1050974"/>
              <a:gd name="connsiteY4-452" fmla="*/ 10614 h 721255"/>
              <a:gd name="connsiteX5-453" fmla="*/ 150893 w 1050974"/>
              <a:gd name="connsiteY5-454" fmla="*/ 64316 h 721255"/>
              <a:gd name="connsiteX6-455" fmla="*/ 0 w 1050974"/>
              <a:gd name="connsiteY6-456" fmla="*/ 339351 h 721255"/>
              <a:gd name="connsiteX7-457" fmla="*/ 323962 w 1050974"/>
              <a:gd name="connsiteY7-458" fmla="*/ 646484 h 721255"/>
              <a:gd name="connsiteX8-459" fmla="*/ 391304 w 1050974"/>
              <a:gd name="connsiteY8-460" fmla="*/ 721255 h 721255"/>
              <a:gd name="connsiteX0-461" fmla="*/ 391304 w 1050974"/>
              <a:gd name="connsiteY0-462" fmla="*/ 721255 h 721255"/>
              <a:gd name="connsiteX1-463" fmla="*/ 538195 w 1050974"/>
              <a:gd name="connsiteY1-464" fmla="*/ 643574 h 721255"/>
              <a:gd name="connsiteX2-465" fmla="*/ 927471 w 1050974"/>
              <a:gd name="connsiteY2-466" fmla="*/ 549682 h 721255"/>
              <a:gd name="connsiteX3-467" fmla="*/ 1045797 w 1050974"/>
              <a:gd name="connsiteY3-468" fmla="*/ 251269 h 721255"/>
              <a:gd name="connsiteX4-469" fmla="*/ 779622 w 1050974"/>
              <a:gd name="connsiteY4-470" fmla="*/ 10614 h 721255"/>
              <a:gd name="connsiteX5-471" fmla="*/ 150893 w 1050974"/>
              <a:gd name="connsiteY5-472" fmla="*/ 64316 h 721255"/>
              <a:gd name="connsiteX6-473" fmla="*/ 0 w 1050974"/>
              <a:gd name="connsiteY6-474" fmla="*/ 339351 h 721255"/>
              <a:gd name="connsiteX7-475" fmla="*/ 323962 w 1050974"/>
              <a:gd name="connsiteY7-476" fmla="*/ 646484 h 721255"/>
              <a:gd name="connsiteX8-477" fmla="*/ 391304 w 1050974"/>
              <a:gd name="connsiteY8-478" fmla="*/ 721255 h 721255"/>
              <a:gd name="connsiteX0-479" fmla="*/ 391304 w 1050974"/>
              <a:gd name="connsiteY0-480" fmla="*/ 723864 h 723864"/>
              <a:gd name="connsiteX1-481" fmla="*/ 538195 w 1050974"/>
              <a:gd name="connsiteY1-482" fmla="*/ 646183 h 723864"/>
              <a:gd name="connsiteX2-483" fmla="*/ 927471 w 1050974"/>
              <a:gd name="connsiteY2-484" fmla="*/ 552291 h 723864"/>
              <a:gd name="connsiteX3-485" fmla="*/ 1045797 w 1050974"/>
              <a:gd name="connsiteY3-486" fmla="*/ 253878 h 723864"/>
              <a:gd name="connsiteX4-487" fmla="*/ 779622 w 1050974"/>
              <a:gd name="connsiteY4-488" fmla="*/ 13223 h 723864"/>
              <a:gd name="connsiteX5-489" fmla="*/ 201713 w 1050974"/>
              <a:gd name="connsiteY5-490" fmla="*/ 55929 h 723864"/>
              <a:gd name="connsiteX6-491" fmla="*/ 0 w 1050974"/>
              <a:gd name="connsiteY6-492" fmla="*/ 341960 h 723864"/>
              <a:gd name="connsiteX7-493" fmla="*/ 323962 w 1050974"/>
              <a:gd name="connsiteY7-494" fmla="*/ 649093 h 723864"/>
              <a:gd name="connsiteX8-495" fmla="*/ 391304 w 1050974"/>
              <a:gd name="connsiteY8-496" fmla="*/ 723864 h 723864"/>
              <a:gd name="connsiteX0-497" fmla="*/ 391304 w 1050974"/>
              <a:gd name="connsiteY0-498" fmla="*/ 722931 h 722931"/>
              <a:gd name="connsiteX1-499" fmla="*/ 538195 w 1050974"/>
              <a:gd name="connsiteY1-500" fmla="*/ 645250 h 722931"/>
              <a:gd name="connsiteX2-501" fmla="*/ 927471 w 1050974"/>
              <a:gd name="connsiteY2-502" fmla="*/ 551358 h 722931"/>
              <a:gd name="connsiteX3-503" fmla="*/ 1045797 w 1050974"/>
              <a:gd name="connsiteY3-504" fmla="*/ 252945 h 722931"/>
              <a:gd name="connsiteX4-505" fmla="*/ 779622 w 1050974"/>
              <a:gd name="connsiteY4-506" fmla="*/ 12290 h 722931"/>
              <a:gd name="connsiteX5-507" fmla="*/ 215573 w 1050974"/>
              <a:gd name="connsiteY5-508" fmla="*/ 58661 h 722931"/>
              <a:gd name="connsiteX6-509" fmla="*/ 0 w 1050974"/>
              <a:gd name="connsiteY6-510" fmla="*/ 341027 h 722931"/>
              <a:gd name="connsiteX7-511" fmla="*/ 323962 w 1050974"/>
              <a:gd name="connsiteY7-512" fmla="*/ 648160 h 722931"/>
              <a:gd name="connsiteX8-513" fmla="*/ 391304 w 1050974"/>
              <a:gd name="connsiteY8-514" fmla="*/ 722931 h 722931"/>
              <a:gd name="connsiteX0-515" fmla="*/ 382064 w 1041734"/>
              <a:gd name="connsiteY0-516" fmla="*/ 722931 h 722931"/>
              <a:gd name="connsiteX1-517" fmla="*/ 528955 w 1041734"/>
              <a:gd name="connsiteY1-518" fmla="*/ 645250 h 722931"/>
              <a:gd name="connsiteX2-519" fmla="*/ 918231 w 1041734"/>
              <a:gd name="connsiteY2-520" fmla="*/ 551358 h 722931"/>
              <a:gd name="connsiteX3-521" fmla="*/ 1036557 w 1041734"/>
              <a:gd name="connsiteY3-522" fmla="*/ 252945 h 722931"/>
              <a:gd name="connsiteX4-523" fmla="*/ 770382 w 1041734"/>
              <a:gd name="connsiteY4-524" fmla="*/ 12290 h 722931"/>
              <a:gd name="connsiteX5-525" fmla="*/ 206333 w 1041734"/>
              <a:gd name="connsiteY5-526" fmla="*/ 58661 h 722931"/>
              <a:gd name="connsiteX6-527" fmla="*/ 0 w 1041734"/>
              <a:gd name="connsiteY6-528" fmla="*/ 342860 h 722931"/>
              <a:gd name="connsiteX7-529" fmla="*/ 314722 w 1041734"/>
              <a:gd name="connsiteY7-530" fmla="*/ 648160 h 722931"/>
              <a:gd name="connsiteX8-531" fmla="*/ 382064 w 1041734"/>
              <a:gd name="connsiteY8-532" fmla="*/ 722931 h 7229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81" y="connsiteY8-82"/>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1" fmla="*/ 284667 w 961601"/>
              <a:gd name="connsiteY0-2" fmla="*/ 725435 h 725435"/>
              <a:gd name="connsiteX1-3" fmla="*/ 430018 w 961601"/>
              <a:gd name="connsiteY1-4" fmla="*/ 636758 h 725435"/>
              <a:gd name="connsiteX2-5" fmla="*/ 820834 w 961601"/>
              <a:gd name="connsiteY2-6" fmla="*/ 548364 h 725435"/>
              <a:gd name="connsiteX3-7" fmla="*/ 954560 w 961601"/>
              <a:gd name="connsiteY3-8" fmla="*/ 257282 h 725435"/>
              <a:gd name="connsiteX4-9" fmla="*/ 674525 w 961601"/>
              <a:gd name="connsiteY4-10" fmla="*/ 5631 h 725435"/>
              <a:gd name="connsiteX5-11" fmla="*/ 15300 w 961601"/>
              <a:gd name="connsiteY5-12" fmla="*/ 246614 h 725435"/>
              <a:gd name="connsiteX6-13" fmla="*/ 217325 w 961601"/>
              <a:gd name="connsiteY6-14" fmla="*/ 650664 h 725435"/>
              <a:gd name="connsiteX7-15" fmla="*/ 284667 w 961601"/>
              <a:gd name="connsiteY7-16" fmla="*/ 725435 h 725435"/>
              <a:gd name="connsiteX0-17" fmla="*/ 284667 w 961601"/>
              <a:gd name="connsiteY0-18" fmla="*/ 725962 h 725962"/>
              <a:gd name="connsiteX1-19" fmla="*/ 430018 w 961601"/>
              <a:gd name="connsiteY1-20" fmla="*/ 637285 h 725962"/>
              <a:gd name="connsiteX2-21" fmla="*/ 820834 w 961601"/>
              <a:gd name="connsiteY2-22" fmla="*/ 548891 h 725962"/>
              <a:gd name="connsiteX3-23" fmla="*/ 954560 w 961601"/>
              <a:gd name="connsiteY3-24" fmla="*/ 257809 h 725962"/>
              <a:gd name="connsiteX4-25" fmla="*/ 674525 w 961601"/>
              <a:gd name="connsiteY4-26" fmla="*/ 6158 h 725962"/>
              <a:gd name="connsiteX5-27" fmla="*/ 15300 w 961601"/>
              <a:gd name="connsiteY5-28" fmla="*/ 247141 h 725962"/>
              <a:gd name="connsiteX6-29" fmla="*/ 217325 w 961601"/>
              <a:gd name="connsiteY6-30" fmla="*/ 651191 h 725962"/>
              <a:gd name="connsiteX7-31" fmla="*/ 284667 w 961601"/>
              <a:gd name="connsiteY7-32" fmla="*/ 725962 h 725962"/>
              <a:gd name="connsiteX0-33" fmla="*/ 410902 w 1087836"/>
              <a:gd name="connsiteY0-34" fmla="*/ 719810 h 719810"/>
              <a:gd name="connsiteX1-35" fmla="*/ 556253 w 1087836"/>
              <a:gd name="connsiteY1-36" fmla="*/ 631133 h 719810"/>
              <a:gd name="connsiteX2-37" fmla="*/ 947069 w 1087836"/>
              <a:gd name="connsiteY2-38" fmla="*/ 542739 h 719810"/>
              <a:gd name="connsiteX3-39" fmla="*/ 1080795 w 1087836"/>
              <a:gd name="connsiteY3-40" fmla="*/ 251657 h 719810"/>
              <a:gd name="connsiteX4-41" fmla="*/ 800760 w 1087836"/>
              <a:gd name="connsiteY4-42" fmla="*/ 6 h 719810"/>
              <a:gd name="connsiteX5-43" fmla="*/ 5261 w 1087836"/>
              <a:gd name="connsiteY5-44" fmla="*/ 248982 h 719810"/>
              <a:gd name="connsiteX6-45" fmla="*/ 343560 w 1087836"/>
              <a:gd name="connsiteY6-46" fmla="*/ 645039 h 719810"/>
              <a:gd name="connsiteX7-47" fmla="*/ 410902 w 1087836"/>
              <a:gd name="connsiteY7-48" fmla="*/ 719810 h 719810"/>
              <a:gd name="connsiteX0-49" fmla="*/ 412791 w 1089725"/>
              <a:gd name="connsiteY0-50" fmla="*/ 726835 h 726835"/>
              <a:gd name="connsiteX1-51" fmla="*/ 558142 w 1089725"/>
              <a:gd name="connsiteY1-52" fmla="*/ 638158 h 726835"/>
              <a:gd name="connsiteX2-53" fmla="*/ 948958 w 1089725"/>
              <a:gd name="connsiteY2-54" fmla="*/ 549764 h 726835"/>
              <a:gd name="connsiteX3-55" fmla="*/ 1082684 w 1089725"/>
              <a:gd name="connsiteY3-56" fmla="*/ 258682 h 726835"/>
              <a:gd name="connsiteX4-57" fmla="*/ 802649 w 1089725"/>
              <a:gd name="connsiteY4-58" fmla="*/ 7031 h 726835"/>
              <a:gd name="connsiteX5-59" fmla="*/ 171027 w 1089725"/>
              <a:gd name="connsiteY5-60" fmla="*/ 85967 h 726835"/>
              <a:gd name="connsiteX6-61" fmla="*/ 7150 w 1089725"/>
              <a:gd name="connsiteY6-62" fmla="*/ 256007 h 726835"/>
              <a:gd name="connsiteX7-63" fmla="*/ 345449 w 1089725"/>
              <a:gd name="connsiteY7-64" fmla="*/ 652064 h 726835"/>
              <a:gd name="connsiteX8" fmla="*/ 412791 w 1089725"/>
              <a:gd name="connsiteY8" fmla="*/ 726835 h 726835"/>
              <a:gd name="connsiteX0-65" fmla="*/ 409002 w 1085936"/>
              <a:gd name="connsiteY0-66" fmla="*/ 726835 h 726835"/>
              <a:gd name="connsiteX1-67" fmla="*/ 554353 w 1085936"/>
              <a:gd name="connsiteY1-68" fmla="*/ 638158 h 726835"/>
              <a:gd name="connsiteX2-69" fmla="*/ 945169 w 1085936"/>
              <a:gd name="connsiteY2-70" fmla="*/ 549764 h 726835"/>
              <a:gd name="connsiteX3-71" fmla="*/ 1078895 w 1085936"/>
              <a:gd name="connsiteY3-72" fmla="*/ 258682 h 726835"/>
              <a:gd name="connsiteX4-73" fmla="*/ 798860 w 1085936"/>
              <a:gd name="connsiteY4-74" fmla="*/ 7031 h 726835"/>
              <a:gd name="connsiteX5-75" fmla="*/ 167238 w 1085936"/>
              <a:gd name="connsiteY5-76" fmla="*/ 85967 h 726835"/>
              <a:gd name="connsiteX6-77" fmla="*/ 7460 w 1085936"/>
              <a:gd name="connsiteY6-78" fmla="*/ 285590 h 726835"/>
              <a:gd name="connsiteX7-79" fmla="*/ 341660 w 1085936"/>
              <a:gd name="connsiteY7-80" fmla="*/ 652064 h 726835"/>
              <a:gd name="connsiteX8-81" fmla="*/ 409002 w 1085936"/>
              <a:gd name="connsiteY8-82" fmla="*/ 726835 h 726835"/>
              <a:gd name="connsiteX0-83" fmla="*/ 409002 w 1085936"/>
              <a:gd name="connsiteY0-84" fmla="*/ 726835 h 726835"/>
              <a:gd name="connsiteX1-85" fmla="*/ 554353 w 1085936"/>
              <a:gd name="connsiteY1-86" fmla="*/ 638158 h 726835"/>
              <a:gd name="connsiteX2-87" fmla="*/ 945169 w 1085936"/>
              <a:gd name="connsiteY2-88" fmla="*/ 549764 h 726835"/>
              <a:gd name="connsiteX3-89" fmla="*/ 1078895 w 1085936"/>
              <a:gd name="connsiteY3-90" fmla="*/ 258682 h 726835"/>
              <a:gd name="connsiteX4-91" fmla="*/ 798860 w 1085936"/>
              <a:gd name="connsiteY4-92" fmla="*/ 7031 h 726835"/>
              <a:gd name="connsiteX5-93" fmla="*/ 167238 w 1085936"/>
              <a:gd name="connsiteY5-94" fmla="*/ 85967 h 726835"/>
              <a:gd name="connsiteX6-95" fmla="*/ 7460 w 1085936"/>
              <a:gd name="connsiteY6-96" fmla="*/ 285590 h 726835"/>
              <a:gd name="connsiteX7-97" fmla="*/ 341660 w 1085936"/>
              <a:gd name="connsiteY7-98" fmla="*/ 652064 h 726835"/>
              <a:gd name="connsiteX8-99" fmla="*/ 409002 w 1085936"/>
              <a:gd name="connsiteY8-100" fmla="*/ 726835 h 726835"/>
              <a:gd name="connsiteX0-101" fmla="*/ 407340 w 1084274"/>
              <a:gd name="connsiteY0-102" fmla="*/ 726835 h 726835"/>
              <a:gd name="connsiteX1-103" fmla="*/ 552691 w 1084274"/>
              <a:gd name="connsiteY1-104" fmla="*/ 638158 h 726835"/>
              <a:gd name="connsiteX2-105" fmla="*/ 943507 w 1084274"/>
              <a:gd name="connsiteY2-106" fmla="*/ 549764 h 726835"/>
              <a:gd name="connsiteX3-107" fmla="*/ 1077233 w 1084274"/>
              <a:gd name="connsiteY3-108" fmla="*/ 258682 h 726835"/>
              <a:gd name="connsiteX4-109" fmla="*/ 797198 w 1084274"/>
              <a:gd name="connsiteY4-110" fmla="*/ 7031 h 726835"/>
              <a:gd name="connsiteX5-111" fmla="*/ 165576 w 1084274"/>
              <a:gd name="connsiteY5-112" fmla="*/ 85967 h 726835"/>
              <a:gd name="connsiteX6-113" fmla="*/ 5798 w 1084274"/>
              <a:gd name="connsiteY6-114" fmla="*/ 285590 h 726835"/>
              <a:gd name="connsiteX7-115" fmla="*/ 339998 w 1084274"/>
              <a:gd name="connsiteY7-116" fmla="*/ 652064 h 726835"/>
              <a:gd name="connsiteX8-117" fmla="*/ 407340 w 1084274"/>
              <a:gd name="connsiteY8-118" fmla="*/ 726835 h 726835"/>
              <a:gd name="connsiteX0-119" fmla="*/ 405193 w 1082127"/>
              <a:gd name="connsiteY0-120" fmla="*/ 726835 h 726835"/>
              <a:gd name="connsiteX1-121" fmla="*/ 550544 w 1082127"/>
              <a:gd name="connsiteY1-122" fmla="*/ 638158 h 726835"/>
              <a:gd name="connsiteX2-123" fmla="*/ 941360 w 1082127"/>
              <a:gd name="connsiteY2-124" fmla="*/ 549764 h 726835"/>
              <a:gd name="connsiteX3-125" fmla="*/ 1075086 w 1082127"/>
              <a:gd name="connsiteY3-126" fmla="*/ 258682 h 726835"/>
              <a:gd name="connsiteX4-127" fmla="*/ 795051 w 1082127"/>
              <a:gd name="connsiteY4-128" fmla="*/ 7031 h 726835"/>
              <a:gd name="connsiteX5-129" fmla="*/ 163429 w 1082127"/>
              <a:gd name="connsiteY5-130" fmla="*/ 85967 h 726835"/>
              <a:gd name="connsiteX6-131" fmla="*/ 5959 w 1082127"/>
              <a:gd name="connsiteY6-132" fmla="*/ 336874 h 726835"/>
              <a:gd name="connsiteX7-133" fmla="*/ 337851 w 1082127"/>
              <a:gd name="connsiteY7-134" fmla="*/ 652064 h 726835"/>
              <a:gd name="connsiteX8-135" fmla="*/ 405193 w 1082127"/>
              <a:gd name="connsiteY8-136" fmla="*/ 726835 h 726835"/>
              <a:gd name="connsiteX0-137" fmla="*/ 405097 w 1082031"/>
              <a:gd name="connsiteY0-138" fmla="*/ 727553 h 727553"/>
              <a:gd name="connsiteX1-139" fmla="*/ 550448 w 1082031"/>
              <a:gd name="connsiteY1-140" fmla="*/ 638876 h 727553"/>
              <a:gd name="connsiteX2-141" fmla="*/ 941264 w 1082031"/>
              <a:gd name="connsiteY2-142" fmla="*/ 550482 h 727553"/>
              <a:gd name="connsiteX3-143" fmla="*/ 1074990 w 1082031"/>
              <a:gd name="connsiteY3-144" fmla="*/ 259400 h 727553"/>
              <a:gd name="connsiteX4-145" fmla="*/ 794955 w 1082031"/>
              <a:gd name="connsiteY4-146" fmla="*/ 7749 h 727553"/>
              <a:gd name="connsiteX5-147" fmla="*/ 164686 w 1082031"/>
              <a:gd name="connsiteY5-148" fmla="*/ 81610 h 727553"/>
              <a:gd name="connsiteX6-149" fmla="*/ 5863 w 1082031"/>
              <a:gd name="connsiteY6-150" fmla="*/ 337592 h 727553"/>
              <a:gd name="connsiteX7-151" fmla="*/ 337755 w 1082031"/>
              <a:gd name="connsiteY7-152" fmla="*/ 652782 h 727553"/>
              <a:gd name="connsiteX8-153" fmla="*/ 405097 w 1082031"/>
              <a:gd name="connsiteY8-154" fmla="*/ 727553 h 727553"/>
              <a:gd name="connsiteX0-155" fmla="*/ 427815 w 1104749"/>
              <a:gd name="connsiteY0-156" fmla="*/ 727553 h 727553"/>
              <a:gd name="connsiteX1-157" fmla="*/ 573166 w 1104749"/>
              <a:gd name="connsiteY1-158" fmla="*/ 638876 h 727553"/>
              <a:gd name="connsiteX2-159" fmla="*/ 963982 w 1104749"/>
              <a:gd name="connsiteY2-160" fmla="*/ 550482 h 727553"/>
              <a:gd name="connsiteX3-161" fmla="*/ 1097708 w 1104749"/>
              <a:gd name="connsiteY3-162" fmla="*/ 259400 h 727553"/>
              <a:gd name="connsiteX4-163" fmla="*/ 817673 w 1104749"/>
              <a:gd name="connsiteY4-164" fmla="*/ 7749 h 727553"/>
              <a:gd name="connsiteX5-165" fmla="*/ 187404 w 1104749"/>
              <a:gd name="connsiteY5-166" fmla="*/ 81610 h 727553"/>
              <a:gd name="connsiteX6-167" fmla="*/ 4537 w 1104749"/>
              <a:gd name="connsiteY6-168" fmla="*/ 344274 h 727553"/>
              <a:gd name="connsiteX7-169" fmla="*/ 360473 w 1104749"/>
              <a:gd name="connsiteY7-170" fmla="*/ 652782 h 727553"/>
              <a:gd name="connsiteX8-171" fmla="*/ 427815 w 1104749"/>
              <a:gd name="connsiteY8-172" fmla="*/ 727553 h 727553"/>
              <a:gd name="connsiteX0-173" fmla="*/ 423278 w 1100212"/>
              <a:gd name="connsiteY0-174" fmla="*/ 727553 h 727553"/>
              <a:gd name="connsiteX1-175" fmla="*/ 568629 w 1100212"/>
              <a:gd name="connsiteY1-176" fmla="*/ 638876 h 727553"/>
              <a:gd name="connsiteX2-177" fmla="*/ 959445 w 1100212"/>
              <a:gd name="connsiteY2-178" fmla="*/ 550482 h 727553"/>
              <a:gd name="connsiteX3-179" fmla="*/ 1093171 w 1100212"/>
              <a:gd name="connsiteY3-180" fmla="*/ 259400 h 727553"/>
              <a:gd name="connsiteX4-181" fmla="*/ 813136 w 1100212"/>
              <a:gd name="connsiteY4-182" fmla="*/ 7749 h 727553"/>
              <a:gd name="connsiteX5-183" fmla="*/ 182867 w 1100212"/>
              <a:gd name="connsiteY5-184" fmla="*/ 81610 h 727553"/>
              <a:gd name="connsiteX6-185" fmla="*/ 0 w 1100212"/>
              <a:gd name="connsiteY6-186" fmla="*/ 344274 h 727553"/>
              <a:gd name="connsiteX7-187" fmla="*/ 355936 w 1100212"/>
              <a:gd name="connsiteY7-188" fmla="*/ 652782 h 727553"/>
              <a:gd name="connsiteX8-189" fmla="*/ 423278 w 1100212"/>
              <a:gd name="connsiteY8-190" fmla="*/ 727553 h 727553"/>
              <a:gd name="connsiteX0-191" fmla="*/ 423278 w 1100212"/>
              <a:gd name="connsiteY0-192" fmla="*/ 727553 h 727553"/>
              <a:gd name="connsiteX1-193" fmla="*/ 568629 w 1100212"/>
              <a:gd name="connsiteY1-194" fmla="*/ 638876 h 727553"/>
              <a:gd name="connsiteX2-195" fmla="*/ 959445 w 1100212"/>
              <a:gd name="connsiteY2-196" fmla="*/ 550482 h 727553"/>
              <a:gd name="connsiteX3-197" fmla="*/ 1093171 w 1100212"/>
              <a:gd name="connsiteY3-198" fmla="*/ 259400 h 727553"/>
              <a:gd name="connsiteX4-199" fmla="*/ 813136 w 1100212"/>
              <a:gd name="connsiteY4-200" fmla="*/ 7749 h 727553"/>
              <a:gd name="connsiteX5-201" fmla="*/ 182867 w 1100212"/>
              <a:gd name="connsiteY5-202" fmla="*/ 81610 h 727553"/>
              <a:gd name="connsiteX6-203" fmla="*/ 0 w 1100212"/>
              <a:gd name="connsiteY6-204" fmla="*/ 344274 h 727553"/>
              <a:gd name="connsiteX7-205" fmla="*/ 355936 w 1100212"/>
              <a:gd name="connsiteY7-206" fmla="*/ 652782 h 727553"/>
              <a:gd name="connsiteX8-207" fmla="*/ 423278 w 1100212"/>
              <a:gd name="connsiteY8-208" fmla="*/ 727553 h 727553"/>
              <a:gd name="connsiteX0-209" fmla="*/ 437503 w 1114437"/>
              <a:gd name="connsiteY0-210" fmla="*/ 727553 h 727553"/>
              <a:gd name="connsiteX1-211" fmla="*/ 582854 w 1114437"/>
              <a:gd name="connsiteY1-212" fmla="*/ 638876 h 727553"/>
              <a:gd name="connsiteX2-213" fmla="*/ 973670 w 1114437"/>
              <a:gd name="connsiteY2-214" fmla="*/ 550482 h 727553"/>
              <a:gd name="connsiteX3-215" fmla="*/ 1107396 w 1114437"/>
              <a:gd name="connsiteY3-216" fmla="*/ 259400 h 727553"/>
              <a:gd name="connsiteX4-217" fmla="*/ 827361 w 1114437"/>
              <a:gd name="connsiteY4-218" fmla="*/ 7749 h 727553"/>
              <a:gd name="connsiteX5-219" fmla="*/ 197092 w 1114437"/>
              <a:gd name="connsiteY5-220" fmla="*/ 81610 h 727553"/>
              <a:gd name="connsiteX6-221" fmla="*/ 0 w 1114437"/>
              <a:gd name="connsiteY6-222" fmla="*/ 341962 h 727553"/>
              <a:gd name="connsiteX7-223" fmla="*/ 370161 w 1114437"/>
              <a:gd name="connsiteY7-224" fmla="*/ 652782 h 727553"/>
              <a:gd name="connsiteX8-225" fmla="*/ 437503 w 1114437"/>
              <a:gd name="connsiteY8-226" fmla="*/ 727553 h 727553"/>
              <a:gd name="connsiteX0-227" fmla="*/ 463684 w 1140618"/>
              <a:gd name="connsiteY0-228" fmla="*/ 727553 h 727553"/>
              <a:gd name="connsiteX1-229" fmla="*/ 609035 w 1140618"/>
              <a:gd name="connsiteY1-230" fmla="*/ 638876 h 727553"/>
              <a:gd name="connsiteX2-231" fmla="*/ 999851 w 1140618"/>
              <a:gd name="connsiteY2-232" fmla="*/ 550482 h 727553"/>
              <a:gd name="connsiteX3-233" fmla="*/ 1133577 w 1140618"/>
              <a:gd name="connsiteY3-234" fmla="*/ 259400 h 727553"/>
              <a:gd name="connsiteX4-235" fmla="*/ 853542 w 1140618"/>
              <a:gd name="connsiteY4-236" fmla="*/ 7749 h 727553"/>
              <a:gd name="connsiteX5-237" fmla="*/ 223273 w 1140618"/>
              <a:gd name="connsiteY5-238" fmla="*/ 81610 h 727553"/>
              <a:gd name="connsiteX6-239" fmla="*/ 0 w 1140618"/>
              <a:gd name="connsiteY6-240" fmla="*/ 343816 h 727553"/>
              <a:gd name="connsiteX7-241" fmla="*/ 396342 w 1140618"/>
              <a:gd name="connsiteY7-242" fmla="*/ 652782 h 727553"/>
              <a:gd name="connsiteX8-243" fmla="*/ 463684 w 1140618"/>
              <a:gd name="connsiteY8-244" fmla="*/ 727553 h 727553"/>
              <a:gd name="connsiteX0-245" fmla="*/ 463684 w 1140714"/>
              <a:gd name="connsiteY0-246" fmla="*/ 719277 h 719277"/>
              <a:gd name="connsiteX1-247" fmla="*/ 609035 w 1140714"/>
              <a:gd name="connsiteY1-248" fmla="*/ 630600 h 719277"/>
              <a:gd name="connsiteX2-249" fmla="*/ 999851 w 1140714"/>
              <a:gd name="connsiteY2-250" fmla="*/ 542206 h 719277"/>
              <a:gd name="connsiteX3-251" fmla="*/ 1133577 w 1140714"/>
              <a:gd name="connsiteY3-252" fmla="*/ 251124 h 719277"/>
              <a:gd name="connsiteX4-253" fmla="*/ 852002 w 1140714"/>
              <a:gd name="connsiteY4-254" fmla="*/ 8636 h 719277"/>
              <a:gd name="connsiteX5-255" fmla="*/ 223273 w 1140714"/>
              <a:gd name="connsiteY5-256" fmla="*/ 73334 h 719277"/>
              <a:gd name="connsiteX6-257" fmla="*/ 0 w 1140714"/>
              <a:gd name="connsiteY6-258" fmla="*/ 335540 h 719277"/>
              <a:gd name="connsiteX7-259" fmla="*/ 396342 w 1140714"/>
              <a:gd name="connsiteY7-260" fmla="*/ 644506 h 719277"/>
              <a:gd name="connsiteX8-261" fmla="*/ 463684 w 1140714"/>
              <a:gd name="connsiteY8-262" fmla="*/ 719277 h 719277"/>
              <a:gd name="connsiteX0-263" fmla="*/ 463684 w 1140714"/>
              <a:gd name="connsiteY0-264" fmla="*/ 721380 h 721380"/>
              <a:gd name="connsiteX1-265" fmla="*/ 609035 w 1140714"/>
              <a:gd name="connsiteY1-266" fmla="*/ 632703 h 721380"/>
              <a:gd name="connsiteX2-267" fmla="*/ 999851 w 1140714"/>
              <a:gd name="connsiteY2-268" fmla="*/ 544309 h 721380"/>
              <a:gd name="connsiteX3-269" fmla="*/ 1133577 w 1140714"/>
              <a:gd name="connsiteY3-270" fmla="*/ 253227 h 721380"/>
              <a:gd name="connsiteX4-271" fmla="*/ 852002 w 1140714"/>
              <a:gd name="connsiteY4-272" fmla="*/ 10739 h 721380"/>
              <a:gd name="connsiteX5-273" fmla="*/ 223273 w 1140714"/>
              <a:gd name="connsiteY5-274" fmla="*/ 64441 h 721380"/>
              <a:gd name="connsiteX6-275" fmla="*/ 0 w 1140714"/>
              <a:gd name="connsiteY6-276" fmla="*/ 337643 h 721380"/>
              <a:gd name="connsiteX7-277" fmla="*/ 396342 w 1140714"/>
              <a:gd name="connsiteY7-278" fmla="*/ 646609 h 721380"/>
              <a:gd name="connsiteX8-279" fmla="*/ 463684 w 1140714"/>
              <a:gd name="connsiteY8-280" fmla="*/ 721380 h 721380"/>
              <a:gd name="connsiteX0-281" fmla="*/ 463684 w 1140714"/>
              <a:gd name="connsiteY0-282" fmla="*/ 721380 h 721380"/>
              <a:gd name="connsiteX1-283" fmla="*/ 609035 w 1140714"/>
              <a:gd name="connsiteY1-284" fmla="*/ 632703 h 721380"/>
              <a:gd name="connsiteX2-285" fmla="*/ 999851 w 1140714"/>
              <a:gd name="connsiteY2-286" fmla="*/ 544309 h 721380"/>
              <a:gd name="connsiteX3-287" fmla="*/ 1133577 w 1140714"/>
              <a:gd name="connsiteY3-288" fmla="*/ 253227 h 721380"/>
              <a:gd name="connsiteX4-289" fmla="*/ 852002 w 1140714"/>
              <a:gd name="connsiteY4-290" fmla="*/ 10739 h 721380"/>
              <a:gd name="connsiteX5-291" fmla="*/ 223273 w 1140714"/>
              <a:gd name="connsiteY5-292" fmla="*/ 64441 h 721380"/>
              <a:gd name="connsiteX6-293" fmla="*/ 0 w 1140714"/>
              <a:gd name="connsiteY6-294" fmla="*/ 337643 h 721380"/>
              <a:gd name="connsiteX7-295" fmla="*/ 396342 w 1140714"/>
              <a:gd name="connsiteY7-296" fmla="*/ 646609 h 721380"/>
              <a:gd name="connsiteX8-297" fmla="*/ 463684 w 1140714"/>
              <a:gd name="connsiteY8-298" fmla="*/ 721380 h 721380"/>
              <a:gd name="connsiteX0-299" fmla="*/ 463684 w 1138513"/>
              <a:gd name="connsiteY0-300" fmla="*/ 721380 h 721380"/>
              <a:gd name="connsiteX1-301" fmla="*/ 610575 w 1138513"/>
              <a:gd name="connsiteY1-302" fmla="*/ 643699 h 721380"/>
              <a:gd name="connsiteX2-303" fmla="*/ 999851 w 1138513"/>
              <a:gd name="connsiteY2-304" fmla="*/ 544309 h 721380"/>
              <a:gd name="connsiteX3-305" fmla="*/ 1133577 w 1138513"/>
              <a:gd name="connsiteY3-306" fmla="*/ 253227 h 721380"/>
              <a:gd name="connsiteX4-307" fmla="*/ 852002 w 1138513"/>
              <a:gd name="connsiteY4-308" fmla="*/ 10739 h 721380"/>
              <a:gd name="connsiteX5-309" fmla="*/ 223273 w 1138513"/>
              <a:gd name="connsiteY5-310" fmla="*/ 64441 h 721380"/>
              <a:gd name="connsiteX6-311" fmla="*/ 0 w 1138513"/>
              <a:gd name="connsiteY6-312" fmla="*/ 337643 h 721380"/>
              <a:gd name="connsiteX7-313" fmla="*/ 396342 w 1138513"/>
              <a:gd name="connsiteY7-314" fmla="*/ 646609 h 721380"/>
              <a:gd name="connsiteX8-315" fmla="*/ 463684 w 1138513"/>
              <a:gd name="connsiteY8-316" fmla="*/ 721380 h 721380"/>
              <a:gd name="connsiteX0-317" fmla="*/ 463684 w 1138513"/>
              <a:gd name="connsiteY0-318" fmla="*/ 721380 h 721380"/>
              <a:gd name="connsiteX1-319" fmla="*/ 610575 w 1138513"/>
              <a:gd name="connsiteY1-320" fmla="*/ 643699 h 721380"/>
              <a:gd name="connsiteX2-321" fmla="*/ 999851 w 1138513"/>
              <a:gd name="connsiteY2-322" fmla="*/ 544309 h 721380"/>
              <a:gd name="connsiteX3-323" fmla="*/ 1133577 w 1138513"/>
              <a:gd name="connsiteY3-324" fmla="*/ 253227 h 721380"/>
              <a:gd name="connsiteX4-325" fmla="*/ 852002 w 1138513"/>
              <a:gd name="connsiteY4-326" fmla="*/ 10739 h 721380"/>
              <a:gd name="connsiteX5-327" fmla="*/ 223273 w 1138513"/>
              <a:gd name="connsiteY5-328" fmla="*/ 64441 h 721380"/>
              <a:gd name="connsiteX6-329" fmla="*/ 0 w 1138513"/>
              <a:gd name="connsiteY6-330" fmla="*/ 337643 h 721380"/>
              <a:gd name="connsiteX7-331" fmla="*/ 396342 w 1138513"/>
              <a:gd name="connsiteY7-332" fmla="*/ 646609 h 721380"/>
              <a:gd name="connsiteX8-333" fmla="*/ 463684 w 1138513"/>
              <a:gd name="connsiteY8-334" fmla="*/ 721380 h 721380"/>
              <a:gd name="connsiteX0-335" fmla="*/ 463684 w 1136732"/>
              <a:gd name="connsiteY0-336" fmla="*/ 721380 h 721380"/>
              <a:gd name="connsiteX1-337" fmla="*/ 610575 w 1136732"/>
              <a:gd name="connsiteY1-338" fmla="*/ 643699 h 721380"/>
              <a:gd name="connsiteX2-339" fmla="*/ 999851 w 1136732"/>
              <a:gd name="connsiteY2-340" fmla="*/ 544309 h 721380"/>
              <a:gd name="connsiteX3-341" fmla="*/ 1133577 w 1136732"/>
              <a:gd name="connsiteY3-342" fmla="*/ 253227 h 721380"/>
              <a:gd name="connsiteX4-343" fmla="*/ 852002 w 1136732"/>
              <a:gd name="connsiteY4-344" fmla="*/ 10739 h 721380"/>
              <a:gd name="connsiteX5-345" fmla="*/ 223273 w 1136732"/>
              <a:gd name="connsiteY5-346" fmla="*/ 64441 h 721380"/>
              <a:gd name="connsiteX6-347" fmla="*/ 0 w 1136732"/>
              <a:gd name="connsiteY6-348" fmla="*/ 337643 h 721380"/>
              <a:gd name="connsiteX7-349" fmla="*/ 396342 w 1136732"/>
              <a:gd name="connsiteY7-350" fmla="*/ 646609 h 721380"/>
              <a:gd name="connsiteX8-351" fmla="*/ 463684 w 1136732"/>
              <a:gd name="connsiteY8-352" fmla="*/ 721380 h 721380"/>
              <a:gd name="connsiteX0-353" fmla="*/ 463684 w 1121891"/>
              <a:gd name="connsiteY0-354" fmla="*/ 721255 h 721255"/>
              <a:gd name="connsiteX1-355" fmla="*/ 610575 w 1121891"/>
              <a:gd name="connsiteY1-356" fmla="*/ 643574 h 721255"/>
              <a:gd name="connsiteX2-357" fmla="*/ 999851 w 1121891"/>
              <a:gd name="connsiteY2-358" fmla="*/ 544184 h 721255"/>
              <a:gd name="connsiteX3-359" fmla="*/ 1118177 w 1121891"/>
              <a:gd name="connsiteY3-360" fmla="*/ 251269 h 721255"/>
              <a:gd name="connsiteX4-361" fmla="*/ 852002 w 1121891"/>
              <a:gd name="connsiteY4-362" fmla="*/ 10614 h 721255"/>
              <a:gd name="connsiteX5-363" fmla="*/ 223273 w 1121891"/>
              <a:gd name="connsiteY5-364" fmla="*/ 64316 h 721255"/>
              <a:gd name="connsiteX6-365" fmla="*/ 0 w 1121891"/>
              <a:gd name="connsiteY6-366" fmla="*/ 337518 h 721255"/>
              <a:gd name="connsiteX7-367" fmla="*/ 396342 w 1121891"/>
              <a:gd name="connsiteY7-368" fmla="*/ 646484 h 721255"/>
              <a:gd name="connsiteX8-369" fmla="*/ 463684 w 1121891"/>
              <a:gd name="connsiteY8-370" fmla="*/ 721255 h 721255"/>
              <a:gd name="connsiteX0-371" fmla="*/ 463684 w 1123864"/>
              <a:gd name="connsiteY0-372" fmla="*/ 721255 h 721255"/>
              <a:gd name="connsiteX1-373" fmla="*/ 610575 w 1123864"/>
              <a:gd name="connsiteY1-374" fmla="*/ 643574 h 721255"/>
              <a:gd name="connsiteX2-375" fmla="*/ 999851 w 1123864"/>
              <a:gd name="connsiteY2-376" fmla="*/ 549682 h 721255"/>
              <a:gd name="connsiteX3-377" fmla="*/ 1118177 w 1123864"/>
              <a:gd name="connsiteY3-378" fmla="*/ 251269 h 721255"/>
              <a:gd name="connsiteX4-379" fmla="*/ 852002 w 1123864"/>
              <a:gd name="connsiteY4-380" fmla="*/ 10614 h 721255"/>
              <a:gd name="connsiteX5-381" fmla="*/ 223273 w 1123864"/>
              <a:gd name="connsiteY5-382" fmla="*/ 64316 h 721255"/>
              <a:gd name="connsiteX6-383" fmla="*/ 0 w 1123864"/>
              <a:gd name="connsiteY6-384" fmla="*/ 337518 h 721255"/>
              <a:gd name="connsiteX7-385" fmla="*/ 396342 w 1123864"/>
              <a:gd name="connsiteY7-386" fmla="*/ 646484 h 721255"/>
              <a:gd name="connsiteX8-387" fmla="*/ 463684 w 1123864"/>
              <a:gd name="connsiteY8-388" fmla="*/ 721255 h 721255"/>
              <a:gd name="connsiteX0-389" fmla="*/ 463684 w 1123864"/>
              <a:gd name="connsiteY0-390" fmla="*/ 721255 h 721255"/>
              <a:gd name="connsiteX1-391" fmla="*/ 610575 w 1123864"/>
              <a:gd name="connsiteY1-392" fmla="*/ 643574 h 721255"/>
              <a:gd name="connsiteX2-393" fmla="*/ 999851 w 1123864"/>
              <a:gd name="connsiteY2-394" fmla="*/ 549682 h 721255"/>
              <a:gd name="connsiteX3-395" fmla="*/ 1118177 w 1123864"/>
              <a:gd name="connsiteY3-396" fmla="*/ 251269 h 721255"/>
              <a:gd name="connsiteX4-397" fmla="*/ 852002 w 1123864"/>
              <a:gd name="connsiteY4-398" fmla="*/ 10614 h 721255"/>
              <a:gd name="connsiteX5-399" fmla="*/ 223273 w 1123864"/>
              <a:gd name="connsiteY5-400" fmla="*/ 64316 h 721255"/>
              <a:gd name="connsiteX6-401" fmla="*/ 0 w 1123864"/>
              <a:gd name="connsiteY6-402" fmla="*/ 337518 h 721255"/>
              <a:gd name="connsiteX7-403" fmla="*/ 396342 w 1123864"/>
              <a:gd name="connsiteY7-404" fmla="*/ 646484 h 721255"/>
              <a:gd name="connsiteX8-405" fmla="*/ 463684 w 1123864"/>
              <a:gd name="connsiteY8-406" fmla="*/ 721255 h 721255"/>
              <a:gd name="connsiteX0-407" fmla="*/ 463684 w 1123354"/>
              <a:gd name="connsiteY0-408" fmla="*/ 721255 h 721255"/>
              <a:gd name="connsiteX1-409" fmla="*/ 610575 w 1123354"/>
              <a:gd name="connsiteY1-410" fmla="*/ 643574 h 721255"/>
              <a:gd name="connsiteX2-411" fmla="*/ 999851 w 1123354"/>
              <a:gd name="connsiteY2-412" fmla="*/ 549682 h 721255"/>
              <a:gd name="connsiteX3-413" fmla="*/ 1118177 w 1123354"/>
              <a:gd name="connsiteY3-414" fmla="*/ 251269 h 721255"/>
              <a:gd name="connsiteX4-415" fmla="*/ 852002 w 1123354"/>
              <a:gd name="connsiteY4-416" fmla="*/ 10614 h 721255"/>
              <a:gd name="connsiteX5-417" fmla="*/ 223273 w 1123354"/>
              <a:gd name="connsiteY5-418" fmla="*/ 64316 h 721255"/>
              <a:gd name="connsiteX6-419" fmla="*/ 0 w 1123354"/>
              <a:gd name="connsiteY6-420" fmla="*/ 337518 h 721255"/>
              <a:gd name="connsiteX7-421" fmla="*/ 396342 w 1123354"/>
              <a:gd name="connsiteY7-422" fmla="*/ 646484 h 721255"/>
              <a:gd name="connsiteX8-423" fmla="*/ 463684 w 1123354"/>
              <a:gd name="connsiteY8-424" fmla="*/ 721255 h 721255"/>
              <a:gd name="connsiteX0-425" fmla="*/ 411324 w 1070994"/>
              <a:gd name="connsiteY0-426" fmla="*/ 721255 h 721255"/>
              <a:gd name="connsiteX1-427" fmla="*/ 558215 w 1070994"/>
              <a:gd name="connsiteY1-428" fmla="*/ 643574 h 721255"/>
              <a:gd name="connsiteX2-429" fmla="*/ 947491 w 1070994"/>
              <a:gd name="connsiteY2-430" fmla="*/ 549682 h 721255"/>
              <a:gd name="connsiteX3-431" fmla="*/ 1065817 w 1070994"/>
              <a:gd name="connsiteY3-432" fmla="*/ 251269 h 721255"/>
              <a:gd name="connsiteX4-433" fmla="*/ 799642 w 1070994"/>
              <a:gd name="connsiteY4-434" fmla="*/ 10614 h 721255"/>
              <a:gd name="connsiteX5-435" fmla="*/ 170913 w 1070994"/>
              <a:gd name="connsiteY5-436" fmla="*/ 64316 h 721255"/>
              <a:gd name="connsiteX6-437" fmla="*/ 0 w 1070994"/>
              <a:gd name="connsiteY6-438" fmla="*/ 339351 h 721255"/>
              <a:gd name="connsiteX7-439" fmla="*/ 343982 w 1070994"/>
              <a:gd name="connsiteY7-440" fmla="*/ 646484 h 721255"/>
              <a:gd name="connsiteX8-441" fmla="*/ 411324 w 1070994"/>
              <a:gd name="connsiteY8-442" fmla="*/ 721255 h 721255"/>
              <a:gd name="connsiteX0-443" fmla="*/ 391304 w 1050974"/>
              <a:gd name="connsiteY0-444" fmla="*/ 721255 h 721255"/>
              <a:gd name="connsiteX1-445" fmla="*/ 538195 w 1050974"/>
              <a:gd name="connsiteY1-446" fmla="*/ 643574 h 721255"/>
              <a:gd name="connsiteX2-447" fmla="*/ 927471 w 1050974"/>
              <a:gd name="connsiteY2-448" fmla="*/ 549682 h 721255"/>
              <a:gd name="connsiteX3-449" fmla="*/ 1045797 w 1050974"/>
              <a:gd name="connsiteY3-450" fmla="*/ 251269 h 721255"/>
              <a:gd name="connsiteX4-451" fmla="*/ 779622 w 1050974"/>
              <a:gd name="connsiteY4-452" fmla="*/ 10614 h 721255"/>
              <a:gd name="connsiteX5-453" fmla="*/ 150893 w 1050974"/>
              <a:gd name="connsiteY5-454" fmla="*/ 64316 h 721255"/>
              <a:gd name="connsiteX6-455" fmla="*/ 0 w 1050974"/>
              <a:gd name="connsiteY6-456" fmla="*/ 339351 h 721255"/>
              <a:gd name="connsiteX7-457" fmla="*/ 323962 w 1050974"/>
              <a:gd name="connsiteY7-458" fmla="*/ 646484 h 721255"/>
              <a:gd name="connsiteX8-459" fmla="*/ 391304 w 1050974"/>
              <a:gd name="connsiteY8-460" fmla="*/ 721255 h 721255"/>
              <a:gd name="connsiteX0-461" fmla="*/ 391304 w 1050974"/>
              <a:gd name="connsiteY0-462" fmla="*/ 721255 h 721255"/>
              <a:gd name="connsiteX1-463" fmla="*/ 538195 w 1050974"/>
              <a:gd name="connsiteY1-464" fmla="*/ 643574 h 721255"/>
              <a:gd name="connsiteX2-465" fmla="*/ 927471 w 1050974"/>
              <a:gd name="connsiteY2-466" fmla="*/ 549682 h 721255"/>
              <a:gd name="connsiteX3-467" fmla="*/ 1045797 w 1050974"/>
              <a:gd name="connsiteY3-468" fmla="*/ 251269 h 721255"/>
              <a:gd name="connsiteX4-469" fmla="*/ 779622 w 1050974"/>
              <a:gd name="connsiteY4-470" fmla="*/ 10614 h 721255"/>
              <a:gd name="connsiteX5-471" fmla="*/ 150893 w 1050974"/>
              <a:gd name="connsiteY5-472" fmla="*/ 64316 h 721255"/>
              <a:gd name="connsiteX6-473" fmla="*/ 0 w 1050974"/>
              <a:gd name="connsiteY6-474" fmla="*/ 339351 h 721255"/>
              <a:gd name="connsiteX7-475" fmla="*/ 323962 w 1050974"/>
              <a:gd name="connsiteY7-476" fmla="*/ 646484 h 721255"/>
              <a:gd name="connsiteX8-477" fmla="*/ 391304 w 1050974"/>
              <a:gd name="connsiteY8-478" fmla="*/ 721255 h 721255"/>
              <a:gd name="connsiteX0-479" fmla="*/ 391304 w 1050974"/>
              <a:gd name="connsiteY0-480" fmla="*/ 723864 h 723864"/>
              <a:gd name="connsiteX1-481" fmla="*/ 538195 w 1050974"/>
              <a:gd name="connsiteY1-482" fmla="*/ 646183 h 723864"/>
              <a:gd name="connsiteX2-483" fmla="*/ 927471 w 1050974"/>
              <a:gd name="connsiteY2-484" fmla="*/ 552291 h 723864"/>
              <a:gd name="connsiteX3-485" fmla="*/ 1045797 w 1050974"/>
              <a:gd name="connsiteY3-486" fmla="*/ 253878 h 723864"/>
              <a:gd name="connsiteX4-487" fmla="*/ 779622 w 1050974"/>
              <a:gd name="connsiteY4-488" fmla="*/ 13223 h 723864"/>
              <a:gd name="connsiteX5-489" fmla="*/ 201713 w 1050974"/>
              <a:gd name="connsiteY5-490" fmla="*/ 55929 h 723864"/>
              <a:gd name="connsiteX6-491" fmla="*/ 0 w 1050974"/>
              <a:gd name="connsiteY6-492" fmla="*/ 341960 h 723864"/>
              <a:gd name="connsiteX7-493" fmla="*/ 323962 w 1050974"/>
              <a:gd name="connsiteY7-494" fmla="*/ 649093 h 723864"/>
              <a:gd name="connsiteX8-495" fmla="*/ 391304 w 1050974"/>
              <a:gd name="connsiteY8-496" fmla="*/ 723864 h 723864"/>
              <a:gd name="connsiteX0-497" fmla="*/ 391304 w 1050974"/>
              <a:gd name="connsiteY0-498" fmla="*/ 722931 h 722931"/>
              <a:gd name="connsiteX1-499" fmla="*/ 538195 w 1050974"/>
              <a:gd name="connsiteY1-500" fmla="*/ 645250 h 722931"/>
              <a:gd name="connsiteX2-501" fmla="*/ 927471 w 1050974"/>
              <a:gd name="connsiteY2-502" fmla="*/ 551358 h 722931"/>
              <a:gd name="connsiteX3-503" fmla="*/ 1045797 w 1050974"/>
              <a:gd name="connsiteY3-504" fmla="*/ 252945 h 722931"/>
              <a:gd name="connsiteX4-505" fmla="*/ 779622 w 1050974"/>
              <a:gd name="connsiteY4-506" fmla="*/ 12290 h 722931"/>
              <a:gd name="connsiteX5-507" fmla="*/ 215573 w 1050974"/>
              <a:gd name="connsiteY5-508" fmla="*/ 58661 h 722931"/>
              <a:gd name="connsiteX6-509" fmla="*/ 0 w 1050974"/>
              <a:gd name="connsiteY6-510" fmla="*/ 341027 h 722931"/>
              <a:gd name="connsiteX7-511" fmla="*/ 323962 w 1050974"/>
              <a:gd name="connsiteY7-512" fmla="*/ 648160 h 722931"/>
              <a:gd name="connsiteX8-513" fmla="*/ 391304 w 1050974"/>
              <a:gd name="connsiteY8-514" fmla="*/ 722931 h 722931"/>
              <a:gd name="connsiteX0-515" fmla="*/ 382064 w 1041734"/>
              <a:gd name="connsiteY0-516" fmla="*/ 722931 h 722931"/>
              <a:gd name="connsiteX1-517" fmla="*/ 528955 w 1041734"/>
              <a:gd name="connsiteY1-518" fmla="*/ 645250 h 722931"/>
              <a:gd name="connsiteX2-519" fmla="*/ 918231 w 1041734"/>
              <a:gd name="connsiteY2-520" fmla="*/ 551358 h 722931"/>
              <a:gd name="connsiteX3-521" fmla="*/ 1036557 w 1041734"/>
              <a:gd name="connsiteY3-522" fmla="*/ 252945 h 722931"/>
              <a:gd name="connsiteX4-523" fmla="*/ 770382 w 1041734"/>
              <a:gd name="connsiteY4-524" fmla="*/ 12290 h 722931"/>
              <a:gd name="connsiteX5-525" fmla="*/ 206333 w 1041734"/>
              <a:gd name="connsiteY5-526" fmla="*/ 58661 h 722931"/>
              <a:gd name="connsiteX6-527" fmla="*/ 0 w 1041734"/>
              <a:gd name="connsiteY6-528" fmla="*/ 342860 h 722931"/>
              <a:gd name="connsiteX7-529" fmla="*/ 314722 w 1041734"/>
              <a:gd name="connsiteY7-530" fmla="*/ 648160 h 722931"/>
              <a:gd name="connsiteX8-531" fmla="*/ 382064 w 1041734"/>
              <a:gd name="connsiteY8-532" fmla="*/ 722931 h 7229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81" y="connsiteY8-82"/>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91109-F4F8-4597-962C-A4F4B7960636}" type="datetimeFigureOut">
              <a:rPr lang="en-US" smtClean="0"/>
              <a:t>10-Oct-24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7FAD9F-AEE9-406E-B720-57D2B9DB2816}"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691109-F4F8-4597-962C-A4F4B7960636}" type="datetimeFigureOut">
              <a:rPr lang="en-US" smtClean="0"/>
              <a:t>10-Oct-24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FAD9F-AEE9-406E-B720-57D2B9DB28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hasCustomPrompt="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10"/>
          </p:nvPr>
        </p:nvSpPr>
        <p:spPr/>
        <p:txBody>
          <a:bodyPr/>
          <a:lstStyle/>
          <a:p>
            <a:fld id="{F707C7D8-1A7B-462B-8E48-CA5E8E08BC61}" type="datetimeFigureOut">
              <a:rPr lang="en-US" smtClean="0"/>
              <a:t>10-Oct-24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BFE972E0-F013-4266-9434-CACE684EB8E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691109-F4F8-4597-962C-A4F4B7960636}" type="datetimeFigureOut">
              <a:rPr lang="en-US" smtClean="0"/>
              <a:t>10-Oct-24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FAD9F-AEE9-406E-B720-57D2B9DB2816}"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91109-F4F8-4597-962C-A4F4B7960636}" type="datetimeFigureOut">
              <a:rPr lang="en-US" smtClean="0"/>
              <a:t>10-Oct-24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AD9F-AEE9-406E-B720-57D2B9DB2816}"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91109-F4F8-4597-962C-A4F4B7960636}" type="datetimeFigureOut">
              <a:rPr lang="en-US" smtClean="0"/>
              <a:t>10-Oct-24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AD9F-AEE9-406E-B720-57D2B9DB2816}"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707C7D8-1A7B-462B-8E48-CA5E8E08BC61}" type="datetimeFigureOut">
              <a:rPr lang="en-US" smtClean="0"/>
              <a:t>10-Oct-24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57958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707C7D8-1A7B-462B-8E48-CA5E8E08BC61}" type="datetimeFigureOut">
              <a:rPr lang="en-US" smtClean="0"/>
              <a:t>10-Oct-24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3411741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707C7D8-1A7B-462B-8E48-CA5E8E08BC61}" type="datetimeFigureOut">
              <a:rPr lang="en-US" smtClean="0"/>
              <a:t>10-Oct-24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884851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8" name="Date Placeholder 7"/>
          <p:cNvSpPr>
            <a:spLocks noGrp="1"/>
          </p:cNvSpPr>
          <p:nvPr>
            <p:ph type="dt" sz="half" idx="10"/>
          </p:nvPr>
        </p:nvSpPr>
        <p:spPr/>
        <p:txBody>
          <a:bodyPr/>
          <a:lstStyle/>
          <a:p>
            <a:fld id="{F707C7D8-1A7B-462B-8E48-CA5E8E08BC61}" type="datetimeFigureOut">
              <a:rPr lang="en-US" smtClean="0"/>
              <a:t>10-Oct-24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70594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2" name="Date Placeholder 1"/>
          <p:cNvSpPr>
            <a:spLocks noGrp="1"/>
          </p:cNvSpPr>
          <p:nvPr>
            <p:ph type="dt" sz="half" idx="10"/>
          </p:nvPr>
        </p:nvSpPr>
        <p:spPr/>
        <p:txBody>
          <a:bodyPr/>
          <a:lstStyle/>
          <a:p>
            <a:fld id="{F707C7D8-1A7B-462B-8E48-CA5E8E08BC61}" type="datetimeFigureOut">
              <a:rPr lang="en-US" smtClean="0"/>
              <a:t>10-Oct-24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2023929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2" name="Date Placeholder 1"/>
          <p:cNvSpPr>
            <a:spLocks noGrp="1"/>
          </p:cNvSpPr>
          <p:nvPr>
            <p:ph type="dt" sz="half" idx="10"/>
          </p:nvPr>
        </p:nvSpPr>
        <p:spPr/>
        <p:txBody>
          <a:bodyPr/>
          <a:lstStyle/>
          <a:p>
            <a:fld id="{F707C7D8-1A7B-462B-8E48-CA5E8E08BC61}" type="datetimeFigureOut">
              <a:rPr lang="en-US" smtClean="0"/>
              <a:t>10-Oct-24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3950873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707C7D8-1A7B-462B-8E48-CA5E8E08BC61}" type="datetimeFigureOut">
              <a:rPr lang="en-US" smtClean="0"/>
              <a:t>10-Oct-24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51436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p:cNvSpPr>
            <a:spLocks noGrp="1"/>
          </p:cNvSpPr>
          <p:nvPr>
            <p:ph type="dt" sz="half" idx="10"/>
          </p:nvPr>
        </p:nvSpPr>
        <p:spPr/>
        <p:txBody>
          <a:bodyPr/>
          <a:lstStyle/>
          <a:p>
            <a:fld id="{F707C7D8-1A7B-462B-8E48-CA5E8E08BC61}" type="datetimeFigureOut">
              <a:rPr lang="en-US" smtClean="0"/>
              <a:t>10-Oct-24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BFE972E0-F013-4266-9434-CACE684EB8E6}"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p>
            <a:fld id="{F707C7D8-1A7B-462B-8E48-CA5E8E08BC61}" type="datetimeFigureOut">
              <a:rPr lang="en-US" smtClean="0"/>
              <a:t>10-Oct-24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920739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p>
            <a:fld id="{F707C7D8-1A7B-462B-8E48-CA5E8E08BC61}" type="datetimeFigureOut">
              <a:rPr lang="en-US" smtClean="0"/>
              <a:t>10-Oct-24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299191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707C7D8-1A7B-462B-8E48-CA5E8E08BC61}" type="datetimeFigureOut">
              <a:rPr lang="en-US" smtClean="0"/>
              <a:t>10-Oct-24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6210541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707C7D8-1A7B-462B-8E48-CA5E8E08BC61}" type="datetimeFigureOut">
              <a:rPr lang="en-US" smtClean="0"/>
              <a:t>10-Oct-24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959235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10/10/2024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30063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10/10/2024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588142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10/10/2024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746206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10/10/2024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224456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8526F0F3-3C53-41BC-8FFD-0BFB6DD91672}" type="datetimeFigureOut">
              <a:rPr lang="el-GR" smtClean="0"/>
              <a:t>10/10/2024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142509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8526F0F3-3C53-41BC-8FFD-0BFB6DD91672}" type="datetimeFigureOut">
              <a:rPr lang="el-GR" smtClean="0"/>
              <a:t>10/10/2024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6777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sz="half" idx="1" hasCustomPrompt="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p:cNvSpPr>
            <a:spLocks noGrp="1"/>
          </p:cNvSpPr>
          <p:nvPr>
            <p:ph sz="half" idx="2" hasCustomPrompt="1"/>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p:cNvSpPr>
            <a:spLocks noGrp="1"/>
          </p:cNvSpPr>
          <p:nvPr>
            <p:ph type="dt" sz="half" idx="10"/>
          </p:nvPr>
        </p:nvSpPr>
        <p:spPr/>
        <p:txBody>
          <a:bodyPr/>
          <a:lstStyle/>
          <a:p>
            <a:fld id="{F707C7D8-1A7B-462B-8E48-CA5E8E08BC61}" type="datetimeFigureOut">
              <a:rPr lang="en-US" smtClean="0"/>
              <a:t>10-Oct-24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BFE972E0-F013-4266-9434-CACE684EB8E6}"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526F0F3-3C53-41BC-8FFD-0BFB6DD91672}" type="datetimeFigureOut">
              <a:rPr lang="el-GR" smtClean="0"/>
              <a:t>10/10/2024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370022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10/10/2024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7047883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10/10/2024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154231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10/10/2024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0020943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10/10/2024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2696744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38300" y="1371600"/>
            <a:ext cx="8127574" cy="2736443"/>
          </a:xfrm>
        </p:spPr>
        <p:txBody>
          <a:bodyPr anchor="b">
            <a:norm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1638300" y="4299358"/>
            <a:ext cx="8127574" cy="1187042"/>
          </a:xfrm>
        </p:spPr>
        <p:txBody>
          <a:bodyPr>
            <a:normAutofit/>
          </a:bodyPr>
          <a:lstStyle>
            <a:lvl1pPr marL="0" indent="0" algn="l">
              <a:buNone/>
              <a:defRPr sz="1800" cap="all"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D41BCC-AD73-4203-A5A6-E62EB28B0FE6}" type="datetimeFigureOut">
              <a:rPr lang="en-US" smtClean="0"/>
              <a:t>10-Oct-24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3607953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D41BCC-AD73-4203-A5A6-E62EB28B0FE6}" type="datetimeFigureOut">
              <a:rPr lang="en-US" smtClean="0"/>
              <a:t>10-Oct-24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12816346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38300" y="2748406"/>
            <a:ext cx="8115300" cy="2737994"/>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1638300" y="1371600"/>
            <a:ext cx="8115300" cy="1333272"/>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41BCC-AD73-4203-A5A6-E62EB28B0FE6}" type="datetimeFigureOut">
              <a:rPr lang="en-US" smtClean="0"/>
              <a:t>10-Oct-24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3685905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38299" y="685800"/>
            <a:ext cx="9382348" cy="1371600"/>
          </a:xfrm>
        </p:spPr>
        <p:txBody>
          <a:bodyPr/>
          <a:lstStyle/>
          <a:p>
            <a:r>
              <a:rPr lang="en-US"/>
              <a:t>Click to edit Master title style</a:t>
            </a:r>
          </a:p>
        </p:txBody>
      </p:sp>
      <p:sp>
        <p:nvSpPr>
          <p:cNvPr id="3" name="Content Placeholder 2"/>
          <p:cNvSpPr>
            <a:spLocks noGrp="1"/>
          </p:cNvSpPr>
          <p:nvPr>
            <p:ph sz="half" idx="1"/>
          </p:nvPr>
        </p:nvSpPr>
        <p:spPr>
          <a:xfrm>
            <a:off x="1638297" y="2057400"/>
            <a:ext cx="4553103" cy="412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77000" y="2057400"/>
            <a:ext cx="4543647" cy="412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D41BCC-AD73-4203-A5A6-E62EB28B0FE6}" type="datetimeFigureOut">
              <a:rPr lang="en-US" smtClean="0"/>
              <a:t>10-Oct-24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1433559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38300" y="755118"/>
            <a:ext cx="9378304" cy="1222765"/>
          </a:xfrm>
        </p:spPr>
        <p:txBody>
          <a:bodyPr/>
          <a:lstStyle/>
          <a:p>
            <a:r>
              <a:rPr lang="en-US"/>
              <a:t>Click to edit Master title style</a:t>
            </a:r>
          </a:p>
        </p:txBody>
      </p:sp>
      <p:sp>
        <p:nvSpPr>
          <p:cNvPr id="3" name="Text Placeholder 2"/>
          <p:cNvSpPr>
            <a:spLocks noGrp="1"/>
          </p:cNvSpPr>
          <p:nvPr>
            <p:ph type="body" idx="1"/>
          </p:nvPr>
        </p:nvSpPr>
        <p:spPr>
          <a:xfrm>
            <a:off x="1638300" y="2034147"/>
            <a:ext cx="4529391" cy="681591"/>
          </a:xfrm>
        </p:spPr>
        <p:txBody>
          <a:bodyPr anchor="b">
            <a:normAutofit/>
          </a:bodyPr>
          <a:lstStyle>
            <a:lvl1pPr marL="0" indent="0">
              <a:buNone/>
              <a:defRPr sz="18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38300" y="2748405"/>
            <a:ext cx="4529391" cy="3441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87213" y="2034147"/>
            <a:ext cx="4529391" cy="681591"/>
          </a:xfrm>
        </p:spPr>
        <p:txBody>
          <a:bodyPr anchor="b">
            <a:normAutofit/>
          </a:bodyPr>
          <a:lstStyle>
            <a:lvl1pPr marL="0" indent="0">
              <a:buNone/>
              <a:defRPr sz="18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87213" y="2748405"/>
            <a:ext cx="4529391" cy="3441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D41BCC-AD73-4203-A5A6-E62EB28B0FE6}" type="datetimeFigureOut">
              <a:rPr lang="en-US" smtClean="0"/>
              <a:t>10-Oct-24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3765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p:cNvSpPr>
            <a:spLocks noGrp="1"/>
          </p:cNvSpPr>
          <p:nvPr>
            <p:ph sz="half" idx="2" hasCustomPrompt="1"/>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p:cNvSpPr>
            <a:spLocks noGrp="1"/>
          </p:cNvSpPr>
          <p:nvPr>
            <p:ph sz="quarter" idx="4" hasCustomPrompt="1"/>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p:cNvSpPr>
            <a:spLocks noGrp="1"/>
          </p:cNvSpPr>
          <p:nvPr>
            <p:ph type="dt" sz="half" idx="10"/>
          </p:nvPr>
        </p:nvSpPr>
        <p:spPr/>
        <p:txBody>
          <a:bodyPr/>
          <a:lstStyle/>
          <a:p>
            <a:fld id="{F707C7D8-1A7B-462B-8E48-CA5E8E08BC61}" type="datetimeFigureOut">
              <a:rPr lang="en-US" smtClean="0"/>
              <a:t>10-Oct-24</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BFE972E0-F013-4266-9434-CACE684EB8E6}"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D41BCC-AD73-4203-A5A6-E62EB28B0FE6}" type="datetimeFigureOut">
              <a:rPr lang="en-US" smtClean="0"/>
              <a:t>10-Oct-24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13302684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41BCC-AD73-4203-A5A6-E62EB28B0FE6}" type="datetimeFigureOut">
              <a:rPr lang="en-US" smtClean="0"/>
              <a:t>10-Oct-24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9139006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5621" y="1085481"/>
            <a:ext cx="3651180" cy="1657719"/>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676900" y="1132676"/>
            <a:ext cx="5289480" cy="4728374"/>
          </a:xfrm>
        </p:spPr>
        <p:txBody>
          <a:bodyPr/>
          <a:lstStyle>
            <a:lvl1pPr>
              <a:lnSpc>
                <a:spcPct val="110000"/>
              </a:lnSpc>
              <a:defRPr sz="3200"/>
            </a:lvl1pPr>
            <a:lvl2pPr>
              <a:lnSpc>
                <a:spcPct val="110000"/>
              </a:lnSpc>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25621" y="2748406"/>
            <a:ext cx="3651180" cy="3112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D41BCC-AD73-4203-A5A6-E62EB28B0FE6}" type="datetimeFigureOut">
              <a:rPr lang="en-US" smtClean="0"/>
              <a:t>10-Oct-24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8412903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085481"/>
            <a:ext cx="3657600" cy="1657719"/>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676900" y="1061885"/>
            <a:ext cx="5331069" cy="47755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219200" y="2748406"/>
            <a:ext cx="3657600" cy="3112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D41BCC-AD73-4203-A5A6-E62EB28B0FE6}" type="datetimeFigureOut">
              <a:rPr lang="en-US" smtClean="0"/>
              <a:t>10-Oct-24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4479422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38299" y="685800"/>
            <a:ext cx="8915402" cy="1371600"/>
          </a:xfrm>
        </p:spPr>
        <p:txBody>
          <a:bodyPr/>
          <a:lstStyle/>
          <a:p>
            <a:r>
              <a:rPr lang="en-US"/>
              <a:t>Click to edit Master title style</a:t>
            </a:r>
          </a:p>
        </p:txBody>
      </p:sp>
      <p:sp>
        <p:nvSpPr>
          <p:cNvPr id="3" name="Vertical Text Placeholder 2"/>
          <p:cNvSpPr>
            <a:spLocks noGrp="1"/>
          </p:cNvSpPr>
          <p:nvPr>
            <p:ph type="body" orient="vert" idx="1"/>
          </p:nvPr>
        </p:nvSpPr>
        <p:spPr>
          <a:xfrm>
            <a:off x="1638299" y="2057399"/>
            <a:ext cx="8915401" cy="4114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D41BCC-AD73-4203-A5A6-E62EB28B0FE6}" type="datetimeFigureOut">
              <a:rPr lang="en-US" smtClean="0"/>
              <a:t>10-Oct-24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11706326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D41BCC-AD73-4203-A5A6-E62EB28B0FE6}" type="datetimeFigureOut">
              <a:rPr lang="en-US" smtClean="0"/>
              <a:t>10-Oct-24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95174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ημερομηνίας 2"/>
          <p:cNvSpPr>
            <a:spLocks noGrp="1"/>
          </p:cNvSpPr>
          <p:nvPr>
            <p:ph type="dt" sz="half" idx="10"/>
          </p:nvPr>
        </p:nvSpPr>
        <p:spPr/>
        <p:txBody>
          <a:bodyPr/>
          <a:lstStyle/>
          <a:p>
            <a:fld id="{F707C7D8-1A7B-462B-8E48-CA5E8E08BC61}" type="datetimeFigureOut">
              <a:rPr lang="en-US" smtClean="0"/>
              <a:t>10-Oct-24</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BFE972E0-F013-4266-9434-CACE684EB8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707C7D8-1A7B-462B-8E48-CA5E8E08BC61}" type="datetimeFigureOut">
              <a:rPr lang="en-US" smtClean="0"/>
              <a:t>10-Oct-24</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BFE972E0-F013-4266-9434-CACE684EB8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p:cNvSpPr>
            <a:spLocks noGrp="1"/>
          </p:cNvSpPr>
          <p:nvPr>
            <p:ph type="dt" sz="half" idx="10"/>
          </p:nvPr>
        </p:nvSpPr>
        <p:spPr/>
        <p:txBody>
          <a:bodyPr/>
          <a:lstStyle/>
          <a:p>
            <a:fld id="{F707C7D8-1A7B-462B-8E48-CA5E8E08BC61}" type="datetimeFigureOut">
              <a:rPr lang="en-US" smtClean="0"/>
              <a:t>10-Oct-24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BFE972E0-F013-4266-9434-CACE684EB8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p:cNvSpPr>
            <a:spLocks noGrp="1"/>
          </p:cNvSpPr>
          <p:nvPr>
            <p:ph type="dt" sz="half" idx="10"/>
          </p:nvPr>
        </p:nvSpPr>
        <p:spPr/>
        <p:txBody>
          <a:bodyPr/>
          <a:lstStyle/>
          <a:p>
            <a:fld id="{F707C7D8-1A7B-462B-8E48-CA5E8E08BC61}" type="datetimeFigureOut">
              <a:rPr lang="en-US" smtClean="0"/>
              <a:t>10-Oct-24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BFE972E0-F013-4266-9434-CACE684EB8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7C7D8-1A7B-462B-8E48-CA5E8E08BC61}" type="datetimeFigureOut">
              <a:rPr lang="en-US" smtClean="0"/>
              <a:t>10-Oct-24</a:t>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972E0-F013-4266-9434-CACE684EB8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1" fmla="*/ 9680053 w 11499601"/>
              <a:gd name="connsiteY0-2" fmla="*/ 0 h 6250474"/>
              <a:gd name="connsiteX1-3" fmla="*/ 11263634 w 11499601"/>
              <a:gd name="connsiteY1-4" fmla="*/ 10894 h 6250474"/>
              <a:gd name="connsiteX2-5" fmla="*/ 11499601 w 11499601"/>
              <a:gd name="connsiteY2-6" fmla="*/ 84193 h 6250474"/>
              <a:gd name="connsiteX3-7" fmla="*/ 11496115 w 11499601"/>
              <a:gd name="connsiteY3-8" fmla="*/ 333210 h 6250474"/>
              <a:gd name="connsiteX4-9" fmla="*/ 11496626 w 11499601"/>
              <a:gd name="connsiteY4-10" fmla="*/ 801872 h 6250474"/>
              <a:gd name="connsiteX5-11" fmla="*/ 11482477 w 11499601"/>
              <a:gd name="connsiteY5-12" fmla="*/ 1834579 h 6250474"/>
              <a:gd name="connsiteX6-13" fmla="*/ 11478714 w 11499601"/>
              <a:gd name="connsiteY6-14" fmla="*/ 3520214 h 6250474"/>
              <a:gd name="connsiteX7-15" fmla="*/ 11419375 w 11499601"/>
              <a:gd name="connsiteY7-16" fmla="*/ 5982433 h 6250474"/>
              <a:gd name="connsiteX8-17" fmla="*/ 5959453 w 11499601"/>
              <a:gd name="connsiteY8-18" fmla="*/ 5973386 h 6250474"/>
              <a:gd name="connsiteX9-19" fmla="*/ 5021779 w 11499601"/>
              <a:gd name="connsiteY9-20" fmla="*/ 5958809 h 6250474"/>
              <a:gd name="connsiteX10-21" fmla="*/ 5021779 w 11499601"/>
              <a:gd name="connsiteY10-22" fmla="*/ 5972741 h 6250474"/>
              <a:gd name="connsiteX11-23" fmla="*/ 3239306 w 11499601"/>
              <a:gd name="connsiteY11-24" fmla="*/ 5972741 h 6250474"/>
              <a:gd name="connsiteX12-25" fmla="*/ 3217554 w 11499601"/>
              <a:gd name="connsiteY12-26" fmla="*/ 6005912 h 6250474"/>
              <a:gd name="connsiteX13-27" fmla="*/ 3219866 w 11499601"/>
              <a:gd name="connsiteY13-28" fmla="*/ 6250474 h 6250474"/>
              <a:gd name="connsiteX14-29" fmla="*/ 2855432 w 11499601"/>
              <a:gd name="connsiteY14-30" fmla="*/ 6045972 h 6250474"/>
              <a:gd name="connsiteX15-31" fmla="*/ 2785655 w 11499601"/>
              <a:gd name="connsiteY15-32" fmla="*/ 5972741 h 6250474"/>
              <a:gd name="connsiteX16-33" fmla="*/ 2321880 w 11499601"/>
              <a:gd name="connsiteY16-34" fmla="*/ 5972741 h 6250474"/>
              <a:gd name="connsiteX17-35" fmla="*/ 2161451 w 11499601"/>
              <a:gd name="connsiteY17-36" fmla="*/ 5941720 h 6250474"/>
              <a:gd name="connsiteX18-37" fmla="*/ 1884575 w 11499601"/>
              <a:gd name="connsiteY18-38" fmla="*/ 5937508 h 6250474"/>
              <a:gd name="connsiteX19-39" fmla="*/ 1731597 w 11499601"/>
              <a:gd name="connsiteY19-40" fmla="*/ 5934968 h 6250474"/>
              <a:gd name="connsiteX20-41" fmla="*/ 1588500 w 11499601"/>
              <a:gd name="connsiteY20-42" fmla="*/ 5940418 h 6250474"/>
              <a:gd name="connsiteX21-43" fmla="*/ 671167 w 11499601"/>
              <a:gd name="connsiteY21-44" fmla="*/ 5948382 h 6250474"/>
              <a:gd name="connsiteX22-45" fmla="*/ 94741 w 11499601"/>
              <a:gd name="connsiteY22-46" fmla="*/ 5957415 h 6250474"/>
              <a:gd name="connsiteX23-47" fmla="*/ 37859 w 11499601"/>
              <a:gd name="connsiteY23-48" fmla="*/ 5876060 h 6250474"/>
              <a:gd name="connsiteX24-49" fmla="*/ 28975 w 11499601"/>
              <a:gd name="connsiteY24-50" fmla="*/ 2606888 h 6250474"/>
              <a:gd name="connsiteX25-51" fmla="*/ 33539 w 11499601"/>
              <a:gd name="connsiteY25-52" fmla="*/ 59860 h 6250474"/>
              <a:gd name="connsiteX26-53" fmla="*/ 39830 w 11499601"/>
              <a:gd name="connsiteY26-54" fmla="*/ 42028 h 6250474"/>
              <a:gd name="connsiteX27-55" fmla="*/ 88659 w 11499601"/>
              <a:gd name="connsiteY27-56" fmla="*/ 37282 h 6250474"/>
              <a:gd name="connsiteX28-57" fmla="*/ 301554 w 11499601"/>
              <a:gd name="connsiteY28-58" fmla="*/ 37282 h 6250474"/>
              <a:gd name="connsiteX29-59" fmla="*/ 416464 w 11499601"/>
              <a:gd name="connsiteY29-60" fmla="*/ 30725 h 6250474"/>
              <a:gd name="connsiteX30-61" fmla="*/ 907723 w 11499601"/>
              <a:gd name="connsiteY30-62" fmla="*/ 24269 h 6250474"/>
              <a:gd name="connsiteX31-63" fmla="*/ 3989089 w 11499601"/>
              <a:gd name="connsiteY31-64" fmla="*/ 29653 h 6250474"/>
              <a:gd name="connsiteX32-65" fmla="*/ 9680053 w 11499601"/>
              <a:gd name="connsiteY32-66" fmla="*/ 0 h 6250474"/>
              <a:gd name="connsiteX0-67" fmla="*/ 9680053 w 11499601"/>
              <a:gd name="connsiteY0-68" fmla="*/ 0 h 6250474"/>
              <a:gd name="connsiteX1-69" fmla="*/ 11263634 w 11499601"/>
              <a:gd name="connsiteY1-70" fmla="*/ 10894 h 6250474"/>
              <a:gd name="connsiteX2-71" fmla="*/ 11499601 w 11499601"/>
              <a:gd name="connsiteY2-72" fmla="*/ 84193 h 6250474"/>
              <a:gd name="connsiteX3-73" fmla="*/ 11496115 w 11499601"/>
              <a:gd name="connsiteY3-74" fmla="*/ 333210 h 6250474"/>
              <a:gd name="connsiteX4-75" fmla="*/ 11496626 w 11499601"/>
              <a:gd name="connsiteY4-76" fmla="*/ 801872 h 6250474"/>
              <a:gd name="connsiteX5-77" fmla="*/ 11482477 w 11499601"/>
              <a:gd name="connsiteY5-78" fmla="*/ 1834579 h 6250474"/>
              <a:gd name="connsiteX6-79" fmla="*/ 11478714 w 11499601"/>
              <a:gd name="connsiteY6-80" fmla="*/ 3520214 h 6250474"/>
              <a:gd name="connsiteX7-81" fmla="*/ 11419375 w 11499601"/>
              <a:gd name="connsiteY7-82" fmla="*/ 5982433 h 6250474"/>
              <a:gd name="connsiteX8-83" fmla="*/ 5959453 w 11499601"/>
              <a:gd name="connsiteY8-84" fmla="*/ 5973386 h 6250474"/>
              <a:gd name="connsiteX9-85" fmla="*/ 5021779 w 11499601"/>
              <a:gd name="connsiteY9-86" fmla="*/ 5958809 h 6250474"/>
              <a:gd name="connsiteX10-87" fmla="*/ 5021779 w 11499601"/>
              <a:gd name="connsiteY10-88" fmla="*/ 5972741 h 6250474"/>
              <a:gd name="connsiteX11-89" fmla="*/ 3239306 w 11499601"/>
              <a:gd name="connsiteY11-90" fmla="*/ 5972741 h 6250474"/>
              <a:gd name="connsiteX12-91" fmla="*/ 3217554 w 11499601"/>
              <a:gd name="connsiteY12-92" fmla="*/ 6005912 h 6250474"/>
              <a:gd name="connsiteX13-93" fmla="*/ 3219866 w 11499601"/>
              <a:gd name="connsiteY13-94" fmla="*/ 6250474 h 6250474"/>
              <a:gd name="connsiteX14-95" fmla="*/ 2855432 w 11499601"/>
              <a:gd name="connsiteY14-96" fmla="*/ 6045972 h 6250474"/>
              <a:gd name="connsiteX15-97" fmla="*/ 2785655 w 11499601"/>
              <a:gd name="connsiteY15-98" fmla="*/ 5972741 h 6250474"/>
              <a:gd name="connsiteX16-99" fmla="*/ 2321880 w 11499601"/>
              <a:gd name="connsiteY16-100" fmla="*/ 5972741 h 6250474"/>
              <a:gd name="connsiteX17-101" fmla="*/ 1884575 w 11499601"/>
              <a:gd name="connsiteY17-102" fmla="*/ 5937508 h 6250474"/>
              <a:gd name="connsiteX18-103" fmla="*/ 1731597 w 11499601"/>
              <a:gd name="connsiteY18-104" fmla="*/ 5934968 h 6250474"/>
              <a:gd name="connsiteX19-105" fmla="*/ 1588500 w 11499601"/>
              <a:gd name="connsiteY19-106" fmla="*/ 5940418 h 6250474"/>
              <a:gd name="connsiteX20-107" fmla="*/ 671167 w 11499601"/>
              <a:gd name="connsiteY20-108" fmla="*/ 5948382 h 6250474"/>
              <a:gd name="connsiteX21-109" fmla="*/ 94741 w 11499601"/>
              <a:gd name="connsiteY21-110" fmla="*/ 5957415 h 6250474"/>
              <a:gd name="connsiteX22-111" fmla="*/ 37859 w 11499601"/>
              <a:gd name="connsiteY22-112" fmla="*/ 5876060 h 6250474"/>
              <a:gd name="connsiteX23-113" fmla="*/ 28975 w 11499601"/>
              <a:gd name="connsiteY23-114" fmla="*/ 2606888 h 6250474"/>
              <a:gd name="connsiteX24-115" fmla="*/ 33539 w 11499601"/>
              <a:gd name="connsiteY24-116" fmla="*/ 59860 h 6250474"/>
              <a:gd name="connsiteX25-117" fmla="*/ 39830 w 11499601"/>
              <a:gd name="connsiteY25-118" fmla="*/ 42028 h 6250474"/>
              <a:gd name="connsiteX26-119" fmla="*/ 88659 w 11499601"/>
              <a:gd name="connsiteY26-120" fmla="*/ 37282 h 6250474"/>
              <a:gd name="connsiteX27-121" fmla="*/ 301554 w 11499601"/>
              <a:gd name="connsiteY27-122" fmla="*/ 37282 h 6250474"/>
              <a:gd name="connsiteX28-123" fmla="*/ 416464 w 11499601"/>
              <a:gd name="connsiteY28-124" fmla="*/ 30725 h 6250474"/>
              <a:gd name="connsiteX29-125" fmla="*/ 907723 w 11499601"/>
              <a:gd name="connsiteY29-126" fmla="*/ 24269 h 6250474"/>
              <a:gd name="connsiteX30-127" fmla="*/ 3989089 w 11499601"/>
              <a:gd name="connsiteY30-128" fmla="*/ 29653 h 6250474"/>
              <a:gd name="connsiteX31-129" fmla="*/ 9680053 w 11499601"/>
              <a:gd name="connsiteY31-130" fmla="*/ 0 h 6250474"/>
              <a:gd name="connsiteX0-131" fmla="*/ 9680053 w 11499601"/>
              <a:gd name="connsiteY0-132" fmla="*/ 0 h 6250474"/>
              <a:gd name="connsiteX1-133" fmla="*/ 11263634 w 11499601"/>
              <a:gd name="connsiteY1-134" fmla="*/ 10894 h 6250474"/>
              <a:gd name="connsiteX2-135" fmla="*/ 11499601 w 11499601"/>
              <a:gd name="connsiteY2-136" fmla="*/ 84193 h 6250474"/>
              <a:gd name="connsiteX3-137" fmla="*/ 11496115 w 11499601"/>
              <a:gd name="connsiteY3-138" fmla="*/ 333210 h 6250474"/>
              <a:gd name="connsiteX4-139" fmla="*/ 11496626 w 11499601"/>
              <a:gd name="connsiteY4-140" fmla="*/ 801872 h 6250474"/>
              <a:gd name="connsiteX5-141" fmla="*/ 11482477 w 11499601"/>
              <a:gd name="connsiteY5-142" fmla="*/ 1834579 h 6250474"/>
              <a:gd name="connsiteX6-143" fmla="*/ 11478714 w 11499601"/>
              <a:gd name="connsiteY6-144" fmla="*/ 3520214 h 6250474"/>
              <a:gd name="connsiteX7-145" fmla="*/ 11419375 w 11499601"/>
              <a:gd name="connsiteY7-146" fmla="*/ 5982433 h 6250474"/>
              <a:gd name="connsiteX8-147" fmla="*/ 5959453 w 11499601"/>
              <a:gd name="connsiteY8-148" fmla="*/ 5973386 h 6250474"/>
              <a:gd name="connsiteX9-149" fmla="*/ 5021779 w 11499601"/>
              <a:gd name="connsiteY9-150" fmla="*/ 5958809 h 6250474"/>
              <a:gd name="connsiteX10-151" fmla="*/ 3239306 w 11499601"/>
              <a:gd name="connsiteY10-152" fmla="*/ 5972741 h 6250474"/>
              <a:gd name="connsiteX11-153" fmla="*/ 3217554 w 11499601"/>
              <a:gd name="connsiteY11-154" fmla="*/ 6005912 h 6250474"/>
              <a:gd name="connsiteX12-155" fmla="*/ 3219866 w 11499601"/>
              <a:gd name="connsiteY12-156" fmla="*/ 6250474 h 6250474"/>
              <a:gd name="connsiteX13-157" fmla="*/ 2855432 w 11499601"/>
              <a:gd name="connsiteY13-158" fmla="*/ 6045972 h 6250474"/>
              <a:gd name="connsiteX14-159" fmla="*/ 2785655 w 11499601"/>
              <a:gd name="connsiteY14-160" fmla="*/ 5972741 h 6250474"/>
              <a:gd name="connsiteX15-161" fmla="*/ 2321880 w 11499601"/>
              <a:gd name="connsiteY15-162" fmla="*/ 5972741 h 6250474"/>
              <a:gd name="connsiteX16-163" fmla="*/ 1884575 w 11499601"/>
              <a:gd name="connsiteY16-164" fmla="*/ 5937508 h 6250474"/>
              <a:gd name="connsiteX17-165" fmla="*/ 1731597 w 11499601"/>
              <a:gd name="connsiteY17-166" fmla="*/ 5934968 h 6250474"/>
              <a:gd name="connsiteX18-167" fmla="*/ 1588500 w 11499601"/>
              <a:gd name="connsiteY18-168" fmla="*/ 5940418 h 6250474"/>
              <a:gd name="connsiteX19-169" fmla="*/ 671167 w 11499601"/>
              <a:gd name="connsiteY19-170" fmla="*/ 5948382 h 6250474"/>
              <a:gd name="connsiteX20-171" fmla="*/ 94741 w 11499601"/>
              <a:gd name="connsiteY20-172" fmla="*/ 5957415 h 6250474"/>
              <a:gd name="connsiteX21-173" fmla="*/ 37859 w 11499601"/>
              <a:gd name="connsiteY21-174" fmla="*/ 5876060 h 6250474"/>
              <a:gd name="connsiteX22-175" fmla="*/ 28975 w 11499601"/>
              <a:gd name="connsiteY22-176" fmla="*/ 2606888 h 6250474"/>
              <a:gd name="connsiteX23-177" fmla="*/ 33539 w 11499601"/>
              <a:gd name="connsiteY23-178" fmla="*/ 59860 h 6250474"/>
              <a:gd name="connsiteX24-179" fmla="*/ 39830 w 11499601"/>
              <a:gd name="connsiteY24-180" fmla="*/ 42028 h 6250474"/>
              <a:gd name="connsiteX25-181" fmla="*/ 88659 w 11499601"/>
              <a:gd name="connsiteY25-182" fmla="*/ 37282 h 6250474"/>
              <a:gd name="connsiteX26-183" fmla="*/ 301554 w 11499601"/>
              <a:gd name="connsiteY26-184" fmla="*/ 37282 h 6250474"/>
              <a:gd name="connsiteX27-185" fmla="*/ 416464 w 11499601"/>
              <a:gd name="connsiteY27-186" fmla="*/ 30725 h 6250474"/>
              <a:gd name="connsiteX28-187" fmla="*/ 907723 w 11499601"/>
              <a:gd name="connsiteY28-188" fmla="*/ 24269 h 6250474"/>
              <a:gd name="connsiteX29-189" fmla="*/ 3989089 w 11499601"/>
              <a:gd name="connsiteY29-190" fmla="*/ 29653 h 6250474"/>
              <a:gd name="connsiteX30-191" fmla="*/ 9680053 w 11499601"/>
              <a:gd name="connsiteY30-192" fmla="*/ 0 h 6250474"/>
              <a:gd name="connsiteX0-193" fmla="*/ 9680053 w 11499601"/>
              <a:gd name="connsiteY0-194" fmla="*/ 0 h 6250474"/>
              <a:gd name="connsiteX1-195" fmla="*/ 11263634 w 11499601"/>
              <a:gd name="connsiteY1-196" fmla="*/ 10894 h 6250474"/>
              <a:gd name="connsiteX2-197" fmla="*/ 11499601 w 11499601"/>
              <a:gd name="connsiteY2-198" fmla="*/ 84193 h 6250474"/>
              <a:gd name="connsiteX3-199" fmla="*/ 11496115 w 11499601"/>
              <a:gd name="connsiteY3-200" fmla="*/ 333210 h 6250474"/>
              <a:gd name="connsiteX4-201" fmla="*/ 11496626 w 11499601"/>
              <a:gd name="connsiteY4-202" fmla="*/ 801872 h 6250474"/>
              <a:gd name="connsiteX5-203" fmla="*/ 11482477 w 11499601"/>
              <a:gd name="connsiteY5-204" fmla="*/ 1834579 h 6250474"/>
              <a:gd name="connsiteX6-205" fmla="*/ 11478714 w 11499601"/>
              <a:gd name="connsiteY6-206" fmla="*/ 3520214 h 6250474"/>
              <a:gd name="connsiteX7-207" fmla="*/ 11419375 w 11499601"/>
              <a:gd name="connsiteY7-208" fmla="*/ 5982433 h 6250474"/>
              <a:gd name="connsiteX8-209" fmla="*/ 5959453 w 11499601"/>
              <a:gd name="connsiteY8-210" fmla="*/ 5973386 h 6250474"/>
              <a:gd name="connsiteX9-211" fmla="*/ 5011590 w 11499601"/>
              <a:gd name="connsiteY9-212" fmla="*/ 5989374 h 6250474"/>
              <a:gd name="connsiteX10-213" fmla="*/ 3239306 w 11499601"/>
              <a:gd name="connsiteY10-214" fmla="*/ 5972741 h 6250474"/>
              <a:gd name="connsiteX11-215" fmla="*/ 3217554 w 11499601"/>
              <a:gd name="connsiteY11-216" fmla="*/ 6005912 h 6250474"/>
              <a:gd name="connsiteX12-217" fmla="*/ 3219866 w 11499601"/>
              <a:gd name="connsiteY12-218" fmla="*/ 6250474 h 6250474"/>
              <a:gd name="connsiteX13-219" fmla="*/ 2855432 w 11499601"/>
              <a:gd name="connsiteY13-220" fmla="*/ 6045972 h 6250474"/>
              <a:gd name="connsiteX14-221" fmla="*/ 2785655 w 11499601"/>
              <a:gd name="connsiteY14-222" fmla="*/ 5972741 h 6250474"/>
              <a:gd name="connsiteX15-223" fmla="*/ 2321880 w 11499601"/>
              <a:gd name="connsiteY15-224" fmla="*/ 5972741 h 6250474"/>
              <a:gd name="connsiteX16-225" fmla="*/ 1884575 w 11499601"/>
              <a:gd name="connsiteY16-226" fmla="*/ 5937508 h 6250474"/>
              <a:gd name="connsiteX17-227" fmla="*/ 1731597 w 11499601"/>
              <a:gd name="connsiteY17-228" fmla="*/ 5934968 h 6250474"/>
              <a:gd name="connsiteX18-229" fmla="*/ 1588500 w 11499601"/>
              <a:gd name="connsiteY18-230" fmla="*/ 5940418 h 6250474"/>
              <a:gd name="connsiteX19-231" fmla="*/ 671167 w 11499601"/>
              <a:gd name="connsiteY19-232" fmla="*/ 5948382 h 6250474"/>
              <a:gd name="connsiteX20-233" fmla="*/ 94741 w 11499601"/>
              <a:gd name="connsiteY20-234" fmla="*/ 5957415 h 6250474"/>
              <a:gd name="connsiteX21-235" fmla="*/ 37859 w 11499601"/>
              <a:gd name="connsiteY21-236" fmla="*/ 5876060 h 6250474"/>
              <a:gd name="connsiteX22-237" fmla="*/ 28975 w 11499601"/>
              <a:gd name="connsiteY22-238" fmla="*/ 2606888 h 6250474"/>
              <a:gd name="connsiteX23-239" fmla="*/ 33539 w 11499601"/>
              <a:gd name="connsiteY23-240" fmla="*/ 59860 h 6250474"/>
              <a:gd name="connsiteX24-241" fmla="*/ 39830 w 11499601"/>
              <a:gd name="connsiteY24-242" fmla="*/ 42028 h 6250474"/>
              <a:gd name="connsiteX25-243" fmla="*/ 88659 w 11499601"/>
              <a:gd name="connsiteY25-244" fmla="*/ 37282 h 6250474"/>
              <a:gd name="connsiteX26-245" fmla="*/ 301554 w 11499601"/>
              <a:gd name="connsiteY26-246" fmla="*/ 37282 h 6250474"/>
              <a:gd name="connsiteX27-247" fmla="*/ 416464 w 11499601"/>
              <a:gd name="connsiteY27-248" fmla="*/ 30725 h 6250474"/>
              <a:gd name="connsiteX28-249" fmla="*/ 907723 w 11499601"/>
              <a:gd name="connsiteY28-250" fmla="*/ 24269 h 6250474"/>
              <a:gd name="connsiteX29-251" fmla="*/ 3989089 w 11499601"/>
              <a:gd name="connsiteY29-252" fmla="*/ 29653 h 6250474"/>
              <a:gd name="connsiteX30-253" fmla="*/ 9680053 w 11499601"/>
              <a:gd name="connsiteY30-254" fmla="*/ 0 h 6250474"/>
              <a:gd name="connsiteX0-255" fmla="*/ 9680053 w 11499601"/>
              <a:gd name="connsiteY0-256" fmla="*/ 0 h 6250474"/>
              <a:gd name="connsiteX1-257" fmla="*/ 11263634 w 11499601"/>
              <a:gd name="connsiteY1-258" fmla="*/ 10894 h 6250474"/>
              <a:gd name="connsiteX2-259" fmla="*/ 11499601 w 11499601"/>
              <a:gd name="connsiteY2-260" fmla="*/ 84193 h 6250474"/>
              <a:gd name="connsiteX3-261" fmla="*/ 11496115 w 11499601"/>
              <a:gd name="connsiteY3-262" fmla="*/ 333210 h 6250474"/>
              <a:gd name="connsiteX4-263" fmla="*/ 11496626 w 11499601"/>
              <a:gd name="connsiteY4-264" fmla="*/ 801872 h 6250474"/>
              <a:gd name="connsiteX5-265" fmla="*/ 11482477 w 11499601"/>
              <a:gd name="connsiteY5-266" fmla="*/ 1834579 h 6250474"/>
              <a:gd name="connsiteX6-267" fmla="*/ 11478714 w 11499601"/>
              <a:gd name="connsiteY6-268" fmla="*/ 3520214 h 6250474"/>
              <a:gd name="connsiteX7-269" fmla="*/ 11419375 w 11499601"/>
              <a:gd name="connsiteY7-270" fmla="*/ 5982433 h 6250474"/>
              <a:gd name="connsiteX8-271" fmla="*/ 5959453 w 11499601"/>
              <a:gd name="connsiteY8-272" fmla="*/ 5973386 h 6250474"/>
              <a:gd name="connsiteX9-273" fmla="*/ 5001402 w 11499601"/>
              <a:gd name="connsiteY9-274" fmla="*/ 5999562 h 6250474"/>
              <a:gd name="connsiteX10-275" fmla="*/ 3239306 w 11499601"/>
              <a:gd name="connsiteY10-276" fmla="*/ 5972741 h 6250474"/>
              <a:gd name="connsiteX11-277" fmla="*/ 3217554 w 11499601"/>
              <a:gd name="connsiteY11-278" fmla="*/ 6005912 h 6250474"/>
              <a:gd name="connsiteX12-279" fmla="*/ 3219866 w 11499601"/>
              <a:gd name="connsiteY12-280" fmla="*/ 6250474 h 6250474"/>
              <a:gd name="connsiteX13-281" fmla="*/ 2855432 w 11499601"/>
              <a:gd name="connsiteY13-282" fmla="*/ 6045972 h 6250474"/>
              <a:gd name="connsiteX14-283" fmla="*/ 2785655 w 11499601"/>
              <a:gd name="connsiteY14-284" fmla="*/ 5972741 h 6250474"/>
              <a:gd name="connsiteX15-285" fmla="*/ 2321880 w 11499601"/>
              <a:gd name="connsiteY15-286" fmla="*/ 5972741 h 6250474"/>
              <a:gd name="connsiteX16-287" fmla="*/ 1884575 w 11499601"/>
              <a:gd name="connsiteY16-288" fmla="*/ 5937508 h 6250474"/>
              <a:gd name="connsiteX17-289" fmla="*/ 1731597 w 11499601"/>
              <a:gd name="connsiteY17-290" fmla="*/ 5934968 h 6250474"/>
              <a:gd name="connsiteX18-291" fmla="*/ 1588500 w 11499601"/>
              <a:gd name="connsiteY18-292" fmla="*/ 5940418 h 6250474"/>
              <a:gd name="connsiteX19-293" fmla="*/ 671167 w 11499601"/>
              <a:gd name="connsiteY19-294" fmla="*/ 5948382 h 6250474"/>
              <a:gd name="connsiteX20-295" fmla="*/ 94741 w 11499601"/>
              <a:gd name="connsiteY20-296" fmla="*/ 5957415 h 6250474"/>
              <a:gd name="connsiteX21-297" fmla="*/ 37859 w 11499601"/>
              <a:gd name="connsiteY21-298" fmla="*/ 5876060 h 6250474"/>
              <a:gd name="connsiteX22-299" fmla="*/ 28975 w 11499601"/>
              <a:gd name="connsiteY22-300" fmla="*/ 2606888 h 6250474"/>
              <a:gd name="connsiteX23-301" fmla="*/ 33539 w 11499601"/>
              <a:gd name="connsiteY23-302" fmla="*/ 59860 h 6250474"/>
              <a:gd name="connsiteX24-303" fmla="*/ 39830 w 11499601"/>
              <a:gd name="connsiteY24-304" fmla="*/ 42028 h 6250474"/>
              <a:gd name="connsiteX25-305" fmla="*/ 88659 w 11499601"/>
              <a:gd name="connsiteY25-306" fmla="*/ 37282 h 6250474"/>
              <a:gd name="connsiteX26-307" fmla="*/ 301554 w 11499601"/>
              <a:gd name="connsiteY26-308" fmla="*/ 37282 h 6250474"/>
              <a:gd name="connsiteX27-309" fmla="*/ 416464 w 11499601"/>
              <a:gd name="connsiteY27-310" fmla="*/ 30725 h 6250474"/>
              <a:gd name="connsiteX28-311" fmla="*/ 907723 w 11499601"/>
              <a:gd name="connsiteY28-312" fmla="*/ 24269 h 6250474"/>
              <a:gd name="connsiteX29-313" fmla="*/ 3989089 w 11499601"/>
              <a:gd name="connsiteY29-314" fmla="*/ 29653 h 6250474"/>
              <a:gd name="connsiteX30-315" fmla="*/ 9680053 w 11499601"/>
              <a:gd name="connsiteY30-316" fmla="*/ 0 h 6250474"/>
              <a:gd name="connsiteX0-317" fmla="*/ 9680053 w 11499601"/>
              <a:gd name="connsiteY0-318" fmla="*/ 0 h 6250474"/>
              <a:gd name="connsiteX1-319" fmla="*/ 11263634 w 11499601"/>
              <a:gd name="connsiteY1-320" fmla="*/ 10894 h 6250474"/>
              <a:gd name="connsiteX2-321" fmla="*/ 11499601 w 11499601"/>
              <a:gd name="connsiteY2-322" fmla="*/ 84193 h 6250474"/>
              <a:gd name="connsiteX3-323" fmla="*/ 11496115 w 11499601"/>
              <a:gd name="connsiteY3-324" fmla="*/ 333210 h 6250474"/>
              <a:gd name="connsiteX4-325" fmla="*/ 11496626 w 11499601"/>
              <a:gd name="connsiteY4-326" fmla="*/ 801872 h 6250474"/>
              <a:gd name="connsiteX5-327" fmla="*/ 11482477 w 11499601"/>
              <a:gd name="connsiteY5-328" fmla="*/ 1834579 h 6250474"/>
              <a:gd name="connsiteX6-329" fmla="*/ 11478714 w 11499601"/>
              <a:gd name="connsiteY6-330" fmla="*/ 3520214 h 6250474"/>
              <a:gd name="connsiteX7-331" fmla="*/ 11419375 w 11499601"/>
              <a:gd name="connsiteY7-332" fmla="*/ 5982433 h 6250474"/>
              <a:gd name="connsiteX8-333" fmla="*/ 5959453 w 11499601"/>
              <a:gd name="connsiteY8-334" fmla="*/ 5973386 h 6250474"/>
              <a:gd name="connsiteX9-335" fmla="*/ 4858766 w 11499601"/>
              <a:gd name="connsiteY9-336" fmla="*/ 5999562 h 6250474"/>
              <a:gd name="connsiteX10-337" fmla="*/ 3239306 w 11499601"/>
              <a:gd name="connsiteY10-338" fmla="*/ 5972741 h 6250474"/>
              <a:gd name="connsiteX11-339" fmla="*/ 3217554 w 11499601"/>
              <a:gd name="connsiteY11-340" fmla="*/ 6005912 h 6250474"/>
              <a:gd name="connsiteX12-341" fmla="*/ 3219866 w 11499601"/>
              <a:gd name="connsiteY12-342" fmla="*/ 6250474 h 6250474"/>
              <a:gd name="connsiteX13-343" fmla="*/ 2855432 w 11499601"/>
              <a:gd name="connsiteY13-344" fmla="*/ 6045972 h 6250474"/>
              <a:gd name="connsiteX14-345" fmla="*/ 2785655 w 11499601"/>
              <a:gd name="connsiteY14-346" fmla="*/ 5972741 h 6250474"/>
              <a:gd name="connsiteX15-347" fmla="*/ 2321880 w 11499601"/>
              <a:gd name="connsiteY15-348" fmla="*/ 5972741 h 6250474"/>
              <a:gd name="connsiteX16-349" fmla="*/ 1884575 w 11499601"/>
              <a:gd name="connsiteY16-350" fmla="*/ 5937508 h 6250474"/>
              <a:gd name="connsiteX17-351" fmla="*/ 1731597 w 11499601"/>
              <a:gd name="connsiteY17-352" fmla="*/ 5934968 h 6250474"/>
              <a:gd name="connsiteX18-353" fmla="*/ 1588500 w 11499601"/>
              <a:gd name="connsiteY18-354" fmla="*/ 5940418 h 6250474"/>
              <a:gd name="connsiteX19-355" fmla="*/ 671167 w 11499601"/>
              <a:gd name="connsiteY19-356" fmla="*/ 5948382 h 6250474"/>
              <a:gd name="connsiteX20-357" fmla="*/ 94741 w 11499601"/>
              <a:gd name="connsiteY20-358" fmla="*/ 5957415 h 6250474"/>
              <a:gd name="connsiteX21-359" fmla="*/ 37859 w 11499601"/>
              <a:gd name="connsiteY21-360" fmla="*/ 5876060 h 6250474"/>
              <a:gd name="connsiteX22-361" fmla="*/ 28975 w 11499601"/>
              <a:gd name="connsiteY22-362" fmla="*/ 2606888 h 6250474"/>
              <a:gd name="connsiteX23-363" fmla="*/ 33539 w 11499601"/>
              <a:gd name="connsiteY23-364" fmla="*/ 59860 h 6250474"/>
              <a:gd name="connsiteX24-365" fmla="*/ 39830 w 11499601"/>
              <a:gd name="connsiteY24-366" fmla="*/ 42028 h 6250474"/>
              <a:gd name="connsiteX25-367" fmla="*/ 88659 w 11499601"/>
              <a:gd name="connsiteY25-368" fmla="*/ 37282 h 6250474"/>
              <a:gd name="connsiteX26-369" fmla="*/ 301554 w 11499601"/>
              <a:gd name="connsiteY26-370" fmla="*/ 37282 h 6250474"/>
              <a:gd name="connsiteX27-371" fmla="*/ 416464 w 11499601"/>
              <a:gd name="connsiteY27-372" fmla="*/ 30725 h 6250474"/>
              <a:gd name="connsiteX28-373" fmla="*/ 907723 w 11499601"/>
              <a:gd name="connsiteY28-374" fmla="*/ 24269 h 6250474"/>
              <a:gd name="connsiteX29-375" fmla="*/ 3989089 w 11499601"/>
              <a:gd name="connsiteY29-376" fmla="*/ 29653 h 6250474"/>
              <a:gd name="connsiteX30-377" fmla="*/ 9680053 w 11499601"/>
              <a:gd name="connsiteY30-378" fmla="*/ 0 h 6250474"/>
              <a:gd name="connsiteX0-379" fmla="*/ 9680053 w 11499601"/>
              <a:gd name="connsiteY0-380" fmla="*/ 0 h 6250474"/>
              <a:gd name="connsiteX1-381" fmla="*/ 11263634 w 11499601"/>
              <a:gd name="connsiteY1-382" fmla="*/ 10894 h 6250474"/>
              <a:gd name="connsiteX2-383" fmla="*/ 11499601 w 11499601"/>
              <a:gd name="connsiteY2-384" fmla="*/ 84193 h 6250474"/>
              <a:gd name="connsiteX3-385" fmla="*/ 11496115 w 11499601"/>
              <a:gd name="connsiteY3-386" fmla="*/ 333210 h 6250474"/>
              <a:gd name="connsiteX4-387" fmla="*/ 11496626 w 11499601"/>
              <a:gd name="connsiteY4-388" fmla="*/ 801872 h 6250474"/>
              <a:gd name="connsiteX5-389" fmla="*/ 11482477 w 11499601"/>
              <a:gd name="connsiteY5-390" fmla="*/ 1834579 h 6250474"/>
              <a:gd name="connsiteX6-391" fmla="*/ 11478714 w 11499601"/>
              <a:gd name="connsiteY6-392" fmla="*/ 3520214 h 6250474"/>
              <a:gd name="connsiteX7-393" fmla="*/ 11419375 w 11499601"/>
              <a:gd name="connsiteY7-394" fmla="*/ 5982433 h 6250474"/>
              <a:gd name="connsiteX8-395" fmla="*/ 5959453 w 11499601"/>
              <a:gd name="connsiteY8-396" fmla="*/ 5973386 h 6250474"/>
              <a:gd name="connsiteX9-397" fmla="*/ 4858766 w 11499601"/>
              <a:gd name="connsiteY9-398" fmla="*/ 5999562 h 6250474"/>
              <a:gd name="connsiteX10-399" fmla="*/ 3239306 w 11499601"/>
              <a:gd name="connsiteY10-400" fmla="*/ 5972741 h 6250474"/>
              <a:gd name="connsiteX11-401" fmla="*/ 3217554 w 11499601"/>
              <a:gd name="connsiteY11-402" fmla="*/ 6005912 h 6250474"/>
              <a:gd name="connsiteX12-403" fmla="*/ 3219866 w 11499601"/>
              <a:gd name="connsiteY12-404" fmla="*/ 6250474 h 6250474"/>
              <a:gd name="connsiteX13-405" fmla="*/ 2855432 w 11499601"/>
              <a:gd name="connsiteY13-406" fmla="*/ 6045972 h 6250474"/>
              <a:gd name="connsiteX14-407" fmla="*/ 2785655 w 11499601"/>
              <a:gd name="connsiteY14-408" fmla="*/ 5972741 h 6250474"/>
              <a:gd name="connsiteX15-409" fmla="*/ 2321880 w 11499601"/>
              <a:gd name="connsiteY15-410" fmla="*/ 5972741 h 6250474"/>
              <a:gd name="connsiteX16-411" fmla="*/ 1884575 w 11499601"/>
              <a:gd name="connsiteY16-412" fmla="*/ 5937508 h 6250474"/>
              <a:gd name="connsiteX17-413" fmla="*/ 1731597 w 11499601"/>
              <a:gd name="connsiteY17-414" fmla="*/ 5934968 h 6250474"/>
              <a:gd name="connsiteX18-415" fmla="*/ 1588500 w 11499601"/>
              <a:gd name="connsiteY18-416" fmla="*/ 5940418 h 6250474"/>
              <a:gd name="connsiteX19-417" fmla="*/ 671167 w 11499601"/>
              <a:gd name="connsiteY19-418" fmla="*/ 5948382 h 6250474"/>
              <a:gd name="connsiteX20-419" fmla="*/ 94741 w 11499601"/>
              <a:gd name="connsiteY20-420" fmla="*/ 5957415 h 6250474"/>
              <a:gd name="connsiteX21-421" fmla="*/ 37859 w 11499601"/>
              <a:gd name="connsiteY21-422" fmla="*/ 5876060 h 6250474"/>
              <a:gd name="connsiteX22-423" fmla="*/ 28975 w 11499601"/>
              <a:gd name="connsiteY22-424" fmla="*/ 2606888 h 6250474"/>
              <a:gd name="connsiteX23-425" fmla="*/ 33539 w 11499601"/>
              <a:gd name="connsiteY23-426" fmla="*/ 59860 h 6250474"/>
              <a:gd name="connsiteX24-427" fmla="*/ 39830 w 11499601"/>
              <a:gd name="connsiteY24-428" fmla="*/ 42028 h 6250474"/>
              <a:gd name="connsiteX25-429" fmla="*/ 88659 w 11499601"/>
              <a:gd name="connsiteY25-430" fmla="*/ 37282 h 6250474"/>
              <a:gd name="connsiteX26-431" fmla="*/ 301554 w 11499601"/>
              <a:gd name="connsiteY26-432" fmla="*/ 37282 h 6250474"/>
              <a:gd name="connsiteX27-433" fmla="*/ 416464 w 11499601"/>
              <a:gd name="connsiteY27-434" fmla="*/ 30725 h 6250474"/>
              <a:gd name="connsiteX28-435" fmla="*/ 907723 w 11499601"/>
              <a:gd name="connsiteY28-436" fmla="*/ 24269 h 6250474"/>
              <a:gd name="connsiteX29-437" fmla="*/ 3989089 w 11499601"/>
              <a:gd name="connsiteY29-438" fmla="*/ 29653 h 6250474"/>
              <a:gd name="connsiteX30-439" fmla="*/ 9680053 w 11499601"/>
              <a:gd name="connsiteY30-440" fmla="*/ 0 h 6250474"/>
              <a:gd name="connsiteX0-441" fmla="*/ 9680053 w 11499601"/>
              <a:gd name="connsiteY0-442" fmla="*/ 0 h 6250474"/>
              <a:gd name="connsiteX1-443" fmla="*/ 11263634 w 11499601"/>
              <a:gd name="connsiteY1-444" fmla="*/ 10894 h 6250474"/>
              <a:gd name="connsiteX2-445" fmla="*/ 11499601 w 11499601"/>
              <a:gd name="connsiteY2-446" fmla="*/ 84193 h 6250474"/>
              <a:gd name="connsiteX3-447" fmla="*/ 11496115 w 11499601"/>
              <a:gd name="connsiteY3-448" fmla="*/ 333210 h 6250474"/>
              <a:gd name="connsiteX4-449" fmla="*/ 11496626 w 11499601"/>
              <a:gd name="connsiteY4-450" fmla="*/ 801872 h 6250474"/>
              <a:gd name="connsiteX5-451" fmla="*/ 11482477 w 11499601"/>
              <a:gd name="connsiteY5-452" fmla="*/ 1834579 h 6250474"/>
              <a:gd name="connsiteX6-453" fmla="*/ 11478714 w 11499601"/>
              <a:gd name="connsiteY6-454" fmla="*/ 3520214 h 6250474"/>
              <a:gd name="connsiteX7-455" fmla="*/ 11419375 w 11499601"/>
              <a:gd name="connsiteY7-456" fmla="*/ 5982433 h 6250474"/>
              <a:gd name="connsiteX8-457" fmla="*/ 5959453 w 11499601"/>
              <a:gd name="connsiteY8-458" fmla="*/ 5973386 h 6250474"/>
              <a:gd name="connsiteX9-459" fmla="*/ 4858766 w 11499601"/>
              <a:gd name="connsiteY9-460" fmla="*/ 5999562 h 6250474"/>
              <a:gd name="connsiteX10-461" fmla="*/ 3239306 w 11499601"/>
              <a:gd name="connsiteY10-462" fmla="*/ 5972741 h 6250474"/>
              <a:gd name="connsiteX11-463" fmla="*/ 3217554 w 11499601"/>
              <a:gd name="connsiteY11-464" fmla="*/ 6005912 h 6250474"/>
              <a:gd name="connsiteX12-465" fmla="*/ 3219866 w 11499601"/>
              <a:gd name="connsiteY12-466" fmla="*/ 6250474 h 6250474"/>
              <a:gd name="connsiteX13-467" fmla="*/ 2855432 w 11499601"/>
              <a:gd name="connsiteY13-468" fmla="*/ 6045972 h 6250474"/>
              <a:gd name="connsiteX14-469" fmla="*/ 2785655 w 11499601"/>
              <a:gd name="connsiteY14-470" fmla="*/ 5972741 h 6250474"/>
              <a:gd name="connsiteX15-471" fmla="*/ 2321880 w 11499601"/>
              <a:gd name="connsiteY15-472" fmla="*/ 5972741 h 6250474"/>
              <a:gd name="connsiteX16-473" fmla="*/ 1731597 w 11499601"/>
              <a:gd name="connsiteY16-474" fmla="*/ 5934968 h 6250474"/>
              <a:gd name="connsiteX17-475" fmla="*/ 1588500 w 11499601"/>
              <a:gd name="connsiteY17-476" fmla="*/ 5940418 h 6250474"/>
              <a:gd name="connsiteX18-477" fmla="*/ 671167 w 11499601"/>
              <a:gd name="connsiteY18-478" fmla="*/ 5948382 h 6250474"/>
              <a:gd name="connsiteX19-479" fmla="*/ 94741 w 11499601"/>
              <a:gd name="connsiteY19-480" fmla="*/ 5957415 h 6250474"/>
              <a:gd name="connsiteX20-481" fmla="*/ 37859 w 11499601"/>
              <a:gd name="connsiteY20-482" fmla="*/ 5876060 h 6250474"/>
              <a:gd name="connsiteX21-483" fmla="*/ 28975 w 11499601"/>
              <a:gd name="connsiteY21-484" fmla="*/ 2606888 h 6250474"/>
              <a:gd name="connsiteX22-485" fmla="*/ 33539 w 11499601"/>
              <a:gd name="connsiteY22-486" fmla="*/ 59860 h 6250474"/>
              <a:gd name="connsiteX23-487" fmla="*/ 39830 w 11499601"/>
              <a:gd name="connsiteY23-488" fmla="*/ 42028 h 6250474"/>
              <a:gd name="connsiteX24-489" fmla="*/ 88659 w 11499601"/>
              <a:gd name="connsiteY24-490" fmla="*/ 37282 h 6250474"/>
              <a:gd name="connsiteX25-491" fmla="*/ 301554 w 11499601"/>
              <a:gd name="connsiteY25-492" fmla="*/ 37282 h 6250474"/>
              <a:gd name="connsiteX26-493" fmla="*/ 416464 w 11499601"/>
              <a:gd name="connsiteY26-494" fmla="*/ 30725 h 6250474"/>
              <a:gd name="connsiteX27-495" fmla="*/ 907723 w 11499601"/>
              <a:gd name="connsiteY27-496" fmla="*/ 24269 h 6250474"/>
              <a:gd name="connsiteX28-497" fmla="*/ 3989089 w 11499601"/>
              <a:gd name="connsiteY28-498" fmla="*/ 29653 h 6250474"/>
              <a:gd name="connsiteX29-499" fmla="*/ 9680053 w 11499601"/>
              <a:gd name="connsiteY29-500" fmla="*/ 0 h 6250474"/>
              <a:gd name="connsiteX0-501" fmla="*/ 9680053 w 11499601"/>
              <a:gd name="connsiteY0-502" fmla="*/ 0 h 6250474"/>
              <a:gd name="connsiteX1-503" fmla="*/ 11263634 w 11499601"/>
              <a:gd name="connsiteY1-504" fmla="*/ 10894 h 6250474"/>
              <a:gd name="connsiteX2-505" fmla="*/ 11499601 w 11499601"/>
              <a:gd name="connsiteY2-506" fmla="*/ 84193 h 6250474"/>
              <a:gd name="connsiteX3-507" fmla="*/ 11496115 w 11499601"/>
              <a:gd name="connsiteY3-508" fmla="*/ 333210 h 6250474"/>
              <a:gd name="connsiteX4-509" fmla="*/ 11496626 w 11499601"/>
              <a:gd name="connsiteY4-510" fmla="*/ 801872 h 6250474"/>
              <a:gd name="connsiteX5-511" fmla="*/ 11482477 w 11499601"/>
              <a:gd name="connsiteY5-512" fmla="*/ 1834579 h 6250474"/>
              <a:gd name="connsiteX6-513" fmla="*/ 11478714 w 11499601"/>
              <a:gd name="connsiteY6-514" fmla="*/ 3520214 h 6250474"/>
              <a:gd name="connsiteX7-515" fmla="*/ 11419375 w 11499601"/>
              <a:gd name="connsiteY7-516" fmla="*/ 5982433 h 6250474"/>
              <a:gd name="connsiteX8-517" fmla="*/ 5959453 w 11499601"/>
              <a:gd name="connsiteY8-518" fmla="*/ 5973386 h 6250474"/>
              <a:gd name="connsiteX9-519" fmla="*/ 4858766 w 11499601"/>
              <a:gd name="connsiteY9-520" fmla="*/ 5999562 h 6250474"/>
              <a:gd name="connsiteX10-521" fmla="*/ 3239306 w 11499601"/>
              <a:gd name="connsiteY10-522" fmla="*/ 5972741 h 6250474"/>
              <a:gd name="connsiteX11-523" fmla="*/ 3217554 w 11499601"/>
              <a:gd name="connsiteY11-524" fmla="*/ 6005912 h 6250474"/>
              <a:gd name="connsiteX12-525" fmla="*/ 3219866 w 11499601"/>
              <a:gd name="connsiteY12-526" fmla="*/ 6250474 h 6250474"/>
              <a:gd name="connsiteX13-527" fmla="*/ 2855432 w 11499601"/>
              <a:gd name="connsiteY13-528" fmla="*/ 6045972 h 6250474"/>
              <a:gd name="connsiteX14-529" fmla="*/ 2785655 w 11499601"/>
              <a:gd name="connsiteY14-530" fmla="*/ 5972741 h 6250474"/>
              <a:gd name="connsiteX15-531" fmla="*/ 2321880 w 11499601"/>
              <a:gd name="connsiteY15-532" fmla="*/ 5972741 h 6250474"/>
              <a:gd name="connsiteX16-533" fmla="*/ 1588500 w 11499601"/>
              <a:gd name="connsiteY16-534" fmla="*/ 5940418 h 6250474"/>
              <a:gd name="connsiteX17-535" fmla="*/ 671167 w 11499601"/>
              <a:gd name="connsiteY17-536" fmla="*/ 5948382 h 6250474"/>
              <a:gd name="connsiteX18-537" fmla="*/ 94741 w 11499601"/>
              <a:gd name="connsiteY18-538" fmla="*/ 5957415 h 6250474"/>
              <a:gd name="connsiteX19-539" fmla="*/ 37859 w 11499601"/>
              <a:gd name="connsiteY19-540" fmla="*/ 5876060 h 6250474"/>
              <a:gd name="connsiteX20-541" fmla="*/ 28975 w 11499601"/>
              <a:gd name="connsiteY20-542" fmla="*/ 2606888 h 6250474"/>
              <a:gd name="connsiteX21-543" fmla="*/ 33539 w 11499601"/>
              <a:gd name="connsiteY21-544" fmla="*/ 59860 h 6250474"/>
              <a:gd name="connsiteX22-545" fmla="*/ 39830 w 11499601"/>
              <a:gd name="connsiteY22-546" fmla="*/ 42028 h 6250474"/>
              <a:gd name="connsiteX23-547" fmla="*/ 88659 w 11499601"/>
              <a:gd name="connsiteY23-548" fmla="*/ 37282 h 6250474"/>
              <a:gd name="connsiteX24-549" fmla="*/ 301554 w 11499601"/>
              <a:gd name="connsiteY24-550" fmla="*/ 37282 h 6250474"/>
              <a:gd name="connsiteX25-551" fmla="*/ 416464 w 11499601"/>
              <a:gd name="connsiteY25-552" fmla="*/ 30725 h 6250474"/>
              <a:gd name="connsiteX26-553" fmla="*/ 907723 w 11499601"/>
              <a:gd name="connsiteY26-554" fmla="*/ 24269 h 6250474"/>
              <a:gd name="connsiteX27-555" fmla="*/ 3989089 w 11499601"/>
              <a:gd name="connsiteY27-556" fmla="*/ 29653 h 6250474"/>
              <a:gd name="connsiteX28-557" fmla="*/ 9680053 w 11499601"/>
              <a:gd name="connsiteY28-558" fmla="*/ 0 h 6250474"/>
              <a:gd name="connsiteX0-559" fmla="*/ 9680053 w 11499601"/>
              <a:gd name="connsiteY0-560" fmla="*/ 0 h 6250474"/>
              <a:gd name="connsiteX1-561" fmla="*/ 11263634 w 11499601"/>
              <a:gd name="connsiteY1-562" fmla="*/ 10894 h 6250474"/>
              <a:gd name="connsiteX2-563" fmla="*/ 11499601 w 11499601"/>
              <a:gd name="connsiteY2-564" fmla="*/ 84193 h 6250474"/>
              <a:gd name="connsiteX3-565" fmla="*/ 11496115 w 11499601"/>
              <a:gd name="connsiteY3-566" fmla="*/ 333210 h 6250474"/>
              <a:gd name="connsiteX4-567" fmla="*/ 11496626 w 11499601"/>
              <a:gd name="connsiteY4-568" fmla="*/ 801872 h 6250474"/>
              <a:gd name="connsiteX5-569" fmla="*/ 11482477 w 11499601"/>
              <a:gd name="connsiteY5-570" fmla="*/ 1834579 h 6250474"/>
              <a:gd name="connsiteX6-571" fmla="*/ 11478714 w 11499601"/>
              <a:gd name="connsiteY6-572" fmla="*/ 3520214 h 6250474"/>
              <a:gd name="connsiteX7-573" fmla="*/ 11419375 w 11499601"/>
              <a:gd name="connsiteY7-574" fmla="*/ 5982433 h 6250474"/>
              <a:gd name="connsiteX8-575" fmla="*/ 5959453 w 11499601"/>
              <a:gd name="connsiteY8-576" fmla="*/ 5973386 h 6250474"/>
              <a:gd name="connsiteX9-577" fmla="*/ 4858766 w 11499601"/>
              <a:gd name="connsiteY9-578" fmla="*/ 5999562 h 6250474"/>
              <a:gd name="connsiteX10-579" fmla="*/ 3239306 w 11499601"/>
              <a:gd name="connsiteY10-580" fmla="*/ 5972741 h 6250474"/>
              <a:gd name="connsiteX11-581" fmla="*/ 3217554 w 11499601"/>
              <a:gd name="connsiteY11-582" fmla="*/ 6005912 h 6250474"/>
              <a:gd name="connsiteX12-583" fmla="*/ 3219866 w 11499601"/>
              <a:gd name="connsiteY12-584" fmla="*/ 6250474 h 6250474"/>
              <a:gd name="connsiteX13-585" fmla="*/ 2855432 w 11499601"/>
              <a:gd name="connsiteY13-586" fmla="*/ 6045972 h 6250474"/>
              <a:gd name="connsiteX14-587" fmla="*/ 2785655 w 11499601"/>
              <a:gd name="connsiteY14-588" fmla="*/ 5972741 h 6250474"/>
              <a:gd name="connsiteX15-589" fmla="*/ 2321880 w 11499601"/>
              <a:gd name="connsiteY15-590" fmla="*/ 5972741 h 6250474"/>
              <a:gd name="connsiteX16-591" fmla="*/ 1552841 w 11499601"/>
              <a:gd name="connsiteY16-592" fmla="*/ 5965889 h 6250474"/>
              <a:gd name="connsiteX17-593" fmla="*/ 671167 w 11499601"/>
              <a:gd name="connsiteY17-594" fmla="*/ 5948382 h 6250474"/>
              <a:gd name="connsiteX18-595" fmla="*/ 94741 w 11499601"/>
              <a:gd name="connsiteY18-596" fmla="*/ 5957415 h 6250474"/>
              <a:gd name="connsiteX19-597" fmla="*/ 37859 w 11499601"/>
              <a:gd name="connsiteY19-598" fmla="*/ 5876060 h 6250474"/>
              <a:gd name="connsiteX20-599" fmla="*/ 28975 w 11499601"/>
              <a:gd name="connsiteY20-600" fmla="*/ 2606888 h 6250474"/>
              <a:gd name="connsiteX21-601" fmla="*/ 33539 w 11499601"/>
              <a:gd name="connsiteY21-602" fmla="*/ 59860 h 6250474"/>
              <a:gd name="connsiteX22-603" fmla="*/ 39830 w 11499601"/>
              <a:gd name="connsiteY22-604" fmla="*/ 42028 h 6250474"/>
              <a:gd name="connsiteX23-605" fmla="*/ 88659 w 11499601"/>
              <a:gd name="connsiteY23-606" fmla="*/ 37282 h 6250474"/>
              <a:gd name="connsiteX24-607" fmla="*/ 301554 w 11499601"/>
              <a:gd name="connsiteY24-608" fmla="*/ 37282 h 6250474"/>
              <a:gd name="connsiteX25-609" fmla="*/ 416464 w 11499601"/>
              <a:gd name="connsiteY25-610" fmla="*/ 30725 h 6250474"/>
              <a:gd name="connsiteX26-611" fmla="*/ 907723 w 11499601"/>
              <a:gd name="connsiteY26-612" fmla="*/ 24269 h 6250474"/>
              <a:gd name="connsiteX27-613" fmla="*/ 3989089 w 11499601"/>
              <a:gd name="connsiteY27-614" fmla="*/ 29653 h 6250474"/>
              <a:gd name="connsiteX28-615" fmla="*/ 9680053 w 11499601"/>
              <a:gd name="connsiteY28-616" fmla="*/ 0 h 6250474"/>
              <a:gd name="connsiteX0-617" fmla="*/ 9680053 w 11499601"/>
              <a:gd name="connsiteY0-618" fmla="*/ 0 h 6250474"/>
              <a:gd name="connsiteX1-619" fmla="*/ 11263634 w 11499601"/>
              <a:gd name="connsiteY1-620" fmla="*/ 10894 h 6250474"/>
              <a:gd name="connsiteX2-621" fmla="*/ 11499601 w 11499601"/>
              <a:gd name="connsiteY2-622" fmla="*/ 84193 h 6250474"/>
              <a:gd name="connsiteX3-623" fmla="*/ 11496115 w 11499601"/>
              <a:gd name="connsiteY3-624" fmla="*/ 333210 h 6250474"/>
              <a:gd name="connsiteX4-625" fmla="*/ 11496626 w 11499601"/>
              <a:gd name="connsiteY4-626" fmla="*/ 801872 h 6250474"/>
              <a:gd name="connsiteX5-627" fmla="*/ 11482477 w 11499601"/>
              <a:gd name="connsiteY5-628" fmla="*/ 1834579 h 6250474"/>
              <a:gd name="connsiteX6-629" fmla="*/ 11478714 w 11499601"/>
              <a:gd name="connsiteY6-630" fmla="*/ 3520214 h 6250474"/>
              <a:gd name="connsiteX7-631" fmla="*/ 11419375 w 11499601"/>
              <a:gd name="connsiteY7-632" fmla="*/ 5982433 h 6250474"/>
              <a:gd name="connsiteX8-633" fmla="*/ 5959453 w 11499601"/>
              <a:gd name="connsiteY8-634" fmla="*/ 5973386 h 6250474"/>
              <a:gd name="connsiteX9-635" fmla="*/ 4858766 w 11499601"/>
              <a:gd name="connsiteY9-636" fmla="*/ 5999562 h 6250474"/>
              <a:gd name="connsiteX10-637" fmla="*/ 3239306 w 11499601"/>
              <a:gd name="connsiteY10-638" fmla="*/ 5972741 h 6250474"/>
              <a:gd name="connsiteX11-639" fmla="*/ 3217554 w 11499601"/>
              <a:gd name="connsiteY11-640" fmla="*/ 6005912 h 6250474"/>
              <a:gd name="connsiteX12-641" fmla="*/ 3219866 w 11499601"/>
              <a:gd name="connsiteY12-642" fmla="*/ 6250474 h 6250474"/>
              <a:gd name="connsiteX13-643" fmla="*/ 2855432 w 11499601"/>
              <a:gd name="connsiteY13-644" fmla="*/ 6045972 h 6250474"/>
              <a:gd name="connsiteX14-645" fmla="*/ 2785655 w 11499601"/>
              <a:gd name="connsiteY14-646" fmla="*/ 5972741 h 6250474"/>
              <a:gd name="connsiteX15-647" fmla="*/ 2316786 w 11499601"/>
              <a:gd name="connsiteY15-648" fmla="*/ 5901423 h 6250474"/>
              <a:gd name="connsiteX16-649" fmla="*/ 1552841 w 11499601"/>
              <a:gd name="connsiteY16-650" fmla="*/ 5965889 h 6250474"/>
              <a:gd name="connsiteX17-651" fmla="*/ 671167 w 11499601"/>
              <a:gd name="connsiteY17-652" fmla="*/ 5948382 h 6250474"/>
              <a:gd name="connsiteX18-653" fmla="*/ 94741 w 11499601"/>
              <a:gd name="connsiteY18-654" fmla="*/ 5957415 h 6250474"/>
              <a:gd name="connsiteX19-655" fmla="*/ 37859 w 11499601"/>
              <a:gd name="connsiteY19-656" fmla="*/ 5876060 h 6250474"/>
              <a:gd name="connsiteX20-657" fmla="*/ 28975 w 11499601"/>
              <a:gd name="connsiteY20-658" fmla="*/ 2606888 h 6250474"/>
              <a:gd name="connsiteX21-659" fmla="*/ 33539 w 11499601"/>
              <a:gd name="connsiteY21-660" fmla="*/ 59860 h 6250474"/>
              <a:gd name="connsiteX22-661" fmla="*/ 39830 w 11499601"/>
              <a:gd name="connsiteY22-662" fmla="*/ 42028 h 6250474"/>
              <a:gd name="connsiteX23-663" fmla="*/ 88659 w 11499601"/>
              <a:gd name="connsiteY23-664" fmla="*/ 37282 h 6250474"/>
              <a:gd name="connsiteX24-665" fmla="*/ 301554 w 11499601"/>
              <a:gd name="connsiteY24-666" fmla="*/ 37282 h 6250474"/>
              <a:gd name="connsiteX25-667" fmla="*/ 416464 w 11499601"/>
              <a:gd name="connsiteY25-668" fmla="*/ 30725 h 6250474"/>
              <a:gd name="connsiteX26-669" fmla="*/ 907723 w 11499601"/>
              <a:gd name="connsiteY26-670" fmla="*/ 24269 h 6250474"/>
              <a:gd name="connsiteX27-671" fmla="*/ 3989089 w 11499601"/>
              <a:gd name="connsiteY27-672" fmla="*/ 29653 h 6250474"/>
              <a:gd name="connsiteX28-673" fmla="*/ 9680053 w 11499601"/>
              <a:gd name="connsiteY28-674" fmla="*/ 0 h 6250474"/>
              <a:gd name="connsiteX0-675" fmla="*/ 9680053 w 11499601"/>
              <a:gd name="connsiteY0-676" fmla="*/ 0 h 6250474"/>
              <a:gd name="connsiteX1-677" fmla="*/ 11263634 w 11499601"/>
              <a:gd name="connsiteY1-678" fmla="*/ 10894 h 6250474"/>
              <a:gd name="connsiteX2-679" fmla="*/ 11499601 w 11499601"/>
              <a:gd name="connsiteY2-680" fmla="*/ 84193 h 6250474"/>
              <a:gd name="connsiteX3-681" fmla="*/ 11496115 w 11499601"/>
              <a:gd name="connsiteY3-682" fmla="*/ 333210 h 6250474"/>
              <a:gd name="connsiteX4-683" fmla="*/ 11496626 w 11499601"/>
              <a:gd name="connsiteY4-684" fmla="*/ 801872 h 6250474"/>
              <a:gd name="connsiteX5-685" fmla="*/ 11482477 w 11499601"/>
              <a:gd name="connsiteY5-686" fmla="*/ 1834579 h 6250474"/>
              <a:gd name="connsiteX6-687" fmla="*/ 11478714 w 11499601"/>
              <a:gd name="connsiteY6-688" fmla="*/ 3520214 h 6250474"/>
              <a:gd name="connsiteX7-689" fmla="*/ 11419375 w 11499601"/>
              <a:gd name="connsiteY7-690" fmla="*/ 5982433 h 6250474"/>
              <a:gd name="connsiteX8-691" fmla="*/ 5959453 w 11499601"/>
              <a:gd name="connsiteY8-692" fmla="*/ 5973386 h 6250474"/>
              <a:gd name="connsiteX9-693" fmla="*/ 4858766 w 11499601"/>
              <a:gd name="connsiteY9-694" fmla="*/ 5999562 h 6250474"/>
              <a:gd name="connsiteX10-695" fmla="*/ 3239306 w 11499601"/>
              <a:gd name="connsiteY10-696" fmla="*/ 5972741 h 6250474"/>
              <a:gd name="connsiteX11-697" fmla="*/ 3217554 w 11499601"/>
              <a:gd name="connsiteY11-698" fmla="*/ 6005912 h 6250474"/>
              <a:gd name="connsiteX12-699" fmla="*/ 3219866 w 11499601"/>
              <a:gd name="connsiteY12-700" fmla="*/ 6250474 h 6250474"/>
              <a:gd name="connsiteX13-701" fmla="*/ 2855432 w 11499601"/>
              <a:gd name="connsiteY13-702" fmla="*/ 6045972 h 6250474"/>
              <a:gd name="connsiteX14-703" fmla="*/ 2785655 w 11499601"/>
              <a:gd name="connsiteY14-704" fmla="*/ 5972741 h 6250474"/>
              <a:gd name="connsiteX15-705" fmla="*/ 2301504 w 11499601"/>
              <a:gd name="connsiteY15-706" fmla="*/ 5967647 h 6250474"/>
              <a:gd name="connsiteX16-707" fmla="*/ 1552841 w 11499601"/>
              <a:gd name="connsiteY16-708" fmla="*/ 5965889 h 6250474"/>
              <a:gd name="connsiteX17-709" fmla="*/ 671167 w 11499601"/>
              <a:gd name="connsiteY17-710" fmla="*/ 5948382 h 6250474"/>
              <a:gd name="connsiteX18-711" fmla="*/ 94741 w 11499601"/>
              <a:gd name="connsiteY18-712" fmla="*/ 5957415 h 6250474"/>
              <a:gd name="connsiteX19-713" fmla="*/ 37859 w 11499601"/>
              <a:gd name="connsiteY19-714" fmla="*/ 5876060 h 6250474"/>
              <a:gd name="connsiteX20-715" fmla="*/ 28975 w 11499601"/>
              <a:gd name="connsiteY20-716" fmla="*/ 2606888 h 6250474"/>
              <a:gd name="connsiteX21-717" fmla="*/ 33539 w 11499601"/>
              <a:gd name="connsiteY21-718" fmla="*/ 59860 h 6250474"/>
              <a:gd name="connsiteX22-719" fmla="*/ 39830 w 11499601"/>
              <a:gd name="connsiteY22-720" fmla="*/ 42028 h 6250474"/>
              <a:gd name="connsiteX23-721" fmla="*/ 88659 w 11499601"/>
              <a:gd name="connsiteY23-722" fmla="*/ 37282 h 6250474"/>
              <a:gd name="connsiteX24-723" fmla="*/ 301554 w 11499601"/>
              <a:gd name="connsiteY24-724" fmla="*/ 37282 h 6250474"/>
              <a:gd name="connsiteX25-725" fmla="*/ 416464 w 11499601"/>
              <a:gd name="connsiteY25-726" fmla="*/ 30725 h 6250474"/>
              <a:gd name="connsiteX26-727" fmla="*/ 907723 w 11499601"/>
              <a:gd name="connsiteY26-728" fmla="*/ 24269 h 6250474"/>
              <a:gd name="connsiteX27-729" fmla="*/ 3989089 w 11499601"/>
              <a:gd name="connsiteY27-730" fmla="*/ 29653 h 6250474"/>
              <a:gd name="connsiteX28-731" fmla="*/ 9680053 w 11499601"/>
              <a:gd name="connsiteY28-732" fmla="*/ 0 h 6250474"/>
              <a:gd name="connsiteX0-733" fmla="*/ 9680053 w 11499601"/>
              <a:gd name="connsiteY0-734" fmla="*/ 0 h 6250474"/>
              <a:gd name="connsiteX1-735" fmla="*/ 11263634 w 11499601"/>
              <a:gd name="connsiteY1-736" fmla="*/ 10894 h 6250474"/>
              <a:gd name="connsiteX2-737" fmla="*/ 11499601 w 11499601"/>
              <a:gd name="connsiteY2-738" fmla="*/ 84193 h 6250474"/>
              <a:gd name="connsiteX3-739" fmla="*/ 11496115 w 11499601"/>
              <a:gd name="connsiteY3-740" fmla="*/ 333210 h 6250474"/>
              <a:gd name="connsiteX4-741" fmla="*/ 11496626 w 11499601"/>
              <a:gd name="connsiteY4-742" fmla="*/ 801872 h 6250474"/>
              <a:gd name="connsiteX5-743" fmla="*/ 11482477 w 11499601"/>
              <a:gd name="connsiteY5-744" fmla="*/ 1834579 h 6250474"/>
              <a:gd name="connsiteX6-745" fmla="*/ 11478714 w 11499601"/>
              <a:gd name="connsiteY6-746" fmla="*/ 3520214 h 6250474"/>
              <a:gd name="connsiteX7-747" fmla="*/ 11419375 w 11499601"/>
              <a:gd name="connsiteY7-748" fmla="*/ 5982433 h 6250474"/>
              <a:gd name="connsiteX8-749" fmla="*/ 5959453 w 11499601"/>
              <a:gd name="connsiteY8-750" fmla="*/ 5973386 h 6250474"/>
              <a:gd name="connsiteX9-751" fmla="*/ 4858766 w 11499601"/>
              <a:gd name="connsiteY9-752" fmla="*/ 5999562 h 6250474"/>
              <a:gd name="connsiteX10-753" fmla="*/ 3239306 w 11499601"/>
              <a:gd name="connsiteY10-754" fmla="*/ 5972741 h 6250474"/>
              <a:gd name="connsiteX11-755" fmla="*/ 3217554 w 11499601"/>
              <a:gd name="connsiteY11-756" fmla="*/ 6005912 h 6250474"/>
              <a:gd name="connsiteX12-757" fmla="*/ 3219866 w 11499601"/>
              <a:gd name="connsiteY12-758" fmla="*/ 6250474 h 6250474"/>
              <a:gd name="connsiteX13-759" fmla="*/ 2855432 w 11499601"/>
              <a:gd name="connsiteY13-760" fmla="*/ 6045972 h 6250474"/>
              <a:gd name="connsiteX14-761" fmla="*/ 2785655 w 11499601"/>
              <a:gd name="connsiteY14-762" fmla="*/ 5972741 h 6250474"/>
              <a:gd name="connsiteX15-763" fmla="*/ 2301504 w 11499601"/>
              <a:gd name="connsiteY15-764" fmla="*/ 5967647 h 6250474"/>
              <a:gd name="connsiteX16-765" fmla="*/ 671167 w 11499601"/>
              <a:gd name="connsiteY16-766" fmla="*/ 5948382 h 6250474"/>
              <a:gd name="connsiteX17-767" fmla="*/ 94741 w 11499601"/>
              <a:gd name="connsiteY17-768" fmla="*/ 5957415 h 6250474"/>
              <a:gd name="connsiteX18-769" fmla="*/ 37859 w 11499601"/>
              <a:gd name="connsiteY18-770" fmla="*/ 5876060 h 6250474"/>
              <a:gd name="connsiteX19-771" fmla="*/ 28975 w 11499601"/>
              <a:gd name="connsiteY19-772" fmla="*/ 2606888 h 6250474"/>
              <a:gd name="connsiteX20-773" fmla="*/ 33539 w 11499601"/>
              <a:gd name="connsiteY20-774" fmla="*/ 59860 h 6250474"/>
              <a:gd name="connsiteX21-775" fmla="*/ 39830 w 11499601"/>
              <a:gd name="connsiteY21-776" fmla="*/ 42028 h 6250474"/>
              <a:gd name="connsiteX22-777" fmla="*/ 88659 w 11499601"/>
              <a:gd name="connsiteY22-778" fmla="*/ 37282 h 6250474"/>
              <a:gd name="connsiteX23-779" fmla="*/ 301554 w 11499601"/>
              <a:gd name="connsiteY23-780" fmla="*/ 37282 h 6250474"/>
              <a:gd name="connsiteX24-781" fmla="*/ 416464 w 11499601"/>
              <a:gd name="connsiteY24-782" fmla="*/ 30725 h 6250474"/>
              <a:gd name="connsiteX25-783" fmla="*/ 907723 w 11499601"/>
              <a:gd name="connsiteY25-784" fmla="*/ 24269 h 6250474"/>
              <a:gd name="connsiteX26-785" fmla="*/ 3989089 w 11499601"/>
              <a:gd name="connsiteY26-786" fmla="*/ 29653 h 6250474"/>
              <a:gd name="connsiteX27-787" fmla="*/ 9680053 w 11499601"/>
              <a:gd name="connsiteY27-788" fmla="*/ 0 h 6250474"/>
              <a:gd name="connsiteX0-789" fmla="*/ 9680053 w 11499601"/>
              <a:gd name="connsiteY0-790" fmla="*/ 0 h 6250474"/>
              <a:gd name="connsiteX1-791" fmla="*/ 11263634 w 11499601"/>
              <a:gd name="connsiteY1-792" fmla="*/ 10894 h 6250474"/>
              <a:gd name="connsiteX2-793" fmla="*/ 11499601 w 11499601"/>
              <a:gd name="connsiteY2-794" fmla="*/ 84193 h 6250474"/>
              <a:gd name="connsiteX3-795" fmla="*/ 11496115 w 11499601"/>
              <a:gd name="connsiteY3-796" fmla="*/ 333210 h 6250474"/>
              <a:gd name="connsiteX4-797" fmla="*/ 11496626 w 11499601"/>
              <a:gd name="connsiteY4-798" fmla="*/ 801872 h 6250474"/>
              <a:gd name="connsiteX5-799" fmla="*/ 11482477 w 11499601"/>
              <a:gd name="connsiteY5-800" fmla="*/ 1834579 h 6250474"/>
              <a:gd name="connsiteX6-801" fmla="*/ 11478714 w 11499601"/>
              <a:gd name="connsiteY6-802" fmla="*/ 3520214 h 6250474"/>
              <a:gd name="connsiteX7-803" fmla="*/ 11419375 w 11499601"/>
              <a:gd name="connsiteY7-804" fmla="*/ 5982433 h 6250474"/>
              <a:gd name="connsiteX8-805" fmla="*/ 5959453 w 11499601"/>
              <a:gd name="connsiteY8-806" fmla="*/ 5973386 h 6250474"/>
              <a:gd name="connsiteX9-807" fmla="*/ 4858766 w 11499601"/>
              <a:gd name="connsiteY9-808" fmla="*/ 5999562 h 6250474"/>
              <a:gd name="connsiteX10-809" fmla="*/ 3239306 w 11499601"/>
              <a:gd name="connsiteY10-810" fmla="*/ 5972741 h 6250474"/>
              <a:gd name="connsiteX11-811" fmla="*/ 3217554 w 11499601"/>
              <a:gd name="connsiteY11-812" fmla="*/ 6005912 h 6250474"/>
              <a:gd name="connsiteX12-813" fmla="*/ 3219866 w 11499601"/>
              <a:gd name="connsiteY12-814" fmla="*/ 6250474 h 6250474"/>
              <a:gd name="connsiteX13-815" fmla="*/ 2855432 w 11499601"/>
              <a:gd name="connsiteY13-816" fmla="*/ 6045972 h 6250474"/>
              <a:gd name="connsiteX14-817" fmla="*/ 2785655 w 11499601"/>
              <a:gd name="connsiteY14-818" fmla="*/ 5972741 h 6250474"/>
              <a:gd name="connsiteX15-819" fmla="*/ 2301504 w 11499601"/>
              <a:gd name="connsiteY15-820" fmla="*/ 5967647 h 6250474"/>
              <a:gd name="connsiteX16-821" fmla="*/ 666073 w 11499601"/>
              <a:gd name="connsiteY16-822" fmla="*/ 5958571 h 6250474"/>
              <a:gd name="connsiteX17-823" fmla="*/ 94741 w 11499601"/>
              <a:gd name="connsiteY17-824" fmla="*/ 5957415 h 6250474"/>
              <a:gd name="connsiteX18-825" fmla="*/ 37859 w 11499601"/>
              <a:gd name="connsiteY18-826" fmla="*/ 5876060 h 6250474"/>
              <a:gd name="connsiteX19-827" fmla="*/ 28975 w 11499601"/>
              <a:gd name="connsiteY19-828" fmla="*/ 2606888 h 6250474"/>
              <a:gd name="connsiteX20-829" fmla="*/ 33539 w 11499601"/>
              <a:gd name="connsiteY20-830" fmla="*/ 59860 h 6250474"/>
              <a:gd name="connsiteX21-831" fmla="*/ 39830 w 11499601"/>
              <a:gd name="connsiteY21-832" fmla="*/ 42028 h 6250474"/>
              <a:gd name="connsiteX22-833" fmla="*/ 88659 w 11499601"/>
              <a:gd name="connsiteY22-834" fmla="*/ 37282 h 6250474"/>
              <a:gd name="connsiteX23-835" fmla="*/ 301554 w 11499601"/>
              <a:gd name="connsiteY23-836" fmla="*/ 37282 h 6250474"/>
              <a:gd name="connsiteX24-837" fmla="*/ 416464 w 11499601"/>
              <a:gd name="connsiteY24-838" fmla="*/ 30725 h 6250474"/>
              <a:gd name="connsiteX25-839" fmla="*/ 907723 w 11499601"/>
              <a:gd name="connsiteY25-840" fmla="*/ 24269 h 6250474"/>
              <a:gd name="connsiteX26-841" fmla="*/ 3989089 w 11499601"/>
              <a:gd name="connsiteY26-842" fmla="*/ 29653 h 6250474"/>
              <a:gd name="connsiteX27-843" fmla="*/ 9680053 w 11499601"/>
              <a:gd name="connsiteY27-844" fmla="*/ 0 h 6250474"/>
              <a:gd name="connsiteX0-845" fmla="*/ 9680053 w 11499601"/>
              <a:gd name="connsiteY0-846" fmla="*/ 0 h 6250474"/>
              <a:gd name="connsiteX1-847" fmla="*/ 11263634 w 11499601"/>
              <a:gd name="connsiteY1-848" fmla="*/ 10894 h 6250474"/>
              <a:gd name="connsiteX2-849" fmla="*/ 11499601 w 11499601"/>
              <a:gd name="connsiteY2-850" fmla="*/ 84193 h 6250474"/>
              <a:gd name="connsiteX3-851" fmla="*/ 11496115 w 11499601"/>
              <a:gd name="connsiteY3-852" fmla="*/ 333210 h 6250474"/>
              <a:gd name="connsiteX4-853" fmla="*/ 11496626 w 11499601"/>
              <a:gd name="connsiteY4-854" fmla="*/ 801872 h 6250474"/>
              <a:gd name="connsiteX5-855" fmla="*/ 11482477 w 11499601"/>
              <a:gd name="connsiteY5-856" fmla="*/ 1834579 h 6250474"/>
              <a:gd name="connsiteX6-857" fmla="*/ 11478714 w 11499601"/>
              <a:gd name="connsiteY6-858" fmla="*/ 3520214 h 6250474"/>
              <a:gd name="connsiteX7-859" fmla="*/ 11419375 w 11499601"/>
              <a:gd name="connsiteY7-860" fmla="*/ 5982433 h 6250474"/>
              <a:gd name="connsiteX8-861" fmla="*/ 5959453 w 11499601"/>
              <a:gd name="connsiteY8-862" fmla="*/ 5973386 h 6250474"/>
              <a:gd name="connsiteX9-863" fmla="*/ 4858766 w 11499601"/>
              <a:gd name="connsiteY9-864" fmla="*/ 5999562 h 6250474"/>
              <a:gd name="connsiteX10-865" fmla="*/ 3239306 w 11499601"/>
              <a:gd name="connsiteY10-866" fmla="*/ 5972741 h 6250474"/>
              <a:gd name="connsiteX11-867" fmla="*/ 3217554 w 11499601"/>
              <a:gd name="connsiteY11-868" fmla="*/ 6005912 h 6250474"/>
              <a:gd name="connsiteX12-869" fmla="*/ 3219866 w 11499601"/>
              <a:gd name="connsiteY12-870" fmla="*/ 6250474 h 6250474"/>
              <a:gd name="connsiteX13-871" fmla="*/ 2870715 w 11499601"/>
              <a:gd name="connsiteY13-872" fmla="*/ 6056161 h 6250474"/>
              <a:gd name="connsiteX14-873" fmla="*/ 2785655 w 11499601"/>
              <a:gd name="connsiteY14-874" fmla="*/ 5972741 h 6250474"/>
              <a:gd name="connsiteX15-875" fmla="*/ 2301504 w 11499601"/>
              <a:gd name="connsiteY15-876" fmla="*/ 5967647 h 6250474"/>
              <a:gd name="connsiteX16-877" fmla="*/ 666073 w 11499601"/>
              <a:gd name="connsiteY16-878" fmla="*/ 5958571 h 6250474"/>
              <a:gd name="connsiteX17-879" fmla="*/ 94741 w 11499601"/>
              <a:gd name="connsiteY17-880" fmla="*/ 5957415 h 6250474"/>
              <a:gd name="connsiteX18-881" fmla="*/ 37859 w 11499601"/>
              <a:gd name="connsiteY18-882" fmla="*/ 5876060 h 6250474"/>
              <a:gd name="connsiteX19-883" fmla="*/ 28975 w 11499601"/>
              <a:gd name="connsiteY19-884" fmla="*/ 2606888 h 6250474"/>
              <a:gd name="connsiteX20-885" fmla="*/ 33539 w 11499601"/>
              <a:gd name="connsiteY20-886" fmla="*/ 59860 h 6250474"/>
              <a:gd name="connsiteX21-887" fmla="*/ 39830 w 11499601"/>
              <a:gd name="connsiteY21-888" fmla="*/ 42028 h 6250474"/>
              <a:gd name="connsiteX22-889" fmla="*/ 88659 w 11499601"/>
              <a:gd name="connsiteY22-890" fmla="*/ 37282 h 6250474"/>
              <a:gd name="connsiteX23-891" fmla="*/ 301554 w 11499601"/>
              <a:gd name="connsiteY23-892" fmla="*/ 37282 h 6250474"/>
              <a:gd name="connsiteX24-893" fmla="*/ 416464 w 11499601"/>
              <a:gd name="connsiteY24-894" fmla="*/ 30725 h 6250474"/>
              <a:gd name="connsiteX25-895" fmla="*/ 907723 w 11499601"/>
              <a:gd name="connsiteY25-896" fmla="*/ 24269 h 6250474"/>
              <a:gd name="connsiteX26-897" fmla="*/ 3989089 w 11499601"/>
              <a:gd name="connsiteY26-898" fmla="*/ 29653 h 6250474"/>
              <a:gd name="connsiteX27-899" fmla="*/ 9680053 w 11499601"/>
              <a:gd name="connsiteY27-900" fmla="*/ 0 h 6250474"/>
              <a:gd name="connsiteX0-901" fmla="*/ 9680053 w 11499601"/>
              <a:gd name="connsiteY0-902" fmla="*/ 0 h 6250474"/>
              <a:gd name="connsiteX1-903" fmla="*/ 11263634 w 11499601"/>
              <a:gd name="connsiteY1-904" fmla="*/ 10894 h 6250474"/>
              <a:gd name="connsiteX2-905" fmla="*/ 11499601 w 11499601"/>
              <a:gd name="connsiteY2-906" fmla="*/ 84193 h 6250474"/>
              <a:gd name="connsiteX3-907" fmla="*/ 11496115 w 11499601"/>
              <a:gd name="connsiteY3-908" fmla="*/ 333210 h 6250474"/>
              <a:gd name="connsiteX4-909" fmla="*/ 11496626 w 11499601"/>
              <a:gd name="connsiteY4-910" fmla="*/ 801872 h 6250474"/>
              <a:gd name="connsiteX5-911" fmla="*/ 11482477 w 11499601"/>
              <a:gd name="connsiteY5-912" fmla="*/ 1834579 h 6250474"/>
              <a:gd name="connsiteX6-913" fmla="*/ 11478714 w 11499601"/>
              <a:gd name="connsiteY6-914" fmla="*/ 3520214 h 6250474"/>
              <a:gd name="connsiteX7-915" fmla="*/ 11419375 w 11499601"/>
              <a:gd name="connsiteY7-916" fmla="*/ 5982433 h 6250474"/>
              <a:gd name="connsiteX8-917" fmla="*/ 5959453 w 11499601"/>
              <a:gd name="connsiteY8-918" fmla="*/ 5973386 h 6250474"/>
              <a:gd name="connsiteX9-919" fmla="*/ 4858766 w 11499601"/>
              <a:gd name="connsiteY9-920" fmla="*/ 5999562 h 6250474"/>
              <a:gd name="connsiteX10-921" fmla="*/ 3239306 w 11499601"/>
              <a:gd name="connsiteY10-922" fmla="*/ 5972741 h 6250474"/>
              <a:gd name="connsiteX11-923" fmla="*/ 3217554 w 11499601"/>
              <a:gd name="connsiteY11-924" fmla="*/ 6005912 h 6250474"/>
              <a:gd name="connsiteX12-925" fmla="*/ 3219866 w 11499601"/>
              <a:gd name="connsiteY12-926" fmla="*/ 6250474 h 6250474"/>
              <a:gd name="connsiteX13-927" fmla="*/ 2870715 w 11499601"/>
              <a:gd name="connsiteY13-928" fmla="*/ 6056161 h 6250474"/>
              <a:gd name="connsiteX14-929" fmla="*/ 2785655 w 11499601"/>
              <a:gd name="connsiteY14-930" fmla="*/ 5972741 h 6250474"/>
              <a:gd name="connsiteX15-931" fmla="*/ 2301504 w 11499601"/>
              <a:gd name="connsiteY15-932" fmla="*/ 5967647 h 6250474"/>
              <a:gd name="connsiteX16-933" fmla="*/ 666073 w 11499601"/>
              <a:gd name="connsiteY16-934" fmla="*/ 5958571 h 6250474"/>
              <a:gd name="connsiteX17-935" fmla="*/ 94741 w 11499601"/>
              <a:gd name="connsiteY17-936" fmla="*/ 5957415 h 6250474"/>
              <a:gd name="connsiteX18-937" fmla="*/ 37859 w 11499601"/>
              <a:gd name="connsiteY18-938" fmla="*/ 5876060 h 6250474"/>
              <a:gd name="connsiteX19-939" fmla="*/ 28975 w 11499601"/>
              <a:gd name="connsiteY19-940" fmla="*/ 2606888 h 6250474"/>
              <a:gd name="connsiteX20-941" fmla="*/ 33539 w 11499601"/>
              <a:gd name="connsiteY20-942" fmla="*/ 59860 h 6250474"/>
              <a:gd name="connsiteX21-943" fmla="*/ 39830 w 11499601"/>
              <a:gd name="connsiteY21-944" fmla="*/ 42028 h 6250474"/>
              <a:gd name="connsiteX22-945" fmla="*/ 88659 w 11499601"/>
              <a:gd name="connsiteY22-946" fmla="*/ 37282 h 6250474"/>
              <a:gd name="connsiteX23-947" fmla="*/ 301554 w 11499601"/>
              <a:gd name="connsiteY23-948" fmla="*/ 37282 h 6250474"/>
              <a:gd name="connsiteX24-949" fmla="*/ 416464 w 11499601"/>
              <a:gd name="connsiteY24-950" fmla="*/ 30725 h 6250474"/>
              <a:gd name="connsiteX25-951" fmla="*/ 907723 w 11499601"/>
              <a:gd name="connsiteY25-952" fmla="*/ 24269 h 6250474"/>
              <a:gd name="connsiteX26-953" fmla="*/ 3989089 w 11499601"/>
              <a:gd name="connsiteY26-954" fmla="*/ 29653 h 6250474"/>
              <a:gd name="connsiteX27-955" fmla="*/ 9680053 w 11499601"/>
              <a:gd name="connsiteY27-956" fmla="*/ 0 h 62504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10-Oct-24</a:t>
            </a:fld>
            <a:endParaRPr lang="en-US"/>
          </a:p>
        </p:txBody>
      </p:sp>
      <p:sp>
        <p:nvSpPr>
          <p:cNvPr id="5" name="Footer Placeholder 4"/>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1" fmla="*/ 9680053 w 11499601"/>
              <a:gd name="connsiteY0-2" fmla="*/ 0 h 6250474"/>
              <a:gd name="connsiteX1-3" fmla="*/ 11263634 w 11499601"/>
              <a:gd name="connsiteY1-4" fmla="*/ 10894 h 6250474"/>
              <a:gd name="connsiteX2-5" fmla="*/ 11499601 w 11499601"/>
              <a:gd name="connsiteY2-6" fmla="*/ 84193 h 6250474"/>
              <a:gd name="connsiteX3-7" fmla="*/ 11496115 w 11499601"/>
              <a:gd name="connsiteY3-8" fmla="*/ 333210 h 6250474"/>
              <a:gd name="connsiteX4-9" fmla="*/ 11496626 w 11499601"/>
              <a:gd name="connsiteY4-10" fmla="*/ 801872 h 6250474"/>
              <a:gd name="connsiteX5-11" fmla="*/ 11482477 w 11499601"/>
              <a:gd name="connsiteY5-12" fmla="*/ 1834579 h 6250474"/>
              <a:gd name="connsiteX6-13" fmla="*/ 11478714 w 11499601"/>
              <a:gd name="connsiteY6-14" fmla="*/ 3520214 h 6250474"/>
              <a:gd name="connsiteX7-15" fmla="*/ 11419375 w 11499601"/>
              <a:gd name="connsiteY7-16" fmla="*/ 5982433 h 6250474"/>
              <a:gd name="connsiteX8-17" fmla="*/ 5959453 w 11499601"/>
              <a:gd name="connsiteY8-18" fmla="*/ 5973386 h 6250474"/>
              <a:gd name="connsiteX9-19" fmla="*/ 5021779 w 11499601"/>
              <a:gd name="connsiteY9-20" fmla="*/ 5958809 h 6250474"/>
              <a:gd name="connsiteX10-21" fmla="*/ 5021779 w 11499601"/>
              <a:gd name="connsiteY10-22" fmla="*/ 5972741 h 6250474"/>
              <a:gd name="connsiteX11-23" fmla="*/ 3239306 w 11499601"/>
              <a:gd name="connsiteY11-24" fmla="*/ 5972741 h 6250474"/>
              <a:gd name="connsiteX12-25" fmla="*/ 3217554 w 11499601"/>
              <a:gd name="connsiteY12-26" fmla="*/ 6005912 h 6250474"/>
              <a:gd name="connsiteX13-27" fmla="*/ 3219866 w 11499601"/>
              <a:gd name="connsiteY13-28" fmla="*/ 6250474 h 6250474"/>
              <a:gd name="connsiteX14-29" fmla="*/ 2855432 w 11499601"/>
              <a:gd name="connsiteY14-30" fmla="*/ 6045972 h 6250474"/>
              <a:gd name="connsiteX15-31" fmla="*/ 2785655 w 11499601"/>
              <a:gd name="connsiteY15-32" fmla="*/ 5972741 h 6250474"/>
              <a:gd name="connsiteX16-33" fmla="*/ 2321880 w 11499601"/>
              <a:gd name="connsiteY16-34" fmla="*/ 5972741 h 6250474"/>
              <a:gd name="connsiteX17-35" fmla="*/ 2161451 w 11499601"/>
              <a:gd name="connsiteY17-36" fmla="*/ 5941720 h 6250474"/>
              <a:gd name="connsiteX18-37" fmla="*/ 1884575 w 11499601"/>
              <a:gd name="connsiteY18-38" fmla="*/ 5937508 h 6250474"/>
              <a:gd name="connsiteX19-39" fmla="*/ 1731597 w 11499601"/>
              <a:gd name="connsiteY19-40" fmla="*/ 5934968 h 6250474"/>
              <a:gd name="connsiteX20-41" fmla="*/ 1588500 w 11499601"/>
              <a:gd name="connsiteY20-42" fmla="*/ 5940418 h 6250474"/>
              <a:gd name="connsiteX21-43" fmla="*/ 671167 w 11499601"/>
              <a:gd name="connsiteY21-44" fmla="*/ 5948382 h 6250474"/>
              <a:gd name="connsiteX22-45" fmla="*/ 94741 w 11499601"/>
              <a:gd name="connsiteY22-46" fmla="*/ 5957415 h 6250474"/>
              <a:gd name="connsiteX23-47" fmla="*/ 37859 w 11499601"/>
              <a:gd name="connsiteY23-48" fmla="*/ 5876060 h 6250474"/>
              <a:gd name="connsiteX24-49" fmla="*/ 28975 w 11499601"/>
              <a:gd name="connsiteY24-50" fmla="*/ 2606888 h 6250474"/>
              <a:gd name="connsiteX25-51" fmla="*/ 33539 w 11499601"/>
              <a:gd name="connsiteY25-52" fmla="*/ 59860 h 6250474"/>
              <a:gd name="connsiteX26-53" fmla="*/ 39830 w 11499601"/>
              <a:gd name="connsiteY26-54" fmla="*/ 42028 h 6250474"/>
              <a:gd name="connsiteX27-55" fmla="*/ 88659 w 11499601"/>
              <a:gd name="connsiteY27-56" fmla="*/ 37282 h 6250474"/>
              <a:gd name="connsiteX28-57" fmla="*/ 301554 w 11499601"/>
              <a:gd name="connsiteY28-58" fmla="*/ 37282 h 6250474"/>
              <a:gd name="connsiteX29-59" fmla="*/ 416464 w 11499601"/>
              <a:gd name="connsiteY29-60" fmla="*/ 30725 h 6250474"/>
              <a:gd name="connsiteX30-61" fmla="*/ 907723 w 11499601"/>
              <a:gd name="connsiteY30-62" fmla="*/ 24269 h 6250474"/>
              <a:gd name="connsiteX31-63" fmla="*/ 3989089 w 11499601"/>
              <a:gd name="connsiteY31-64" fmla="*/ 29653 h 6250474"/>
              <a:gd name="connsiteX32-65" fmla="*/ 9680053 w 11499601"/>
              <a:gd name="connsiteY32-66" fmla="*/ 0 h 6250474"/>
              <a:gd name="connsiteX0-67" fmla="*/ 9680053 w 11499601"/>
              <a:gd name="connsiteY0-68" fmla="*/ 0 h 6250474"/>
              <a:gd name="connsiteX1-69" fmla="*/ 11263634 w 11499601"/>
              <a:gd name="connsiteY1-70" fmla="*/ 10894 h 6250474"/>
              <a:gd name="connsiteX2-71" fmla="*/ 11499601 w 11499601"/>
              <a:gd name="connsiteY2-72" fmla="*/ 84193 h 6250474"/>
              <a:gd name="connsiteX3-73" fmla="*/ 11496115 w 11499601"/>
              <a:gd name="connsiteY3-74" fmla="*/ 333210 h 6250474"/>
              <a:gd name="connsiteX4-75" fmla="*/ 11496626 w 11499601"/>
              <a:gd name="connsiteY4-76" fmla="*/ 801872 h 6250474"/>
              <a:gd name="connsiteX5-77" fmla="*/ 11482477 w 11499601"/>
              <a:gd name="connsiteY5-78" fmla="*/ 1834579 h 6250474"/>
              <a:gd name="connsiteX6-79" fmla="*/ 11478714 w 11499601"/>
              <a:gd name="connsiteY6-80" fmla="*/ 3520214 h 6250474"/>
              <a:gd name="connsiteX7-81" fmla="*/ 11419375 w 11499601"/>
              <a:gd name="connsiteY7-82" fmla="*/ 5982433 h 6250474"/>
              <a:gd name="connsiteX8-83" fmla="*/ 5959453 w 11499601"/>
              <a:gd name="connsiteY8-84" fmla="*/ 5973386 h 6250474"/>
              <a:gd name="connsiteX9-85" fmla="*/ 5021779 w 11499601"/>
              <a:gd name="connsiteY9-86" fmla="*/ 5958809 h 6250474"/>
              <a:gd name="connsiteX10-87" fmla="*/ 5021779 w 11499601"/>
              <a:gd name="connsiteY10-88" fmla="*/ 5972741 h 6250474"/>
              <a:gd name="connsiteX11-89" fmla="*/ 3239306 w 11499601"/>
              <a:gd name="connsiteY11-90" fmla="*/ 5972741 h 6250474"/>
              <a:gd name="connsiteX12-91" fmla="*/ 3217554 w 11499601"/>
              <a:gd name="connsiteY12-92" fmla="*/ 6005912 h 6250474"/>
              <a:gd name="connsiteX13-93" fmla="*/ 3219866 w 11499601"/>
              <a:gd name="connsiteY13-94" fmla="*/ 6250474 h 6250474"/>
              <a:gd name="connsiteX14-95" fmla="*/ 2855432 w 11499601"/>
              <a:gd name="connsiteY14-96" fmla="*/ 6045972 h 6250474"/>
              <a:gd name="connsiteX15-97" fmla="*/ 2785655 w 11499601"/>
              <a:gd name="connsiteY15-98" fmla="*/ 5972741 h 6250474"/>
              <a:gd name="connsiteX16-99" fmla="*/ 2321880 w 11499601"/>
              <a:gd name="connsiteY16-100" fmla="*/ 5972741 h 6250474"/>
              <a:gd name="connsiteX17-101" fmla="*/ 1884575 w 11499601"/>
              <a:gd name="connsiteY17-102" fmla="*/ 5937508 h 6250474"/>
              <a:gd name="connsiteX18-103" fmla="*/ 1731597 w 11499601"/>
              <a:gd name="connsiteY18-104" fmla="*/ 5934968 h 6250474"/>
              <a:gd name="connsiteX19-105" fmla="*/ 1588500 w 11499601"/>
              <a:gd name="connsiteY19-106" fmla="*/ 5940418 h 6250474"/>
              <a:gd name="connsiteX20-107" fmla="*/ 671167 w 11499601"/>
              <a:gd name="connsiteY20-108" fmla="*/ 5948382 h 6250474"/>
              <a:gd name="connsiteX21-109" fmla="*/ 94741 w 11499601"/>
              <a:gd name="connsiteY21-110" fmla="*/ 5957415 h 6250474"/>
              <a:gd name="connsiteX22-111" fmla="*/ 37859 w 11499601"/>
              <a:gd name="connsiteY22-112" fmla="*/ 5876060 h 6250474"/>
              <a:gd name="connsiteX23-113" fmla="*/ 28975 w 11499601"/>
              <a:gd name="connsiteY23-114" fmla="*/ 2606888 h 6250474"/>
              <a:gd name="connsiteX24-115" fmla="*/ 33539 w 11499601"/>
              <a:gd name="connsiteY24-116" fmla="*/ 59860 h 6250474"/>
              <a:gd name="connsiteX25-117" fmla="*/ 39830 w 11499601"/>
              <a:gd name="connsiteY25-118" fmla="*/ 42028 h 6250474"/>
              <a:gd name="connsiteX26-119" fmla="*/ 88659 w 11499601"/>
              <a:gd name="connsiteY26-120" fmla="*/ 37282 h 6250474"/>
              <a:gd name="connsiteX27-121" fmla="*/ 301554 w 11499601"/>
              <a:gd name="connsiteY27-122" fmla="*/ 37282 h 6250474"/>
              <a:gd name="connsiteX28-123" fmla="*/ 416464 w 11499601"/>
              <a:gd name="connsiteY28-124" fmla="*/ 30725 h 6250474"/>
              <a:gd name="connsiteX29-125" fmla="*/ 907723 w 11499601"/>
              <a:gd name="connsiteY29-126" fmla="*/ 24269 h 6250474"/>
              <a:gd name="connsiteX30-127" fmla="*/ 3989089 w 11499601"/>
              <a:gd name="connsiteY30-128" fmla="*/ 29653 h 6250474"/>
              <a:gd name="connsiteX31-129" fmla="*/ 9680053 w 11499601"/>
              <a:gd name="connsiteY31-130" fmla="*/ 0 h 6250474"/>
              <a:gd name="connsiteX0-131" fmla="*/ 9680053 w 11499601"/>
              <a:gd name="connsiteY0-132" fmla="*/ 0 h 6250474"/>
              <a:gd name="connsiteX1-133" fmla="*/ 11263634 w 11499601"/>
              <a:gd name="connsiteY1-134" fmla="*/ 10894 h 6250474"/>
              <a:gd name="connsiteX2-135" fmla="*/ 11499601 w 11499601"/>
              <a:gd name="connsiteY2-136" fmla="*/ 84193 h 6250474"/>
              <a:gd name="connsiteX3-137" fmla="*/ 11496115 w 11499601"/>
              <a:gd name="connsiteY3-138" fmla="*/ 333210 h 6250474"/>
              <a:gd name="connsiteX4-139" fmla="*/ 11496626 w 11499601"/>
              <a:gd name="connsiteY4-140" fmla="*/ 801872 h 6250474"/>
              <a:gd name="connsiteX5-141" fmla="*/ 11482477 w 11499601"/>
              <a:gd name="connsiteY5-142" fmla="*/ 1834579 h 6250474"/>
              <a:gd name="connsiteX6-143" fmla="*/ 11478714 w 11499601"/>
              <a:gd name="connsiteY6-144" fmla="*/ 3520214 h 6250474"/>
              <a:gd name="connsiteX7-145" fmla="*/ 11419375 w 11499601"/>
              <a:gd name="connsiteY7-146" fmla="*/ 5982433 h 6250474"/>
              <a:gd name="connsiteX8-147" fmla="*/ 5959453 w 11499601"/>
              <a:gd name="connsiteY8-148" fmla="*/ 5973386 h 6250474"/>
              <a:gd name="connsiteX9-149" fmla="*/ 5021779 w 11499601"/>
              <a:gd name="connsiteY9-150" fmla="*/ 5958809 h 6250474"/>
              <a:gd name="connsiteX10-151" fmla="*/ 3239306 w 11499601"/>
              <a:gd name="connsiteY10-152" fmla="*/ 5972741 h 6250474"/>
              <a:gd name="connsiteX11-153" fmla="*/ 3217554 w 11499601"/>
              <a:gd name="connsiteY11-154" fmla="*/ 6005912 h 6250474"/>
              <a:gd name="connsiteX12-155" fmla="*/ 3219866 w 11499601"/>
              <a:gd name="connsiteY12-156" fmla="*/ 6250474 h 6250474"/>
              <a:gd name="connsiteX13-157" fmla="*/ 2855432 w 11499601"/>
              <a:gd name="connsiteY13-158" fmla="*/ 6045972 h 6250474"/>
              <a:gd name="connsiteX14-159" fmla="*/ 2785655 w 11499601"/>
              <a:gd name="connsiteY14-160" fmla="*/ 5972741 h 6250474"/>
              <a:gd name="connsiteX15-161" fmla="*/ 2321880 w 11499601"/>
              <a:gd name="connsiteY15-162" fmla="*/ 5972741 h 6250474"/>
              <a:gd name="connsiteX16-163" fmla="*/ 1884575 w 11499601"/>
              <a:gd name="connsiteY16-164" fmla="*/ 5937508 h 6250474"/>
              <a:gd name="connsiteX17-165" fmla="*/ 1731597 w 11499601"/>
              <a:gd name="connsiteY17-166" fmla="*/ 5934968 h 6250474"/>
              <a:gd name="connsiteX18-167" fmla="*/ 1588500 w 11499601"/>
              <a:gd name="connsiteY18-168" fmla="*/ 5940418 h 6250474"/>
              <a:gd name="connsiteX19-169" fmla="*/ 671167 w 11499601"/>
              <a:gd name="connsiteY19-170" fmla="*/ 5948382 h 6250474"/>
              <a:gd name="connsiteX20-171" fmla="*/ 94741 w 11499601"/>
              <a:gd name="connsiteY20-172" fmla="*/ 5957415 h 6250474"/>
              <a:gd name="connsiteX21-173" fmla="*/ 37859 w 11499601"/>
              <a:gd name="connsiteY21-174" fmla="*/ 5876060 h 6250474"/>
              <a:gd name="connsiteX22-175" fmla="*/ 28975 w 11499601"/>
              <a:gd name="connsiteY22-176" fmla="*/ 2606888 h 6250474"/>
              <a:gd name="connsiteX23-177" fmla="*/ 33539 w 11499601"/>
              <a:gd name="connsiteY23-178" fmla="*/ 59860 h 6250474"/>
              <a:gd name="connsiteX24-179" fmla="*/ 39830 w 11499601"/>
              <a:gd name="connsiteY24-180" fmla="*/ 42028 h 6250474"/>
              <a:gd name="connsiteX25-181" fmla="*/ 88659 w 11499601"/>
              <a:gd name="connsiteY25-182" fmla="*/ 37282 h 6250474"/>
              <a:gd name="connsiteX26-183" fmla="*/ 301554 w 11499601"/>
              <a:gd name="connsiteY26-184" fmla="*/ 37282 h 6250474"/>
              <a:gd name="connsiteX27-185" fmla="*/ 416464 w 11499601"/>
              <a:gd name="connsiteY27-186" fmla="*/ 30725 h 6250474"/>
              <a:gd name="connsiteX28-187" fmla="*/ 907723 w 11499601"/>
              <a:gd name="connsiteY28-188" fmla="*/ 24269 h 6250474"/>
              <a:gd name="connsiteX29-189" fmla="*/ 3989089 w 11499601"/>
              <a:gd name="connsiteY29-190" fmla="*/ 29653 h 6250474"/>
              <a:gd name="connsiteX30-191" fmla="*/ 9680053 w 11499601"/>
              <a:gd name="connsiteY30-192" fmla="*/ 0 h 6250474"/>
              <a:gd name="connsiteX0-193" fmla="*/ 9680053 w 11499601"/>
              <a:gd name="connsiteY0-194" fmla="*/ 0 h 6250474"/>
              <a:gd name="connsiteX1-195" fmla="*/ 11263634 w 11499601"/>
              <a:gd name="connsiteY1-196" fmla="*/ 10894 h 6250474"/>
              <a:gd name="connsiteX2-197" fmla="*/ 11499601 w 11499601"/>
              <a:gd name="connsiteY2-198" fmla="*/ 84193 h 6250474"/>
              <a:gd name="connsiteX3-199" fmla="*/ 11496115 w 11499601"/>
              <a:gd name="connsiteY3-200" fmla="*/ 333210 h 6250474"/>
              <a:gd name="connsiteX4-201" fmla="*/ 11496626 w 11499601"/>
              <a:gd name="connsiteY4-202" fmla="*/ 801872 h 6250474"/>
              <a:gd name="connsiteX5-203" fmla="*/ 11482477 w 11499601"/>
              <a:gd name="connsiteY5-204" fmla="*/ 1834579 h 6250474"/>
              <a:gd name="connsiteX6-205" fmla="*/ 11478714 w 11499601"/>
              <a:gd name="connsiteY6-206" fmla="*/ 3520214 h 6250474"/>
              <a:gd name="connsiteX7-207" fmla="*/ 11419375 w 11499601"/>
              <a:gd name="connsiteY7-208" fmla="*/ 5982433 h 6250474"/>
              <a:gd name="connsiteX8-209" fmla="*/ 5959453 w 11499601"/>
              <a:gd name="connsiteY8-210" fmla="*/ 5973386 h 6250474"/>
              <a:gd name="connsiteX9-211" fmla="*/ 5011590 w 11499601"/>
              <a:gd name="connsiteY9-212" fmla="*/ 5989374 h 6250474"/>
              <a:gd name="connsiteX10-213" fmla="*/ 3239306 w 11499601"/>
              <a:gd name="connsiteY10-214" fmla="*/ 5972741 h 6250474"/>
              <a:gd name="connsiteX11-215" fmla="*/ 3217554 w 11499601"/>
              <a:gd name="connsiteY11-216" fmla="*/ 6005912 h 6250474"/>
              <a:gd name="connsiteX12-217" fmla="*/ 3219866 w 11499601"/>
              <a:gd name="connsiteY12-218" fmla="*/ 6250474 h 6250474"/>
              <a:gd name="connsiteX13-219" fmla="*/ 2855432 w 11499601"/>
              <a:gd name="connsiteY13-220" fmla="*/ 6045972 h 6250474"/>
              <a:gd name="connsiteX14-221" fmla="*/ 2785655 w 11499601"/>
              <a:gd name="connsiteY14-222" fmla="*/ 5972741 h 6250474"/>
              <a:gd name="connsiteX15-223" fmla="*/ 2321880 w 11499601"/>
              <a:gd name="connsiteY15-224" fmla="*/ 5972741 h 6250474"/>
              <a:gd name="connsiteX16-225" fmla="*/ 1884575 w 11499601"/>
              <a:gd name="connsiteY16-226" fmla="*/ 5937508 h 6250474"/>
              <a:gd name="connsiteX17-227" fmla="*/ 1731597 w 11499601"/>
              <a:gd name="connsiteY17-228" fmla="*/ 5934968 h 6250474"/>
              <a:gd name="connsiteX18-229" fmla="*/ 1588500 w 11499601"/>
              <a:gd name="connsiteY18-230" fmla="*/ 5940418 h 6250474"/>
              <a:gd name="connsiteX19-231" fmla="*/ 671167 w 11499601"/>
              <a:gd name="connsiteY19-232" fmla="*/ 5948382 h 6250474"/>
              <a:gd name="connsiteX20-233" fmla="*/ 94741 w 11499601"/>
              <a:gd name="connsiteY20-234" fmla="*/ 5957415 h 6250474"/>
              <a:gd name="connsiteX21-235" fmla="*/ 37859 w 11499601"/>
              <a:gd name="connsiteY21-236" fmla="*/ 5876060 h 6250474"/>
              <a:gd name="connsiteX22-237" fmla="*/ 28975 w 11499601"/>
              <a:gd name="connsiteY22-238" fmla="*/ 2606888 h 6250474"/>
              <a:gd name="connsiteX23-239" fmla="*/ 33539 w 11499601"/>
              <a:gd name="connsiteY23-240" fmla="*/ 59860 h 6250474"/>
              <a:gd name="connsiteX24-241" fmla="*/ 39830 w 11499601"/>
              <a:gd name="connsiteY24-242" fmla="*/ 42028 h 6250474"/>
              <a:gd name="connsiteX25-243" fmla="*/ 88659 w 11499601"/>
              <a:gd name="connsiteY25-244" fmla="*/ 37282 h 6250474"/>
              <a:gd name="connsiteX26-245" fmla="*/ 301554 w 11499601"/>
              <a:gd name="connsiteY26-246" fmla="*/ 37282 h 6250474"/>
              <a:gd name="connsiteX27-247" fmla="*/ 416464 w 11499601"/>
              <a:gd name="connsiteY27-248" fmla="*/ 30725 h 6250474"/>
              <a:gd name="connsiteX28-249" fmla="*/ 907723 w 11499601"/>
              <a:gd name="connsiteY28-250" fmla="*/ 24269 h 6250474"/>
              <a:gd name="connsiteX29-251" fmla="*/ 3989089 w 11499601"/>
              <a:gd name="connsiteY29-252" fmla="*/ 29653 h 6250474"/>
              <a:gd name="connsiteX30-253" fmla="*/ 9680053 w 11499601"/>
              <a:gd name="connsiteY30-254" fmla="*/ 0 h 6250474"/>
              <a:gd name="connsiteX0-255" fmla="*/ 9680053 w 11499601"/>
              <a:gd name="connsiteY0-256" fmla="*/ 0 h 6250474"/>
              <a:gd name="connsiteX1-257" fmla="*/ 11263634 w 11499601"/>
              <a:gd name="connsiteY1-258" fmla="*/ 10894 h 6250474"/>
              <a:gd name="connsiteX2-259" fmla="*/ 11499601 w 11499601"/>
              <a:gd name="connsiteY2-260" fmla="*/ 84193 h 6250474"/>
              <a:gd name="connsiteX3-261" fmla="*/ 11496115 w 11499601"/>
              <a:gd name="connsiteY3-262" fmla="*/ 333210 h 6250474"/>
              <a:gd name="connsiteX4-263" fmla="*/ 11496626 w 11499601"/>
              <a:gd name="connsiteY4-264" fmla="*/ 801872 h 6250474"/>
              <a:gd name="connsiteX5-265" fmla="*/ 11482477 w 11499601"/>
              <a:gd name="connsiteY5-266" fmla="*/ 1834579 h 6250474"/>
              <a:gd name="connsiteX6-267" fmla="*/ 11478714 w 11499601"/>
              <a:gd name="connsiteY6-268" fmla="*/ 3520214 h 6250474"/>
              <a:gd name="connsiteX7-269" fmla="*/ 11419375 w 11499601"/>
              <a:gd name="connsiteY7-270" fmla="*/ 5982433 h 6250474"/>
              <a:gd name="connsiteX8-271" fmla="*/ 5959453 w 11499601"/>
              <a:gd name="connsiteY8-272" fmla="*/ 5973386 h 6250474"/>
              <a:gd name="connsiteX9-273" fmla="*/ 5001402 w 11499601"/>
              <a:gd name="connsiteY9-274" fmla="*/ 5999562 h 6250474"/>
              <a:gd name="connsiteX10-275" fmla="*/ 3239306 w 11499601"/>
              <a:gd name="connsiteY10-276" fmla="*/ 5972741 h 6250474"/>
              <a:gd name="connsiteX11-277" fmla="*/ 3217554 w 11499601"/>
              <a:gd name="connsiteY11-278" fmla="*/ 6005912 h 6250474"/>
              <a:gd name="connsiteX12-279" fmla="*/ 3219866 w 11499601"/>
              <a:gd name="connsiteY12-280" fmla="*/ 6250474 h 6250474"/>
              <a:gd name="connsiteX13-281" fmla="*/ 2855432 w 11499601"/>
              <a:gd name="connsiteY13-282" fmla="*/ 6045972 h 6250474"/>
              <a:gd name="connsiteX14-283" fmla="*/ 2785655 w 11499601"/>
              <a:gd name="connsiteY14-284" fmla="*/ 5972741 h 6250474"/>
              <a:gd name="connsiteX15-285" fmla="*/ 2321880 w 11499601"/>
              <a:gd name="connsiteY15-286" fmla="*/ 5972741 h 6250474"/>
              <a:gd name="connsiteX16-287" fmla="*/ 1884575 w 11499601"/>
              <a:gd name="connsiteY16-288" fmla="*/ 5937508 h 6250474"/>
              <a:gd name="connsiteX17-289" fmla="*/ 1731597 w 11499601"/>
              <a:gd name="connsiteY17-290" fmla="*/ 5934968 h 6250474"/>
              <a:gd name="connsiteX18-291" fmla="*/ 1588500 w 11499601"/>
              <a:gd name="connsiteY18-292" fmla="*/ 5940418 h 6250474"/>
              <a:gd name="connsiteX19-293" fmla="*/ 671167 w 11499601"/>
              <a:gd name="connsiteY19-294" fmla="*/ 5948382 h 6250474"/>
              <a:gd name="connsiteX20-295" fmla="*/ 94741 w 11499601"/>
              <a:gd name="connsiteY20-296" fmla="*/ 5957415 h 6250474"/>
              <a:gd name="connsiteX21-297" fmla="*/ 37859 w 11499601"/>
              <a:gd name="connsiteY21-298" fmla="*/ 5876060 h 6250474"/>
              <a:gd name="connsiteX22-299" fmla="*/ 28975 w 11499601"/>
              <a:gd name="connsiteY22-300" fmla="*/ 2606888 h 6250474"/>
              <a:gd name="connsiteX23-301" fmla="*/ 33539 w 11499601"/>
              <a:gd name="connsiteY23-302" fmla="*/ 59860 h 6250474"/>
              <a:gd name="connsiteX24-303" fmla="*/ 39830 w 11499601"/>
              <a:gd name="connsiteY24-304" fmla="*/ 42028 h 6250474"/>
              <a:gd name="connsiteX25-305" fmla="*/ 88659 w 11499601"/>
              <a:gd name="connsiteY25-306" fmla="*/ 37282 h 6250474"/>
              <a:gd name="connsiteX26-307" fmla="*/ 301554 w 11499601"/>
              <a:gd name="connsiteY26-308" fmla="*/ 37282 h 6250474"/>
              <a:gd name="connsiteX27-309" fmla="*/ 416464 w 11499601"/>
              <a:gd name="connsiteY27-310" fmla="*/ 30725 h 6250474"/>
              <a:gd name="connsiteX28-311" fmla="*/ 907723 w 11499601"/>
              <a:gd name="connsiteY28-312" fmla="*/ 24269 h 6250474"/>
              <a:gd name="connsiteX29-313" fmla="*/ 3989089 w 11499601"/>
              <a:gd name="connsiteY29-314" fmla="*/ 29653 h 6250474"/>
              <a:gd name="connsiteX30-315" fmla="*/ 9680053 w 11499601"/>
              <a:gd name="connsiteY30-316" fmla="*/ 0 h 6250474"/>
              <a:gd name="connsiteX0-317" fmla="*/ 9680053 w 11499601"/>
              <a:gd name="connsiteY0-318" fmla="*/ 0 h 6250474"/>
              <a:gd name="connsiteX1-319" fmla="*/ 11263634 w 11499601"/>
              <a:gd name="connsiteY1-320" fmla="*/ 10894 h 6250474"/>
              <a:gd name="connsiteX2-321" fmla="*/ 11499601 w 11499601"/>
              <a:gd name="connsiteY2-322" fmla="*/ 84193 h 6250474"/>
              <a:gd name="connsiteX3-323" fmla="*/ 11496115 w 11499601"/>
              <a:gd name="connsiteY3-324" fmla="*/ 333210 h 6250474"/>
              <a:gd name="connsiteX4-325" fmla="*/ 11496626 w 11499601"/>
              <a:gd name="connsiteY4-326" fmla="*/ 801872 h 6250474"/>
              <a:gd name="connsiteX5-327" fmla="*/ 11482477 w 11499601"/>
              <a:gd name="connsiteY5-328" fmla="*/ 1834579 h 6250474"/>
              <a:gd name="connsiteX6-329" fmla="*/ 11478714 w 11499601"/>
              <a:gd name="connsiteY6-330" fmla="*/ 3520214 h 6250474"/>
              <a:gd name="connsiteX7-331" fmla="*/ 11419375 w 11499601"/>
              <a:gd name="connsiteY7-332" fmla="*/ 5982433 h 6250474"/>
              <a:gd name="connsiteX8-333" fmla="*/ 5959453 w 11499601"/>
              <a:gd name="connsiteY8-334" fmla="*/ 5973386 h 6250474"/>
              <a:gd name="connsiteX9-335" fmla="*/ 4858766 w 11499601"/>
              <a:gd name="connsiteY9-336" fmla="*/ 5999562 h 6250474"/>
              <a:gd name="connsiteX10-337" fmla="*/ 3239306 w 11499601"/>
              <a:gd name="connsiteY10-338" fmla="*/ 5972741 h 6250474"/>
              <a:gd name="connsiteX11-339" fmla="*/ 3217554 w 11499601"/>
              <a:gd name="connsiteY11-340" fmla="*/ 6005912 h 6250474"/>
              <a:gd name="connsiteX12-341" fmla="*/ 3219866 w 11499601"/>
              <a:gd name="connsiteY12-342" fmla="*/ 6250474 h 6250474"/>
              <a:gd name="connsiteX13-343" fmla="*/ 2855432 w 11499601"/>
              <a:gd name="connsiteY13-344" fmla="*/ 6045972 h 6250474"/>
              <a:gd name="connsiteX14-345" fmla="*/ 2785655 w 11499601"/>
              <a:gd name="connsiteY14-346" fmla="*/ 5972741 h 6250474"/>
              <a:gd name="connsiteX15-347" fmla="*/ 2321880 w 11499601"/>
              <a:gd name="connsiteY15-348" fmla="*/ 5972741 h 6250474"/>
              <a:gd name="connsiteX16-349" fmla="*/ 1884575 w 11499601"/>
              <a:gd name="connsiteY16-350" fmla="*/ 5937508 h 6250474"/>
              <a:gd name="connsiteX17-351" fmla="*/ 1731597 w 11499601"/>
              <a:gd name="connsiteY17-352" fmla="*/ 5934968 h 6250474"/>
              <a:gd name="connsiteX18-353" fmla="*/ 1588500 w 11499601"/>
              <a:gd name="connsiteY18-354" fmla="*/ 5940418 h 6250474"/>
              <a:gd name="connsiteX19-355" fmla="*/ 671167 w 11499601"/>
              <a:gd name="connsiteY19-356" fmla="*/ 5948382 h 6250474"/>
              <a:gd name="connsiteX20-357" fmla="*/ 94741 w 11499601"/>
              <a:gd name="connsiteY20-358" fmla="*/ 5957415 h 6250474"/>
              <a:gd name="connsiteX21-359" fmla="*/ 37859 w 11499601"/>
              <a:gd name="connsiteY21-360" fmla="*/ 5876060 h 6250474"/>
              <a:gd name="connsiteX22-361" fmla="*/ 28975 w 11499601"/>
              <a:gd name="connsiteY22-362" fmla="*/ 2606888 h 6250474"/>
              <a:gd name="connsiteX23-363" fmla="*/ 33539 w 11499601"/>
              <a:gd name="connsiteY23-364" fmla="*/ 59860 h 6250474"/>
              <a:gd name="connsiteX24-365" fmla="*/ 39830 w 11499601"/>
              <a:gd name="connsiteY24-366" fmla="*/ 42028 h 6250474"/>
              <a:gd name="connsiteX25-367" fmla="*/ 88659 w 11499601"/>
              <a:gd name="connsiteY25-368" fmla="*/ 37282 h 6250474"/>
              <a:gd name="connsiteX26-369" fmla="*/ 301554 w 11499601"/>
              <a:gd name="connsiteY26-370" fmla="*/ 37282 h 6250474"/>
              <a:gd name="connsiteX27-371" fmla="*/ 416464 w 11499601"/>
              <a:gd name="connsiteY27-372" fmla="*/ 30725 h 6250474"/>
              <a:gd name="connsiteX28-373" fmla="*/ 907723 w 11499601"/>
              <a:gd name="connsiteY28-374" fmla="*/ 24269 h 6250474"/>
              <a:gd name="connsiteX29-375" fmla="*/ 3989089 w 11499601"/>
              <a:gd name="connsiteY29-376" fmla="*/ 29653 h 6250474"/>
              <a:gd name="connsiteX30-377" fmla="*/ 9680053 w 11499601"/>
              <a:gd name="connsiteY30-378" fmla="*/ 0 h 6250474"/>
              <a:gd name="connsiteX0-379" fmla="*/ 9680053 w 11499601"/>
              <a:gd name="connsiteY0-380" fmla="*/ 0 h 6250474"/>
              <a:gd name="connsiteX1-381" fmla="*/ 11263634 w 11499601"/>
              <a:gd name="connsiteY1-382" fmla="*/ 10894 h 6250474"/>
              <a:gd name="connsiteX2-383" fmla="*/ 11499601 w 11499601"/>
              <a:gd name="connsiteY2-384" fmla="*/ 84193 h 6250474"/>
              <a:gd name="connsiteX3-385" fmla="*/ 11496115 w 11499601"/>
              <a:gd name="connsiteY3-386" fmla="*/ 333210 h 6250474"/>
              <a:gd name="connsiteX4-387" fmla="*/ 11496626 w 11499601"/>
              <a:gd name="connsiteY4-388" fmla="*/ 801872 h 6250474"/>
              <a:gd name="connsiteX5-389" fmla="*/ 11482477 w 11499601"/>
              <a:gd name="connsiteY5-390" fmla="*/ 1834579 h 6250474"/>
              <a:gd name="connsiteX6-391" fmla="*/ 11478714 w 11499601"/>
              <a:gd name="connsiteY6-392" fmla="*/ 3520214 h 6250474"/>
              <a:gd name="connsiteX7-393" fmla="*/ 11419375 w 11499601"/>
              <a:gd name="connsiteY7-394" fmla="*/ 5982433 h 6250474"/>
              <a:gd name="connsiteX8-395" fmla="*/ 5959453 w 11499601"/>
              <a:gd name="connsiteY8-396" fmla="*/ 5973386 h 6250474"/>
              <a:gd name="connsiteX9-397" fmla="*/ 4858766 w 11499601"/>
              <a:gd name="connsiteY9-398" fmla="*/ 5999562 h 6250474"/>
              <a:gd name="connsiteX10-399" fmla="*/ 3239306 w 11499601"/>
              <a:gd name="connsiteY10-400" fmla="*/ 5972741 h 6250474"/>
              <a:gd name="connsiteX11-401" fmla="*/ 3217554 w 11499601"/>
              <a:gd name="connsiteY11-402" fmla="*/ 6005912 h 6250474"/>
              <a:gd name="connsiteX12-403" fmla="*/ 3219866 w 11499601"/>
              <a:gd name="connsiteY12-404" fmla="*/ 6250474 h 6250474"/>
              <a:gd name="connsiteX13-405" fmla="*/ 2855432 w 11499601"/>
              <a:gd name="connsiteY13-406" fmla="*/ 6045972 h 6250474"/>
              <a:gd name="connsiteX14-407" fmla="*/ 2785655 w 11499601"/>
              <a:gd name="connsiteY14-408" fmla="*/ 5972741 h 6250474"/>
              <a:gd name="connsiteX15-409" fmla="*/ 2321880 w 11499601"/>
              <a:gd name="connsiteY15-410" fmla="*/ 5972741 h 6250474"/>
              <a:gd name="connsiteX16-411" fmla="*/ 1884575 w 11499601"/>
              <a:gd name="connsiteY16-412" fmla="*/ 5937508 h 6250474"/>
              <a:gd name="connsiteX17-413" fmla="*/ 1731597 w 11499601"/>
              <a:gd name="connsiteY17-414" fmla="*/ 5934968 h 6250474"/>
              <a:gd name="connsiteX18-415" fmla="*/ 1588500 w 11499601"/>
              <a:gd name="connsiteY18-416" fmla="*/ 5940418 h 6250474"/>
              <a:gd name="connsiteX19-417" fmla="*/ 671167 w 11499601"/>
              <a:gd name="connsiteY19-418" fmla="*/ 5948382 h 6250474"/>
              <a:gd name="connsiteX20-419" fmla="*/ 94741 w 11499601"/>
              <a:gd name="connsiteY20-420" fmla="*/ 5957415 h 6250474"/>
              <a:gd name="connsiteX21-421" fmla="*/ 37859 w 11499601"/>
              <a:gd name="connsiteY21-422" fmla="*/ 5876060 h 6250474"/>
              <a:gd name="connsiteX22-423" fmla="*/ 28975 w 11499601"/>
              <a:gd name="connsiteY22-424" fmla="*/ 2606888 h 6250474"/>
              <a:gd name="connsiteX23-425" fmla="*/ 33539 w 11499601"/>
              <a:gd name="connsiteY23-426" fmla="*/ 59860 h 6250474"/>
              <a:gd name="connsiteX24-427" fmla="*/ 39830 w 11499601"/>
              <a:gd name="connsiteY24-428" fmla="*/ 42028 h 6250474"/>
              <a:gd name="connsiteX25-429" fmla="*/ 88659 w 11499601"/>
              <a:gd name="connsiteY25-430" fmla="*/ 37282 h 6250474"/>
              <a:gd name="connsiteX26-431" fmla="*/ 301554 w 11499601"/>
              <a:gd name="connsiteY26-432" fmla="*/ 37282 h 6250474"/>
              <a:gd name="connsiteX27-433" fmla="*/ 416464 w 11499601"/>
              <a:gd name="connsiteY27-434" fmla="*/ 30725 h 6250474"/>
              <a:gd name="connsiteX28-435" fmla="*/ 907723 w 11499601"/>
              <a:gd name="connsiteY28-436" fmla="*/ 24269 h 6250474"/>
              <a:gd name="connsiteX29-437" fmla="*/ 3989089 w 11499601"/>
              <a:gd name="connsiteY29-438" fmla="*/ 29653 h 6250474"/>
              <a:gd name="connsiteX30-439" fmla="*/ 9680053 w 11499601"/>
              <a:gd name="connsiteY30-440" fmla="*/ 0 h 6250474"/>
              <a:gd name="connsiteX0-441" fmla="*/ 9680053 w 11499601"/>
              <a:gd name="connsiteY0-442" fmla="*/ 0 h 6250474"/>
              <a:gd name="connsiteX1-443" fmla="*/ 11263634 w 11499601"/>
              <a:gd name="connsiteY1-444" fmla="*/ 10894 h 6250474"/>
              <a:gd name="connsiteX2-445" fmla="*/ 11499601 w 11499601"/>
              <a:gd name="connsiteY2-446" fmla="*/ 84193 h 6250474"/>
              <a:gd name="connsiteX3-447" fmla="*/ 11496115 w 11499601"/>
              <a:gd name="connsiteY3-448" fmla="*/ 333210 h 6250474"/>
              <a:gd name="connsiteX4-449" fmla="*/ 11496626 w 11499601"/>
              <a:gd name="connsiteY4-450" fmla="*/ 801872 h 6250474"/>
              <a:gd name="connsiteX5-451" fmla="*/ 11482477 w 11499601"/>
              <a:gd name="connsiteY5-452" fmla="*/ 1834579 h 6250474"/>
              <a:gd name="connsiteX6-453" fmla="*/ 11478714 w 11499601"/>
              <a:gd name="connsiteY6-454" fmla="*/ 3520214 h 6250474"/>
              <a:gd name="connsiteX7-455" fmla="*/ 11419375 w 11499601"/>
              <a:gd name="connsiteY7-456" fmla="*/ 5982433 h 6250474"/>
              <a:gd name="connsiteX8-457" fmla="*/ 5959453 w 11499601"/>
              <a:gd name="connsiteY8-458" fmla="*/ 5973386 h 6250474"/>
              <a:gd name="connsiteX9-459" fmla="*/ 4858766 w 11499601"/>
              <a:gd name="connsiteY9-460" fmla="*/ 5999562 h 6250474"/>
              <a:gd name="connsiteX10-461" fmla="*/ 3239306 w 11499601"/>
              <a:gd name="connsiteY10-462" fmla="*/ 5972741 h 6250474"/>
              <a:gd name="connsiteX11-463" fmla="*/ 3217554 w 11499601"/>
              <a:gd name="connsiteY11-464" fmla="*/ 6005912 h 6250474"/>
              <a:gd name="connsiteX12-465" fmla="*/ 3219866 w 11499601"/>
              <a:gd name="connsiteY12-466" fmla="*/ 6250474 h 6250474"/>
              <a:gd name="connsiteX13-467" fmla="*/ 2855432 w 11499601"/>
              <a:gd name="connsiteY13-468" fmla="*/ 6045972 h 6250474"/>
              <a:gd name="connsiteX14-469" fmla="*/ 2785655 w 11499601"/>
              <a:gd name="connsiteY14-470" fmla="*/ 5972741 h 6250474"/>
              <a:gd name="connsiteX15-471" fmla="*/ 2321880 w 11499601"/>
              <a:gd name="connsiteY15-472" fmla="*/ 5972741 h 6250474"/>
              <a:gd name="connsiteX16-473" fmla="*/ 1731597 w 11499601"/>
              <a:gd name="connsiteY16-474" fmla="*/ 5934968 h 6250474"/>
              <a:gd name="connsiteX17-475" fmla="*/ 1588500 w 11499601"/>
              <a:gd name="connsiteY17-476" fmla="*/ 5940418 h 6250474"/>
              <a:gd name="connsiteX18-477" fmla="*/ 671167 w 11499601"/>
              <a:gd name="connsiteY18-478" fmla="*/ 5948382 h 6250474"/>
              <a:gd name="connsiteX19-479" fmla="*/ 94741 w 11499601"/>
              <a:gd name="connsiteY19-480" fmla="*/ 5957415 h 6250474"/>
              <a:gd name="connsiteX20-481" fmla="*/ 37859 w 11499601"/>
              <a:gd name="connsiteY20-482" fmla="*/ 5876060 h 6250474"/>
              <a:gd name="connsiteX21-483" fmla="*/ 28975 w 11499601"/>
              <a:gd name="connsiteY21-484" fmla="*/ 2606888 h 6250474"/>
              <a:gd name="connsiteX22-485" fmla="*/ 33539 w 11499601"/>
              <a:gd name="connsiteY22-486" fmla="*/ 59860 h 6250474"/>
              <a:gd name="connsiteX23-487" fmla="*/ 39830 w 11499601"/>
              <a:gd name="connsiteY23-488" fmla="*/ 42028 h 6250474"/>
              <a:gd name="connsiteX24-489" fmla="*/ 88659 w 11499601"/>
              <a:gd name="connsiteY24-490" fmla="*/ 37282 h 6250474"/>
              <a:gd name="connsiteX25-491" fmla="*/ 301554 w 11499601"/>
              <a:gd name="connsiteY25-492" fmla="*/ 37282 h 6250474"/>
              <a:gd name="connsiteX26-493" fmla="*/ 416464 w 11499601"/>
              <a:gd name="connsiteY26-494" fmla="*/ 30725 h 6250474"/>
              <a:gd name="connsiteX27-495" fmla="*/ 907723 w 11499601"/>
              <a:gd name="connsiteY27-496" fmla="*/ 24269 h 6250474"/>
              <a:gd name="connsiteX28-497" fmla="*/ 3989089 w 11499601"/>
              <a:gd name="connsiteY28-498" fmla="*/ 29653 h 6250474"/>
              <a:gd name="connsiteX29-499" fmla="*/ 9680053 w 11499601"/>
              <a:gd name="connsiteY29-500" fmla="*/ 0 h 6250474"/>
              <a:gd name="connsiteX0-501" fmla="*/ 9680053 w 11499601"/>
              <a:gd name="connsiteY0-502" fmla="*/ 0 h 6250474"/>
              <a:gd name="connsiteX1-503" fmla="*/ 11263634 w 11499601"/>
              <a:gd name="connsiteY1-504" fmla="*/ 10894 h 6250474"/>
              <a:gd name="connsiteX2-505" fmla="*/ 11499601 w 11499601"/>
              <a:gd name="connsiteY2-506" fmla="*/ 84193 h 6250474"/>
              <a:gd name="connsiteX3-507" fmla="*/ 11496115 w 11499601"/>
              <a:gd name="connsiteY3-508" fmla="*/ 333210 h 6250474"/>
              <a:gd name="connsiteX4-509" fmla="*/ 11496626 w 11499601"/>
              <a:gd name="connsiteY4-510" fmla="*/ 801872 h 6250474"/>
              <a:gd name="connsiteX5-511" fmla="*/ 11482477 w 11499601"/>
              <a:gd name="connsiteY5-512" fmla="*/ 1834579 h 6250474"/>
              <a:gd name="connsiteX6-513" fmla="*/ 11478714 w 11499601"/>
              <a:gd name="connsiteY6-514" fmla="*/ 3520214 h 6250474"/>
              <a:gd name="connsiteX7-515" fmla="*/ 11419375 w 11499601"/>
              <a:gd name="connsiteY7-516" fmla="*/ 5982433 h 6250474"/>
              <a:gd name="connsiteX8-517" fmla="*/ 5959453 w 11499601"/>
              <a:gd name="connsiteY8-518" fmla="*/ 5973386 h 6250474"/>
              <a:gd name="connsiteX9-519" fmla="*/ 4858766 w 11499601"/>
              <a:gd name="connsiteY9-520" fmla="*/ 5999562 h 6250474"/>
              <a:gd name="connsiteX10-521" fmla="*/ 3239306 w 11499601"/>
              <a:gd name="connsiteY10-522" fmla="*/ 5972741 h 6250474"/>
              <a:gd name="connsiteX11-523" fmla="*/ 3217554 w 11499601"/>
              <a:gd name="connsiteY11-524" fmla="*/ 6005912 h 6250474"/>
              <a:gd name="connsiteX12-525" fmla="*/ 3219866 w 11499601"/>
              <a:gd name="connsiteY12-526" fmla="*/ 6250474 h 6250474"/>
              <a:gd name="connsiteX13-527" fmla="*/ 2855432 w 11499601"/>
              <a:gd name="connsiteY13-528" fmla="*/ 6045972 h 6250474"/>
              <a:gd name="connsiteX14-529" fmla="*/ 2785655 w 11499601"/>
              <a:gd name="connsiteY14-530" fmla="*/ 5972741 h 6250474"/>
              <a:gd name="connsiteX15-531" fmla="*/ 2321880 w 11499601"/>
              <a:gd name="connsiteY15-532" fmla="*/ 5972741 h 6250474"/>
              <a:gd name="connsiteX16-533" fmla="*/ 1588500 w 11499601"/>
              <a:gd name="connsiteY16-534" fmla="*/ 5940418 h 6250474"/>
              <a:gd name="connsiteX17-535" fmla="*/ 671167 w 11499601"/>
              <a:gd name="connsiteY17-536" fmla="*/ 5948382 h 6250474"/>
              <a:gd name="connsiteX18-537" fmla="*/ 94741 w 11499601"/>
              <a:gd name="connsiteY18-538" fmla="*/ 5957415 h 6250474"/>
              <a:gd name="connsiteX19-539" fmla="*/ 37859 w 11499601"/>
              <a:gd name="connsiteY19-540" fmla="*/ 5876060 h 6250474"/>
              <a:gd name="connsiteX20-541" fmla="*/ 28975 w 11499601"/>
              <a:gd name="connsiteY20-542" fmla="*/ 2606888 h 6250474"/>
              <a:gd name="connsiteX21-543" fmla="*/ 33539 w 11499601"/>
              <a:gd name="connsiteY21-544" fmla="*/ 59860 h 6250474"/>
              <a:gd name="connsiteX22-545" fmla="*/ 39830 w 11499601"/>
              <a:gd name="connsiteY22-546" fmla="*/ 42028 h 6250474"/>
              <a:gd name="connsiteX23-547" fmla="*/ 88659 w 11499601"/>
              <a:gd name="connsiteY23-548" fmla="*/ 37282 h 6250474"/>
              <a:gd name="connsiteX24-549" fmla="*/ 301554 w 11499601"/>
              <a:gd name="connsiteY24-550" fmla="*/ 37282 h 6250474"/>
              <a:gd name="connsiteX25-551" fmla="*/ 416464 w 11499601"/>
              <a:gd name="connsiteY25-552" fmla="*/ 30725 h 6250474"/>
              <a:gd name="connsiteX26-553" fmla="*/ 907723 w 11499601"/>
              <a:gd name="connsiteY26-554" fmla="*/ 24269 h 6250474"/>
              <a:gd name="connsiteX27-555" fmla="*/ 3989089 w 11499601"/>
              <a:gd name="connsiteY27-556" fmla="*/ 29653 h 6250474"/>
              <a:gd name="connsiteX28-557" fmla="*/ 9680053 w 11499601"/>
              <a:gd name="connsiteY28-558" fmla="*/ 0 h 6250474"/>
              <a:gd name="connsiteX0-559" fmla="*/ 9680053 w 11499601"/>
              <a:gd name="connsiteY0-560" fmla="*/ 0 h 6250474"/>
              <a:gd name="connsiteX1-561" fmla="*/ 11263634 w 11499601"/>
              <a:gd name="connsiteY1-562" fmla="*/ 10894 h 6250474"/>
              <a:gd name="connsiteX2-563" fmla="*/ 11499601 w 11499601"/>
              <a:gd name="connsiteY2-564" fmla="*/ 84193 h 6250474"/>
              <a:gd name="connsiteX3-565" fmla="*/ 11496115 w 11499601"/>
              <a:gd name="connsiteY3-566" fmla="*/ 333210 h 6250474"/>
              <a:gd name="connsiteX4-567" fmla="*/ 11496626 w 11499601"/>
              <a:gd name="connsiteY4-568" fmla="*/ 801872 h 6250474"/>
              <a:gd name="connsiteX5-569" fmla="*/ 11482477 w 11499601"/>
              <a:gd name="connsiteY5-570" fmla="*/ 1834579 h 6250474"/>
              <a:gd name="connsiteX6-571" fmla="*/ 11478714 w 11499601"/>
              <a:gd name="connsiteY6-572" fmla="*/ 3520214 h 6250474"/>
              <a:gd name="connsiteX7-573" fmla="*/ 11419375 w 11499601"/>
              <a:gd name="connsiteY7-574" fmla="*/ 5982433 h 6250474"/>
              <a:gd name="connsiteX8-575" fmla="*/ 5959453 w 11499601"/>
              <a:gd name="connsiteY8-576" fmla="*/ 5973386 h 6250474"/>
              <a:gd name="connsiteX9-577" fmla="*/ 4858766 w 11499601"/>
              <a:gd name="connsiteY9-578" fmla="*/ 5999562 h 6250474"/>
              <a:gd name="connsiteX10-579" fmla="*/ 3239306 w 11499601"/>
              <a:gd name="connsiteY10-580" fmla="*/ 5972741 h 6250474"/>
              <a:gd name="connsiteX11-581" fmla="*/ 3217554 w 11499601"/>
              <a:gd name="connsiteY11-582" fmla="*/ 6005912 h 6250474"/>
              <a:gd name="connsiteX12-583" fmla="*/ 3219866 w 11499601"/>
              <a:gd name="connsiteY12-584" fmla="*/ 6250474 h 6250474"/>
              <a:gd name="connsiteX13-585" fmla="*/ 2855432 w 11499601"/>
              <a:gd name="connsiteY13-586" fmla="*/ 6045972 h 6250474"/>
              <a:gd name="connsiteX14-587" fmla="*/ 2785655 w 11499601"/>
              <a:gd name="connsiteY14-588" fmla="*/ 5972741 h 6250474"/>
              <a:gd name="connsiteX15-589" fmla="*/ 2321880 w 11499601"/>
              <a:gd name="connsiteY15-590" fmla="*/ 5972741 h 6250474"/>
              <a:gd name="connsiteX16-591" fmla="*/ 1552841 w 11499601"/>
              <a:gd name="connsiteY16-592" fmla="*/ 5965889 h 6250474"/>
              <a:gd name="connsiteX17-593" fmla="*/ 671167 w 11499601"/>
              <a:gd name="connsiteY17-594" fmla="*/ 5948382 h 6250474"/>
              <a:gd name="connsiteX18-595" fmla="*/ 94741 w 11499601"/>
              <a:gd name="connsiteY18-596" fmla="*/ 5957415 h 6250474"/>
              <a:gd name="connsiteX19-597" fmla="*/ 37859 w 11499601"/>
              <a:gd name="connsiteY19-598" fmla="*/ 5876060 h 6250474"/>
              <a:gd name="connsiteX20-599" fmla="*/ 28975 w 11499601"/>
              <a:gd name="connsiteY20-600" fmla="*/ 2606888 h 6250474"/>
              <a:gd name="connsiteX21-601" fmla="*/ 33539 w 11499601"/>
              <a:gd name="connsiteY21-602" fmla="*/ 59860 h 6250474"/>
              <a:gd name="connsiteX22-603" fmla="*/ 39830 w 11499601"/>
              <a:gd name="connsiteY22-604" fmla="*/ 42028 h 6250474"/>
              <a:gd name="connsiteX23-605" fmla="*/ 88659 w 11499601"/>
              <a:gd name="connsiteY23-606" fmla="*/ 37282 h 6250474"/>
              <a:gd name="connsiteX24-607" fmla="*/ 301554 w 11499601"/>
              <a:gd name="connsiteY24-608" fmla="*/ 37282 h 6250474"/>
              <a:gd name="connsiteX25-609" fmla="*/ 416464 w 11499601"/>
              <a:gd name="connsiteY25-610" fmla="*/ 30725 h 6250474"/>
              <a:gd name="connsiteX26-611" fmla="*/ 907723 w 11499601"/>
              <a:gd name="connsiteY26-612" fmla="*/ 24269 h 6250474"/>
              <a:gd name="connsiteX27-613" fmla="*/ 3989089 w 11499601"/>
              <a:gd name="connsiteY27-614" fmla="*/ 29653 h 6250474"/>
              <a:gd name="connsiteX28-615" fmla="*/ 9680053 w 11499601"/>
              <a:gd name="connsiteY28-616" fmla="*/ 0 h 6250474"/>
              <a:gd name="connsiteX0-617" fmla="*/ 9680053 w 11499601"/>
              <a:gd name="connsiteY0-618" fmla="*/ 0 h 6250474"/>
              <a:gd name="connsiteX1-619" fmla="*/ 11263634 w 11499601"/>
              <a:gd name="connsiteY1-620" fmla="*/ 10894 h 6250474"/>
              <a:gd name="connsiteX2-621" fmla="*/ 11499601 w 11499601"/>
              <a:gd name="connsiteY2-622" fmla="*/ 84193 h 6250474"/>
              <a:gd name="connsiteX3-623" fmla="*/ 11496115 w 11499601"/>
              <a:gd name="connsiteY3-624" fmla="*/ 333210 h 6250474"/>
              <a:gd name="connsiteX4-625" fmla="*/ 11496626 w 11499601"/>
              <a:gd name="connsiteY4-626" fmla="*/ 801872 h 6250474"/>
              <a:gd name="connsiteX5-627" fmla="*/ 11482477 w 11499601"/>
              <a:gd name="connsiteY5-628" fmla="*/ 1834579 h 6250474"/>
              <a:gd name="connsiteX6-629" fmla="*/ 11478714 w 11499601"/>
              <a:gd name="connsiteY6-630" fmla="*/ 3520214 h 6250474"/>
              <a:gd name="connsiteX7-631" fmla="*/ 11419375 w 11499601"/>
              <a:gd name="connsiteY7-632" fmla="*/ 5982433 h 6250474"/>
              <a:gd name="connsiteX8-633" fmla="*/ 5959453 w 11499601"/>
              <a:gd name="connsiteY8-634" fmla="*/ 5973386 h 6250474"/>
              <a:gd name="connsiteX9-635" fmla="*/ 4858766 w 11499601"/>
              <a:gd name="connsiteY9-636" fmla="*/ 5999562 h 6250474"/>
              <a:gd name="connsiteX10-637" fmla="*/ 3239306 w 11499601"/>
              <a:gd name="connsiteY10-638" fmla="*/ 5972741 h 6250474"/>
              <a:gd name="connsiteX11-639" fmla="*/ 3217554 w 11499601"/>
              <a:gd name="connsiteY11-640" fmla="*/ 6005912 h 6250474"/>
              <a:gd name="connsiteX12-641" fmla="*/ 3219866 w 11499601"/>
              <a:gd name="connsiteY12-642" fmla="*/ 6250474 h 6250474"/>
              <a:gd name="connsiteX13-643" fmla="*/ 2855432 w 11499601"/>
              <a:gd name="connsiteY13-644" fmla="*/ 6045972 h 6250474"/>
              <a:gd name="connsiteX14-645" fmla="*/ 2785655 w 11499601"/>
              <a:gd name="connsiteY14-646" fmla="*/ 5972741 h 6250474"/>
              <a:gd name="connsiteX15-647" fmla="*/ 2316786 w 11499601"/>
              <a:gd name="connsiteY15-648" fmla="*/ 5901423 h 6250474"/>
              <a:gd name="connsiteX16-649" fmla="*/ 1552841 w 11499601"/>
              <a:gd name="connsiteY16-650" fmla="*/ 5965889 h 6250474"/>
              <a:gd name="connsiteX17-651" fmla="*/ 671167 w 11499601"/>
              <a:gd name="connsiteY17-652" fmla="*/ 5948382 h 6250474"/>
              <a:gd name="connsiteX18-653" fmla="*/ 94741 w 11499601"/>
              <a:gd name="connsiteY18-654" fmla="*/ 5957415 h 6250474"/>
              <a:gd name="connsiteX19-655" fmla="*/ 37859 w 11499601"/>
              <a:gd name="connsiteY19-656" fmla="*/ 5876060 h 6250474"/>
              <a:gd name="connsiteX20-657" fmla="*/ 28975 w 11499601"/>
              <a:gd name="connsiteY20-658" fmla="*/ 2606888 h 6250474"/>
              <a:gd name="connsiteX21-659" fmla="*/ 33539 w 11499601"/>
              <a:gd name="connsiteY21-660" fmla="*/ 59860 h 6250474"/>
              <a:gd name="connsiteX22-661" fmla="*/ 39830 w 11499601"/>
              <a:gd name="connsiteY22-662" fmla="*/ 42028 h 6250474"/>
              <a:gd name="connsiteX23-663" fmla="*/ 88659 w 11499601"/>
              <a:gd name="connsiteY23-664" fmla="*/ 37282 h 6250474"/>
              <a:gd name="connsiteX24-665" fmla="*/ 301554 w 11499601"/>
              <a:gd name="connsiteY24-666" fmla="*/ 37282 h 6250474"/>
              <a:gd name="connsiteX25-667" fmla="*/ 416464 w 11499601"/>
              <a:gd name="connsiteY25-668" fmla="*/ 30725 h 6250474"/>
              <a:gd name="connsiteX26-669" fmla="*/ 907723 w 11499601"/>
              <a:gd name="connsiteY26-670" fmla="*/ 24269 h 6250474"/>
              <a:gd name="connsiteX27-671" fmla="*/ 3989089 w 11499601"/>
              <a:gd name="connsiteY27-672" fmla="*/ 29653 h 6250474"/>
              <a:gd name="connsiteX28-673" fmla="*/ 9680053 w 11499601"/>
              <a:gd name="connsiteY28-674" fmla="*/ 0 h 6250474"/>
              <a:gd name="connsiteX0-675" fmla="*/ 9680053 w 11499601"/>
              <a:gd name="connsiteY0-676" fmla="*/ 0 h 6250474"/>
              <a:gd name="connsiteX1-677" fmla="*/ 11263634 w 11499601"/>
              <a:gd name="connsiteY1-678" fmla="*/ 10894 h 6250474"/>
              <a:gd name="connsiteX2-679" fmla="*/ 11499601 w 11499601"/>
              <a:gd name="connsiteY2-680" fmla="*/ 84193 h 6250474"/>
              <a:gd name="connsiteX3-681" fmla="*/ 11496115 w 11499601"/>
              <a:gd name="connsiteY3-682" fmla="*/ 333210 h 6250474"/>
              <a:gd name="connsiteX4-683" fmla="*/ 11496626 w 11499601"/>
              <a:gd name="connsiteY4-684" fmla="*/ 801872 h 6250474"/>
              <a:gd name="connsiteX5-685" fmla="*/ 11482477 w 11499601"/>
              <a:gd name="connsiteY5-686" fmla="*/ 1834579 h 6250474"/>
              <a:gd name="connsiteX6-687" fmla="*/ 11478714 w 11499601"/>
              <a:gd name="connsiteY6-688" fmla="*/ 3520214 h 6250474"/>
              <a:gd name="connsiteX7-689" fmla="*/ 11419375 w 11499601"/>
              <a:gd name="connsiteY7-690" fmla="*/ 5982433 h 6250474"/>
              <a:gd name="connsiteX8-691" fmla="*/ 5959453 w 11499601"/>
              <a:gd name="connsiteY8-692" fmla="*/ 5973386 h 6250474"/>
              <a:gd name="connsiteX9-693" fmla="*/ 4858766 w 11499601"/>
              <a:gd name="connsiteY9-694" fmla="*/ 5999562 h 6250474"/>
              <a:gd name="connsiteX10-695" fmla="*/ 3239306 w 11499601"/>
              <a:gd name="connsiteY10-696" fmla="*/ 5972741 h 6250474"/>
              <a:gd name="connsiteX11-697" fmla="*/ 3217554 w 11499601"/>
              <a:gd name="connsiteY11-698" fmla="*/ 6005912 h 6250474"/>
              <a:gd name="connsiteX12-699" fmla="*/ 3219866 w 11499601"/>
              <a:gd name="connsiteY12-700" fmla="*/ 6250474 h 6250474"/>
              <a:gd name="connsiteX13-701" fmla="*/ 2855432 w 11499601"/>
              <a:gd name="connsiteY13-702" fmla="*/ 6045972 h 6250474"/>
              <a:gd name="connsiteX14-703" fmla="*/ 2785655 w 11499601"/>
              <a:gd name="connsiteY14-704" fmla="*/ 5972741 h 6250474"/>
              <a:gd name="connsiteX15-705" fmla="*/ 2301504 w 11499601"/>
              <a:gd name="connsiteY15-706" fmla="*/ 5967647 h 6250474"/>
              <a:gd name="connsiteX16-707" fmla="*/ 1552841 w 11499601"/>
              <a:gd name="connsiteY16-708" fmla="*/ 5965889 h 6250474"/>
              <a:gd name="connsiteX17-709" fmla="*/ 671167 w 11499601"/>
              <a:gd name="connsiteY17-710" fmla="*/ 5948382 h 6250474"/>
              <a:gd name="connsiteX18-711" fmla="*/ 94741 w 11499601"/>
              <a:gd name="connsiteY18-712" fmla="*/ 5957415 h 6250474"/>
              <a:gd name="connsiteX19-713" fmla="*/ 37859 w 11499601"/>
              <a:gd name="connsiteY19-714" fmla="*/ 5876060 h 6250474"/>
              <a:gd name="connsiteX20-715" fmla="*/ 28975 w 11499601"/>
              <a:gd name="connsiteY20-716" fmla="*/ 2606888 h 6250474"/>
              <a:gd name="connsiteX21-717" fmla="*/ 33539 w 11499601"/>
              <a:gd name="connsiteY21-718" fmla="*/ 59860 h 6250474"/>
              <a:gd name="connsiteX22-719" fmla="*/ 39830 w 11499601"/>
              <a:gd name="connsiteY22-720" fmla="*/ 42028 h 6250474"/>
              <a:gd name="connsiteX23-721" fmla="*/ 88659 w 11499601"/>
              <a:gd name="connsiteY23-722" fmla="*/ 37282 h 6250474"/>
              <a:gd name="connsiteX24-723" fmla="*/ 301554 w 11499601"/>
              <a:gd name="connsiteY24-724" fmla="*/ 37282 h 6250474"/>
              <a:gd name="connsiteX25-725" fmla="*/ 416464 w 11499601"/>
              <a:gd name="connsiteY25-726" fmla="*/ 30725 h 6250474"/>
              <a:gd name="connsiteX26-727" fmla="*/ 907723 w 11499601"/>
              <a:gd name="connsiteY26-728" fmla="*/ 24269 h 6250474"/>
              <a:gd name="connsiteX27-729" fmla="*/ 3989089 w 11499601"/>
              <a:gd name="connsiteY27-730" fmla="*/ 29653 h 6250474"/>
              <a:gd name="connsiteX28-731" fmla="*/ 9680053 w 11499601"/>
              <a:gd name="connsiteY28-732" fmla="*/ 0 h 6250474"/>
              <a:gd name="connsiteX0-733" fmla="*/ 9680053 w 11499601"/>
              <a:gd name="connsiteY0-734" fmla="*/ 0 h 6250474"/>
              <a:gd name="connsiteX1-735" fmla="*/ 11263634 w 11499601"/>
              <a:gd name="connsiteY1-736" fmla="*/ 10894 h 6250474"/>
              <a:gd name="connsiteX2-737" fmla="*/ 11499601 w 11499601"/>
              <a:gd name="connsiteY2-738" fmla="*/ 84193 h 6250474"/>
              <a:gd name="connsiteX3-739" fmla="*/ 11496115 w 11499601"/>
              <a:gd name="connsiteY3-740" fmla="*/ 333210 h 6250474"/>
              <a:gd name="connsiteX4-741" fmla="*/ 11496626 w 11499601"/>
              <a:gd name="connsiteY4-742" fmla="*/ 801872 h 6250474"/>
              <a:gd name="connsiteX5-743" fmla="*/ 11482477 w 11499601"/>
              <a:gd name="connsiteY5-744" fmla="*/ 1834579 h 6250474"/>
              <a:gd name="connsiteX6-745" fmla="*/ 11478714 w 11499601"/>
              <a:gd name="connsiteY6-746" fmla="*/ 3520214 h 6250474"/>
              <a:gd name="connsiteX7-747" fmla="*/ 11419375 w 11499601"/>
              <a:gd name="connsiteY7-748" fmla="*/ 5982433 h 6250474"/>
              <a:gd name="connsiteX8-749" fmla="*/ 5959453 w 11499601"/>
              <a:gd name="connsiteY8-750" fmla="*/ 5973386 h 6250474"/>
              <a:gd name="connsiteX9-751" fmla="*/ 4858766 w 11499601"/>
              <a:gd name="connsiteY9-752" fmla="*/ 5999562 h 6250474"/>
              <a:gd name="connsiteX10-753" fmla="*/ 3239306 w 11499601"/>
              <a:gd name="connsiteY10-754" fmla="*/ 5972741 h 6250474"/>
              <a:gd name="connsiteX11-755" fmla="*/ 3217554 w 11499601"/>
              <a:gd name="connsiteY11-756" fmla="*/ 6005912 h 6250474"/>
              <a:gd name="connsiteX12-757" fmla="*/ 3219866 w 11499601"/>
              <a:gd name="connsiteY12-758" fmla="*/ 6250474 h 6250474"/>
              <a:gd name="connsiteX13-759" fmla="*/ 2855432 w 11499601"/>
              <a:gd name="connsiteY13-760" fmla="*/ 6045972 h 6250474"/>
              <a:gd name="connsiteX14-761" fmla="*/ 2785655 w 11499601"/>
              <a:gd name="connsiteY14-762" fmla="*/ 5972741 h 6250474"/>
              <a:gd name="connsiteX15-763" fmla="*/ 2301504 w 11499601"/>
              <a:gd name="connsiteY15-764" fmla="*/ 5967647 h 6250474"/>
              <a:gd name="connsiteX16-765" fmla="*/ 671167 w 11499601"/>
              <a:gd name="connsiteY16-766" fmla="*/ 5948382 h 6250474"/>
              <a:gd name="connsiteX17-767" fmla="*/ 94741 w 11499601"/>
              <a:gd name="connsiteY17-768" fmla="*/ 5957415 h 6250474"/>
              <a:gd name="connsiteX18-769" fmla="*/ 37859 w 11499601"/>
              <a:gd name="connsiteY18-770" fmla="*/ 5876060 h 6250474"/>
              <a:gd name="connsiteX19-771" fmla="*/ 28975 w 11499601"/>
              <a:gd name="connsiteY19-772" fmla="*/ 2606888 h 6250474"/>
              <a:gd name="connsiteX20-773" fmla="*/ 33539 w 11499601"/>
              <a:gd name="connsiteY20-774" fmla="*/ 59860 h 6250474"/>
              <a:gd name="connsiteX21-775" fmla="*/ 39830 w 11499601"/>
              <a:gd name="connsiteY21-776" fmla="*/ 42028 h 6250474"/>
              <a:gd name="connsiteX22-777" fmla="*/ 88659 w 11499601"/>
              <a:gd name="connsiteY22-778" fmla="*/ 37282 h 6250474"/>
              <a:gd name="connsiteX23-779" fmla="*/ 301554 w 11499601"/>
              <a:gd name="connsiteY23-780" fmla="*/ 37282 h 6250474"/>
              <a:gd name="connsiteX24-781" fmla="*/ 416464 w 11499601"/>
              <a:gd name="connsiteY24-782" fmla="*/ 30725 h 6250474"/>
              <a:gd name="connsiteX25-783" fmla="*/ 907723 w 11499601"/>
              <a:gd name="connsiteY25-784" fmla="*/ 24269 h 6250474"/>
              <a:gd name="connsiteX26-785" fmla="*/ 3989089 w 11499601"/>
              <a:gd name="connsiteY26-786" fmla="*/ 29653 h 6250474"/>
              <a:gd name="connsiteX27-787" fmla="*/ 9680053 w 11499601"/>
              <a:gd name="connsiteY27-788" fmla="*/ 0 h 6250474"/>
              <a:gd name="connsiteX0-789" fmla="*/ 9680053 w 11499601"/>
              <a:gd name="connsiteY0-790" fmla="*/ 0 h 6250474"/>
              <a:gd name="connsiteX1-791" fmla="*/ 11263634 w 11499601"/>
              <a:gd name="connsiteY1-792" fmla="*/ 10894 h 6250474"/>
              <a:gd name="connsiteX2-793" fmla="*/ 11499601 w 11499601"/>
              <a:gd name="connsiteY2-794" fmla="*/ 84193 h 6250474"/>
              <a:gd name="connsiteX3-795" fmla="*/ 11496115 w 11499601"/>
              <a:gd name="connsiteY3-796" fmla="*/ 333210 h 6250474"/>
              <a:gd name="connsiteX4-797" fmla="*/ 11496626 w 11499601"/>
              <a:gd name="connsiteY4-798" fmla="*/ 801872 h 6250474"/>
              <a:gd name="connsiteX5-799" fmla="*/ 11482477 w 11499601"/>
              <a:gd name="connsiteY5-800" fmla="*/ 1834579 h 6250474"/>
              <a:gd name="connsiteX6-801" fmla="*/ 11478714 w 11499601"/>
              <a:gd name="connsiteY6-802" fmla="*/ 3520214 h 6250474"/>
              <a:gd name="connsiteX7-803" fmla="*/ 11419375 w 11499601"/>
              <a:gd name="connsiteY7-804" fmla="*/ 5982433 h 6250474"/>
              <a:gd name="connsiteX8-805" fmla="*/ 5959453 w 11499601"/>
              <a:gd name="connsiteY8-806" fmla="*/ 5973386 h 6250474"/>
              <a:gd name="connsiteX9-807" fmla="*/ 4858766 w 11499601"/>
              <a:gd name="connsiteY9-808" fmla="*/ 5999562 h 6250474"/>
              <a:gd name="connsiteX10-809" fmla="*/ 3239306 w 11499601"/>
              <a:gd name="connsiteY10-810" fmla="*/ 5972741 h 6250474"/>
              <a:gd name="connsiteX11-811" fmla="*/ 3217554 w 11499601"/>
              <a:gd name="connsiteY11-812" fmla="*/ 6005912 h 6250474"/>
              <a:gd name="connsiteX12-813" fmla="*/ 3219866 w 11499601"/>
              <a:gd name="connsiteY12-814" fmla="*/ 6250474 h 6250474"/>
              <a:gd name="connsiteX13-815" fmla="*/ 2855432 w 11499601"/>
              <a:gd name="connsiteY13-816" fmla="*/ 6045972 h 6250474"/>
              <a:gd name="connsiteX14-817" fmla="*/ 2785655 w 11499601"/>
              <a:gd name="connsiteY14-818" fmla="*/ 5972741 h 6250474"/>
              <a:gd name="connsiteX15-819" fmla="*/ 2301504 w 11499601"/>
              <a:gd name="connsiteY15-820" fmla="*/ 5967647 h 6250474"/>
              <a:gd name="connsiteX16-821" fmla="*/ 666073 w 11499601"/>
              <a:gd name="connsiteY16-822" fmla="*/ 5958571 h 6250474"/>
              <a:gd name="connsiteX17-823" fmla="*/ 94741 w 11499601"/>
              <a:gd name="connsiteY17-824" fmla="*/ 5957415 h 6250474"/>
              <a:gd name="connsiteX18-825" fmla="*/ 37859 w 11499601"/>
              <a:gd name="connsiteY18-826" fmla="*/ 5876060 h 6250474"/>
              <a:gd name="connsiteX19-827" fmla="*/ 28975 w 11499601"/>
              <a:gd name="connsiteY19-828" fmla="*/ 2606888 h 6250474"/>
              <a:gd name="connsiteX20-829" fmla="*/ 33539 w 11499601"/>
              <a:gd name="connsiteY20-830" fmla="*/ 59860 h 6250474"/>
              <a:gd name="connsiteX21-831" fmla="*/ 39830 w 11499601"/>
              <a:gd name="connsiteY21-832" fmla="*/ 42028 h 6250474"/>
              <a:gd name="connsiteX22-833" fmla="*/ 88659 w 11499601"/>
              <a:gd name="connsiteY22-834" fmla="*/ 37282 h 6250474"/>
              <a:gd name="connsiteX23-835" fmla="*/ 301554 w 11499601"/>
              <a:gd name="connsiteY23-836" fmla="*/ 37282 h 6250474"/>
              <a:gd name="connsiteX24-837" fmla="*/ 416464 w 11499601"/>
              <a:gd name="connsiteY24-838" fmla="*/ 30725 h 6250474"/>
              <a:gd name="connsiteX25-839" fmla="*/ 907723 w 11499601"/>
              <a:gd name="connsiteY25-840" fmla="*/ 24269 h 6250474"/>
              <a:gd name="connsiteX26-841" fmla="*/ 3989089 w 11499601"/>
              <a:gd name="connsiteY26-842" fmla="*/ 29653 h 6250474"/>
              <a:gd name="connsiteX27-843" fmla="*/ 9680053 w 11499601"/>
              <a:gd name="connsiteY27-844" fmla="*/ 0 h 6250474"/>
              <a:gd name="connsiteX0-845" fmla="*/ 9680053 w 11499601"/>
              <a:gd name="connsiteY0-846" fmla="*/ 0 h 6250474"/>
              <a:gd name="connsiteX1-847" fmla="*/ 11263634 w 11499601"/>
              <a:gd name="connsiteY1-848" fmla="*/ 10894 h 6250474"/>
              <a:gd name="connsiteX2-849" fmla="*/ 11499601 w 11499601"/>
              <a:gd name="connsiteY2-850" fmla="*/ 84193 h 6250474"/>
              <a:gd name="connsiteX3-851" fmla="*/ 11496115 w 11499601"/>
              <a:gd name="connsiteY3-852" fmla="*/ 333210 h 6250474"/>
              <a:gd name="connsiteX4-853" fmla="*/ 11496626 w 11499601"/>
              <a:gd name="connsiteY4-854" fmla="*/ 801872 h 6250474"/>
              <a:gd name="connsiteX5-855" fmla="*/ 11482477 w 11499601"/>
              <a:gd name="connsiteY5-856" fmla="*/ 1834579 h 6250474"/>
              <a:gd name="connsiteX6-857" fmla="*/ 11478714 w 11499601"/>
              <a:gd name="connsiteY6-858" fmla="*/ 3520214 h 6250474"/>
              <a:gd name="connsiteX7-859" fmla="*/ 11419375 w 11499601"/>
              <a:gd name="connsiteY7-860" fmla="*/ 5982433 h 6250474"/>
              <a:gd name="connsiteX8-861" fmla="*/ 5959453 w 11499601"/>
              <a:gd name="connsiteY8-862" fmla="*/ 5973386 h 6250474"/>
              <a:gd name="connsiteX9-863" fmla="*/ 4858766 w 11499601"/>
              <a:gd name="connsiteY9-864" fmla="*/ 5999562 h 6250474"/>
              <a:gd name="connsiteX10-865" fmla="*/ 3239306 w 11499601"/>
              <a:gd name="connsiteY10-866" fmla="*/ 5972741 h 6250474"/>
              <a:gd name="connsiteX11-867" fmla="*/ 3217554 w 11499601"/>
              <a:gd name="connsiteY11-868" fmla="*/ 6005912 h 6250474"/>
              <a:gd name="connsiteX12-869" fmla="*/ 3219866 w 11499601"/>
              <a:gd name="connsiteY12-870" fmla="*/ 6250474 h 6250474"/>
              <a:gd name="connsiteX13-871" fmla="*/ 2870715 w 11499601"/>
              <a:gd name="connsiteY13-872" fmla="*/ 6056161 h 6250474"/>
              <a:gd name="connsiteX14-873" fmla="*/ 2785655 w 11499601"/>
              <a:gd name="connsiteY14-874" fmla="*/ 5972741 h 6250474"/>
              <a:gd name="connsiteX15-875" fmla="*/ 2301504 w 11499601"/>
              <a:gd name="connsiteY15-876" fmla="*/ 5967647 h 6250474"/>
              <a:gd name="connsiteX16-877" fmla="*/ 666073 w 11499601"/>
              <a:gd name="connsiteY16-878" fmla="*/ 5958571 h 6250474"/>
              <a:gd name="connsiteX17-879" fmla="*/ 94741 w 11499601"/>
              <a:gd name="connsiteY17-880" fmla="*/ 5957415 h 6250474"/>
              <a:gd name="connsiteX18-881" fmla="*/ 37859 w 11499601"/>
              <a:gd name="connsiteY18-882" fmla="*/ 5876060 h 6250474"/>
              <a:gd name="connsiteX19-883" fmla="*/ 28975 w 11499601"/>
              <a:gd name="connsiteY19-884" fmla="*/ 2606888 h 6250474"/>
              <a:gd name="connsiteX20-885" fmla="*/ 33539 w 11499601"/>
              <a:gd name="connsiteY20-886" fmla="*/ 59860 h 6250474"/>
              <a:gd name="connsiteX21-887" fmla="*/ 39830 w 11499601"/>
              <a:gd name="connsiteY21-888" fmla="*/ 42028 h 6250474"/>
              <a:gd name="connsiteX22-889" fmla="*/ 88659 w 11499601"/>
              <a:gd name="connsiteY22-890" fmla="*/ 37282 h 6250474"/>
              <a:gd name="connsiteX23-891" fmla="*/ 301554 w 11499601"/>
              <a:gd name="connsiteY23-892" fmla="*/ 37282 h 6250474"/>
              <a:gd name="connsiteX24-893" fmla="*/ 416464 w 11499601"/>
              <a:gd name="connsiteY24-894" fmla="*/ 30725 h 6250474"/>
              <a:gd name="connsiteX25-895" fmla="*/ 907723 w 11499601"/>
              <a:gd name="connsiteY25-896" fmla="*/ 24269 h 6250474"/>
              <a:gd name="connsiteX26-897" fmla="*/ 3989089 w 11499601"/>
              <a:gd name="connsiteY26-898" fmla="*/ 29653 h 6250474"/>
              <a:gd name="connsiteX27-899" fmla="*/ 9680053 w 11499601"/>
              <a:gd name="connsiteY27-900" fmla="*/ 0 h 6250474"/>
              <a:gd name="connsiteX0-901" fmla="*/ 9680053 w 11499601"/>
              <a:gd name="connsiteY0-902" fmla="*/ 0 h 6250474"/>
              <a:gd name="connsiteX1-903" fmla="*/ 11263634 w 11499601"/>
              <a:gd name="connsiteY1-904" fmla="*/ 10894 h 6250474"/>
              <a:gd name="connsiteX2-905" fmla="*/ 11499601 w 11499601"/>
              <a:gd name="connsiteY2-906" fmla="*/ 84193 h 6250474"/>
              <a:gd name="connsiteX3-907" fmla="*/ 11496115 w 11499601"/>
              <a:gd name="connsiteY3-908" fmla="*/ 333210 h 6250474"/>
              <a:gd name="connsiteX4-909" fmla="*/ 11496626 w 11499601"/>
              <a:gd name="connsiteY4-910" fmla="*/ 801872 h 6250474"/>
              <a:gd name="connsiteX5-911" fmla="*/ 11482477 w 11499601"/>
              <a:gd name="connsiteY5-912" fmla="*/ 1834579 h 6250474"/>
              <a:gd name="connsiteX6-913" fmla="*/ 11478714 w 11499601"/>
              <a:gd name="connsiteY6-914" fmla="*/ 3520214 h 6250474"/>
              <a:gd name="connsiteX7-915" fmla="*/ 11419375 w 11499601"/>
              <a:gd name="connsiteY7-916" fmla="*/ 5982433 h 6250474"/>
              <a:gd name="connsiteX8-917" fmla="*/ 5959453 w 11499601"/>
              <a:gd name="connsiteY8-918" fmla="*/ 5973386 h 6250474"/>
              <a:gd name="connsiteX9-919" fmla="*/ 4858766 w 11499601"/>
              <a:gd name="connsiteY9-920" fmla="*/ 5999562 h 6250474"/>
              <a:gd name="connsiteX10-921" fmla="*/ 3239306 w 11499601"/>
              <a:gd name="connsiteY10-922" fmla="*/ 5972741 h 6250474"/>
              <a:gd name="connsiteX11-923" fmla="*/ 3217554 w 11499601"/>
              <a:gd name="connsiteY11-924" fmla="*/ 6005912 h 6250474"/>
              <a:gd name="connsiteX12-925" fmla="*/ 3219866 w 11499601"/>
              <a:gd name="connsiteY12-926" fmla="*/ 6250474 h 6250474"/>
              <a:gd name="connsiteX13-927" fmla="*/ 2870715 w 11499601"/>
              <a:gd name="connsiteY13-928" fmla="*/ 6056161 h 6250474"/>
              <a:gd name="connsiteX14-929" fmla="*/ 2785655 w 11499601"/>
              <a:gd name="connsiteY14-930" fmla="*/ 5972741 h 6250474"/>
              <a:gd name="connsiteX15-931" fmla="*/ 2301504 w 11499601"/>
              <a:gd name="connsiteY15-932" fmla="*/ 5967647 h 6250474"/>
              <a:gd name="connsiteX16-933" fmla="*/ 666073 w 11499601"/>
              <a:gd name="connsiteY16-934" fmla="*/ 5958571 h 6250474"/>
              <a:gd name="connsiteX17-935" fmla="*/ 94741 w 11499601"/>
              <a:gd name="connsiteY17-936" fmla="*/ 5957415 h 6250474"/>
              <a:gd name="connsiteX18-937" fmla="*/ 37859 w 11499601"/>
              <a:gd name="connsiteY18-938" fmla="*/ 5876060 h 6250474"/>
              <a:gd name="connsiteX19-939" fmla="*/ 28975 w 11499601"/>
              <a:gd name="connsiteY19-940" fmla="*/ 2606888 h 6250474"/>
              <a:gd name="connsiteX20-941" fmla="*/ 33539 w 11499601"/>
              <a:gd name="connsiteY20-942" fmla="*/ 59860 h 6250474"/>
              <a:gd name="connsiteX21-943" fmla="*/ 39830 w 11499601"/>
              <a:gd name="connsiteY21-944" fmla="*/ 42028 h 6250474"/>
              <a:gd name="connsiteX22-945" fmla="*/ 88659 w 11499601"/>
              <a:gd name="connsiteY22-946" fmla="*/ 37282 h 6250474"/>
              <a:gd name="connsiteX23-947" fmla="*/ 301554 w 11499601"/>
              <a:gd name="connsiteY23-948" fmla="*/ 37282 h 6250474"/>
              <a:gd name="connsiteX24-949" fmla="*/ 416464 w 11499601"/>
              <a:gd name="connsiteY24-950" fmla="*/ 30725 h 6250474"/>
              <a:gd name="connsiteX25-951" fmla="*/ 907723 w 11499601"/>
              <a:gd name="connsiteY25-952" fmla="*/ 24269 h 6250474"/>
              <a:gd name="connsiteX26-953" fmla="*/ 3989089 w 11499601"/>
              <a:gd name="connsiteY26-954" fmla="*/ 29653 h 6250474"/>
              <a:gd name="connsiteX27-955" fmla="*/ 9680053 w 11499601"/>
              <a:gd name="connsiteY27-956" fmla="*/ 0 h 6250474"/>
              <a:gd name="connsiteX0-957" fmla="*/ 9680053 w 11499601"/>
              <a:gd name="connsiteY0-958" fmla="*/ 5500 h 6255974"/>
              <a:gd name="connsiteX1-959" fmla="*/ 11263634 w 11499601"/>
              <a:gd name="connsiteY1-960" fmla="*/ 16394 h 6255974"/>
              <a:gd name="connsiteX2-961" fmla="*/ 11499601 w 11499601"/>
              <a:gd name="connsiteY2-962" fmla="*/ 64794 h 6255974"/>
              <a:gd name="connsiteX3-963" fmla="*/ 11496115 w 11499601"/>
              <a:gd name="connsiteY3-964" fmla="*/ 338710 h 6255974"/>
              <a:gd name="connsiteX4-965" fmla="*/ 11496626 w 11499601"/>
              <a:gd name="connsiteY4-966" fmla="*/ 807372 h 6255974"/>
              <a:gd name="connsiteX5-967" fmla="*/ 11482477 w 11499601"/>
              <a:gd name="connsiteY5-968" fmla="*/ 1840079 h 6255974"/>
              <a:gd name="connsiteX6-969" fmla="*/ 11478714 w 11499601"/>
              <a:gd name="connsiteY6-970" fmla="*/ 3525714 h 6255974"/>
              <a:gd name="connsiteX7-971" fmla="*/ 11419375 w 11499601"/>
              <a:gd name="connsiteY7-972" fmla="*/ 5987933 h 6255974"/>
              <a:gd name="connsiteX8-973" fmla="*/ 5959453 w 11499601"/>
              <a:gd name="connsiteY8-974" fmla="*/ 5978886 h 6255974"/>
              <a:gd name="connsiteX9-975" fmla="*/ 4858766 w 11499601"/>
              <a:gd name="connsiteY9-976" fmla="*/ 6005062 h 6255974"/>
              <a:gd name="connsiteX10-977" fmla="*/ 3239306 w 11499601"/>
              <a:gd name="connsiteY10-978" fmla="*/ 5978241 h 6255974"/>
              <a:gd name="connsiteX11-979" fmla="*/ 3217554 w 11499601"/>
              <a:gd name="connsiteY11-980" fmla="*/ 6011412 h 6255974"/>
              <a:gd name="connsiteX12-981" fmla="*/ 3219866 w 11499601"/>
              <a:gd name="connsiteY12-982" fmla="*/ 6255974 h 6255974"/>
              <a:gd name="connsiteX13-983" fmla="*/ 2870715 w 11499601"/>
              <a:gd name="connsiteY13-984" fmla="*/ 6061661 h 6255974"/>
              <a:gd name="connsiteX14-985" fmla="*/ 2785655 w 11499601"/>
              <a:gd name="connsiteY14-986" fmla="*/ 5978241 h 6255974"/>
              <a:gd name="connsiteX15-987" fmla="*/ 2301504 w 11499601"/>
              <a:gd name="connsiteY15-988" fmla="*/ 5973147 h 6255974"/>
              <a:gd name="connsiteX16-989" fmla="*/ 666073 w 11499601"/>
              <a:gd name="connsiteY16-990" fmla="*/ 5964071 h 6255974"/>
              <a:gd name="connsiteX17-991" fmla="*/ 94741 w 11499601"/>
              <a:gd name="connsiteY17-992" fmla="*/ 5962915 h 6255974"/>
              <a:gd name="connsiteX18-993" fmla="*/ 37859 w 11499601"/>
              <a:gd name="connsiteY18-994" fmla="*/ 5881560 h 6255974"/>
              <a:gd name="connsiteX19-995" fmla="*/ 28975 w 11499601"/>
              <a:gd name="connsiteY19-996" fmla="*/ 2612388 h 6255974"/>
              <a:gd name="connsiteX20-997" fmla="*/ 33539 w 11499601"/>
              <a:gd name="connsiteY20-998" fmla="*/ 65360 h 6255974"/>
              <a:gd name="connsiteX21-999" fmla="*/ 39830 w 11499601"/>
              <a:gd name="connsiteY21-1000" fmla="*/ 47528 h 6255974"/>
              <a:gd name="connsiteX22-1001" fmla="*/ 88659 w 11499601"/>
              <a:gd name="connsiteY22-1002" fmla="*/ 42782 h 6255974"/>
              <a:gd name="connsiteX23-1003" fmla="*/ 301554 w 11499601"/>
              <a:gd name="connsiteY23-1004" fmla="*/ 42782 h 6255974"/>
              <a:gd name="connsiteX24-1005" fmla="*/ 416464 w 11499601"/>
              <a:gd name="connsiteY24-1006" fmla="*/ 36225 h 6255974"/>
              <a:gd name="connsiteX25-1007" fmla="*/ 907723 w 11499601"/>
              <a:gd name="connsiteY25-1008" fmla="*/ 29769 h 6255974"/>
              <a:gd name="connsiteX26-1009" fmla="*/ 3989089 w 11499601"/>
              <a:gd name="connsiteY26-1010" fmla="*/ 35153 h 6255974"/>
              <a:gd name="connsiteX27-1011" fmla="*/ 9680053 w 11499601"/>
              <a:gd name="connsiteY27-1012" fmla="*/ 5500 h 6255974"/>
              <a:gd name="connsiteX0-1013" fmla="*/ 9680053 w 11499601"/>
              <a:gd name="connsiteY0-1014" fmla="*/ 0 h 6250474"/>
              <a:gd name="connsiteX1-1015" fmla="*/ 11263634 w 11499601"/>
              <a:gd name="connsiteY1-1016" fmla="*/ 10894 h 6250474"/>
              <a:gd name="connsiteX2-1017" fmla="*/ 11499601 w 11499601"/>
              <a:gd name="connsiteY2-1018" fmla="*/ 59294 h 6250474"/>
              <a:gd name="connsiteX3-1019" fmla="*/ 11496115 w 11499601"/>
              <a:gd name="connsiteY3-1020" fmla="*/ 333210 h 6250474"/>
              <a:gd name="connsiteX4-1021" fmla="*/ 11496626 w 11499601"/>
              <a:gd name="connsiteY4-1022" fmla="*/ 801872 h 6250474"/>
              <a:gd name="connsiteX5-1023" fmla="*/ 11482477 w 11499601"/>
              <a:gd name="connsiteY5-1024" fmla="*/ 1834579 h 6250474"/>
              <a:gd name="connsiteX6-1025" fmla="*/ 11478714 w 11499601"/>
              <a:gd name="connsiteY6-1026" fmla="*/ 3520214 h 6250474"/>
              <a:gd name="connsiteX7-1027" fmla="*/ 11419375 w 11499601"/>
              <a:gd name="connsiteY7-1028" fmla="*/ 5982433 h 6250474"/>
              <a:gd name="connsiteX8-1029" fmla="*/ 5959453 w 11499601"/>
              <a:gd name="connsiteY8-1030" fmla="*/ 5973386 h 6250474"/>
              <a:gd name="connsiteX9-1031" fmla="*/ 4858766 w 11499601"/>
              <a:gd name="connsiteY9-1032" fmla="*/ 5999562 h 6250474"/>
              <a:gd name="connsiteX10-1033" fmla="*/ 3239306 w 11499601"/>
              <a:gd name="connsiteY10-1034" fmla="*/ 5972741 h 6250474"/>
              <a:gd name="connsiteX11-1035" fmla="*/ 3217554 w 11499601"/>
              <a:gd name="connsiteY11-1036" fmla="*/ 6005912 h 6250474"/>
              <a:gd name="connsiteX12-1037" fmla="*/ 3219866 w 11499601"/>
              <a:gd name="connsiteY12-1038" fmla="*/ 6250474 h 6250474"/>
              <a:gd name="connsiteX13-1039" fmla="*/ 2870715 w 11499601"/>
              <a:gd name="connsiteY13-1040" fmla="*/ 6056161 h 6250474"/>
              <a:gd name="connsiteX14-1041" fmla="*/ 2785655 w 11499601"/>
              <a:gd name="connsiteY14-1042" fmla="*/ 5972741 h 6250474"/>
              <a:gd name="connsiteX15-1043" fmla="*/ 2301504 w 11499601"/>
              <a:gd name="connsiteY15-1044" fmla="*/ 5967647 h 6250474"/>
              <a:gd name="connsiteX16-1045" fmla="*/ 666073 w 11499601"/>
              <a:gd name="connsiteY16-1046" fmla="*/ 5958571 h 6250474"/>
              <a:gd name="connsiteX17-1047" fmla="*/ 94741 w 11499601"/>
              <a:gd name="connsiteY17-1048" fmla="*/ 5957415 h 6250474"/>
              <a:gd name="connsiteX18-1049" fmla="*/ 37859 w 11499601"/>
              <a:gd name="connsiteY18-1050" fmla="*/ 5876060 h 6250474"/>
              <a:gd name="connsiteX19-1051" fmla="*/ 28975 w 11499601"/>
              <a:gd name="connsiteY19-1052" fmla="*/ 2606888 h 6250474"/>
              <a:gd name="connsiteX20-1053" fmla="*/ 33539 w 11499601"/>
              <a:gd name="connsiteY20-1054" fmla="*/ 59860 h 6250474"/>
              <a:gd name="connsiteX21-1055" fmla="*/ 39830 w 11499601"/>
              <a:gd name="connsiteY21-1056" fmla="*/ 42028 h 6250474"/>
              <a:gd name="connsiteX22-1057" fmla="*/ 88659 w 11499601"/>
              <a:gd name="connsiteY22-1058" fmla="*/ 37282 h 6250474"/>
              <a:gd name="connsiteX23-1059" fmla="*/ 301554 w 11499601"/>
              <a:gd name="connsiteY23-1060" fmla="*/ 37282 h 6250474"/>
              <a:gd name="connsiteX24-1061" fmla="*/ 416464 w 11499601"/>
              <a:gd name="connsiteY24-1062" fmla="*/ 30725 h 6250474"/>
              <a:gd name="connsiteX25-1063" fmla="*/ 907723 w 11499601"/>
              <a:gd name="connsiteY25-1064" fmla="*/ 24269 h 6250474"/>
              <a:gd name="connsiteX26-1065" fmla="*/ 3989089 w 11499601"/>
              <a:gd name="connsiteY26-1066" fmla="*/ 29653 h 6250474"/>
              <a:gd name="connsiteX27-1067" fmla="*/ 9680053 w 11499601"/>
              <a:gd name="connsiteY27-1068" fmla="*/ 0 h 6250474"/>
              <a:gd name="connsiteX0-1069" fmla="*/ 9680053 w 11499601"/>
              <a:gd name="connsiteY0-1070" fmla="*/ 0 h 6250474"/>
              <a:gd name="connsiteX1-1071" fmla="*/ 11263634 w 11499601"/>
              <a:gd name="connsiteY1-1072" fmla="*/ 10894 h 6250474"/>
              <a:gd name="connsiteX2-1073" fmla="*/ 11499601 w 11499601"/>
              <a:gd name="connsiteY2-1074" fmla="*/ 39374 h 6250474"/>
              <a:gd name="connsiteX3-1075" fmla="*/ 11496115 w 11499601"/>
              <a:gd name="connsiteY3-1076" fmla="*/ 333210 h 6250474"/>
              <a:gd name="connsiteX4-1077" fmla="*/ 11496626 w 11499601"/>
              <a:gd name="connsiteY4-1078" fmla="*/ 801872 h 6250474"/>
              <a:gd name="connsiteX5-1079" fmla="*/ 11482477 w 11499601"/>
              <a:gd name="connsiteY5-1080" fmla="*/ 1834579 h 6250474"/>
              <a:gd name="connsiteX6-1081" fmla="*/ 11478714 w 11499601"/>
              <a:gd name="connsiteY6-1082" fmla="*/ 3520214 h 6250474"/>
              <a:gd name="connsiteX7-1083" fmla="*/ 11419375 w 11499601"/>
              <a:gd name="connsiteY7-1084" fmla="*/ 5982433 h 6250474"/>
              <a:gd name="connsiteX8-1085" fmla="*/ 5959453 w 11499601"/>
              <a:gd name="connsiteY8-1086" fmla="*/ 5973386 h 6250474"/>
              <a:gd name="connsiteX9-1087" fmla="*/ 4858766 w 11499601"/>
              <a:gd name="connsiteY9-1088" fmla="*/ 5999562 h 6250474"/>
              <a:gd name="connsiteX10-1089" fmla="*/ 3239306 w 11499601"/>
              <a:gd name="connsiteY10-1090" fmla="*/ 5972741 h 6250474"/>
              <a:gd name="connsiteX11-1091" fmla="*/ 3217554 w 11499601"/>
              <a:gd name="connsiteY11-1092" fmla="*/ 6005912 h 6250474"/>
              <a:gd name="connsiteX12-1093" fmla="*/ 3219866 w 11499601"/>
              <a:gd name="connsiteY12-1094" fmla="*/ 6250474 h 6250474"/>
              <a:gd name="connsiteX13-1095" fmla="*/ 2870715 w 11499601"/>
              <a:gd name="connsiteY13-1096" fmla="*/ 6056161 h 6250474"/>
              <a:gd name="connsiteX14-1097" fmla="*/ 2785655 w 11499601"/>
              <a:gd name="connsiteY14-1098" fmla="*/ 5972741 h 6250474"/>
              <a:gd name="connsiteX15-1099" fmla="*/ 2301504 w 11499601"/>
              <a:gd name="connsiteY15-1100" fmla="*/ 5967647 h 6250474"/>
              <a:gd name="connsiteX16-1101" fmla="*/ 666073 w 11499601"/>
              <a:gd name="connsiteY16-1102" fmla="*/ 5958571 h 6250474"/>
              <a:gd name="connsiteX17-1103" fmla="*/ 94741 w 11499601"/>
              <a:gd name="connsiteY17-1104" fmla="*/ 5957415 h 6250474"/>
              <a:gd name="connsiteX18-1105" fmla="*/ 37859 w 11499601"/>
              <a:gd name="connsiteY18-1106" fmla="*/ 5876060 h 6250474"/>
              <a:gd name="connsiteX19-1107" fmla="*/ 28975 w 11499601"/>
              <a:gd name="connsiteY19-1108" fmla="*/ 2606888 h 6250474"/>
              <a:gd name="connsiteX20-1109" fmla="*/ 33539 w 11499601"/>
              <a:gd name="connsiteY20-1110" fmla="*/ 59860 h 6250474"/>
              <a:gd name="connsiteX21-1111" fmla="*/ 39830 w 11499601"/>
              <a:gd name="connsiteY21-1112" fmla="*/ 42028 h 6250474"/>
              <a:gd name="connsiteX22-1113" fmla="*/ 88659 w 11499601"/>
              <a:gd name="connsiteY22-1114" fmla="*/ 37282 h 6250474"/>
              <a:gd name="connsiteX23-1115" fmla="*/ 301554 w 11499601"/>
              <a:gd name="connsiteY23-1116" fmla="*/ 37282 h 6250474"/>
              <a:gd name="connsiteX24-1117" fmla="*/ 416464 w 11499601"/>
              <a:gd name="connsiteY24-1118" fmla="*/ 30725 h 6250474"/>
              <a:gd name="connsiteX25-1119" fmla="*/ 907723 w 11499601"/>
              <a:gd name="connsiteY25-1120" fmla="*/ 24269 h 6250474"/>
              <a:gd name="connsiteX26-1121" fmla="*/ 3989089 w 11499601"/>
              <a:gd name="connsiteY26-1122" fmla="*/ 29653 h 6250474"/>
              <a:gd name="connsiteX27-1123" fmla="*/ 9680053 w 11499601"/>
              <a:gd name="connsiteY27-1124" fmla="*/ 0 h 6250474"/>
              <a:gd name="connsiteX0-1125" fmla="*/ 9680053 w 11499601"/>
              <a:gd name="connsiteY0-1126" fmla="*/ 0 h 6250474"/>
              <a:gd name="connsiteX1-1127" fmla="*/ 11263634 w 11499601"/>
              <a:gd name="connsiteY1-1128" fmla="*/ 10894 h 6250474"/>
              <a:gd name="connsiteX2-1129" fmla="*/ 11499601 w 11499601"/>
              <a:gd name="connsiteY2-1130" fmla="*/ 39374 h 6250474"/>
              <a:gd name="connsiteX3-1131" fmla="*/ 11496115 w 11499601"/>
              <a:gd name="connsiteY3-1132" fmla="*/ 333210 h 6250474"/>
              <a:gd name="connsiteX4-1133" fmla="*/ 11496626 w 11499601"/>
              <a:gd name="connsiteY4-1134" fmla="*/ 801872 h 6250474"/>
              <a:gd name="connsiteX5-1135" fmla="*/ 11482477 w 11499601"/>
              <a:gd name="connsiteY5-1136" fmla="*/ 1834579 h 6250474"/>
              <a:gd name="connsiteX6-1137" fmla="*/ 11478714 w 11499601"/>
              <a:gd name="connsiteY6-1138" fmla="*/ 3520214 h 6250474"/>
              <a:gd name="connsiteX7-1139" fmla="*/ 11419375 w 11499601"/>
              <a:gd name="connsiteY7-1140" fmla="*/ 5982433 h 6250474"/>
              <a:gd name="connsiteX8-1141" fmla="*/ 5959453 w 11499601"/>
              <a:gd name="connsiteY8-1142" fmla="*/ 5973386 h 6250474"/>
              <a:gd name="connsiteX9-1143" fmla="*/ 4858766 w 11499601"/>
              <a:gd name="connsiteY9-1144" fmla="*/ 5999562 h 6250474"/>
              <a:gd name="connsiteX10-1145" fmla="*/ 3239306 w 11499601"/>
              <a:gd name="connsiteY10-1146" fmla="*/ 5972741 h 6250474"/>
              <a:gd name="connsiteX11-1147" fmla="*/ 3217554 w 11499601"/>
              <a:gd name="connsiteY11-1148" fmla="*/ 6005912 h 6250474"/>
              <a:gd name="connsiteX12-1149" fmla="*/ 3219866 w 11499601"/>
              <a:gd name="connsiteY12-1150" fmla="*/ 6250474 h 6250474"/>
              <a:gd name="connsiteX13-1151" fmla="*/ 2870715 w 11499601"/>
              <a:gd name="connsiteY13-1152" fmla="*/ 6056161 h 6250474"/>
              <a:gd name="connsiteX14-1153" fmla="*/ 2785655 w 11499601"/>
              <a:gd name="connsiteY14-1154" fmla="*/ 5972741 h 6250474"/>
              <a:gd name="connsiteX15-1155" fmla="*/ 2301504 w 11499601"/>
              <a:gd name="connsiteY15-1156" fmla="*/ 5967647 h 6250474"/>
              <a:gd name="connsiteX16-1157" fmla="*/ 666073 w 11499601"/>
              <a:gd name="connsiteY16-1158" fmla="*/ 5958571 h 6250474"/>
              <a:gd name="connsiteX17-1159" fmla="*/ 94741 w 11499601"/>
              <a:gd name="connsiteY17-1160" fmla="*/ 5957415 h 6250474"/>
              <a:gd name="connsiteX18-1161" fmla="*/ 37859 w 11499601"/>
              <a:gd name="connsiteY18-1162" fmla="*/ 5876060 h 6250474"/>
              <a:gd name="connsiteX19-1163" fmla="*/ 28975 w 11499601"/>
              <a:gd name="connsiteY19-1164" fmla="*/ 2606888 h 6250474"/>
              <a:gd name="connsiteX20-1165" fmla="*/ 33539 w 11499601"/>
              <a:gd name="connsiteY20-1166" fmla="*/ 59860 h 6250474"/>
              <a:gd name="connsiteX21-1167" fmla="*/ 39830 w 11499601"/>
              <a:gd name="connsiteY21-1168" fmla="*/ 42028 h 6250474"/>
              <a:gd name="connsiteX22-1169" fmla="*/ 88659 w 11499601"/>
              <a:gd name="connsiteY22-1170" fmla="*/ 37282 h 6250474"/>
              <a:gd name="connsiteX23-1171" fmla="*/ 301554 w 11499601"/>
              <a:gd name="connsiteY23-1172" fmla="*/ 37282 h 6250474"/>
              <a:gd name="connsiteX24-1173" fmla="*/ 416464 w 11499601"/>
              <a:gd name="connsiteY24-1174" fmla="*/ 30725 h 6250474"/>
              <a:gd name="connsiteX25-1175" fmla="*/ 907723 w 11499601"/>
              <a:gd name="connsiteY25-1176" fmla="*/ 24269 h 6250474"/>
              <a:gd name="connsiteX26-1177" fmla="*/ 3989089 w 11499601"/>
              <a:gd name="connsiteY26-1178" fmla="*/ 29653 h 6250474"/>
              <a:gd name="connsiteX27-1179" fmla="*/ 9680053 w 11499601"/>
              <a:gd name="connsiteY27-1180" fmla="*/ 0 h 6250474"/>
              <a:gd name="connsiteX0-1181" fmla="*/ 9680053 w 11499601"/>
              <a:gd name="connsiteY0-1182" fmla="*/ 0 h 6250474"/>
              <a:gd name="connsiteX1-1183" fmla="*/ 11263634 w 11499601"/>
              <a:gd name="connsiteY1-1184" fmla="*/ 10894 h 6250474"/>
              <a:gd name="connsiteX2-1185" fmla="*/ 11499601 w 11499601"/>
              <a:gd name="connsiteY2-1186" fmla="*/ 39374 h 6250474"/>
              <a:gd name="connsiteX3-1187" fmla="*/ 11491172 w 11499601"/>
              <a:gd name="connsiteY3-1188" fmla="*/ 313290 h 6250474"/>
              <a:gd name="connsiteX4-1189" fmla="*/ 11496626 w 11499601"/>
              <a:gd name="connsiteY4-1190" fmla="*/ 801872 h 6250474"/>
              <a:gd name="connsiteX5-1191" fmla="*/ 11482477 w 11499601"/>
              <a:gd name="connsiteY5-1192" fmla="*/ 1834579 h 6250474"/>
              <a:gd name="connsiteX6-1193" fmla="*/ 11478714 w 11499601"/>
              <a:gd name="connsiteY6-1194" fmla="*/ 3520214 h 6250474"/>
              <a:gd name="connsiteX7-1195" fmla="*/ 11419375 w 11499601"/>
              <a:gd name="connsiteY7-1196" fmla="*/ 5982433 h 6250474"/>
              <a:gd name="connsiteX8-1197" fmla="*/ 5959453 w 11499601"/>
              <a:gd name="connsiteY8-1198" fmla="*/ 5973386 h 6250474"/>
              <a:gd name="connsiteX9-1199" fmla="*/ 4858766 w 11499601"/>
              <a:gd name="connsiteY9-1200" fmla="*/ 5999562 h 6250474"/>
              <a:gd name="connsiteX10-1201" fmla="*/ 3239306 w 11499601"/>
              <a:gd name="connsiteY10-1202" fmla="*/ 5972741 h 6250474"/>
              <a:gd name="connsiteX11-1203" fmla="*/ 3217554 w 11499601"/>
              <a:gd name="connsiteY11-1204" fmla="*/ 6005912 h 6250474"/>
              <a:gd name="connsiteX12-1205" fmla="*/ 3219866 w 11499601"/>
              <a:gd name="connsiteY12-1206" fmla="*/ 6250474 h 6250474"/>
              <a:gd name="connsiteX13-1207" fmla="*/ 2870715 w 11499601"/>
              <a:gd name="connsiteY13-1208" fmla="*/ 6056161 h 6250474"/>
              <a:gd name="connsiteX14-1209" fmla="*/ 2785655 w 11499601"/>
              <a:gd name="connsiteY14-1210" fmla="*/ 5972741 h 6250474"/>
              <a:gd name="connsiteX15-1211" fmla="*/ 2301504 w 11499601"/>
              <a:gd name="connsiteY15-1212" fmla="*/ 5967647 h 6250474"/>
              <a:gd name="connsiteX16-1213" fmla="*/ 666073 w 11499601"/>
              <a:gd name="connsiteY16-1214" fmla="*/ 5958571 h 6250474"/>
              <a:gd name="connsiteX17-1215" fmla="*/ 94741 w 11499601"/>
              <a:gd name="connsiteY17-1216" fmla="*/ 5957415 h 6250474"/>
              <a:gd name="connsiteX18-1217" fmla="*/ 37859 w 11499601"/>
              <a:gd name="connsiteY18-1218" fmla="*/ 5876060 h 6250474"/>
              <a:gd name="connsiteX19-1219" fmla="*/ 28975 w 11499601"/>
              <a:gd name="connsiteY19-1220" fmla="*/ 2606888 h 6250474"/>
              <a:gd name="connsiteX20-1221" fmla="*/ 33539 w 11499601"/>
              <a:gd name="connsiteY20-1222" fmla="*/ 59860 h 6250474"/>
              <a:gd name="connsiteX21-1223" fmla="*/ 39830 w 11499601"/>
              <a:gd name="connsiteY21-1224" fmla="*/ 42028 h 6250474"/>
              <a:gd name="connsiteX22-1225" fmla="*/ 88659 w 11499601"/>
              <a:gd name="connsiteY22-1226" fmla="*/ 37282 h 6250474"/>
              <a:gd name="connsiteX23-1227" fmla="*/ 301554 w 11499601"/>
              <a:gd name="connsiteY23-1228" fmla="*/ 37282 h 6250474"/>
              <a:gd name="connsiteX24-1229" fmla="*/ 416464 w 11499601"/>
              <a:gd name="connsiteY24-1230" fmla="*/ 30725 h 6250474"/>
              <a:gd name="connsiteX25-1231" fmla="*/ 907723 w 11499601"/>
              <a:gd name="connsiteY25-1232" fmla="*/ 24269 h 6250474"/>
              <a:gd name="connsiteX26-1233" fmla="*/ 3989089 w 11499601"/>
              <a:gd name="connsiteY26-1234" fmla="*/ 29653 h 6250474"/>
              <a:gd name="connsiteX27-1235" fmla="*/ 9680053 w 11499601"/>
              <a:gd name="connsiteY27-1236" fmla="*/ 0 h 62504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F707C7D8-1A7B-462B-8E48-CA5E8E08BC61}" type="datetimeFigureOut">
              <a:rPr lang="en-US" smtClean="0"/>
              <a:t>10-Oct-24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BFE972E0-F013-4266-9434-CACE684EB8E6}" type="slidenum">
              <a:rPr lang="en-US" smtClean="0"/>
              <a:t>‹#›</a:t>
            </a:fld>
            <a:endParaRPr lang="en-US"/>
          </a:p>
        </p:txBody>
      </p:sp>
    </p:spTree>
    <p:extLst>
      <p:ext uri="{BB962C8B-B14F-4D97-AF65-F5344CB8AC3E}">
        <p14:creationId xmlns:p14="http://schemas.microsoft.com/office/powerpoint/2010/main" val="35607460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26F0F3-3C53-41BC-8FFD-0BFB6DD91672}" type="datetimeFigureOut">
              <a:rPr lang="el-GR" smtClean="0"/>
              <a:t>10/10/2024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6813631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8299" y="685800"/>
            <a:ext cx="8915402"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38300" y="2057400"/>
            <a:ext cx="8915402" cy="41372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01475" y="1517536"/>
            <a:ext cx="2801123" cy="365125"/>
          </a:xfrm>
          <a:prstGeom prst="rect">
            <a:avLst/>
          </a:prstGeom>
        </p:spPr>
        <p:txBody>
          <a:bodyPr vert="horz" lIns="91440" tIns="45720" rIns="91440" bIns="45720" rtlCol="0" anchor="ctr"/>
          <a:lstStyle>
            <a:lvl1pPr algn="l">
              <a:defRPr sz="800" cap="all" spc="100" baseline="0">
                <a:solidFill>
                  <a:schemeClr val="tx1"/>
                </a:solidFill>
              </a:defRPr>
            </a:lvl1pPr>
          </a:lstStyle>
          <a:p>
            <a:fld id="{B6D41BCC-AD73-4203-A5A6-E62EB28B0FE6}" type="datetimeFigureOut">
              <a:rPr lang="en-US" smtClean="0"/>
              <a:t>10-Oct-24</a:t>
            </a:fld>
            <a:endParaRPr lang="en-US"/>
          </a:p>
        </p:txBody>
      </p:sp>
      <p:sp>
        <p:nvSpPr>
          <p:cNvPr id="5" name="Footer Placeholder 4"/>
          <p:cNvSpPr>
            <a:spLocks noGrp="1"/>
          </p:cNvSpPr>
          <p:nvPr>
            <p:ph type="ftr" sz="quarter" idx="3"/>
          </p:nvPr>
        </p:nvSpPr>
        <p:spPr>
          <a:xfrm rot="5400000">
            <a:off x="10118764" y="4237870"/>
            <a:ext cx="3344053" cy="365125"/>
          </a:xfrm>
          <a:prstGeom prst="rect">
            <a:avLst/>
          </a:prstGeom>
        </p:spPr>
        <p:txBody>
          <a:bodyPr vert="horz" lIns="91440" tIns="45720" rIns="91440" bIns="45720" rtlCol="0" anchor="ctr"/>
          <a:lstStyle>
            <a:lvl1pPr algn="r">
              <a:defRPr sz="800" cap="all" spc="100" baseline="0">
                <a:solidFill>
                  <a:schemeClr val="tx1"/>
                </a:solidFill>
              </a:defRPr>
            </a:lvl1pPr>
          </a:lstStyle>
          <a:p>
            <a:endParaRPr lang="en-US"/>
          </a:p>
        </p:txBody>
      </p:sp>
      <p:sp>
        <p:nvSpPr>
          <p:cNvPr id="6" name="Slide Number Placeholder 5"/>
          <p:cNvSpPr>
            <a:spLocks noGrp="1"/>
          </p:cNvSpPr>
          <p:nvPr>
            <p:ph type="sldNum" sz="quarter" idx="4"/>
          </p:nvPr>
        </p:nvSpPr>
        <p:spPr>
          <a:xfrm>
            <a:off x="11228877" y="6319138"/>
            <a:ext cx="710647" cy="365125"/>
          </a:xfrm>
          <a:prstGeom prst="rect">
            <a:avLst/>
          </a:prstGeom>
        </p:spPr>
        <p:txBody>
          <a:bodyPr vert="horz" lIns="91440" tIns="45720" rIns="91440" bIns="45720" rtlCol="0" anchor="ctr"/>
          <a:lstStyle>
            <a:lvl1pPr algn="r">
              <a:defRPr sz="800" cap="all" spc="100" baseline="0">
                <a:solidFill>
                  <a:schemeClr val="tx1"/>
                </a:solidFill>
              </a:defRPr>
            </a:lvl1pPr>
          </a:lstStyle>
          <a:p>
            <a:fld id="{D637F8FC-4B86-4690-8888-22AB2F781BEF}" type="slidenum">
              <a:rPr lang="en-US" smtClean="0"/>
              <a:t>‹#›</a:t>
            </a:fld>
            <a:endParaRPr lang="en-US"/>
          </a:p>
        </p:txBody>
      </p:sp>
    </p:spTree>
    <p:extLst>
      <p:ext uri="{BB962C8B-B14F-4D97-AF65-F5344CB8AC3E}">
        <p14:creationId xmlns:p14="http://schemas.microsoft.com/office/powerpoint/2010/main" val="1196544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742950" y="742951"/>
            <a:ext cx="3476625" cy="4962524"/>
          </a:xfrm>
        </p:spPr>
        <p:txBody>
          <a:bodyPr vert="horz" lIns="91440" tIns="45720" rIns="91440" bIns="45720" rtlCol="0" anchor="ctr">
            <a:normAutofit/>
          </a:bodyPr>
          <a:lstStyle/>
          <a:p>
            <a:pPr algn="ctr">
              <a:lnSpc>
                <a:spcPct val="200000"/>
              </a:lnSpc>
            </a:pPr>
            <a:r>
              <a:rPr lang="el-GR" altLang="en-US" sz="2400" kern="1200" dirty="0">
                <a:solidFill>
                  <a:srgbClr val="FFFFFF"/>
                </a:solidFill>
                <a:latin typeface="Times New Roman" panose="02020603050405020304" pitchFamily="18" charset="0"/>
                <a:cs typeface="Times New Roman" panose="02020603050405020304" pitchFamily="18" charset="0"/>
              </a:rPr>
              <a:t>Εισαγωγή </a:t>
            </a:r>
            <a:r>
              <a:rPr lang="el-GR" altLang="en-US" sz="2400" dirty="0">
                <a:solidFill>
                  <a:srgbClr val="FFFFFF"/>
                </a:solidFill>
                <a:latin typeface="Times New Roman" panose="02020603050405020304" pitchFamily="18" charset="0"/>
                <a:cs typeface="Times New Roman" panose="02020603050405020304" pitchFamily="18" charset="0"/>
              </a:rPr>
              <a:t>στη Δημοσιογραφία -</a:t>
            </a:r>
            <a:br>
              <a:rPr lang="el-GR" altLang="en-US" sz="2400" kern="1200" dirty="0">
                <a:solidFill>
                  <a:srgbClr val="FFFFFF"/>
                </a:solidFill>
                <a:latin typeface="Times New Roman" panose="02020603050405020304" pitchFamily="18" charset="0"/>
                <a:cs typeface="Times New Roman" panose="02020603050405020304" pitchFamily="18" charset="0"/>
              </a:rPr>
            </a:br>
            <a:r>
              <a:rPr lang="el-GR" altLang="en-US" sz="2400" kern="1200" dirty="0">
                <a:solidFill>
                  <a:srgbClr val="FFFFFF"/>
                </a:solidFill>
                <a:latin typeface="Times New Roman" panose="02020603050405020304" pitchFamily="18" charset="0"/>
                <a:cs typeface="Times New Roman" panose="02020603050405020304" pitchFamily="18" charset="0"/>
              </a:rPr>
              <a:t>2ο </a:t>
            </a:r>
            <a:r>
              <a:rPr lang="el-GR" altLang="en-US" sz="2400" dirty="0">
                <a:solidFill>
                  <a:srgbClr val="FFFFFF"/>
                </a:solidFill>
                <a:latin typeface="Times New Roman" panose="02020603050405020304" pitchFamily="18" charset="0"/>
                <a:cs typeface="Times New Roman" panose="02020603050405020304" pitchFamily="18" charset="0"/>
              </a:rPr>
              <a:t>μ</a:t>
            </a:r>
            <a:r>
              <a:rPr lang="el-GR" altLang="en-US" sz="2400" kern="1200" dirty="0">
                <a:solidFill>
                  <a:srgbClr val="FFFFFF"/>
                </a:solidFill>
                <a:latin typeface="Times New Roman" panose="02020603050405020304" pitchFamily="18" charset="0"/>
                <a:cs typeface="Times New Roman" panose="02020603050405020304" pitchFamily="18" charset="0"/>
              </a:rPr>
              <a:t>άθημα: </a:t>
            </a:r>
            <a:r>
              <a:rPr lang="el-GR" altLang="en-US" sz="2400" dirty="0">
                <a:solidFill>
                  <a:srgbClr val="FFFFFF"/>
                </a:solidFill>
                <a:latin typeface="Times New Roman" panose="02020603050405020304" pitchFamily="18" charset="0"/>
                <a:cs typeface="Times New Roman" panose="02020603050405020304" pitchFamily="18" charset="0"/>
              </a:rPr>
              <a:t>Γ</a:t>
            </a:r>
            <a:r>
              <a:rPr lang="el-GR" altLang="en-US" sz="2400" kern="1200" dirty="0">
                <a:solidFill>
                  <a:srgbClr val="FFFFFF"/>
                </a:solidFill>
                <a:latin typeface="Times New Roman" panose="02020603050405020304" pitchFamily="18" charset="0"/>
                <a:cs typeface="Times New Roman" panose="02020603050405020304" pitchFamily="18" charset="0"/>
              </a:rPr>
              <a:t>έννηση, εξέλιξη, αρχές και αξίες της δημοσιογραφίας</a:t>
            </a:r>
            <a:endParaRPr lang="en-US" sz="2400" kern="1200" dirty="0">
              <a:solidFill>
                <a:srgbClr val="FFFFFF"/>
              </a:solidFill>
              <a:latin typeface="Times New Roman" panose="02020603050405020304" pitchFamily="18" charset="0"/>
              <a:cs typeface="Times New Roman" panose="02020603050405020304" pitchFamily="18" charset="0"/>
            </a:endParaRPr>
          </a:p>
        </p:txBody>
      </p:sp>
      <p:pic>
        <p:nvPicPr>
          <p:cNvPr id="6" name="Θέση περιεχομένου 5"/>
          <p:cNvPicPr>
            <a:picLocks noGrp="1" noChangeAspect="1"/>
          </p:cNvPicPr>
          <p:nvPr>
            <p:ph idx="1"/>
          </p:nvPr>
        </p:nvPicPr>
        <p:blipFill>
          <a:blip r:embed="rId2"/>
          <a:stretch>
            <a:fillRect/>
          </a:stretch>
        </p:blipFill>
        <p:spPr>
          <a:xfrm>
            <a:off x="4850384" y="1381760"/>
            <a:ext cx="7219696" cy="37998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p:cNvSpPr>
            <a:spLocks noGrp="1" noRot="1" noChangeAspect="1" noMove="1" noResize="1" noEditPoints="1" noAdjustHandles="1" noChangeArrowheads="1" noChangeShapeType="1" noTextEdit="1"/>
          </p:cNvSpPr>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p:cNvSpPr>
            <a:spLocks noGrp="1" noRot="1" noChangeAspect="1" noMove="1" noResize="1" noEditPoints="1" noAdjustHandles="1" noChangeArrowheads="1" noChangeShapeType="1" noTextEdit="1"/>
          </p:cNvSpPr>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6244" y="1307584"/>
            <a:ext cx="5628018" cy="400996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p:cNvSpPr>
            <a:spLocks noGrp="1" noRot="1" noChangeAspect="1" noMove="1" noResize="1" noEditPoints="1" noAdjustHandles="1" noChangeArrowheads="1" noChangeShapeType="1" noTextEdit="1"/>
          </p:cNvSpPr>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878320" y="2062480"/>
            <a:ext cx="4937760" cy="3505200"/>
          </a:xfrm>
          <a:prstGeom prst="rect">
            <a:avLst/>
          </a:prstGeom>
        </p:spPr>
        <p:txBody>
          <a:bodyPr vert="horz" lIns="91440" tIns="45720" rIns="91440" bIns="45720" rtlCol="0" anchor="ctr">
            <a:normAutofit/>
          </a:bodyPr>
          <a:lstStyle/>
          <a:p>
            <a:pPr>
              <a:lnSpc>
                <a:spcPct val="150000"/>
              </a:lnSpc>
              <a:spcAft>
                <a:spcPts val="600"/>
              </a:spcAft>
            </a:pPr>
            <a:r>
              <a:rPr lang="en-US" dirty="0" err="1">
                <a:latin typeface="Times New Roman" panose="02020603050405020304" pitchFamily="18" charset="0"/>
                <a:cs typeface="Times New Roman" panose="02020603050405020304" pitchFamily="18" charset="0"/>
              </a:rPr>
              <a:t>Οι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δύο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εφημερίδες</a:t>
            </a:r>
            <a:r>
              <a:rPr lang="en-US" dirty="0">
                <a:latin typeface="Times New Roman" panose="02020603050405020304" pitchFamily="18" charset="0"/>
                <a:cs typeface="Times New Roman" panose="02020603050405020304" pitchFamily="18" charset="0"/>
              </a:rPr>
              <a:t> π</a:t>
            </a:r>
            <a:r>
              <a:rPr lang="en-US" dirty="0" err="1">
                <a:latin typeface="Times New Roman" panose="02020603050405020304" pitchFamily="18" charset="0"/>
                <a:cs typeface="Times New Roman" panose="02020603050405020304" pitchFamily="18" charset="0"/>
              </a:rPr>
              <a:t>ου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κυκλοφόρησ</a:t>
            </a:r>
            <a:r>
              <a:rPr lang="en-US" dirty="0">
                <a:latin typeface="Times New Roman" panose="02020603050405020304" pitchFamily="18" charset="0"/>
                <a:cs typeface="Times New Roman" panose="02020603050405020304" pitchFamily="18" charset="0"/>
              </a:rPr>
              <a:t>αν το Yellow Kid</a:t>
            </a:r>
            <a:r>
              <a:rPr lang="el-GR"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έγιν</a:t>
            </a:r>
            <a:r>
              <a:rPr lang="en-US" dirty="0">
                <a:latin typeface="Times New Roman" panose="02020603050405020304" pitchFamily="18" charset="0"/>
                <a:cs typeface="Times New Roman" panose="02020603050405020304" pitchFamily="18" charset="0"/>
              </a:rPr>
              <a:t>αν γρήγορα γνωστές ως</a:t>
            </a:r>
            <a:r>
              <a:rPr lang="el-GR"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κίτρινες</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εφημερίδες</a:t>
            </a:r>
            <a:r>
              <a:rPr lang="el-GR" dirty="0">
                <a:latin typeface="Times New Roman" panose="02020603050405020304" pitchFamily="18" charset="0"/>
                <a:cs typeface="Times New Roman" panose="02020603050405020304" pitchFamily="18" charset="0"/>
              </a:rPr>
              <a:t>» που ασκούν «</a:t>
            </a:r>
            <a:r>
              <a:rPr lang="en-US" dirty="0" err="1">
                <a:latin typeface="Times New Roman" panose="02020603050405020304" pitchFamily="18" charset="0"/>
                <a:cs typeface="Times New Roman" panose="02020603050405020304" pitchFamily="18" charset="0"/>
              </a:rPr>
              <a:t>κίτρινη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δημοσιογρ</a:t>
            </a:r>
            <a:r>
              <a:rPr lang="en-US" dirty="0">
                <a:latin typeface="Times New Roman" panose="02020603050405020304" pitchFamily="18" charset="0"/>
                <a:cs typeface="Times New Roman" panose="02020603050405020304" pitchFamily="18" charset="0"/>
              </a:rPr>
              <a:t>αφία</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ένας όρος που περιγράφει τις εκδοτικές</a:t>
            </a:r>
            <a:r>
              <a:rPr lang="en-US" dirty="0">
                <a:latin typeface="Times New Roman" panose="02020603050405020304" pitchFamily="18" charset="0"/>
                <a:cs typeface="Times New Roman" panose="02020603050405020304" pitchFamily="18" charset="0"/>
              </a:rPr>
              <a:t> πρακτικές των δύο εφημερίδων να </a:t>
            </a:r>
            <a:r>
              <a:rPr lang="el-GR" dirty="0">
                <a:latin typeface="Times New Roman" panose="02020603050405020304" pitchFamily="18" charset="0"/>
                <a:cs typeface="Times New Roman" panose="02020603050405020304" pitchFamily="18" charset="0"/>
              </a:rPr>
              <a:t>θέτουν</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την </a:t>
            </a:r>
            <a:r>
              <a:rPr lang="el-GR" dirty="0" err="1">
                <a:latin typeface="Times New Roman" panose="02020603050405020304" pitchFamily="18" charset="0"/>
                <a:cs typeface="Times New Roman" panose="02020603050405020304" pitchFamily="18" charset="0"/>
              </a:rPr>
              <a:t>εντυπωσιοθηρία</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και το κέρδος ως προτεραιότητες στη δημοσιογραφία.</a:t>
            </a:r>
          </a:p>
        </p:txBody>
      </p:sp>
      <p:sp>
        <p:nvSpPr>
          <p:cNvPr id="1039" name="Rectangle 1038"/>
          <p:cNvSpPr>
            <a:spLocks noGrp="1" noRot="1" noChangeAspect="1" noMove="1" noResize="1" noEditPoints="1" noAdjustHandles="1" noChangeArrowheads="1" noChangeShapeType="1" noTextEdit="1"/>
          </p:cNvSpPr>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Θέση περιεχομένου 4"/>
          <p:cNvPicPr>
            <a:picLocks noGrp="1" noChangeAspect="1"/>
          </p:cNvPicPr>
          <p:nvPr>
            <p:ph sz="half" idx="1"/>
          </p:nvPr>
        </p:nvPicPr>
        <p:blipFill rotWithShape="1">
          <a:blip r:embed="rId2"/>
          <a:srcRect t="13905" b="1825"/>
          <a:stretch>
            <a:fillRect/>
          </a:stretch>
        </p:blipFill>
        <p:spPr>
          <a:xfrm>
            <a:off x="20" y="10"/>
            <a:ext cx="12191980" cy="6857990"/>
          </a:xfrm>
          <a:prstGeom prst="rect">
            <a:avLst/>
          </a:prstGeom>
        </p:spPr>
      </p:pic>
      <p:sp>
        <p:nvSpPr>
          <p:cNvPr id="11" name="Freeform 24"/>
          <p:cNvSpPr>
            <a:spLocks noGrp="1" noRot="1" noChangeAspect="1" noMove="1" noResize="1" noEditPoints="1" noAdjustHandles="1" noChangeArrowheads="1" noChangeShapeType="1" noTextEdit="1"/>
          </p:cNvSpPr>
          <p:nvPr/>
        </p:nvSpPr>
        <p:spPr>
          <a:xfrm>
            <a:off x="0" y="4775200"/>
            <a:ext cx="4838700" cy="1323975"/>
          </a:xfrm>
          <a:custGeom>
            <a:avLst/>
            <a:gdLst>
              <a:gd name="connsiteX0" fmla="*/ 0 w 4838700"/>
              <a:gd name="connsiteY0" fmla="*/ 0 h 1323975"/>
              <a:gd name="connsiteX1" fmla="*/ 4838700 w 4838700"/>
              <a:gd name="connsiteY1" fmla="*/ 0 h 1323975"/>
              <a:gd name="connsiteX2" fmla="*/ 4838700 w 4838700"/>
              <a:gd name="connsiteY2" fmla="*/ 78123 h 1323975"/>
              <a:gd name="connsiteX3" fmla="*/ 4822272 w 4838700"/>
              <a:gd name="connsiteY3" fmla="*/ 81440 h 1323975"/>
              <a:gd name="connsiteX4" fmla="*/ 4781550 w 4838700"/>
              <a:gd name="connsiteY4" fmla="*/ 142875 h 1323975"/>
              <a:gd name="connsiteX5" fmla="*/ 4822272 w 4838700"/>
              <a:gd name="connsiteY5" fmla="*/ 204311 h 1323975"/>
              <a:gd name="connsiteX6" fmla="*/ 4838700 w 4838700"/>
              <a:gd name="connsiteY6" fmla="*/ 207627 h 1323975"/>
              <a:gd name="connsiteX7" fmla="*/ 4838700 w 4838700"/>
              <a:gd name="connsiteY7" fmla="*/ 287197 h 1323975"/>
              <a:gd name="connsiteX8" fmla="*/ 4822272 w 4838700"/>
              <a:gd name="connsiteY8" fmla="*/ 290514 h 1323975"/>
              <a:gd name="connsiteX9" fmla="*/ 4781550 w 4838700"/>
              <a:gd name="connsiteY9" fmla="*/ 351949 h 1323975"/>
              <a:gd name="connsiteX10" fmla="*/ 4822272 w 4838700"/>
              <a:gd name="connsiteY10" fmla="*/ 413385 h 1323975"/>
              <a:gd name="connsiteX11" fmla="*/ 4838700 w 4838700"/>
              <a:gd name="connsiteY11" fmla="*/ 416701 h 1323975"/>
              <a:gd name="connsiteX12" fmla="*/ 4838700 w 4838700"/>
              <a:gd name="connsiteY12" fmla="*/ 496271 h 1323975"/>
              <a:gd name="connsiteX13" fmla="*/ 4822272 w 4838700"/>
              <a:gd name="connsiteY13" fmla="*/ 499588 h 1323975"/>
              <a:gd name="connsiteX14" fmla="*/ 4781550 w 4838700"/>
              <a:gd name="connsiteY14" fmla="*/ 561023 h 1323975"/>
              <a:gd name="connsiteX15" fmla="*/ 4822272 w 4838700"/>
              <a:gd name="connsiteY15" fmla="*/ 622459 h 1323975"/>
              <a:gd name="connsiteX16" fmla="*/ 4838700 w 4838700"/>
              <a:gd name="connsiteY16" fmla="*/ 625775 h 1323975"/>
              <a:gd name="connsiteX17" fmla="*/ 4838700 w 4838700"/>
              <a:gd name="connsiteY17" fmla="*/ 705345 h 1323975"/>
              <a:gd name="connsiteX18" fmla="*/ 4822272 w 4838700"/>
              <a:gd name="connsiteY18" fmla="*/ 708662 h 1323975"/>
              <a:gd name="connsiteX19" fmla="*/ 4781550 w 4838700"/>
              <a:gd name="connsiteY19" fmla="*/ 770097 h 1323975"/>
              <a:gd name="connsiteX20" fmla="*/ 4822272 w 4838700"/>
              <a:gd name="connsiteY20" fmla="*/ 831533 h 1323975"/>
              <a:gd name="connsiteX21" fmla="*/ 4838700 w 4838700"/>
              <a:gd name="connsiteY21" fmla="*/ 834849 h 1323975"/>
              <a:gd name="connsiteX22" fmla="*/ 4838700 w 4838700"/>
              <a:gd name="connsiteY22" fmla="*/ 914419 h 1323975"/>
              <a:gd name="connsiteX23" fmla="*/ 4822272 w 4838700"/>
              <a:gd name="connsiteY23" fmla="*/ 917736 h 1323975"/>
              <a:gd name="connsiteX24" fmla="*/ 4781550 w 4838700"/>
              <a:gd name="connsiteY24" fmla="*/ 979171 h 1323975"/>
              <a:gd name="connsiteX25" fmla="*/ 4822272 w 4838700"/>
              <a:gd name="connsiteY25" fmla="*/ 1040607 h 1323975"/>
              <a:gd name="connsiteX26" fmla="*/ 4838700 w 4838700"/>
              <a:gd name="connsiteY26" fmla="*/ 1043923 h 1323975"/>
              <a:gd name="connsiteX27" fmla="*/ 4838700 w 4838700"/>
              <a:gd name="connsiteY27" fmla="*/ 1123491 h 1323975"/>
              <a:gd name="connsiteX28" fmla="*/ 4822272 w 4838700"/>
              <a:gd name="connsiteY28" fmla="*/ 1126808 h 1323975"/>
              <a:gd name="connsiteX29" fmla="*/ 4781550 w 4838700"/>
              <a:gd name="connsiteY29" fmla="*/ 1188243 h 1323975"/>
              <a:gd name="connsiteX30" fmla="*/ 4822272 w 4838700"/>
              <a:gd name="connsiteY30" fmla="*/ 1249679 h 1323975"/>
              <a:gd name="connsiteX31" fmla="*/ 4838700 w 4838700"/>
              <a:gd name="connsiteY31" fmla="*/ 1252995 h 1323975"/>
              <a:gd name="connsiteX32" fmla="*/ 4838700 w 4838700"/>
              <a:gd name="connsiteY32" fmla="*/ 1323975 h 1323975"/>
              <a:gd name="connsiteX33" fmla="*/ 0 w 4838700"/>
              <a:gd name="connsiteY33" fmla="*/ 1323975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38700" h="1323975">
                <a:moveTo>
                  <a:pt x="0" y="0"/>
                </a:moveTo>
                <a:lnTo>
                  <a:pt x="4838700" y="0"/>
                </a:lnTo>
                <a:lnTo>
                  <a:pt x="4838700" y="78123"/>
                </a:lnTo>
                <a:lnTo>
                  <a:pt x="4822272" y="81440"/>
                </a:lnTo>
                <a:cubicBezTo>
                  <a:pt x="4798341" y="91561"/>
                  <a:pt x="4781550" y="115257"/>
                  <a:pt x="4781550" y="142875"/>
                </a:cubicBezTo>
                <a:cubicBezTo>
                  <a:pt x="4781550" y="170493"/>
                  <a:pt x="4798341" y="194189"/>
                  <a:pt x="4822272" y="204311"/>
                </a:cubicBezTo>
                <a:lnTo>
                  <a:pt x="4838700" y="207627"/>
                </a:lnTo>
                <a:lnTo>
                  <a:pt x="4838700" y="287197"/>
                </a:lnTo>
                <a:lnTo>
                  <a:pt x="4822272" y="290514"/>
                </a:lnTo>
                <a:cubicBezTo>
                  <a:pt x="4798341" y="300635"/>
                  <a:pt x="4781550" y="324331"/>
                  <a:pt x="4781550" y="351949"/>
                </a:cubicBezTo>
                <a:cubicBezTo>
                  <a:pt x="4781550" y="379567"/>
                  <a:pt x="4798341" y="403263"/>
                  <a:pt x="4822272" y="413385"/>
                </a:cubicBezTo>
                <a:lnTo>
                  <a:pt x="4838700" y="416701"/>
                </a:lnTo>
                <a:lnTo>
                  <a:pt x="4838700" y="496271"/>
                </a:lnTo>
                <a:lnTo>
                  <a:pt x="4822272" y="499588"/>
                </a:lnTo>
                <a:cubicBezTo>
                  <a:pt x="4798341" y="509709"/>
                  <a:pt x="4781550" y="533405"/>
                  <a:pt x="4781550" y="561023"/>
                </a:cubicBezTo>
                <a:cubicBezTo>
                  <a:pt x="4781550" y="588641"/>
                  <a:pt x="4798341" y="612337"/>
                  <a:pt x="4822272" y="622459"/>
                </a:cubicBezTo>
                <a:lnTo>
                  <a:pt x="4838700" y="625775"/>
                </a:lnTo>
                <a:lnTo>
                  <a:pt x="4838700" y="705345"/>
                </a:lnTo>
                <a:lnTo>
                  <a:pt x="4822272" y="708662"/>
                </a:lnTo>
                <a:cubicBezTo>
                  <a:pt x="4798341" y="718783"/>
                  <a:pt x="4781550" y="742479"/>
                  <a:pt x="4781550" y="770097"/>
                </a:cubicBezTo>
                <a:cubicBezTo>
                  <a:pt x="4781550" y="797715"/>
                  <a:pt x="4798341" y="821411"/>
                  <a:pt x="4822272" y="831533"/>
                </a:cubicBezTo>
                <a:lnTo>
                  <a:pt x="4838700" y="834849"/>
                </a:lnTo>
                <a:lnTo>
                  <a:pt x="4838700" y="914419"/>
                </a:lnTo>
                <a:lnTo>
                  <a:pt x="4822272" y="917736"/>
                </a:lnTo>
                <a:cubicBezTo>
                  <a:pt x="4798341" y="927857"/>
                  <a:pt x="4781550" y="951553"/>
                  <a:pt x="4781550" y="979171"/>
                </a:cubicBezTo>
                <a:cubicBezTo>
                  <a:pt x="4781550" y="1006789"/>
                  <a:pt x="4798341" y="1030485"/>
                  <a:pt x="4822272" y="1040607"/>
                </a:cubicBezTo>
                <a:lnTo>
                  <a:pt x="4838700" y="1043923"/>
                </a:lnTo>
                <a:lnTo>
                  <a:pt x="4838700" y="1123491"/>
                </a:lnTo>
                <a:lnTo>
                  <a:pt x="4822272" y="1126808"/>
                </a:lnTo>
                <a:cubicBezTo>
                  <a:pt x="4798341" y="1136929"/>
                  <a:pt x="4781550" y="1160625"/>
                  <a:pt x="4781550" y="1188243"/>
                </a:cubicBezTo>
                <a:cubicBezTo>
                  <a:pt x="4781550" y="1215861"/>
                  <a:pt x="4798341" y="1239557"/>
                  <a:pt x="4822272" y="1249679"/>
                </a:cubicBezTo>
                <a:lnTo>
                  <a:pt x="4838700" y="1252995"/>
                </a:lnTo>
                <a:lnTo>
                  <a:pt x="4838700" y="1323975"/>
                </a:lnTo>
                <a:lnTo>
                  <a:pt x="0" y="1323975"/>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76350" y="4981575"/>
            <a:ext cx="3228976" cy="860426"/>
          </a:xfrm>
          <a:prstGeom prst="rect">
            <a:avLst/>
          </a:prstGeom>
          <a:noFill/>
          <a:ln w="174625" cap="sq" cmpd="thinThick">
            <a:noFill/>
            <a:miter lim="800000"/>
          </a:ln>
        </p:spPr>
        <p:txBody>
          <a:bodyPr vert="horz" lIns="91440" tIns="45720" rIns="91440" bIns="45720" rtlCol="0" anchor="ctr">
            <a:normAutofit/>
          </a:bodyPr>
          <a:lstStyle/>
          <a:p>
            <a:pPr algn="r">
              <a:lnSpc>
                <a:spcPct val="130000"/>
              </a:lnSpc>
              <a:spcBef>
                <a:spcPct val="0"/>
              </a:spcBef>
              <a:spcAft>
                <a:spcPts val="600"/>
              </a:spcAft>
            </a:pPr>
            <a:r>
              <a:rPr lang="en-US" sz="2000" dirty="0" err="1">
                <a:solidFill>
                  <a:srgbClr val="FFFFFF"/>
                </a:solidFill>
                <a:latin typeface="Times New Roman" panose="02020603050405020304" pitchFamily="18" charset="0"/>
                <a:ea typeface="+mj-ea"/>
                <a:cs typeface="Times New Roman" panose="02020603050405020304" pitchFamily="18" charset="0"/>
              </a:rPr>
              <a:t>Γιάννης</a:t>
            </a:r>
            <a:r>
              <a:rPr lang="en-US" sz="2000" dirty="0">
                <a:solidFill>
                  <a:srgbClr val="FFFFFF"/>
                </a:solidFill>
                <a:latin typeface="Times New Roman" panose="02020603050405020304" pitchFamily="18" charset="0"/>
                <a:ea typeface="+mj-ea"/>
                <a:cs typeface="Times New Roman" panose="02020603050405020304" pitchFamily="18" charset="0"/>
              </a:rPr>
              <a:t> Μπ</a:t>
            </a:r>
            <a:r>
              <a:rPr lang="en-US" sz="2000" dirty="0" err="1">
                <a:solidFill>
                  <a:srgbClr val="FFFFFF"/>
                </a:solidFill>
                <a:latin typeface="Times New Roman" panose="02020603050405020304" pitchFamily="18" charset="0"/>
                <a:ea typeface="+mj-ea"/>
                <a:cs typeface="Times New Roman" panose="02020603050405020304" pitchFamily="18" charset="0"/>
              </a:rPr>
              <a:t>εχράκης</a:t>
            </a:r>
            <a:r>
              <a:rPr lang="en-US" sz="2000" dirty="0">
                <a:solidFill>
                  <a:srgbClr val="FFFFFF"/>
                </a:solidFill>
                <a:latin typeface="Times New Roman" panose="02020603050405020304" pitchFamily="18" charset="0"/>
                <a:ea typeface="+mj-ea"/>
                <a:cs typeface="Times New Roman" panose="02020603050405020304" pitchFamily="18" charset="0"/>
              </a:rPr>
              <a:t>, Reuters (</a:t>
            </a:r>
            <a:r>
              <a:rPr lang="en-US" sz="2000" dirty="0" err="1">
                <a:solidFill>
                  <a:srgbClr val="FFFFFF"/>
                </a:solidFill>
                <a:latin typeface="Times New Roman" panose="02020603050405020304" pitchFamily="18" charset="0"/>
                <a:ea typeface="+mj-ea"/>
                <a:cs typeface="Times New Roman" panose="02020603050405020304" pitchFamily="18" charset="0"/>
              </a:rPr>
              <a:t>Βρ</a:t>
            </a:r>
            <a:r>
              <a:rPr lang="en-US" sz="2000" dirty="0">
                <a:solidFill>
                  <a:srgbClr val="FFFFFF"/>
                </a:solidFill>
                <a:latin typeface="Times New Roman" panose="02020603050405020304" pitchFamily="18" charset="0"/>
                <a:ea typeface="+mj-ea"/>
                <a:cs typeface="Times New Roman" panose="02020603050405020304" pitchFamily="18" charset="0"/>
              </a:rPr>
              <a:t>αβείο Πούλιτζερ 2016)</a:t>
            </a:r>
          </a:p>
        </p:txBody>
      </p:sp>
      <p:cxnSp>
        <p:nvCxnSpPr>
          <p:cNvPr id="13" name="Straight Connector 12"/>
          <p:cNvCxnSpPr>
            <a:cxnSpLocks noGrp="1" noRot="1" noChangeAspect="1" noMove="1" noResize="1" noEditPoints="1" noAdjustHandles="1" noChangeArrowheads="1" noChangeShapeType="1"/>
          </p:cNvCxnSpPr>
          <p:nvPr/>
        </p:nvCxnSpPr>
        <p:spPr>
          <a:xfrm flipV="1">
            <a:off x="-1" y="4876800"/>
            <a:ext cx="4791456"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noGrp="1" noRot="1" noChangeAspect="1" noMove="1" noResize="1" noEditPoints="1" noAdjustHandles="1" noChangeArrowheads="1" noChangeShapeType="1"/>
          </p:cNvCxnSpPr>
          <p:nvPr/>
        </p:nvCxnSpPr>
        <p:spPr>
          <a:xfrm flipV="1">
            <a:off x="-1" y="5969000"/>
            <a:ext cx="4791456"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 name="Rectangle 8"/>
          <p:cNvGraphicFramePr>
            <a:graphicFrameLocks noGrp="1"/>
          </p:cNvGraphicFramePr>
          <p:nvPr>
            <p:ph sz="half" idx="1"/>
            <p:extLst>
              <p:ext uri="{D42A27DB-BD31-4B8C-83A1-F6EECF244321}">
                <p14:modId xmlns:p14="http://schemas.microsoft.com/office/powerpoint/2010/main" val="2960607598"/>
              </p:ext>
            </p:extLst>
          </p:nvPr>
        </p:nvGraphicFramePr>
        <p:xfrm>
          <a:off x="325120" y="335280"/>
          <a:ext cx="11470640" cy="615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9D909724-2FAC-4941-A743-AB97A8A67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Τίτλος 1">
            <a:extLst>
              <a:ext uri="{FF2B5EF4-FFF2-40B4-BE49-F238E27FC236}">
                <a16:creationId xmlns:a16="http://schemas.microsoft.com/office/drawing/2014/main" id="{F4621AFD-D035-7C2D-B02E-65D3CD73A21E}"/>
              </a:ext>
            </a:extLst>
          </p:cNvPr>
          <p:cNvSpPr>
            <a:spLocks noGrp="1"/>
          </p:cNvSpPr>
          <p:nvPr>
            <p:ph type="title"/>
          </p:nvPr>
        </p:nvSpPr>
        <p:spPr>
          <a:xfrm>
            <a:off x="1265120" y="1107860"/>
            <a:ext cx="5847781" cy="1046671"/>
          </a:xfrm>
        </p:spPr>
        <p:txBody>
          <a:bodyPr>
            <a:normAutofit/>
          </a:bodyPr>
          <a:lstStyle/>
          <a:p>
            <a:pPr>
              <a:lnSpc>
                <a:spcPct val="100000"/>
              </a:lnSpc>
            </a:pPr>
            <a:r>
              <a:rPr lang="el-GR" sz="2800" dirty="0" err="1"/>
              <a:t>Εφημερίς</a:t>
            </a:r>
            <a:r>
              <a:rPr lang="el-GR" sz="2800" dirty="0"/>
              <a:t> (1790) - Η πρώτη ελληνική εφημερίδα</a:t>
            </a:r>
          </a:p>
        </p:txBody>
      </p:sp>
      <p:sp>
        <p:nvSpPr>
          <p:cNvPr id="3" name="Θέση περιεχομένου 2">
            <a:extLst>
              <a:ext uri="{FF2B5EF4-FFF2-40B4-BE49-F238E27FC236}">
                <a16:creationId xmlns:a16="http://schemas.microsoft.com/office/drawing/2014/main" id="{4B40EE39-BADC-7D0E-C5E1-8650A2579157}"/>
              </a:ext>
            </a:extLst>
          </p:cNvPr>
          <p:cNvSpPr>
            <a:spLocks noGrp="1"/>
          </p:cNvSpPr>
          <p:nvPr>
            <p:ph idx="1"/>
          </p:nvPr>
        </p:nvSpPr>
        <p:spPr>
          <a:xfrm>
            <a:off x="1265121" y="2402260"/>
            <a:ext cx="5847780" cy="3347879"/>
          </a:xfrm>
        </p:spPr>
        <p:txBody>
          <a:bodyPr vert="horz" lIns="91440" tIns="45720" rIns="91440" bIns="45720" rtlCol="0" anchor="ctr">
            <a:normAutofit/>
          </a:bodyPr>
          <a:lstStyle/>
          <a:p>
            <a:pPr marL="0" indent="0">
              <a:lnSpc>
                <a:spcPct val="100000"/>
              </a:lnSpc>
              <a:buNone/>
            </a:pPr>
            <a:r>
              <a:rPr lang="el-GR" sz="1800" dirty="0"/>
              <a:t>31 Δεκεμβρίου του 1790. Η «</a:t>
            </a:r>
            <a:r>
              <a:rPr lang="el-GR" sz="1800" dirty="0" err="1"/>
              <a:t>Εφημερίς</a:t>
            </a:r>
            <a:r>
              <a:rPr lang="el-GR" sz="1800" dirty="0"/>
              <a:t>» είναι ένα φιλόδοξο εκδοτικό εγχείρημα των </a:t>
            </a:r>
            <a:r>
              <a:rPr lang="el-GR" sz="1800" b="1" dirty="0"/>
              <a:t>αδελφών Πούλιου</a:t>
            </a:r>
            <a:r>
              <a:rPr lang="el-GR" sz="1800" dirty="0"/>
              <a:t> από τη Σιάτιστα της Μακεδονίας, οι οποίοι ζουν στη Βιέννη όπου διατηρούν τυπογραφείο. Το φύλλο που τυπώνουν παράγεται μακριά από την Ελλάδα αλλά είναι για την Ελλάδα. Έτσι κι αλλιώς, οι Έλληνες τότε δεν διαθέτουν πιεστήρια αλλά τα χρειάζονται - γιατί; Το έργο της διακίνησης των επαναστατικών ιδεών αναλαμβάνουν μακρόθεν οι αδελφοί Πούλιου, φίλοι και συνεργάτες του συγγραφέα και πολιτικού στοχαστή Ρήγα Φεραίου.</a:t>
            </a:r>
            <a:endParaRPr lang="el-GR" dirty="0"/>
          </a:p>
        </p:txBody>
      </p:sp>
      <p:sp>
        <p:nvSpPr>
          <p:cNvPr id="16" name="Rectangle 10">
            <a:extLst>
              <a:ext uri="{FF2B5EF4-FFF2-40B4-BE49-F238E27FC236}">
                <a16:creationId xmlns:a16="http://schemas.microsoft.com/office/drawing/2014/main" id="{97B03642-7722-4B15-897F-76918F86B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395" y="539937"/>
            <a:ext cx="4525605" cy="57781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3" name="Rectangle 12">
            <a:extLst>
              <a:ext uri="{FF2B5EF4-FFF2-40B4-BE49-F238E27FC236}">
                <a16:creationId xmlns:a16="http://schemas.microsoft.com/office/drawing/2014/main" id="{6068EAC2-2623-4156-A990-D776FF9BF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2841"/>
              </a:solidFill>
              <a:effectLst/>
              <a:uLnTx/>
              <a:uFillTx/>
              <a:latin typeface="Aptos" panose="020B0004020202020204"/>
              <a:ea typeface="+mn-ea"/>
              <a:cs typeface="+mn-cs"/>
            </a:endParaRPr>
          </a:p>
        </p:txBody>
      </p:sp>
      <p:sp>
        <p:nvSpPr>
          <p:cNvPr id="15" name="Rectangle 14">
            <a:extLst>
              <a:ext uri="{FF2B5EF4-FFF2-40B4-BE49-F238E27FC236}">
                <a16:creationId xmlns:a16="http://schemas.microsoft.com/office/drawing/2014/main" id="{4C707BC9-731A-490A-AF25-6F349FD9B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5405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2841"/>
              </a:solidFill>
              <a:effectLst/>
              <a:uLnTx/>
              <a:uFillTx/>
              <a:latin typeface="Aptos" panose="020B0004020202020204"/>
              <a:ea typeface="+mn-ea"/>
              <a:cs typeface="+mn-cs"/>
            </a:endParaRPr>
          </a:p>
        </p:txBody>
      </p:sp>
      <p:sp>
        <p:nvSpPr>
          <p:cNvPr id="17" name="Rectangle 16">
            <a:extLst>
              <a:ext uri="{FF2B5EF4-FFF2-40B4-BE49-F238E27FC236}">
                <a16:creationId xmlns:a16="http://schemas.microsoft.com/office/drawing/2014/main" id="{3FD7C480-AC7D-4FEE-BB95-EEE23BB3E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49379"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4" name="Εικόνα 3" descr="Εικόνα που περιέχει κείμενο, γραμματοσειρά, γράμμα, μελάνη&#10;&#10;Περιγραφή που δημιουργήθηκε αυτόματα">
            <a:extLst>
              <a:ext uri="{FF2B5EF4-FFF2-40B4-BE49-F238E27FC236}">
                <a16:creationId xmlns:a16="http://schemas.microsoft.com/office/drawing/2014/main" id="{FAD2BA7C-1683-7EA7-2E7B-69A507F9851B}"/>
              </a:ext>
            </a:extLst>
          </p:cNvPr>
          <p:cNvPicPr>
            <a:picLocks noChangeAspect="1"/>
          </p:cNvPicPr>
          <p:nvPr/>
        </p:nvPicPr>
        <p:blipFill>
          <a:blip r:embed="rId2"/>
          <a:stretch>
            <a:fillRect/>
          </a:stretch>
        </p:blipFill>
        <p:spPr>
          <a:xfrm>
            <a:off x="8176810" y="832282"/>
            <a:ext cx="3504773" cy="5193437"/>
          </a:xfrm>
          <a:prstGeom prst="rect">
            <a:avLst/>
          </a:prstGeom>
        </p:spPr>
      </p:pic>
    </p:spTree>
    <p:extLst>
      <p:ext uri="{BB962C8B-B14F-4D97-AF65-F5344CB8AC3E}">
        <p14:creationId xmlns:p14="http://schemas.microsoft.com/office/powerpoint/2010/main" val="3175406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648929" y="629266"/>
            <a:ext cx="4944152" cy="1622321"/>
          </a:xfrm>
        </p:spPr>
        <p:txBody>
          <a:bodyPr vert="horz" lIns="91440" tIns="45720" rIns="91440" bIns="45720" rtlCol="0" anchor="ctr">
            <a:normAutofit/>
          </a:bodyPr>
          <a:lstStyle/>
          <a:p>
            <a:pPr algn="ctr"/>
            <a:r>
              <a:rPr lang="en-US" sz="3200" kern="1200" dirty="0">
                <a:solidFill>
                  <a:schemeClr val="tx1"/>
                </a:solidFill>
                <a:latin typeface="Times New Roman" panose="02020603050405020304" pitchFamily="18" charset="0"/>
                <a:cs typeface="Times New Roman" panose="02020603050405020304" pitchFamily="18" charset="0"/>
              </a:rPr>
              <a:t>Είναι η </a:t>
            </a:r>
            <a:r>
              <a:rPr lang="en-US" sz="3200" kern="1200" dirty="0" err="1">
                <a:solidFill>
                  <a:schemeClr val="tx1"/>
                </a:solidFill>
                <a:latin typeface="Times New Roman" panose="02020603050405020304" pitchFamily="18" charset="0"/>
                <a:cs typeface="Times New Roman" panose="02020603050405020304" pitchFamily="18" charset="0"/>
              </a:rPr>
              <a:t>δημοσιογρ</a:t>
            </a:r>
            <a:r>
              <a:rPr lang="en-US" sz="3200" kern="1200" dirty="0">
                <a:solidFill>
                  <a:schemeClr val="tx1"/>
                </a:solidFill>
                <a:latin typeface="Times New Roman" panose="02020603050405020304" pitchFamily="18" charset="0"/>
                <a:cs typeface="Times New Roman" panose="02020603050405020304" pitchFamily="18" charset="0"/>
              </a:rPr>
              <a:t>αφία επιστήμη;</a:t>
            </a:r>
          </a:p>
        </p:txBody>
      </p:sp>
      <p:sp>
        <p:nvSpPr>
          <p:cNvPr id="5" name="Rectangle 8"/>
          <p:cNvSpPr>
            <a:spLocks noGrp="1"/>
          </p:cNvSpPr>
          <p:nvPr>
            <p:ph sz="half" idx="1"/>
          </p:nvPr>
        </p:nvSpPr>
        <p:spPr bwMode="ltGray">
          <a:xfrm>
            <a:off x="648930" y="2438400"/>
            <a:ext cx="4944151" cy="3785419"/>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92500"/>
          </a:bodyPr>
          <a:lstStyle/>
          <a:p>
            <a:pPr marL="0" indent="0">
              <a:lnSpc>
                <a:spcPct val="120000"/>
              </a:lnSpc>
              <a:spcBef>
                <a:spcPts val="0"/>
              </a:spcBef>
              <a:buNone/>
            </a:pPr>
            <a:r>
              <a:rPr lang="el-GR" sz="2400" dirty="0">
                <a:solidFill>
                  <a:srgbClr val="FFFFFF"/>
                </a:solidFill>
                <a:latin typeface="Times New Roman" panose="02020603050405020304" pitchFamily="18" charset="0"/>
                <a:ea typeface="+mj-ea"/>
                <a:cs typeface="Times New Roman" panose="02020603050405020304" pitchFamily="18" charset="0"/>
              </a:rPr>
              <a:t>Έχει σημασία το ότι ο Τζόζεφ </a:t>
            </a:r>
            <a:r>
              <a:rPr lang="el-GR" sz="2400" dirty="0" err="1">
                <a:solidFill>
                  <a:srgbClr val="FFFFFF"/>
                </a:solidFill>
                <a:latin typeface="Times New Roman" panose="02020603050405020304" pitchFamily="18" charset="0"/>
                <a:ea typeface="+mj-ea"/>
                <a:cs typeface="Times New Roman" panose="02020603050405020304" pitchFamily="18" charset="0"/>
              </a:rPr>
              <a:t>Πούλιτζερ</a:t>
            </a:r>
            <a:r>
              <a:rPr lang="el-GR" sz="2400" dirty="0">
                <a:solidFill>
                  <a:srgbClr val="FFFFFF"/>
                </a:solidFill>
                <a:latin typeface="Times New Roman" panose="02020603050405020304" pitchFamily="18" charset="0"/>
                <a:ea typeface="+mj-ea"/>
                <a:cs typeface="Times New Roman" panose="02020603050405020304" pitchFamily="18" charset="0"/>
              </a:rPr>
              <a:t>, ένας δημοσιογράφος «της πιάτσας», εμπνεύστηκε την ίδρυση σχολής δημοσιογραφίας στο Πανεπιστήμιο</a:t>
            </a:r>
            <a:r>
              <a:rPr lang="en-US" sz="2400" dirty="0">
                <a:solidFill>
                  <a:srgbClr val="FFFFFF"/>
                </a:solidFill>
                <a:latin typeface="Times New Roman" panose="02020603050405020304" pitchFamily="18" charset="0"/>
                <a:ea typeface="+mj-ea"/>
                <a:cs typeface="Times New Roman" panose="02020603050405020304" pitchFamily="18" charset="0"/>
              </a:rPr>
              <a:t> Columbia, από τις σημαντικότερες σχολές δημοσιογραφίας στον κόσμο, με την πεποίθηση ότι οι δημοσιογράφοι, όπως οι γιατροί ή οι δικηγόροι, πρέπει να εκπαιδεύονται.</a:t>
            </a:r>
            <a:r>
              <a:rPr lang="el-GR" sz="2400" dirty="0">
                <a:solidFill>
                  <a:srgbClr val="FFFFFF"/>
                </a:solidFill>
                <a:latin typeface="Times New Roman" panose="02020603050405020304" pitchFamily="18" charset="0"/>
                <a:ea typeface="+mj-ea"/>
                <a:cs typeface="Times New Roman" panose="02020603050405020304" pitchFamily="18" charset="0"/>
              </a:rPr>
              <a:t> Γιατί;</a:t>
            </a:r>
            <a:endParaRPr lang="en-US" sz="2400" dirty="0">
              <a:solidFill>
                <a:srgbClr val="FFFFFF"/>
              </a:solidFill>
              <a:latin typeface="Times New Roman" panose="02020603050405020304" pitchFamily="18" charset="0"/>
              <a:ea typeface="+mj-ea"/>
              <a:cs typeface="Times New Roman" panose="02020603050405020304" pitchFamily="18" charset="0"/>
            </a:endParaRPr>
          </a:p>
        </p:txBody>
      </p:sp>
      <p:sp>
        <p:nvSpPr>
          <p:cNvPr id="11" name="Rectangle 10"/>
          <p:cNvSpPr>
            <a:spLocks noGrp="1" noRot="1" noChangeAspect="1" noMove="1" noResize="1" noEditPoints="1" noAdjustHandles="1" noChangeArrowheads="1" noChangeShapeType="1" noTextEdit="1"/>
          </p:cNvSpPr>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p:cNvSpPr>
            <a:spLocks noGrp="1" noRot="1" noChangeAspect="1" noMove="1" noResize="1" noEditPoints="1" noAdjustHandles="1" noChangeArrowheads="1" noChangeShapeType="1" noTextEdit="1"/>
          </p:cNvSpPr>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Θέση περιεχομένου 5"/>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7979" r="17979"/>
          <a:stretch>
            <a:fillRect/>
          </a:stretch>
        </p:blipFill>
        <p:spPr>
          <a:xfrm>
            <a:off x="6904709" y="1189611"/>
            <a:ext cx="4475531" cy="3931029"/>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189865" y="247015"/>
            <a:ext cx="11762740" cy="64350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6">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Τίτλος 1">
            <a:extLst>
              <a:ext uri="{FF2B5EF4-FFF2-40B4-BE49-F238E27FC236}">
                <a16:creationId xmlns:a16="http://schemas.microsoft.com/office/drawing/2014/main" id="{AB8EAC05-4DC8-0DEE-8C5F-21443E9D6597}"/>
              </a:ext>
            </a:extLst>
          </p:cNvPr>
          <p:cNvSpPr>
            <a:spLocks noGrp="1"/>
          </p:cNvSpPr>
          <p:nvPr>
            <p:ph type="title"/>
          </p:nvPr>
        </p:nvSpPr>
        <p:spPr>
          <a:xfrm>
            <a:off x="645064" y="525982"/>
            <a:ext cx="4282983" cy="1200361"/>
          </a:xfrm>
        </p:spPr>
        <p:txBody>
          <a:bodyPr anchor="b">
            <a:normAutofit/>
          </a:bodyPr>
          <a:lstStyle/>
          <a:p>
            <a:r>
              <a:rPr lang="el-GR" sz="3600"/>
              <a:t>Ποιος είναι ο ρόλος του δημοσιογράφου;</a:t>
            </a:r>
          </a:p>
        </p:txBody>
      </p:sp>
      <p:sp>
        <p:nvSpPr>
          <p:cNvPr id="33" name="Rectangle 1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 name="Θέση περιεχομένου 2">
            <a:extLst>
              <a:ext uri="{FF2B5EF4-FFF2-40B4-BE49-F238E27FC236}">
                <a16:creationId xmlns:a16="http://schemas.microsoft.com/office/drawing/2014/main" id="{F2C12B61-A139-5066-9762-3620B214F54F}"/>
              </a:ext>
            </a:extLst>
          </p:cNvPr>
          <p:cNvSpPr>
            <a:spLocks noGrp="1"/>
          </p:cNvSpPr>
          <p:nvPr>
            <p:ph idx="1"/>
          </p:nvPr>
        </p:nvSpPr>
        <p:spPr>
          <a:xfrm>
            <a:off x="645066" y="2031101"/>
            <a:ext cx="4282984" cy="3511943"/>
          </a:xfrm>
        </p:spPr>
        <p:txBody>
          <a:bodyPr vert="horz" lIns="91440" tIns="45720" rIns="91440" bIns="45720" rtlCol="0" anchor="ctr">
            <a:normAutofit/>
          </a:bodyPr>
          <a:lstStyle/>
          <a:p>
            <a:endParaRPr lang="el-GR" sz="1800"/>
          </a:p>
          <a:p>
            <a:endParaRPr lang="el-GR" sz="1800"/>
          </a:p>
        </p:txBody>
      </p:sp>
      <p:sp>
        <p:nvSpPr>
          <p:cNvPr id="34" name="Rectangle 2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5" name="Rectangle 2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6" name="Rectangle 2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4" name="Εικόνα 3" descr="How to Find and Support Trustworthy Journalism | by Josh Stearns |  Highlighting Generosity | Medium">
            <a:extLst>
              <a:ext uri="{FF2B5EF4-FFF2-40B4-BE49-F238E27FC236}">
                <a16:creationId xmlns:a16="http://schemas.microsoft.com/office/drawing/2014/main" id="{C224DA8B-336B-036B-191D-75E0C7C54030}"/>
              </a:ext>
            </a:extLst>
          </p:cNvPr>
          <p:cNvPicPr>
            <a:picLocks noChangeAspect="1"/>
          </p:cNvPicPr>
          <p:nvPr/>
        </p:nvPicPr>
        <p:blipFill>
          <a:blip r:embed="rId2"/>
          <a:stretch>
            <a:fillRect/>
          </a:stretch>
        </p:blipFill>
        <p:spPr>
          <a:xfrm>
            <a:off x="5987738" y="1525669"/>
            <a:ext cx="5628018" cy="3573791"/>
          </a:xfrm>
          <a:prstGeom prst="rect">
            <a:avLst/>
          </a:prstGeom>
        </p:spPr>
      </p:pic>
      <p:sp>
        <p:nvSpPr>
          <p:cNvPr id="5" name="TextBox 4">
            <a:extLst>
              <a:ext uri="{FF2B5EF4-FFF2-40B4-BE49-F238E27FC236}">
                <a16:creationId xmlns:a16="http://schemas.microsoft.com/office/drawing/2014/main" id="{5ED8EEC4-44EA-0DDE-9886-31F2FB5ABEF8}"/>
              </a:ext>
            </a:extLst>
          </p:cNvPr>
          <p:cNvSpPr txBox="1"/>
          <p:nvPr/>
        </p:nvSpPr>
        <p:spPr>
          <a:xfrm>
            <a:off x="648160" y="2438401"/>
            <a:ext cx="429474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Aptos" panose="020B0004020202020204"/>
                <a:ea typeface="+mn-ea"/>
                <a:cs typeface="+mn-cs"/>
              </a:rPr>
              <a:t>«Η πραγματικότητα δεν είναι παρά μια αφήγηση. </a:t>
            </a:r>
            <a:r>
              <a:rPr kumimoji="0" lang="el-GR" sz="1800" b="0" i="0" u="none" strike="noStrike" kern="1200" cap="none" spc="0" normalizeH="0" baseline="0" noProof="0" dirty="0" err="1">
                <a:ln>
                  <a:noFill/>
                </a:ln>
                <a:solidFill>
                  <a:prstClr val="black"/>
                </a:solidFill>
                <a:effectLst/>
                <a:uLnTx/>
                <a:uFillTx/>
                <a:latin typeface="Aptos" panose="020B0004020202020204"/>
                <a:ea typeface="+mn-ea"/>
                <a:cs typeface="+mn-cs"/>
              </a:rPr>
              <a:t>Tο</a:t>
            </a:r>
            <a:r>
              <a:rPr kumimoji="0" lang="el-GR" sz="1800" b="0" i="0" u="none" strike="noStrike" kern="1200" cap="none" spc="0" normalizeH="0" baseline="0" noProof="0" dirty="0">
                <a:ln>
                  <a:noFill/>
                </a:ln>
                <a:solidFill>
                  <a:prstClr val="black"/>
                </a:solidFill>
                <a:effectLst/>
                <a:uLnTx/>
                <a:uFillTx/>
                <a:latin typeface="Aptos" panose="020B0004020202020204"/>
                <a:ea typeface="+mn-ea"/>
                <a:cs typeface="+mn-cs"/>
              </a:rPr>
              <a:t> μεγαλύτερο μέρος όσων γνωρίζουμε, ή πιστεύουμε ότι γνωρίζουμε, δεν είναι αποτέλεσμα προσωπικών μας εμπειριών αλλά πολλαπλών αφηγήσεων» (</a:t>
            </a:r>
            <a:r>
              <a:rPr kumimoji="0" lang="el-GR" sz="1800" b="0" i="0" u="none" strike="noStrike" kern="1200" cap="none" spc="0" normalizeH="0" baseline="0" noProof="0" dirty="0" err="1">
                <a:ln>
                  <a:noFill/>
                </a:ln>
                <a:solidFill>
                  <a:prstClr val="black"/>
                </a:solidFill>
                <a:effectLst/>
                <a:uLnTx/>
                <a:uFillTx/>
                <a:latin typeface="Aptos" panose="020B0004020202020204"/>
                <a:ea typeface="+mn-ea"/>
                <a:cs typeface="+mn-cs"/>
              </a:rPr>
              <a:t>Gerbner</a:t>
            </a:r>
            <a:r>
              <a:rPr kumimoji="0" lang="el-GR" sz="1800" b="0" i="0" u="none" strike="noStrike" kern="1200" cap="none" spc="0" normalizeH="0" baseline="0" noProof="0" dirty="0">
                <a:ln>
                  <a:noFill/>
                </a:ln>
                <a:solidFill>
                  <a:prstClr val="black"/>
                </a:solidFill>
                <a:effectLst/>
                <a:uLnTx/>
                <a:uFillTx/>
                <a:latin typeface="Aptos" panose="020B0004020202020204"/>
                <a:ea typeface="+mn-ea"/>
                <a:cs typeface="+mn-cs"/>
              </a:rPr>
              <a:t>, 1998).</a:t>
            </a:r>
          </a:p>
        </p:txBody>
      </p:sp>
    </p:spTree>
    <p:extLst>
      <p:ext uri="{BB962C8B-B14F-4D97-AF65-F5344CB8AC3E}">
        <p14:creationId xmlns:p14="http://schemas.microsoft.com/office/powerpoint/2010/main" val="1544286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rotWithShape="1">
          <a:blip r:embed="rId2"/>
          <a:srcRect b="14936"/>
          <a:stretch>
            <a:fillRect/>
          </a:stretch>
        </p:blipFill>
        <p:spPr>
          <a:xfrm>
            <a:off x="643467" y="820048"/>
            <a:ext cx="10905066" cy="5217903"/>
          </a:xfrm>
          <a:prstGeom prst="rect">
            <a:avLst/>
          </a:prstGeom>
        </p:spPr>
      </p:pic>
      <p:sp>
        <p:nvSpPr>
          <p:cNvPr id="5" name="TextBox 4"/>
          <p:cNvSpPr txBox="1"/>
          <p:nvPr/>
        </p:nvSpPr>
        <p:spPr>
          <a:xfrm>
            <a:off x="1910080" y="5659120"/>
            <a:ext cx="7355840" cy="707886"/>
          </a:xfrm>
          <a:prstGeom prst="rect">
            <a:avLst/>
          </a:prstGeom>
          <a:noFill/>
        </p:spPr>
        <p:txBody>
          <a:bodyPr wrap="square" rtlCol="0">
            <a:spAutoFit/>
          </a:bodyPr>
          <a:lstStyle/>
          <a:p>
            <a:pPr algn="ctr"/>
            <a:r>
              <a:rPr lang="el-GR" sz="2000" dirty="0">
                <a:latin typeface="Times New Roman" panose="02020603050405020304" pitchFamily="18" charset="0"/>
                <a:cs typeface="Times New Roman" panose="02020603050405020304" pitchFamily="18" charset="0"/>
              </a:rPr>
              <a:t>Τα ΜΜΕ, πολλές φορές, αποτελούν το μοναδικό παράθυρο και στην πληροφορία, στον κόσμο και στη ζωή ορισμένων ανθρώπων.</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868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6">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Τίτλος 1">
            <a:extLst>
              <a:ext uri="{FF2B5EF4-FFF2-40B4-BE49-F238E27FC236}">
                <a16:creationId xmlns:a16="http://schemas.microsoft.com/office/drawing/2014/main" id="{AB8EAC05-4DC8-0DEE-8C5F-21443E9D6597}"/>
              </a:ext>
            </a:extLst>
          </p:cNvPr>
          <p:cNvSpPr>
            <a:spLocks noGrp="1"/>
          </p:cNvSpPr>
          <p:nvPr>
            <p:ph type="title"/>
          </p:nvPr>
        </p:nvSpPr>
        <p:spPr>
          <a:xfrm>
            <a:off x="645064" y="525982"/>
            <a:ext cx="4282983" cy="1200361"/>
          </a:xfrm>
        </p:spPr>
        <p:txBody>
          <a:bodyPr anchor="b">
            <a:normAutofit/>
          </a:bodyPr>
          <a:lstStyle/>
          <a:p>
            <a:r>
              <a:rPr lang="el-GR" sz="3600"/>
              <a:t>Ποιος είναι ο ρόλος του δημοσιογράφου;</a:t>
            </a:r>
          </a:p>
        </p:txBody>
      </p:sp>
      <p:sp>
        <p:nvSpPr>
          <p:cNvPr id="33" name="Rectangle 1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 name="Θέση περιεχομένου 2">
            <a:extLst>
              <a:ext uri="{FF2B5EF4-FFF2-40B4-BE49-F238E27FC236}">
                <a16:creationId xmlns:a16="http://schemas.microsoft.com/office/drawing/2014/main" id="{F2C12B61-A139-5066-9762-3620B214F54F}"/>
              </a:ext>
            </a:extLst>
          </p:cNvPr>
          <p:cNvSpPr>
            <a:spLocks noGrp="1"/>
          </p:cNvSpPr>
          <p:nvPr>
            <p:ph idx="1"/>
          </p:nvPr>
        </p:nvSpPr>
        <p:spPr>
          <a:xfrm>
            <a:off x="645066" y="2031101"/>
            <a:ext cx="4282984" cy="3511943"/>
          </a:xfrm>
        </p:spPr>
        <p:txBody>
          <a:bodyPr vert="horz" lIns="91440" tIns="45720" rIns="91440" bIns="45720" rtlCol="0" anchor="ctr">
            <a:normAutofit/>
          </a:bodyPr>
          <a:lstStyle/>
          <a:p>
            <a:endParaRPr lang="el-GR" sz="1800"/>
          </a:p>
          <a:p>
            <a:endParaRPr lang="el-GR" sz="1800"/>
          </a:p>
        </p:txBody>
      </p:sp>
      <p:sp>
        <p:nvSpPr>
          <p:cNvPr id="34" name="Rectangle 2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5" name="Rectangle 2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6" name="Rectangle 2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4" name="Εικόνα 3" descr="How to Find and Support Trustworthy Journalism | by Josh Stearns |  Highlighting Generosity | Medium">
            <a:extLst>
              <a:ext uri="{FF2B5EF4-FFF2-40B4-BE49-F238E27FC236}">
                <a16:creationId xmlns:a16="http://schemas.microsoft.com/office/drawing/2014/main" id="{C224DA8B-336B-036B-191D-75E0C7C54030}"/>
              </a:ext>
            </a:extLst>
          </p:cNvPr>
          <p:cNvPicPr>
            <a:picLocks noChangeAspect="1"/>
          </p:cNvPicPr>
          <p:nvPr/>
        </p:nvPicPr>
        <p:blipFill>
          <a:blip r:embed="rId2"/>
          <a:stretch>
            <a:fillRect/>
          </a:stretch>
        </p:blipFill>
        <p:spPr>
          <a:xfrm>
            <a:off x="5987738" y="1525669"/>
            <a:ext cx="5628018" cy="3573791"/>
          </a:xfrm>
          <a:prstGeom prst="rect">
            <a:avLst/>
          </a:prstGeom>
        </p:spPr>
      </p:pic>
      <p:sp>
        <p:nvSpPr>
          <p:cNvPr id="5" name="TextBox 4">
            <a:extLst>
              <a:ext uri="{FF2B5EF4-FFF2-40B4-BE49-F238E27FC236}">
                <a16:creationId xmlns:a16="http://schemas.microsoft.com/office/drawing/2014/main" id="{5ED8EEC4-44EA-0DDE-9886-31F2FB5ABEF8}"/>
              </a:ext>
            </a:extLst>
          </p:cNvPr>
          <p:cNvSpPr txBox="1"/>
          <p:nvPr/>
        </p:nvSpPr>
        <p:spPr>
          <a:xfrm>
            <a:off x="639534" y="2058838"/>
            <a:ext cx="463983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l-GR" b="0" i="0" u="none" strike="noStrike" kern="1200" cap="none" spc="0" normalizeH="0" baseline="0" noProof="0" dirty="0">
                <a:ln>
                  <a:noFill/>
                </a:ln>
                <a:solidFill>
                  <a:prstClr val="black"/>
                </a:solidFill>
                <a:effectLst/>
                <a:uLnTx/>
                <a:uFillTx/>
                <a:latin typeface="Aptos" panose="020B0004020202020204"/>
                <a:ea typeface="+mn-ea"/>
                <a:cs typeface="+mn-cs"/>
              </a:rPr>
              <a:t>Ο δημοσιογράφος ως διαμεσολαβητής της </a:t>
            </a:r>
            <a:r>
              <a:rPr lang="el-GR" dirty="0">
                <a:solidFill>
                  <a:prstClr val="black"/>
                </a:solidFill>
                <a:latin typeface="Aptos" panose="020B0004020202020204"/>
              </a:rPr>
              <a:t>πολύπλοκης</a:t>
            </a:r>
            <a:r>
              <a:rPr kumimoji="0" lang="el-GR" b="0" i="0" u="none" strike="noStrike" kern="1200" cap="none" spc="0" normalizeH="0" baseline="0" noProof="0" dirty="0">
                <a:ln>
                  <a:noFill/>
                </a:ln>
                <a:solidFill>
                  <a:prstClr val="black"/>
                </a:solidFill>
                <a:effectLst/>
                <a:uLnTx/>
                <a:uFillTx/>
                <a:latin typeface="Aptos" panose="020B0004020202020204"/>
                <a:ea typeface="+mn-ea"/>
                <a:cs typeface="+mn-cs"/>
              </a:rPr>
              <a:t> πραγματικότητας / αλήθειας.</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l-GR" b="0" i="0" u="none" strike="noStrike" kern="1200" cap="none" spc="0" normalizeH="0" baseline="0" noProof="0" dirty="0">
                <a:ln>
                  <a:noFill/>
                </a:ln>
                <a:solidFill>
                  <a:prstClr val="black"/>
                </a:solidFill>
                <a:effectLst/>
                <a:uLnTx/>
                <a:uFillTx/>
                <a:latin typeface="Aptos" panose="020B0004020202020204"/>
                <a:ea typeface="+mn-ea"/>
                <a:cs typeface="+mn-cs"/>
              </a:rPr>
              <a:t>Μιας πραγματικότητας / αλήθειας την οποία πρέπει να κατακτήσει.</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l-GR" b="0" i="0" u="none" strike="noStrike" kern="1200" cap="none" spc="0" normalizeH="0" baseline="0" noProof="0" dirty="0">
                <a:ln>
                  <a:noFill/>
                </a:ln>
                <a:solidFill>
                  <a:prstClr val="black"/>
                </a:solidFill>
                <a:effectLst/>
                <a:uLnTx/>
                <a:uFillTx/>
                <a:latin typeface="Aptos" panose="020B0004020202020204"/>
                <a:ea typeface="+mn-ea"/>
                <a:cs typeface="+mn-cs"/>
              </a:rPr>
              <a:t>Για ποιον λόγο; Επειδή εντέλει ο στόχος του είναι να ενδυναμώσει το κοινό.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b="0" i="0" u="none" strike="noStrike" kern="1200" cap="none" spc="0" normalizeH="0" baseline="0" noProof="0" dirty="0">
                <a:ln>
                  <a:noFill/>
                </a:ln>
                <a:solidFill>
                  <a:prstClr val="black"/>
                </a:solidFill>
                <a:effectLst/>
                <a:uLnTx/>
                <a:uFillTx/>
                <a:latin typeface="Aptos" panose="020B0004020202020204"/>
                <a:ea typeface="+mn-ea"/>
                <a:cs typeface="+mn-cs"/>
              </a:rPr>
              <a:t>Σκοπός της δημοσιογραφίας είναι να παρέχει στους πολίτες τις πληροφορίες που χρειάζονται για να είναι </a:t>
            </a:r>
            <a:r>
              <a:rPr kumimoji="0" lang="el-GR" b="1" i="0" u="none" strike="noStrike" kern="1200" cap="none" spc="0" normalizeH="0" baseline="0" noProof="0" dirty="0">
                <a:ln>
                  <a:noFill/>
                </a:ln>
                <a:solidFill>
                  <a:prstClr val="black"/>
                </a:solidFill>
                <a:effectLst/>
                <a:uLnTx/>
                <a:uFillTx/>
                <a:latin typeface="Aptos" panose="020B0004020202020204"/>
                <a:ea typeface="+mn-ea"/>
                <a:cs typeface="+mn-cs"/>
              </a:rPr>
              <a:t>ελεύθεροι</a:t>
            </a:r>
            <a:r>
              <a:rPr kumimoji="0" lang="el-GR" b="0" i="0" u="none" strike="noStrike" kern="1200" cap="none" spc="0" normalizeH="0" baseline="0" noProof="0" dirty="0">
                <a:ln>
                  <a:noFill/>
                </a:ln>
                <a:solidFill>
                  <a:prstClr val="black"/>
                </a:solidFill>
                <a:effectLst/>
                <a:uLnTx/>
                <a:uFillTx/>
                <a:latin typeface="Aptos" panose="020B0004020202020204"/>
                <a:ea typeface="+mn-ea"/>
                <a:cs typeface="+mn-cs"/>
              </a:rPr>
              <a:t> και </a:t>
            </a:r>
            <a:r>
              <a:rPr kumimoji="0" lang="el-GR" b="1" i="0" u="none" strike="noStrike" kern="1200" cap="none" spc="0" normalizeH="0" baseline="0" noProof="0" dirty="0">
                <a:ln>
                  <a:noFill/>
                </a:ln>
                <a:solidFill>
                  <a:prstClr val="black"/>
                </a:solidFill>
                <a:effectLst/>
                <a:uLnTx/>
                <a:uFillTx/>
                <a:latin typeface="Aptos" panose="020B0004020202020204"/>
                <a:ea typeface="+mn-ea"/>
                <a:cs typeface="+mn-cs"/>
              </a:rPr>
              <a:t>αυτοδιοικούμενοι</a:t>
            </a:r>
            <a:r>
              <a:rPr kumimoji="0" lang="el-GR" b="0" i="0" u="none" strike="noStrike" kern="1200" cap="none" spc="0" normalizeH="0" baseline="0" noProof="0" dirty="0">
                <a:ln>
                  <a:noFill/>
                </a:ln>
                <a:solidFill>
                  <a:prstClr val="black"/>
                </a:solidFill>
                <a:effectLst/>
                <a:uLnTx/>
                <a:uFillTx/>
                <a:latin typeface="Aptos" panose="020B0004020202020204"/>
                <a:ea typeface="+mn-ea"/>
                <a:cs typeface="+mn-cs"/>
              </a:rPr>
              <a:t> και προκειμένου να λάβουν τις καλύτερες δυνατές αποφάσεις για τις κοινότητές τους, τις κοινωνίες τους και, εντέλει, για τη ζωή τους.</a:t>
            </a:r>
          </a:p>
        </p:txBody>
      </p:sp>
    </p:spTree>
    <p:extLst>
      <p:ext uri="{BB962C8B-B14F-4D97-AF65-F5344CB8AC3E}">
        <p14:creationId xmlns:p14="http://schemas.microsoft.com/office/powerpoint/2010/main" val="2110068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a:bodyPr>
          <a:lstStyle/>
          <a:p>
            <a:pPr marL="0" indent="0" algn="ctr">
              <a:lnSpc>
                <a:spcPct val="150000"/>
              </a:lnSpc>
              <a:buNone/>
            </a:pPr>
            <a:r>
              <a:rPr lang="en-US" sz="3400" dirty="0">
                <a:latin typeface="Times New Roman" panose="02020603050405020304" pitchFamily="18" charset="0"/>
                <a:cs typeface="Times New Roman" panose="02020603050405020304" pitchFamily="18" charset="0"/>
              </a:rPr>
              <a:t>9 </a:t>
            </a:r>
            <a:r>
              <a:rPr lang="el-GR" sz="3400" dirty="0">
                <a:latin typeface="Times New Roman" panose="02020603050405020304" pitchFamily="18" charset="0"/>
                <a:cs typeface="Times New Roman" panose="02020603050405020304" pitchFamily="18" charset="0"/>
              </a:rPr>
              <a:t>βασικές αρχές της δημοσιογραφίας</a:t>
            </a:r>
            <a:endParaRPr lang="en-US" sz="3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742950" y="742950"/>
            <a:ext cx="3625850" cy="5586729"/>
          </a:xfrm>
        </p:spPr>
        <p:txBody>
          <a:bodyPr vert="horz" lIns="91440" tIns="45720" rIns="91440" bIns="45720" rtlCol="0" anchor="ctr">
            <a:normAutofit/>
          </a:bodyPr>
          <a:lstStyle/>
          <a:p>
            <a:pPr algn="ctr">
              <a:lnSpc>
                <a:spcPct val="150000"/>
              </a:lnSpc>
            </a:pPr>
            <a:r>
              <a:rPr lang="el-GR" sz="2000" dirty="0">
                <a:solidFill>
                  <a:srgbClr val="FFFFFF"/>
                </a:solidFill>
                <a:latin typeface="Times New Roman" panose="02020603050405020304" pitchFamily="18" charset="0"/>
                <a:cs typeface="Times New Roman" panose="02020603050405020304" pitchFamily="18" charset="0"/>
              </a:rPr>
              <a:t>Βασικό Εγχειρίδιο Μαθήματος:</a:t>
            </a:r>
            <a:br>
              <a:rPr lang="el-GR" sz="2000" dirty="0">
                <a:solidFill>
                  <a:srgbClr val="FFFFFF"/>
                </a:solidFill>
                <a:latin typeface="Times New Roman" panose="02020603050405020304" pitchFamily="18" charset="0"/>
                <a:cs typeface="Times New Roman" panose="02020603050405020304" pitchFamily="18" charset="0"/>
              </a:rPr>
            </a:br>
            <a:br>
              <a:rPr lang="el-GR" sz="2000" dirty="0">
                <a:solidFill>
                  <a:srgbClr val="FFFFFF"/>
                </a:solidFill>
                <a:latin typeface="Times New Roman" panose="02020603050405020304" pitchFamily="18" charset="0"/>
                <a:cs typeface="Times New Roman" panose="02020603050405020304" pitchFamily="18" charset="0"/>
              </a:rPr>
            </a:br>
            <a:r>
              <a:rPr lang="el-GR" sz="2000" dirty="0" err="1">
                <a:solidFill>
                  <a:schemeClr val="bg1"/>
                </a:solidFill>
                <a:latin typeface="Times New Roman" panose="02020603050405020304" pitchFamily="18" charset="0"/>
                <a:cs typeface="Times New Roman" panose="02020603050405020304" pitchFamily="18" charset="0"/>
              </a:rPr>
              <a:t>Κόβατς</a:t>
            </a:r>
            <a:r>
              <a:rPr lang="el-GR" sz="2000" dirty="0">
                <a:solidFill>
                  <a:schemeClr val="bg1"/>
                </a:solidFill>
                <a:latin typeface="Times New Roman" panose="02020603050405020304" pitchFamily="18" charset="0"/>
                <a:cs typeface="Times New Roman" panose="02020603050405020304" pitchFamily="18" charset="0"/>
              </a:rPr>
              <a:t> Μπιλ, </a:t>
            </a:r>
            <a:r>
              <a:rPr lang="el-GR" sz="2000" dirty="0" err="1">
                <a:solidFill>
                  <a:schemeClr val="bg1"/>
                </a:solidFill>
                <a:latin typeface="Times New Roman" panose="02020603050405020304" pitchFamily="18" charset="0"/>
                <a:cs typeface="Times New Roman" panose="02020603050405020304" pitchFamily="18" charset="0"/>
              </a:rPr>
              <a:t>Ρόζενστιλ</a:t>
            </a:r>
            <a:r>
              <a:rPr lang="el-GR" sz="2000" dirty="0">
                <a:solidFill>
                  <a:schemeClr val="bg1"/>
                </a:solidFill>
                <a:latin typeface="Times New Roman" panose="02020603050405020304" pitchFamily="18" charset="0"/>
                <a:cs typeface="Times New Roman" panose="02020603050405020304" pitchFamily="18" charset="0"/>
              </a:rPr>
              <a:t> Τομ. (2023). Εισαγωγή στη Δημοσιογραφία, Αθήνα: </a:t>
            </a:r>
            <a:r>
              <a:rPr lang="el-GR" sz="2000" dirty="0" err="1">
                <a:solidFill>
                  <a:schemeClr val="bg1"/>
                </a:solidFill>
                <a:latin typeface="Times New Roman" panose="02020603050405020304" pitchFamily="18" charset="0"/>
                <a:cs typeface="Times New Roman" panose="02020603050405020304" pitchFamily="18" charset="0"/>
              </a:rPr>
              <a:t>Ιδεολόγιο</a:t>
            </a:r>
            <a:r>
              <a:rPr lang="el-GR" sz="2000" dirty="0">
                <a:solidFill>
                  <a:schemeClr val="bg1"/>
                </a:solidFill>
                <a:latin typeface="Times New Roman" panose="02020603050405020304" pitchFamily="18" charset="0"/>
                <a:cs typeface="Times New Roman" panose="02020603050405020304" pitchFamily="18" charset="0"/>
              </a:rPr>
              <a:t> Μονοπρόσωπη ΙΚΕ.</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6" name="Picture 2" descr="How to Think Like a Journalist When Pitching">
            <a:extLst>
              <a:ext uri="{FF2B5EF4-FFF2-40B4-BE49-F238E27FC236}">
                <a16:creationId xmlns:a16="http://schemas.microsoft.com/office/drawing/2014/main" id="{CC021238-4C13-5081-7E56-291BF6EF3DD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813538" y="1664896"/>
            <a:ext cx="6858000" cy="4115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86834" y="1153572"/>
            <a:ext cx="3200400" cy="4461163"/>
          </a:xfrm>
        </p:spPr>
        <p:txBody>
          <a:bodyPr>
            <a:normAutofit/>
          </a:bodyPr>
          <a:lstStyle/>
          <a:p>
            <a:pPr>
              <a:lnSpc>
                <a:spcPct val="150000"/>
              </a:lnSpc>
            </a:pPr>
            <a:r>
              <a:rPr lang="en-US" sz="2800" kern="1200" dirty="0">
                <a:solidFill>
                  <a:srgbClr val="FFFFFF"/>
                </a:solidFill>
                <a:latin typeface="Times New Roman" panose="02020603050405020304" pitchFamily="18" charset="0"/>
                <a:cs typeface="Times New Roman" panose="02020603050405020304" pitchFamily="18" charset="0"/>
              </a:rPr>
              <a:t>1.</a:t>
            </a:r>
            <a:r>
              <a:rPr lang="el-GR" sz="2800" kern="1200" dirty="0">
                <a:solidFill>
                  <a:srgbClr val="FFFFFF"/>
                </a:solidFill>
                <a:latin typeface="Times New Roman" panose="02020603050405020304" pitchFamily="18" charset="0"/>
                <a:cs typeface="Times New Roman" panose="02020603050405020304" pitchFamily="18" charset="0"/>
              </a:rPr>
              <a:t> </a:t>
            </a:r>
            <a:r>
              <a:rPr lang="el-GR" sz="2800" dirty="0">
                <a:solidFill>
                  <a:srgbClr val="FFFFFF"/>
                </a:solidFill>
                <a:latin typeface="Times New Roman" panose="02020603050405020304" pitchFamily="18" charset="0"/>
                <a:cs typeface="Times New Roman" panose="02020603050405020304" pitchFamily="18" charset="0"/>
              </a:rPr>
              <a:t>Η πρώτη υποχρέωση της δημοσιογραφίας είναι απέναντι στην αλήθεια.</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2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a:bodyPr>
          <a:lstStyle/>
          <a:p>
            <a:pPr marL="0" indent="0">
              <a:buNone/>
            </a:pPr>
            <a:endParaRPr lang="el-GR" dirty="0">
              <a:latin typeface="Century Gothic" panose="020B0502020202020204" pitchFamily="34" charset="0"/>
            </a:endParaRPr>
          </a:p>
          <a:p>
            <a:pPr marL="0" indent="0">
              <a:buNone/>
            </a:pPr>
            <a:r>
              <a:rPr lang="el-GR" dirty="0">
                <a:latin typeface="Times New Roman" panose="02020603050405020304" pitchFamily="18" charset="0"/>
                <a:cs typeface="Times New Roman" panose="02020603050405020304" pitchFamily="18" charset="0"/>
              </a:rPr>
              <a:t>Είναι η αλήθεια συνώνυμη της ακρίβειας;</a:t>
            </a:r>
            <a:br>
              <a:rPr lang="el-GR" dirty="0">
                <a:latin typeface="Times New Roman" panose="02020603050405020304" pitchFamily="18" charset="0"/>
                <a:cs typeface="Times New Roman" panose="02020603050405020304" pitchFamily="18" charset="0"/>
              </a:rPr>
            </a:b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Η δημοσιογραφία μπορεί να καταγράφει με ακρίβεια αλλά να μη φτάνει στην αλήθεια.</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Churnalism vs. (</a:t>
            </a:r>
            <a:r>
              <a:rPr lang="el-GR" dirty="0">
                <a:latin typeface="Times New Roman" panose="02020603050405020304" pitchFamily="18" charset="0"/>
                <a:cs typeface="Times New Roman" panose="02020603050405020304" pitchFamily="18" charset="0"/>
              </a:rPr>
              <a:t>Ερευνητικής</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δημοσιογραφίας</a:t>
            </a:r>
          </a:p>
          <a:p>
            <a:pPr marL="0" indent="0">
              <a:buNone/>
            </a:pPr>
            <a:r>
              <a:rPr lang="el-GR" sz="2100" dirty="0">
                <a:latin typeface="Times New Roman" panose="02020603050405020304" pitchFamily="18" charset="0"/>
                <a:cs typeface="Times New Roman" panose="02020603050405020304" pitchFamily="18" charset="0"/>
              </a:rPr>
              <a:t>Σημ. όρος «</a:t>
            </a:r>
            <a:r>
              <a:rPr lang="el-GR" sz="2100" dirty="0" err="1">
                <a:latin typeface="Times New Roman" panose="02020603050405020304" pitchFamily="18" charset="0"/>
                <a:cs typeface="Times New Roman" panose="02020603050405020304" pitchFamily="18" charset="0"/>
              </a:rPr>
              <a:t>churnalism</a:t>
            </a:r>
            <a:r>
              <a:rPr lang="el-GR" sz="2100" dirty="0">
                <a:latin typeface="Times New Roman" panose="02020603050405020304" pitchFamily="18" charset="0"/>
                <a:cs typeface="Times New Roman" panose="02020603050405020304" pitchFamily="18" charset="0"/>
              </a:rPr>
              <a:t>» αναφέρεται σε μια μορφή δημοσιογραφίας, στην οποία τα Δελτία Τύπου και το ενημερωτικό υλικό χρησιμοποιούνται για τη δημιουργία άρθρων στα ΜΜΕ, χωρίς να γίνεται περαιτέρω έρευνα και διασταύρωση των στοιχείων από τους δημοσιογράφους.</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9"/>
          <p:cNvSpPr>
            <a:spLocks noGrp="1" noRot="1" noChangeAspect="1" noMove="1" noResize="1" noEditPoints="1" noAdjustHandles="1" noChangeArrowheads="1" noChangeShapeType="1" noTextEdit="1"/>
          </p:cNvSpPr>
          <p:nvPr/>
        </p:nvSpPr>
        <p:spPr>
          <a:xfrm>
            <a:off x="458922" y="453981"/>
            <a:ext cx="6675120" cy="1877811"/>
          </a:xfrm>
          <a:prstGeom prst="rect">
            <a:avLst/>
          </a:prstGeom>
          <a:solidFill>
            <a:srgbClr val="55433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2" name="Τίτλος 1"/>
          <p:cNvSpPr>
            <a:spLocks noGrp="1"/>
          </p:cNvSpPr>
          <p:nvPr>
            <p:ph type="title"/>
          </p:nvPr>
        </p:nvSpPr>
        <p:spPr>
          <a:xfrm>
            <a:off x="731520" y="731520"/>
            <a:ext cx="6089904" cy="1426464"/>
          </a:xfrm>
        </p:spPr>
        <p:txBody>
          <a:bodyPr vert="horz" lIns="91440" tIns="45720" rIns="91440" bIns="45720" rtlCol="0">
            <a:normAutofit/>
          </a:bodyPr>
          <a:lstStyle/>
          <a:p>
            <a:r>
              <a:rPr lang="en-US" sz="2800" b="0" kern="1200" dirty="0">
                <a:solidFill>
                  <a:srgbClr val="FFFFFF"/>
                </a:solidFill>
                <a:latin typeface="Times New Roman" panose="02020603050405020304" pitchFamily="18" charset="0"/>
                <a:cs typeface="Times New Roman" panose="02020603050405020304" pitchFamily="18" charset="0"/>
              </a:rPr>
              <a:t>The Pentagon Papers (1971)</a:t>
            </a:r>
            <a:br>
              <a:rPr lang="el-GR" sz="2800" b="0" kern="1200" dirty="0">
                <a:solidFill>
                  <a:srgbClr val="FFFFFF"/>
                </a:solidFill>
                <a:latin typeface="Times New Roman" panose="02020603050405020304" pitchFamily="18" charset="0"/>
                <a:cs typeface="Times New Roman" panose="02020603050405020304" pitchFamily="18" charset="0"/>
              </a:rPr>
            </a:br>
            <a:r>
              <a:rPr lang="el-GR" sz="2000" b="0" dirty="0" err="1">
                <a:solidFill>
                  <a:srgbClr val="FFFFFF"/>
                </a:solidFill>
                <a:latin typeface="Times New Roman" panose="02020603050405020304" pitchFamily="18" charset="0"/>
                <a:cs typeface="Times New Roman" panose="02020603050405020304" pitchFamily="18" charset="0"/>
              </a:rPr>
              <a:t>Neil</a:t>
            </a:r>
            <a:r>
              <a:rPr lang="el-GR" sz="2000" b="0" dirty="0">
                <a:solidFill>
                  <a:srgbClr val="FFFFFF"/>
                </a:solidFill>
                <a:latin typeface="Times New Roman" panose="02020603050405020304" pitchFamily="18" charset="0"/>
                <a:cs typeface="Times New Roman" panose="02020603050405020304" pitchFamily="18" charset="0"/>
              </a:rPr>
              <a:t> </a:t>
            </a:r>
            <a:r>
              <a:rPr lang="el-GR" sz="2000" b="0" dirty="0" err="1">
                <a:solidFill>
                  <a:srgbClr val="FFFFFF"/>
                </a:solidFill>
                <a:latin typeface="Times New Roman" panose="02020603050405020304" pitchFamily="18" charset="0"/>
                <a:cs typeface="Times New Roman" panose="02020603050405020304" pitchFamily="18" charset="0"/>
              </a:rPr>
              <a:t>Sheehan</a:t>
            </a:r>
            <a:r>
              <a:rPr lang="el-GR" sz="2000" b="0" dirty="0">
                <a:solidFill>
                  <a:srgbClr val="FFFFFF"/>
                </a:solidFill>
                <a:latin typeface="Times New Roman" panose="02020603050405020304" pitchFamily="18" charset="0"/>
                <a:cs typeface="Times New Roman" panose="02020603050405020304" pitchFamily="18" charset="0"/>
              </a:rPr>
              <a:t> και 43 δημοσιογράφοι από τους </a:t>
            </a:r>
            <a:r>
              <a:rPr lang="el-GR" sz="2000" b="0" dirty="0" err="1">
                <a:solidFill>
                  <a:srgbClr val="FFFFFF"/>
                </a:solidFill>
                <a:latin typeface="Times New Roman" panose="02020603050405020304" pitchFamily="18" charset="0"/>
                <a:cs typeface="Times New Roman" panose="02020603050405020304" pitchFamily="18" charset="0"/>
              </a:rPr>
              <a:t>New</a:t>
            </a:r>
            <a:r>
              <a:rPr lang="el-GR" sz="2000" b="0" dirty="0">
                <a:solidFill>
                  <a:srgbClr val="FFFFFF"/>
                </a:solidFill>
                <a:latin typeface="Times New Roman" panose="02020603050405020304" pitchFamily="18" charset="0"/>
                <a:cs typeface="Times New Roman" panose="02020603050405020304" pitchFamily="18" charset="0"/>
              </a:rPr>
              <a:t> </a:t>
            </a:r>
            <a:r>
              <a:rPr lang="el-GR" sz="2000" b="0" dirty="0" err="1">
                <a:solidFill>
                  <a:srgbClr val="FFFFFF"/>
                </a:solidFill>
                <a:latin typeface="Times New Roman" panose="02020603050405020304" pitchFamily="18" charset="0"/>
                <a:cs typeface="Times New Roman" panose="02020603050405020304" pitchFamily="18" charset="0"/>
              </a:rPr>
              <a:t>York</a:t>
            </a:r>
            <a:r>
              <a:rPr lang="el-GR" sz="2000" b="0" dirty="0">
                <a:solidFill>
                  <a:srgbClr val="FFFFFF"/>
                </a:solidFill>
                <a:latin typeface="Times New Roman" panose="02020603050405020304" pitchFamily="18" charset="0"/>
                <a:cs typeface="Times New Roman" panose="02020603050405020304" pitchFamily="18" charset="0"/>
              </a:rPr>
              <a:t> </a:t>
            </a:r>
            <a:r>
              <a:rPr lang="el-GR" sz="2000" b="0" dirty="0" err="1">
                <a:solidFill>
                  <a:srgbClr val="FFFFFF"/>
                </a:solidFill>
                <a:latin typeface="Times New Roman" panose="02020603050405020304" pitchFamily="18" charset="0"/>
                <a:cs typeface="Times New Roman" panose="02020603050405020304" pitchFamily="18" charset="0"/>
              </a:rPr>
              <a:t>Times</a:t>
            </a:r>
            <a:endParaRPr lang="en-US" sz="2000" b="0" dirty="0">
              <a:solidFill>
                <a:srgbClr val="FFFFFF"/>
              </a:solidFill>
              <a:latin typeface="Times New Roman" panose="02020603050405020304" pitchFamily="18" charset="0"/>
              <a:cs typeface="Times New Roman" panose="02020603050405020304" pitchFamily="18" charset="0"/>
            </a:endParaRPr>
          </a:p>
        </p:txBody>
      </p:sp>
      <p:sp>
        <p:nvSpPr>
          <p:cNvPr id="38" name="Rectangle 31"/>
          <p:cNvSpPr>
            <a:spLocks noGrp="1" noRot="1" noChangeAspect="1" noMove="1" noResize="1" noEditPoints="1" noAdjustHandles="1" noChangeArrowheads="1" noChangeShapeType="1" noTextEdit="1"/>
          </p:cNvSpPr>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39" name="Rectangle 33"/>
          <p:cNvSpPr>
            <a:spLocks noGrp="1" noRot="1" noChangeAspect="1" noMove="1" noResize="1" noEditPoints="1" noAdjustHandles="1" noChangeArrowheads="1" noChangeShapeType="1" noTextEdit="1"/>
          </p:cNvSpPr>
          <p:nvPr/>
        </p:nvSpPr>
        <p:spPr>
          <a:xfrm>
            <a:off x="9573768" y="453155"/>
            <a:ext cx="2149358" cy="1878638"/>
          </a:xfrm>
          <a:prstGeom prst="rect">
            <a:avLst/>
          </a:prstGeom>
          <a:solidFill>
            <a:srgbClr val="A4895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13" name="Content Placeholder 12"/>
          <p:cNvSpPr>
            <a:spLocks noGrp="1"/>
          </p:cNvSpPr>
          <p:nvPr>
            <p:ph idx="1"/>
          </p:nvPr>
        </p:nvSpPr>
        <p:spPr>
          <a:xfrm>
            <a:off x="457200" y="2560320"/>
            <a:ext cx="6553200" cy="3667760"/>
          </a:xfrm>
        </p:spPr>
        <p:txBody>
          <a:bodyPr anchor="ctr">
            <a:noAutofit/>
          </a:bodyPr>
          <a:lstStyle/>
          <a:p>
            <a:pPr algn="just">
              <a:lnSpc>
                <a:spcPct val="110000"/>
              </a:lnSpc>
            </a:pPr>
            <a:r>
              <a:rPr lang="el-GR" sz="1600" b="0" kern="1200" spc="-20" dirty="0">
                <a:latin typeface="Times New Roman" panose="02020603050405020304" pitchFamily="18" charset="0"/>
                <a:cs typeface="Times New Roman" panose="02020603050405020304" pitchFamily="18" charset="0"/>
              </a:rPr>
              <a:t>Τα «Έγγραφα του Πενταγώνου» (η επίσημη ονομασία τους ήταν </a:t>
            </a:r>
            <a:r>
              <a:rPr lang="en-US" sz="1600" b="0" kern="1200" spc="-20" dirty="0">
                <a:latin typeface="Times New Roman" panose="02020603050405020304" pitchFamily="18" charset="0"/>
                <a:cs typeface="Times New Roman" panose="02020603050405020304" pitchFamily="18" charset="0"/>
              </a:rPr>
              <a:t>Report of the Office of the Secretary of Defense Vietnam Task Force) </a:t>
            </a:r>
            <a:r>
              <a:rPr lang="el-GR" sz="1600" b="0" kern="1200" spc="-20" dirty="0">
                <a:latin typeface="Times New Roman" panose="02020603050405020304" pitchFamily="18" charset="0"/>
                <a:cs typeface="Times New Roman" panose="02020603050405020304" pitchFamily="18" charset="0"/>
              </a:rPr>
              <a:t>αποτελούσαν </a:t>
            </a:r>
            <a:r>
              <a:rPr lang="el-GR" sz="1600" kern="1200" spc="-20" dirty="0">
                <a:latin typeface="Times New Roman" panose="02020603050405020304" pitchFamily="18" charset="0"/>
                <a:cs typeface="Times New Roman" panose="02020603050405020304" pitchFamily="18" charset="0"/>
              </a:rPr>
              <a:t>πολύτομη, άκρως απόρρητη μελέτη </a:t>
            </a:r>
            <a:r>
              <a:rPr lang="el-GR" sz="1600" b="0" kern="1200" spc="-20" dirty="0">
                <a:latin typeface="Times New Roman" panose="02020603050405020304" pitchFamily="18" charset="0"/>
                <a:cs typeface="Times New Roman" panose="02020603050405020304" pitchFamily="18" charset="0"/>
              </a:rPr>
              <a:t>(1945-1967) για το πώς οι ΗΠΑ βρέθηκαν εμπλεκόμενες στον Πόλεμο του Βιετνάμ. Ο στρατιωτικός αναλυτής </a:t>
            </a:r>
            <a:r>
              <a:rPr lang="el-GR" sz="1600" b="0" kern="1200" spc="-20" dirty="0" err="1">
                <a:latin typeface="Times New Roman" panose="02020603050405020304" pitchFamily="18" charset="0"/>
                <a:cs typeface="Times New Roman" panose="02020603050405020304" pitchFamily="18" charset="0"/>
              </a:rPr>
              <a:t>Daniel</a:t>
            </a:r>
            <a:r>
              <a:rPr lang="el-GR" sz="1600" b="0" kern="1200" spc="-20" dirty="0">
                <a:latin typeface="Times New Roman" panose="02020603050405020304" pitchFamily="18" charset="0"/>
                <a:cs typeface="Times New Roman" panose="02020603050405020304" pitchFamily="18" charset="0"/>
              </a:rPr>
              <a:t> </a:t>
            </a:r>
            <a:r>
              <a:rPr lang="el-GR" sz="1600" b="0" kern="1200" spc="-20" dirty="0" err="1">
                <a:latin typeface="Times New Roman" panose="02020603050405020304" pitchFamily="18" charset="0"/>
                <a:cs typeface="Times New Roman" panose="02020603050405020304" pitchFamily="18" charset="0"/>
              </a:rPr>
              <a:t>Ellsberg</a:t>
            </a:r>
            <a:r>
              <a:rPr lang="el-GR" sz="1600" b="0" kern="1200" spc="-20" dirty="0">
                <a:latin typeface="Times New Roman" panose="02020603050405020304" pitchFamily="18" charset="0"/>
                <a:cs typeface="Times New Roman" panose="02020603050405020304" pitchFamily="18" charset="0"/>
              </a:rPr>
              <a:t>, που είχε εργαστεί </a:t>
            </a:r>
            <a:r>
              <a:rPr lang="el-GR" sz="1600" b="0" spc="-20" dirty="0">
                <a:latin typeface="Times New Roman" panose="02020603050405020304" pitchFamily="18" charset="0"/>
                <a:cs typeface="Times New Roman" panose="02020603050405020304" pitchFamily="18" charset="0"/>
              </a:rPr>
              <a:t>στη μελέτη αυτή </a:t>
            </a:r>
            <a:r>
              <a:rPr lang="el-GR" sz="1600" b="0" kern="1200" spc="-20" dirty="0">
                <a:latin typeface="Times New Roman" panose="02020603050405020304" pitchFamily="18" charset="0"/>
                <a:cs typeface="Times New Roman" panose="02020603050405020304" pitchFamily="18" charset="0"/>
              </a:rPr>
              <a:t>και είχε πρόσβαση στα έγγραφα, διέρρευσε τη μελ</a:t>
            </a:r>
            <a:r>
              <a:rPr lang="el-GR" sz="1600" b="0" spc="-20" dirty="0">
                <a:latin typeface="Times New Roman" panose="02020603050405020304" pitchFamily="18" charset="0"/>
                <a:cs typeface="Times New Roman" panose="02020603050405020304" pitchFamily="18" charset="0"/>
              </a:rPr>
              <a:t>έτη</a:t>
            </a:r>
            <a:r>
              <a:rPr lang="el-GR" sz="1600" b="0" kern="1200" spc="-20" dirty="0">
                <a:latin typeface="Times New Roman" panose="02020603050405020304" pitchFamily="18" charset="0"/>
                <a:cs typeface="Times New Roman" panose="02020603050405020304" pitchFamily="18" charset="0"/>
              </a:rPr>
              <a:t> στους </a:t>
            </a:r>
            <a:r>
              <a:rPr lang="el-GR" sz="1600" b="0" kern="1200" spc="-20" dirty="0" err="1">
                <a:latin typeface="Times New Roman" panose="02020603050405020304" pitchFamily="18" charset="0"/>
                <a:cs typeface="Times New Roman" panose="02020603050405020304" pitchFamily="18" charset="0"/>
              </a:rPr>
              <a:t>New</a:t>
            </a:r>
            <a:r>
              <a:rPr lang="el-GR" sz="1600" b="0" kern="1200" spc="-20" dirty="0">
                <a:latin typeface="Times New Roman" panose="02020603050405020304" pitchFamily="18" charset="0"/>
                <a:cs typeface="Times New Roman" panose="02020603050405020304" pitchFamily="18" charset="0"/>
              </a:rPr>
              <a:t> </a:t>
            </a:r>
            <a:r>
              <a:rPr lang="el-GR" sz="1600" b="0" kern="1200" spc="-20" dirty="0" err="1">
                <a:latin typeface="Times New Roman" panose="02020603050405020304" pitchFamily="18" charset="0"/>
                <a:cs typeface="Times New Roman" panose="02020603050405020304" pitchFamily="18" charset="0"/>
              </a:rPr>
              <a:t>York</a:t>
            </a:r>
            <a:r>
              <a:rPr lang="el-GR" sz="1600" b="0" kern="1200" spc="-20" dirty="0">
                <a:latin typeface="Times New Roman" panose="02020603050405020304" pitchFamily="18" charset="0"/>
                <a:cs typeface="Times New Roman" panose="02020603050405020304" pitchFamily="18" charset="0"/>
              </a:rPr>
              <a:t> </a:t>
            </a:r>
            <a:r>
              <a:rPr lang="el-GR" sz="1600" b="0" kern="1200" spc="-20" dirty="0" err="1">
                <a:latin typeface="Times New Roman" panose="02020603050405020304" pitchFamily="18" charset="0"/>
                <a:cs typeface="Times New Roman" panose="02020603050405020304" pitchFamily="18" charset="0"/>
              </a:rPr>
              <a:t>Times</a:t>
            </a:r>
            <a:r>
              <a:rPr lang="el-GR" sz="1600" b="0" kern="1200" spc="-20" dirty="0">
                <a:latin typeface="Times New Roman" panose="02020603050405020304" pitchFamily="18" charset="0"/>
                <a:cs typeface="Times New Roman" panose="02020603050405020304" pitchFamily="18" charset="0"/>
              </a:rPr>
              <a:t>. Τα έγγραφα που διέρρευσαν εξηγούσαν λεπτομερώς πώς οι πρόεδροι των ΗΠΑ παραπλανούσαν ενεργά το αμερικανικό κοινό σχετικά με τις προθέσεις και τις συνέπειες της συμμετοχής τους στον πόλεμο στη Νοτιοανατολική Ασία. Η δημόσια οργή που προκλήθηκε τροφοδότησε το αντιπολεμικό κίνημα. Οι Ηνωμένες Πολιτείες απέσυραν όλα τα στρατεύματα από το Βιετνάμ λίγα χρόνια αργότερα</a:t>
            </a:r>
            <a:r>
              <a:rPr lang="el-GR" sz="1600" b="0" kern="1200" spc="-20" dirty="0">
                <a:latin typeface="Posterama" panose="020B0504020200020000" pitchFamily="34" charset="0"/>
                <a:cs typeface="Posterama" panose="020B0504020200020000" pitchFamily="34" charset="0"/>
              </a:rPr>
              <a:t>.</a:t>
            </a:r>
            <a:endParaRPr lang="en-US" sz="1600" spc="-20" dirty="0">
              <a:latin typeface="Posterama" panose="020B0504020200020000" pitchFamily="34" charset="0"/>
              <a:cs typeface="Posterama" panose="020B0504020200020000" pitchFamily="34" charset="0"/>
            </a:endParaRPr>
          </a:p>
        </p:txBody>
      </p:sp>
      <p:pic>
        <p:nvPicPr>
          <p:cNvPr id="6" name="Θέση περιεχομένου 5"/>
          <p:cNvPicPr>
            <a:picLocks noChangeAspect="1"/>
          </p:cNvPicPr>
          <p:nvPr/>
        </p:nvPicPr>
        <p:blipFill rotWithShape="1">
          <a:blip r:embed="rId2"/>
          <a:srcRect l="9351" r="9351"/>
          <a:stretch>
            <a:fillRect/>
          </a:stretch>
        </p:blipFill>
        <p:spPr>
          <a:xfrm>
            <a:off x="7277100" y="2480954"/>
            <a:ext cx="4455979" cy="391812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86834" y="1153572"/>
            <a:ext cx="3200400" cy="4461163"/>
          </a:xfrm>
        </p:spPr>
        <p:txBody>
          <a:bodyPr>
            <a:normAutofit/>
          </a:bodyPr>
          <a:lstStyle/>
          <a:p>
            <a:pPr>
              <a:lnSpc>
                <a:spcPct val="150000"/>
              </a:lnSpc>
            </a:pPr>
            <a:r>
              <a:rPr lang="el-GR" sz="2800" dirty="0">
                <a:solidFill>
                  <a:srgbClr val="FFFFFF"/>
                </a:solidFill>
                <a:latin typeface="Times New Roman" panose="02020603050405020304" pitchFamily="18" charset="0"/>
                <a:cs typeface="Times New Roman" panose="02020603050405020304" pitchFamily="18" charset="0"/>
              </a:rPr>
              <a:t>2 - Η δημοσιογραφία οφείλει πρώτα απ’ όλα να είναι πιστή στους πολίτες.</a:t>
            </a:r>
            <a:br>
              <a:rPr lang="el-GR" sz="2800" dirty="0">
                <a:solidFill>
                  <a:srgbClr val="FFFFFF"/>
                </a:solidFill>
                <a:latin typeface="Times New Roman" panose="02020603050405020304" pitchFamily="18" charset="0"/>
                <a:cs typeface="Times New Roman" panose="02020603050405020304" pitchFamily="18" charset="0"/>
              </a:rPr>
            </a:b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2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lnSpcReduction="10000"/>
          </a:bodyPr>
          <a:lstStyle/>
          <a:p>
            <a:pPr marL="0" indent="0">
              <a:lnSpc>
                <a:spcPct val="150000"/>
              </a:lnSpc>
              <a:buNone/>
            </a:pPr>
            <a:r>
              <a:rPr lang="el-GR" dirty="0">
                <a:latin typeface="Times New Roman" panose="02020603050405020304" pitchFamily="18" charset="0"/>
                <a:cs typeface="Times New Roman" panose="02020603050405020304" pitchFamily="18" charset="0"/>
              </a:rPr>
              <a:t>Η υποχρέωση απέναντι στους πολίτες είναι το </a:t>
            </a:r>
            <a:r>
              <a:rPr lang="el-GR" b="1" dirty="0">
                <a:latin typeface="Times New Roman" panose="02020603050405020304" pitchFamily="18" charset="0"/>
                <a:cs typeface="Times New Roman" panose="02020603050405020304" pitchFamily="18" charset="0"/>
              </a:rPr>
              <a:t>σιωπηρό συμβόλαιο </a:t>
            </a:r>
            <a:r>
              <a:rPr lang="el-GR" dirty="0">
                <a:latin typeface="Times New Roman" panose="02020603050405020304" pitchFamily="18" charset="0"/>
                <a:cs typeface="Times New Roman" panose="02020603050405020304" pitchFamily="18" charset="0"/>
              </a:rPr>
              <a:t>με την κοινή γνώμη, που λέει στο αναγνωστικό κοινό ότι οι κινηματογραφικές κριτικές είναι ειλικρινείς, ότι οι κριτικές των εστιατορίων δεν επηρεάζονται από διαφημιστικές καταχωρίσεις, ότι η δημοσιογραφική κάλυψη των γεγονότων δεν προσδιορίζεται από ιδιοτελή κίνητρα ή φιλικές σχέσεις.</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3" name="Rectangle 12"/>
          <p:cNvSpPr>
            <a:spLocks noGrp="1" noRot="1" noChangeAspect="1" noMove="1" noResize="1" noEditPoints="1" noAdjustHandles="1" noChangeArrowheads="1" noChangeShapeType="1" noTextEdit="1"/>
          </p:cNvSpPr>
          <p:nvPr/>
        </p:nvSpPr>
        <p:spPr>
          <a:xfrm>
            <a:off x="0" y="1364152"/>
            <a:ext cx="4876800" cy="412969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2" name="Τίτλος 1"/>
          <p:cNvSpPr>
            <a:spLocks noGrp="1"/>
          </p:cNvSpPr>
          <p:nvPr>
            <p:ph type="title"/>
          </p:nvPr>
        </p:nvSpPr>
        <p:spPr>
          <a:xfrm>
            <a:off x="688588" y="2224668"/>
            <a:ext cx="3695700" cy="1566615"/>
          </a:xfrm>
        </p:spPr>
        <p:txBody>
          <a:bodyPr vert="horz" lIns="91440" tIns="45720" rIns="91440" bIns="45720" rtlCol="0" anchor="b">
            <a:normAutofit/>
          </a:bodyPr>
          <a:lstStyle/>
          <a:p>
            <a:r>
              <a:rPr lang="en-US" sz="2800" err="1">
                <a:latin typeface="Times New Roman" panose="02020603050405020304"/>
                <a:cs typeface="Posterama"/>
              </a:rPr>
              <a:t>Σχέση</a:t>
            </a:r>
            <a:r>
              <a:rPr lang="en-US" sz="2800">
                <a:latin typeface="Times New Roman" panose="02020603050405020304"/>
                <a:cs typeface="Posterama"/>
              </a:rPr>
              <a:t> Επ</a:t>
            </a:r>
            <a:r>
              <a:rPr lang="en-US" sz="2800" err="1">
                <a:latin typeface="Times New Roman" panose="02020603050405020304"/>
                <a:cs typeface="Posterama"/>
              </a:rPr>
              <a:t>ικοινωνί</a:t>
            </a:r>
            <a:r>
              <a:rPr lang="en-US" sz="2800">
                <a:latin typeface="Times New Roman" panose="02020603050405020304"/>
                <a:cs typeface="Posterama"/>
              </a:rPr>
              <a:t>ας - </a:t>
            </a:r>
            <a:r>
              <a:rPr lang="en-US" sz="2800" err="1">
                <a:latin typeface="Times New Roman" panose="02020603050405020304"/>
                <a:cs typeface="Posterama"/>
              </a:rPr>
              <a:t>Δημοσιογρ</a:t>
            </a:r>
            <a:r>
              <a:rPr lang="en-US" sz="2800">
                <a:latin typeface="Times New Roman" panose="02020603050405020304"/>
                <a:cs typeface="Posterama"/>
              </a:rPr>
              <a:t>α</a:t>
            </a:r>
            <a:r>
              <a:rPr lang="en-US" sz="2800" err="1">
                <a:latin typeface="Times New Roman" panose="02020603050405020304"/>
                <a:cs typeface="Posterama"/>
              </a:rPr>
              <a:t>φί</a:t>
            </a:r>
            <a:r>
              <a:rPr lang="en-US" sz="2800">
                <a:latin typeface="Times New Roman" panose="02020603050405020304"/>
                <a:cs typeface="Posterama"/>
              </a:rPr>
              <a:t>ας</a:t>
            </a:r>
            <a:endParaRPr lang="el-GR" sz="2800">
              <a:latin typeface="Times New Roman" panose="02020603050405020304"/>
              <a:cs typeface="Times New Roman" panose="02020603050405020304"/>
            </a:endParaRPr>
          </a:p>
        </p:txBody>
      </p:sp>
      <p:pic>
        <p:nvPicPr>
          <p:cNvPr id="6" name="Θέση περιεχομένου 5" descr="Εικόνα που περιέχει κείμενο, στιγμιότυπο οθόνης, χάρτης&#10;&#10;Περιγραφή που δημιουργήθηκε αυτόματα"/>
          <p:cNvPicPr>
            <a:picLocks noGrp="1" noChangeAspect="1"/>
          </p:cNvPicPr>
          <p:nvPr>
            <p:ph sz="half" idx="2"/>
          </p:nvPr>
        </p:nvPicPr>
        <p:blipFill>
          <a:blip r:embed="rId2"/>
          <a:stretch>
            <a:fillRect/>
          </a:stretch>
        </p:blipFill>
        <p:spPr>
          <a:xfrm>
            <a:off x="6096000" y="3589867"/>
            <a:ext cx="4920343" cy="2078845"/>
          </a:xfrm>
          <a:prstGeom prst="rect">
            <a:avLst/>
          </a:prstGeom>
        </p:spPr>
      </p:pic>
      <p:pic>
        <p:nvPicPr>
          <p:cNvPr id="5" name="Θέση περιεχομένου 4" descr="Εικόνα που περιέχει κείμενο, δέντρο, στιγμιότυπο οθόνης, σπίτι&#10;&#10;Περιγραφή που δημιουργήθηκε αυτόματα"/>
          <p:cNvPicPr>
            <a:picLocks noGrp="1" noChangeAspect="1"/>
          </p:cNvPicPr>
          <p:nvPr>
            <p:ph sz="half" idx="1"/>
          </p:nvPr>
        </p:nvPicPr>
        <p:blipFill>
          <a:blip r:embed="rId3"/>
          <a:stretch>
            <a:fillRect/>
          </a:stretch>
        </p:blipFill>
        <p:spPr>
          <a:xfrm>
            <a:off x="6857268" y="685800"/>
            <a:ext cx="3397806" cy="258233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86834" y="1153572"/>
            <a:ext cx="3200400" cy="4461163"/>
          </a:xfrm>
        </p:spPr>
        <p:txBody>
          <a:bodyPr>
            <a:normAutofit/>
          </a:bodyPr>
          <a:lstStyle/>
          <a:p>
            <a:pPr>
              <a:lnSpc>
                <a:spcPct val="150000"/>
              </a:lnSpc>
            </a:pPr>
            <a:r>
              <a:rPr lang="el-GR" sz="2800" dirty="0">
                <a:solidFill>
                  <a:srgbClr val="FFFFFF"/>
                </a:solidFill>
                <a:latin typeface="Times New Roman" panose="02020603050405020304" pitchFamily="18" charset="0"/>
                <a:cs typeface="Times New Roman" panose="02020603050405020304" pitchFamily="18" charset="0"/>
              </a:rPr>
              <a:t>3 - Η πεμπτουσία της είναι η συνέπεια στη διασταύρωση της πληροφορίας. </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2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a:bodyPr>
          <a:lstStyle/>
          <a:p>
            <a:pPr marL="0" indent="0">
              <a:buNone/>
            </a:pPr>
            <a:endParaRPr lang="el-GR" dirty="0">
              <a:latin typeface="Century Gothic" panose="020B0502020202020204" pitchFamily="34" charset="0"/>
            </a:endParaRPr>
          </a:p>
          <a:p>
            <a:pPr marL="0" indent="0">
              <a:lnSpc>
                <a:spcPct val="150000"/>
              </a:lnSpc>
              <a:buNone/>
            </a:pPr>
            <a:r>
              <a:rPr lang="el-GR" dirty="0">
                <a:latin typeface="Times New Roman" panose="02020603050405020304" pitchFamily="18" charset="0"/>
                <a:cs typeface="Times New Roman" panose="02020603050405020304" pitchFamily="18" charset="0"/>
              </a:rPr>
              <a:t>Η προσήλωση στη διασταύρωση της πληροφορίας είναι αυτό που διαχωρίζει τη δημοσιογραφία από την ψυχαγωγία, την προπαγάνδα, τη μυθοπλασία ή την τέχνη.</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86834" y="1153572"/>
            <a:ext cx="3200400" cy="4461163"/>
          </a:xfrm>
        </p:spPr>
        <p:txBody>
          <a:bodyPr>
            <a:normAutofit/>
          </a:bodyPr>
          <a:lstStyle/>
          <a:p>
            <a:pPr>
              <a:lnSpc>
                <a:spcPct val="100000"/>
              </a:lnSpc>
            </a:pPr>
            <a:r>
              <a:rPr lang="el-GR" sz="2800" dirty="0">
                <a:solidFill>
                  <a:srgbClr val="FFFFFF"/>
                </a:solidFill>
                <a:latin typeface="Times New Roman" panose="02020603050405020304" pitchFamily="18" charset="0"/>
                <a:cs typeface="Times New Roman" panose="02020603050405020304" pitchFamily="18" charset="0"/>
              </a:rPr>
              <a:t>4 - Οι δημοσιογράφοι πρέπει να διατηρούν την ανεξαρτησία τους από εκείνους τη δραστηριότητα των οποίων καλύπτουν δημοσιογραφικά.</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2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a:bodyPr>
          <a:lstStyle/>
          <a:p>
            <a:pPr marL="0" indent="0">
              <a:lnSpc>
                <a:spcPct val="150000"/>
              </a:lnSpc>
              <a:buNone/>
            </a:pPr>
            <a:r>
              <a:rPr lang="el-GR" dirty="0">
                <a:latin typeface="Times New Roman" panose="02020603050405020304" pitchFamily="18" charset="0"/>
                <a:cs typeface="Times New Roman" panose="02020603050405020304" pitchFamily="18" charset="0"/>
              </a:rPr>
              <a:t>Όσο περισσότερο βλέπει ένας δημοσιογράφος τον εαυτό του ως συμμέτοχο στα γεγονότα και είναι προσηλωμένος στις πηγές του, τόσο λιγότερο θα πρέπει να θεωρεί τον εαυτό του δημοσιογράφο. </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86834" y="1153572"/>
            <a:ext cx="3200400" cy="4461163"/>
          </a:xfrm>
        </p:spPr>
        <p:txBody>
          <a:bodyPr>
            <a:normAutofit/>
          </a:bodyPr>
          <a:lstStyle/>
          <a:p>
            <a:pPr>
              <a:lnSpc>
                <a:spcPct val="100000"/>
              </a:lnSpc>
            </a:pPr>
            <a:r>
              <a:rPr lang="el-GR" sz="2800" dirty="0">
                <a:solidFill>
                  <a:srgbClr val="FFFFFF"/>
                </a:solidFill>
                <a:latin typeface="Times New Roman" panose="02020603050405020304" pitchFamily="18" charset="0"/>
                <a:cs typeface="Times New Roman" panose="02020603050405020304" pitchFamily="18" charset="0"/>
              </a:rPr>
              <a:t>5 – Ο δημοσιογράφος πρέπει να λειτουργεί σαν ανεξάρτητος ελεγκτής της εξουσίας. </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2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a:bodyPr>
          <a:lstStyle/>
          <a:p>
            <a:pPr marL="0" indent="0">
              <a:lnSpc>
                <a:spcPct val="150000"/>
              </a:lnSpc>
              <a:buNone/>
            </a:pPr>
            <a:endParaRPr lang="el-GR" dirty="0">
              <a:latin typeface="Century Gothic" panose="020B0502020202020204" pitchFamily="34" charset="0"/>
            </a:endParaRPr>
          </a:p>
          <a:p>
            <a:pPr marL="0" indent="0">
              <a:lnSpc>
                <a:spcPct val="150000"/>
              </a:lnSpc>
              <a:buNone/>
            </a:pPr>
            <a:r>
              <a:rPr lang="el-GR" dirty="0">
                <a:latin typeface="Century Gothic" panose="020B0502020202020204" pitchFamily="34" charset="0"/>
              </a:rPr>
              <a:t>- </a:t>
            </a:r>
            <a:r>
              <a:rPr lang="el-GR" dirty="0">
                <a:latin typeface="Times New Roman" panose="02020603050405020304" pitchFamily="18" charset="0"/>
                <a:cs typeface="Times New Roman" panose="02020603050405020304" pitchFamily="18" charset="0"/>
              </a:rPr>
              <a:t>Ο ρόλος του κέρβερου (</a:t>
            </a:r>
            <a:r>
              <a:rPr lang="el-GR" dirty="0" err="1">
                <a:latin typeface="Times New Roman" panose="02020603050405020304" pitchFamily="18" charset="0"/>
                <a:cs typeface="Times New Roman" panose="02020603050405020304" pitchFamily="18" charset="0"/>
              </a:rPr>
              <a:t>Watchdog</a:t>
            </a:r>
            <a:r>
              <a:rPr lang="el-GR" dirty="0">
                <a:latin typeface="Times New Roman" panose="02020603050405020304" pitchFamily="18" charset="0"/>
                <a:cs typeface="Times New Roman" panose="02020603050405020304" pitchFamily="18" charset="0"/>
              </a:rPr>
              <a:t>).</a:t>
            </a:r>
          </a:p>
          <a:p>
            <a:pPr marL="0" indent="0">
              <a:lnSpc>
                <a:spcPct val="150000"/>
              </a:lnSpc>
              <a:buNone/>
            </a:pPr>
            <a:r>
              <a:rPr lang="el-GR" dirty="0">
                <a:latin typeface="Times New Roman" panose="02020603050405020304" pitchFamily="18" charset="0"/>
                <a:cs typeface="Times New Roman" panose="02020603050405020304" pitchFamily="18" charset="0"/>
              </a:rPr>
              <a:t>- Η δύναμη του ερευνητικού ρεπορτάζ.</a:t>
            </a:r>
          </a:p>
          <a:p>
            <a:pPr marL="0" indent="0">
              <a:lnSpc>
                <a:spcPct val="150000"/>
              </a:lnSpc>
              <a:buNone/>
            </a:pPr>
            <a:r>
              <a:rPr lang="el-GR" dirty="0">
                <a:latin typeface="Century Gothic" panose="020B0502020202020204" pitchFamily="34"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p:cNvSpPr>
            <a:spLocks noGrp="1" noRot="1" noChangeAspect="1" noMove="1" noResize="1" noEditPoints="1" noAdjustHandles="1" noChangeArrowheads="1" noChangeShapeType="1" noTextEdit="1"/>
          </p:cNvSpPr>
          <p:nvPr/>
        </p:nvSpPr>
        <p:spPr>
          <a:xfrm>
            <a:off x="458922" y="453981"/>
            <a:ext cx="6675120" cy="1877811"/>
          </a:xfrm>
          <a:prstGeom prst="rect">
            <a:avLst/>
          </a:prstGeom>
          <a:solidFill>
            <a:srgbClr val="693B3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2" name="Τίτλος 1"/>
          <p:cNvSpPr>
            <a:spLocks noGrp="1"/>
          </p:cNvSpPr>
          <p:nvPr>
            <p:ph type="title"/>
          </p:nvPr>
        </p:nvSpPr>
        <p:spPr>
          <a:xfrm>
            <a:off x="762000" y="721360"/>
            <a:ext cx="6089904" cy="1426464"/>
          </a:xfrm>
        </p:spPr>
        <p:txBody>
          <a:bodyPr vert="horz" lIns="91440" tIns="45720" rIns="91440" bIns="45720" rtlCol="0">
            <a:normAutofit fontScale="90000"/>
          </a:bodyPr>
          <a:lstStyle/>
          <a:p>
            <a:br>
              <a:rPr lang="en-US" sz="3000" b="0" kern="1200" dirty="0">
                <a:solidFill>
                  <a:srgbClr val="FFFFFF"/>
                </a:solidFill>
                <a:latin typeface="Candara" panose="020E0502030303020204" pitchFamily="34" charset="0"/>
              </a:rPr>
            </a:br>
            <a:r>
              <a:rPr lang="el-GR" sz="3000" b="0" dirty="0">
                <a:solidFill>
                  <a:srgbClr val="FFFFFF"/>
                </a:solidFill>
                <a:latin typeface="Times New Roman" panose="02020603050405020304" pitchFamily="18" charset="0"/>
                <a:cs typeface="Times New Roman" panose="02020603050405020304" pitchFamily="18" charset="0"/>
              </a:rPr>
              <a:t>Σκάνδαλο </a:t>
            </a:r>
            <a:r>
              <a:rPr lang="en-US" sz="3000" b="0" dirty="0">
                <a:solidFill>
                  <a:srgbClr val="FFFFFF"/>
                </a:solidFill>
                <a:latin typeface="Times New Roman" panose="02020603050405020304" pitchFamily="18" charset="0"/>
                <a:cs typeface="Times New Roman" panose="02020603050405020304" pitchFamily="18" charset="0"/>
              </a:rPr>
              <a:t>Watergate </a:t>
            </a:r>
            <a:r>
              <a:rPr lang="en-US" sz="3000" b="0" kern="1200" dirty="0">
                <a:solidFill>
                  <a:srgbClr val="FFFFFF"/>
                </a:solidFill>
                <a:latin typeface="Times New Roman" panose="02020603050405020304" pitchFamily="18" charset="0"/>
                <a:cs typeface="Times New Roman" panose="02020603050405020304" pitchFamily="18" charset="0"/>
              </a:rPr>
              <a:t>(1972-1974)</a:t>
            </a:r>
            <a:br>
              <a:rPr lang="el-GR" sz="3000" b="0" kern="1200" dirty="0">
                <a:solidFill>
                  <a:srgbClr val="FFFFFF"/>
                </a:solidFill>
                <a:latin typeface="Times New Roman" panose="02020603050405020304" pitchFamily="18" charset="0"/>
                <a:cs typeface="Times New Roman" panose="02020603050405020304" pitchFamily="18" charset="0"/>
              </a:rPr>
            </a:br>
            <a:br>
              <a:rPr lang="el-GR" sz="3000" b="0" kern="1200" dirty="0">
                <a:solidFill>
                  <a:srgbClr val="FFFFFF"/>
                </a:solidFill>
                <a:latin typeface="Times New Roman" panose="02020603050405020304" pitchFamily="18" charset="0"/>
                <a:cs typeface="Times New Roman" panose="02020603050405020304" pitchFamily="18" charset="0"/>
              </a:rPr>
            </a:br>
            <a:r>
              <a:rPr lang="el-GR" sz="2000" b="0" kern="1200" dirty="0">
                <a:solidFill>
                  <a:schemeClr val="bg1"/>
                </a:solidFill>
                <a:latin typeface="Times New Roman" panose="02020603050405020304" pitchFamily="18" charset="0"/>
                <a:cs typeface="Times New Roman" panose="02020603050405020304" pitchFamily="18" charset="0"/>
              </a:rPr>
              <a:t>Καρλ Μπερνστάιν και Μπομπ Γούντγουορντ</a:t>
            </a:r>
            <a:br>
              <a:rPr lang="en-US" sz="2000" b="0" kern="1200" dirty="0">
                <a:solidFill>
                  <a:schemeClr val="bg1"/>
                </a:solidFill>
                <a:latin typeface="Times New Roman" panose="02020603050405020304" pitchFamily="18" charset="0"/>
                <a:cs typeface="Times New Roman" panose="02020603050405020304" pitchFamily="18" charset="0"/>
              </a:rPr>
            </a:br>
            <a:r>
              <a:rPr lang="en-US" sz="2000" b="0" dirty="0">
                <a:solidFill>
                  <a:schemeClr val="bg1"/>
                </a:solidFill>
                <a:latin typeface="Times New Roman" panose="02020603050405020304" pitchFamily="18" charset="0"/>
                <a:cs typeface="Times New Roman" panose="02020603050405020304" pitchFamily="18" charset="0"/>
              </a:rPr>
              <a:t>The </a:t>
            </a:r>
            <a:r>
              <a:rPr lang="el-GR" sz="2000" b="0" kern="1200" dirty="0" err="1">
                <a:solidFill>
                  <a:schemeClr val="bg1"/>
                </a:solidFill>
                <a:latin typeface="Times New Roman" panose="02020603050405020304" pitchFamily="18" charset="0"/>
                <a:cs typeface="Times New Roman" panose="02020603050405020304" pitchFamily="18" charset="0"/>
              </a:rPr>
              <a:t>Washington</a:t>
            </a:r>
            <a:r>
              <a:rPr lang="el-GR" sz="2000" b="0" kern="1200" dirty="0">
                <a:solidFill>
                  <a:schemeClr val="bg1"/>
                </a:solidFill>
                <a:latin typeface="Times New Roman" panose="02020603050405020304" pitchFamily="18" charset="0"/>
                <a:cs typeface="Times New Roman" panose="02020603050405020304" pitchFamily="18" charset="0"/>
              </a:rPr>
              <a:t> Post</a:t>
            </a:r>
            <a:br>
              <a:rPr lang="en-US" sz="2000" b="0" kern="1200" dirty="0">
                <a:latin typeface="Times New Roman" panose="02020603050405020304" pitchFamily="18" charset="0"/>
                <a:cs typeface="Times New Roman" panose="02020603050405020304" pitchFamily="18" charset="0"/>
              </a:rPr>
            </a:br>
            <a:endParaRPr lang="en-US" sz="2000" b="0" dirty="0">
              <a:solidFill>
                <a:srgbClr val="FFFFFF"/>
              </a:solidFill>
              <a:latin typeface="Times New Roman" panose="02020603050405020304" pitchFamily="18" charset="0"/>
              <a:cs typeface="Times New Roman" panose="02020603050405020304" pitchFamily="18" charset="0"/>
            </a:endParaRPr>
          </a:p>
        </p:txBody>
      </p:sp>
      <p:sp>
        <p:nvSpPr>
          <p:cNvPr id="46" name="Rectangle 45"/>
          <p:cNvSpPr>
            <a:spLocks noGrp="1" noRot="1" noChangeAspect="1" noMove="1" noResize="1" noEditPoints="1" noAdjustHandles="1" noChangeArrowheads="1" noChangeShapeType="1" noTextEdit="1"/>
          </p:cNvSpPr>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48" name="Rectangle 47"/>
          <p:cNvSpPr>
            <a:spLocks noGrp="1" noRot="1" noChangeAspect="1" noMove="1" noResize="1" noEditPoints="1" noAdjustHandles="1" noChangeArrowheads="1" noChangeShapeType="1" noTextEdit="1"/>
          </p:cNvSpPr>
          <p:nvPr/>
        </p:nvSpPr>
        <p:spPr>
          <a:xfrm>
            <a:off x="9573768" y="453155"/>
            <a:ext cx="2149358" cy="1878638"/>
          </a:xfrm>
          <a:prstGeom prst="rect">
            <a:avLst/>
          </a:prstGeom>
          <a:solidFill>
            <a:srgbClr val="D8301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50" name="Rectangle 49"/>
          <p:cNvSpPr>
            <a:spLocks noGrp="1" noRot="1" noChangeAspect="1" noMove="1" noResize="1" noEditPoints="1" noAdjustHandles="1" noChangeArrowheads="1" noChangeShapeType="1" noTextEdit="1"/>
          </p:cNvSpPr>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13" name="Content Placeholder 12"/>
          <p:cNvSpPr>
            <a:spLocks noGrp="1"/>
          </p:cNvSpPr>
          <p:nvPr>
            <p:ph idx="1"/>
          </p:nvPr>
        </p:nvSpPr>
        <p:spPr>
          <a:xfrm>
            <a:off x="619760" y="2600960"/>
            <a:ext cx="6370320" cy="3637280"/>
          </a:xfrm>
        </p:spPr>
        <p:txBody>
          <a:bodyPr anchor="ctr">
            <a:noAutofit/>
          </a:bodyPr>
          <a:lstStyle/>
          <a:p>
            <a:pPr>
              <a:lnSpc>
                <a:spcPct val="90000"/>
              </a:lnSpc>
            </a:pPr>
            <a:r>
              <a:rPr lang="el-GR" sz="2000" b="0" kern="1200" dirty="0">
                <a:latin typeface="Times New Roman" panose="02020603050405020304" pitchFamily="18" charset="0"/>
                <a:cs typeface="Times New Roman" panose="02020603050405020304" pitchFamily="18" charset="0"/>
              </a:rPr>
              <a:t>Ερευνώντας αρχικά μια </a:t>
            </a:r>
            <a:r>
              <a:rPr lang="el-GR" sz="2000" kern="1200" dirty="0">
                <a:latin typeface="Times New Roman" panose="02020603050405020304" pitchFamily="18" charset="0"/>
                <a:cs typeface="Times New Roman" panose="02020603050405020304" pitchFamily="18" charset="0"/>
              </a:rPr>
              <a:t>διάρρηξη</a:t>
            </a:r>
            <a:r>
              <a:rPr lang="el-GR" sz="2000" b="0" kern="1200" dirty="0">
                <a:latin typeface="Times New Roman" panose="02020603050405020304" pitchFamily="18" charset="0"/>
                <a:cs typeface="Times New Roman" panose="02020603050405020304" pitchFamily="18" charset="0"/>
              </a:rPr>
              <a:t> στα κεντρικά </a:t>
            </a:r>
            <a:r>
              <a:rPr lang="el-GR" sz="2000" kern="1200" dirty="0">
                <a:latin typeface="Times New Roman" panose="02020603050405020304" pitchFamily="18" charset="0"/>
                <a:cs typeface="Times New Roman" panose="02020603050405020304" pitchFamily="18" charset="0"/>
              </a:rPr>
              <a:t>γραφεία του Δημοκρατικού Κόμματος των ΗΠΑ</a:t>
            </a:r>
            <a:r>
              <a:rPr lang="el-GR" sz="2000" b="0" kern="1200" dirty="0">
                <a:latin typeface="Times New Roman" panose="02020603050405020304" pitchFamily="18" charset="0"/>
                <a:cs typeface="Times New Roman" panose="02020603050405020304" pitchFamily="18" charset="0"/>
              </a:rPr>
              <a:t>, τον Ιούνιο του 1972, οι δημοσιογράφοι Καρλ </a:t>
            </a:r>
            <a:r>
              <a:rPr lang="el-GR" sz="2000" b="0" kern="1200" dirty="0" err="1">
                <a:latin typeface="Times New Roman" panose="02020603050405020304" pitchFamily="18" charset="0"/>
                <a:cs typeface="Times New Roman" panose="02020603050405020304" pitchFamily="18" charset="0"/>
              </a:rPr>
              <a:t>Μπέρνσταϊν</a:t>
            </a:r>
            <a:r>
              <a:rPr lang="el-GR" sz="2000" b="0" kern="1200" dirty="0">
                <a:latin typeface="Times New Roman" panose="02020603050405020304" pitchFamily="18" charset="0"/>
                <a:cs typeface="Times New Roman" panose="02020603050405020304" pitchFamily="18" charset="0"/>
              </a:rPr>
              <a:t> και Μπομπ Γούντγουορντ της </a:t>
            </a:r>
            <a:r>
              <a:rPr lang="en-US" sz="2000" b="0" kern="1200" dirty="0">
                <a:latin typeface="Times New Roman" panose="02020603050405020304" pitchFamily="18" charset="0"/>
                <a:cs typeface="Times New Roman" panose="02020603050405020304" pitchFamily="18" charset="0"/>
              </a:rPr>
              <a:t>Washington Post</a:t>
            </a:r>
            <a:r>
              <a:rPr lang="el-GR" sz="2000" b="0" kern="1200" dirty="0">
                <a:latin typeface="Times New Roman" panose="02020603050405020304" pitchFamily="18" charset="0"/>
                <a:cs typeface="Times New Roman" panose="02020603050405020304" pitchFamily="18" charset="0"/>
              </a:rPr>
              <a:t> </a:t>
            </a:r>
            <a:r>
              <a:rPr lang="el-GR" sz="2000" b="0" dirty="0">
                <a:latin typeface="Times New Roman" panose="02020603050405020304" pitchFamily="18" charset="0"/>
                <a:cs typeface="Times New Roman" panose="02020603050405020304" pitchFamily="18" charset="0"/>
              </a:rPr>
              <a:t>άρχισαν βαθμιαία με σειρά ρεπορτάζ να αποκαλύπτουν όλο και περισσότερες πτυχές ενός σκανδάλου υποκλοπών, καθώς και την </a:t>
            </a:r>
            <a:r>
              <a:rPr lang="el-GR" sz="2000" b="0" kern="1200" dirty="0">
                <a:latin typeface="Times New Roman" panose="02020603050405020304" pitchFamily="18" charset="0"/>
                <a:cs typeface="Times New Roman" panose="02020603050405020304" pitchFamily="18" charset="0"/>
              </a:rPr>
              <a:t>εμπλοκή του προέδρου Ρίτσαρντ Νίξον.</a:t>
            </a:r>
            <a:endParaRPr lang="en-US" sz="2000" b="0" kern="1200" dirty="0">
              <a:latin typeface="Times New Roman" panose="02020603050405020304" pitchFamily="18" charset="0"/>
              <a:cs typeface="Times New Roman" panose="02020603050405020304" pitchFamily="18" charset="0"/>
            </a:endParaRPr>
          </a:p>
          <a:p>
            <a:pPr>
              <a:lnSpc>
                <a:spcPct val="90000"/>
              </a:lnSpc>
            </a:pPr>
            <a:r>
              <a:rPr lang="el-GR" sz="2000" b="0" kern="1200" dirty="0">
                <a:latin typeface="Times New Roman" panose="02020603050405020304" pitchFamily="18" charset="0"/>
                <a:cs typeface="Times New Roman" panose="02020603050405020304" pitchFamily="18" charset="0"/>
              </a:rPr>
              <a:t>Το σκάνδαλο είχε τεράστια επίδραση στην αμερικανική πολιτική ζωή (ο Νίξον παραιτήθηκε). Μέχρι και σήμερα στα αγγλικά και σε άλλες γλώσσες η κατάληξη -</a:t>
            </a:r>
            <a:r>
              <a:rPr lang="el-GR" sz="2000" b="0" kern="1200" dirty="0" err="1">
                <a:latin typeface="Times New Roman" panose="02020603050405020304" pitchFamily="18" charset="0"/>
                <a:cs typeface="Times New Roman" panose="02020603050405020304" pitchFamily="18" charset="0"/>
              </a:rPr>
              <a:t>γκέιτ</a:t>
            </a:r>
            <a:r>
              <a:rPr lang="el-GR" sz="2000" b="0" kern="1200" dirty="0">
                <a:latin typeface="Times New Roman" panose="02020603050405020304" pitchFamily="18" charset="0"/>
                <a:cs typeface="Times New Roman" panose="02020603050405020304" pitchFamily="18" charset="0"/>
              </a:rPr>
              <a:t> (-</a:t>
            </a:r>
            <a:r>
              <a:rPr lang="el-GR" sz="2000" b="0" kern="1200" dirty="0" err="1">
                <a:latin typeface="Times New Roman" panose="02020603050405020304" pitchFamily="18" charset="0"/>
                <a:cs typeface="Times New Roman" panose="02020603050405020304" pitchFamily="18" charset="0"/>
              </a:rPr>
              <a:t>gate</a:t>
            </a:r>
            <a:r>
              <a:rPr lang="el-GR" sz="2000" b="0" kern="1200" dirty="0">
                <a:latin typeface="Times New Roman" panose="02020603050405020304" pitchFamily="18" charset="0"/>
                <a:cs typeface="Times New Roman" panose="02020603050405020304" pitchFamily="18" charset="0"/>
              </a:rPr>
              <a:t>) χαρακτηρίζει πολιτικά ή άλλα σκάνδαλα.</a:t>
            </a:r>
            <a:endParaRPr lang="en-US" sz="2000" b="0" dirty="0">
              <a:latin typeface="Times New Roman" panose="02020603050405020304" pitchFamily="18" charset="0"/>
              <a:cs typeface="Times New Roman" panose="02020603050405020304" pitchFamily="18" charset="0"/>
            </a:endParaRPr>
          </a:p>
        </p:txBody>
      </p:sp>
      <p:pic>
        <p:nvPicPr>
          <p:cNvPr id="3" name="Εικόνα 2"/>
          <p:cNvPicPr>
            <a:picLocks noChangeAspect="1"/>
          </p:cNvPicPr>
          <p:nvPr/>
        </p:nvPicPr>
        <p:blipFill rotWithShape="1">
          <a:blip r:embed="rId2"/>
          <a:srcRect l="18014" r="18014"/>
          <a:stretch>
            <a:fillRect/>
          </a:stretch>
        </p:blipFill>
        <p:spPr>
          <a:xfrm>
            <a:off x="7277100" y="2480954"/>
            <a:ext cx="4455979" cy="391812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86834" y="1153572"/>
            <a:ext cx="3200400" cy="4461163"/>
          </a:xfrm>
        </p:spPr>
        <p:txBody>
          <a:bodyPr>
            <a:normAutofit/>
          </a:bodyPr>
          <a:lstStyle/>
          <a:p>
            <a:pPr>
              <a:lnSpc>
                <a:spcPct val="100000"/>
              </a:lnSpc>
            </a:pPr>
            <a:r>
              <a:rPr lang="el-GR" sz="2800" dirty="0">
                <a:solidFill>
                  <a:srgbClr val="FFFFFF"/>
                </a:solidFill>
                <a:latin typeface="Times New Roman" panose="02020603050405020304" pitchFamily="18" charset="0"/>
                <a:cs typeface="Times New Roman" panose="02020603050405020304" pitchFamily="18" charset="0"/>
              </a:rPr>
              <a:t>6 – Η δημοσιογραφία πρέπει να παρέχει βήμα δημόσιας κριτικής και συναίνεσης.</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2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a:bodyPr>
          <a:lstStyle/>
          <a:p>
            <a:pPr marL="0" indent="0">
              <a:lnSpc>
                <a:spcPct val="150000"/>
              </a:lnSpc>
              <a:buNone/>
            </a:pPr>
            <a:endParaRPr lang="el-GR" dirty="0">
              <a:latin typeface="Century Gothic" panose="020B0502020202020204" pitchFamily="34" charset="0"/>
            </a:endParaRPr>
          </a:p>
          <a:p>
            <a:pPr marL="0" indent="0">
              <a:lnSpc>
                <a:spcPct val="150000"/>
              </a:lnSpc>
              <a:buNone/>
            </a:pPr>
            <a:r>
              <a:rPr lang="el-GR" dirty="0">
                <a:latin typeface="Times New Roman" panose="02020603050405020304" pitchFamily="18" charset="0"/>
                <a:cs typeface="Times New Roman" panose="02020603050405020304" pitchFamily="18" charset="0"/>
              </a:rPr>
              <a:t>Εξίσου σημαντικό είναι ότι το βήμα αυτό πρέπει να υπάρχει για όλα τα τμήματα μιας κοινωνίας, όχι μόνο για τους εύπορους ή για όσους είναι δημογραφικά ελκυστικοί. </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a:xfrm>
            <a:off x="462059" y="450221"/>
            <a:ext cx="3362146" cy="39115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2" name="Τίτλος 1"/>
          <p:cNvSpPr>
            <a:spLocks noGrp="1"/>
          </p:cNvSpPr>
          <p:nvPr>
            <p:ph type="title"/>
          </p:nvPr>
        </p:nvSpPr>
        <p:spPr>
          <a:xfrm>
            <a:off x="774701" y="762000"/>
            <a:ext cx="2771672" cy="3230578"/>
          </a:xfrm>
        </p:spPr>
        <p:txBody>
          <a:bodyPr vert="horz" lIns="91440" tIns="45720" rIns="91440" bIns="45720" rtlCol="0">
            <a:normAutofit fontScale="90000"/>
          </a:bodyPr>
          <a:lstStyle/>
          <a:p>
            <a:pPr algn="ctr">
              <a:lnSpc>
                <a:spcPct val="120000"/>
              </a:lnSpc>
            </a:pPr>
            <a:br>
              <a:rPr lang="en-US" sz="1200" b="0" kern="1200" dirty="0">
                <a:solidFill>
                  <a:srgbClr val="FFFFFF"/>
                </a:solidFill>
                <a:latin typeface="Candara" panose="020E0502030303020204" pitchFamily="34" charset="0"/>
              </a:rPr>
            </a:br>
            <a:r>
              <a:rPr lang="el-GR" sz="3200" b="0" kern="1200" dirty="0">
                <a:solidFill>
                  <a:schemeClr val="bg1"/>
                </a:solidFill>
                <a:latin typeface="Times New Roman" panose="02020603050405020304" pitchFamily="18" charset="0"/>
                <a:cs typeface="Times New Roman" panose="02020603050405020304" pitchFamily="18" charset="0"/>
              </a:rPr>
              <a:t>Δέκα μέρες σε </a:t>
            </a:r>
            <a:r>
              <a:rPr lang="el-GR" sz="3200" b="0" dirty="0">
                <a:solidFill>
                  <a:schemeClr val="bg1"/>
                </a:solidFill>
                <a:latin typeface="Times New Roman" panose="02020603050405020304" pitchFamily="18" charset="0"/>
                <a:cs typeface="Times New Roman" panose="02020603050405020304" pitchFamily="18" charset="0"/>
              </a:rPr>
              <a:t>ψυχιατρείο</a:t>
            </a:r>
            <a:br>
              <a:rPr lang="el-GR" sz="3200" b="0" dirty="0">
                <a:solidFill>
                  <a:schemeClr val="bg1"/>
                </a:solidFill>
                <a:latin typeface="Times New Roman" panose="02020603050405020304" pitchFamily="18" charset="0"/>
                <a:cs typeface="Times New Roman" panose="02020603050405020304" pitchFamily="18" charset="0"/>
              </a:rPr>
            </a:br>
            <a:br>
              <a:rPr lang="el-GR" sz="3200" b="0" dirty="0">
                <a:solidFill>
                  <a:schemeClr val="bg1"/>
                </a:solidFill>
                <a:latin typeface="Times New Roman" panose="02020603050405020304" pitchFamily="18" charset="0"/>
                <a:cs typeface="Times New Roman" panose="02020603050405020304" pitchFamily="18" charset="0"/>
              </a:rPr>
            </a:br>
            <a:r>
              <a:rPr lang="en-US" sz="2200" b="0" dirty="0">
                <a:solidFill>
                  <a:schemeClr val="bg1"/>
                </a:solidFill>
                <a:latin typeface="Times New Roman" panose="02020603050405020304" pitchFamily="18" charset="0"/>
                <a:cs typeface="Times New Roman" panose="02020603050405020304" pitchFamily="18" charset="0"/>
              </a:rPr>
              <a:t>New York World</a:t>
            </a:r>
            <a:r>
              <a:rPr lang="el-GR" sz="2200" b="0" dirty="0">
                <a:solidFill>
                  <a:schemeClr val="bg1"/>
                </a:solidFill>
                <a:latin typeface="Times New Roman" panose="02020603050405020304" pitchFamily="18" charset="0"/>
                <a:cs typeface="Times New Roman" panose="02020603050405020304" pitchFamily="18" charset="0"/>
              </a:rPr>
              <a:t> </a:t>
            </a:r>
            <a:br>
              <a:rPr lang="en-US" sz="2200" b="0" dirty="0">
                <a:solidFill>
                  <a:schemeClr val="bg1"/>
                </a:solidFill>
                <a:latin typeface="Times New Roman" panose="02020603050405020304" pitchFamily="18" charset="0"/>
                <a:cs typeface="Times New Roman" panose="02020603050405020304" pitchFamily="18" charset="0"/>
              </a:rPr>
            </a:br>
            <a:r>
              <a:rPr lang="el-GR" sz="2200" b="0" dirty="0">
                <a:solidFill>
                  <a:schemeClr val="bg1"/>
                </a:solidFill>
                <a:latin typeface="Times New Roman" panose="02020603050405020304" pitchFamily="18" charset="0"/>
                <a:cs typeface="Times New Roman" panose="02020603050405020304" pitchFamily="18" charset="0"/>
              </a:rPr>
              <a:t>(η εφημερίδα του </a:t>
            </a:r>
            <a:r>
              <a:rPr lang="el-GR" sz="2200" b="0" dirty="0" err="1">
                <a:solidFill>
                  <a:schemeClr val="bg1"/>
                </a:solidFill>
                <a:latin typeface="Times New Roman" panose="02020603050405020304" pitchFamily="18" charset="0"/>
                <a:cs typeface="Times New Roman" panose="02020603050405020304" pitchFamily="18" charset="0"/>
              </a:rPr>
              <a:t>Πούλιτζερ</a:t>
            </a:r>
            <a:r>
              <a:rPr lang="en-US" sz="2200" b="0" dirty="0">
                <a:solidFill>
                  <a:schemeClr val="bg1"/>
                </a:solidFill>
                <a:latin typeface="Times New Roman" panose="02020603050405020304" pitchFamily="18" charset="0"/>
                <a:cs typeface="Times New Roman" panose="02020603050405020304" pitchFamily="18" charset="0"/>
              </a:rPr>
              <a:t>)</a:t>
            </a:r>
            <a:br>
              <a:rPr lang="el-GR" sz="2200" b="0" dirty="0">
                <a:solidFill>
                  <a:schemeClr val="bg1"/>
                </a:solidFill>
                <a:latin typeface="Times New Roman" panose="02020603050405020304" pitchFamily="18" charset="0"/>
                <a:cs typeface="Times New Roman" panose="02020603050405020304" pitchFamily="18" charset="0"/>
              </a:rPr>
            </a:br>
            <a:r>
              <a:rPr lang="el-GR" sz="2200" b="0" dirty="0">
                <a:solidFill>
                  <a:schemeClr val="bg1"/>
                </a:solidFill>
                <a:latin typeface="Times New Roman" panose="02020603050405020304" pitchFamily="18" charset="0"/>
                <a:cs typeface="Times New Roman" panose="02020603050405020304" pitchFamily="18" charset="0"/>
              </a:rPr>
              <a:t>1887</a:t>
            </a:r>
            <a:br>
              <a:rPr lang="en-US" sz="1600" b="0" dirty="0">
                <a:latin typeface="Times New Roman" panose="02020603050405020304" pitchFamily="18" charset="0"/>
                <a:cs typeface="Times New Roman" panose="02020603050405020304" pitchFamily="18" charset="0"/>
              </a:rPr>
            </a:br>
            <a:endParaRPr lang="en-US" sz="1600" b="0" kern="1200" dirty="0">
              <a:solidFill>
                <a:srgbClr val="FFFFFF"/>
              </a:solidFill>
              <a:latin typeface="Times New Roman" panose="02020603050405020304" pitchFamily="18" charset="0"/>
              <a:cs typeface="Times New Roman" panose="02020603050405020304" pitchFamily="18" charset="0"/>
            </a:endParaRPr>
          </a:p>
        </p:txBody>
      </p:sp>
      <p:pic>
        <p:nvPicPr>
          <p:cNvPr id="6" name="Θέση περιεχομένου 5"/>
          <p:cNvPicPr>
            <a:picLocks noChangeAspect="1"/>
          </p:cNvPicPr>
          <p:nvPr/>
        </p:nvPicPr>
        <p:blipFill rotWithShape="1">
          <a:blip r:embed="rId2"/>
          <a:srcRect t="876" b="876"/>
          <a:stretch>
            <a:fillRect/>
          </a:stretch>
        </p:blipFill>
        <p:spPr>
          <a:xfrm>
            <a:off x="3988092" y="448054"/>
            <a:ext cx="4036457" cy="5954580"/>
          </a:xfrm>
          <a:prstGeom prst="rect">
            <a:avLst/>
          </a:prstGeom>
        </p:spPr>
      </p:pic>
      <p:sp>
        <p:nvSpPr>
          <p:cNvPr id="18" name="Rectangle 17"/>
          <p:cNvSpPr>
            <a:spLocks noGrp="1" noRot="1" noChangeAspect="1" noMove="1" noResize="1" noEditPoints="1" noAdjustHandles="1" noChangeArrowheads="1" noChangeShapeType="1" noTextEdit="1"/>
          </p:cNvSpPr>
          <p:nvPr/>
        </p:nvSpPr>
        <p:spPr>
          <a:xfrm>
            <a:off x="8188443" y="445459"/>
            <a:ext cx="3522149"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13" name="Content Placeholder 12"/>
          <p:cNvSpPr>
            <a:spLocks noGrp="1"/>
          </p:cNvSpPr>
          <p:nvPr>
            <p:ph idx="1"/>
          </p:nvPr>
        </p:nvSpPr>
        <p:spPr>
          <a:xfrm>
            <a:off x="8260080" y="599440"/>
            <a:ext cx="3322319" cy="5516880"/>
          </a:xfrm>
        </p:spPr>
        <p:txBody>
          <a:bodyPr anchor="ctr">
            <a:normAutofit fontScale="25000" lnSpcReduction="20000"/>
          </a:bodyPr>
          <a:lstStyle/>
          <a:p>
            <a:pPr algn="ctr">
              <a:lnSpc>
                <a:spcPct val="140000"/>
              </a:lnSpc>
            </a:pPr>
            <a:br>
              <a:rPr lang="en-US" sz="2000" b="0" kern="1200" dirty="0">
                <a:solidFill>
                  <a:srgbClr val="FFFFFF"/>
                </a:solidFill>
                <a:latin typeface="Candara" panose="020E0502030303020204" pitchFamily="34" charset="0"/>
              </a:rPr>
            </a:br>
            <a:r>
              <a:rPr lang="el-GR" sz="7200" b="0" kern="1200" dirty="0">
                <a:latin typeface="Times New Roman" panose="02020603050405020304" pitchFamily="18" charset="0"/>
                <a:cs typeface="Times New Roman" panose="02020603050405020304" pitchFamily="18" charset="0"/>
              </a:rPr>
              <a:t>Η </a:t>
            </a:r>
            <a:r>
              <a:rPr lang="el-GR" sz="7200" b="0" kern="1200" dirty="0" err="1">
                <a:latin typeface="Times New Roman" panose="02020603050405020304" pitchFamily="18" charset="0"/>
                <a:cs typeface="Times New Roman" panose="02020603050405020304" pitchFamily="18" charset="0"/>
              </a:rPr>
              <a:t>Nellie</a:t>
            </a:r>
            <a:r>
              <a:rPr lang="el-GR" sz="7200" b="0" kern="1200" dirty="0">
                <a:latin typeface="Times New Roman" panose="02020603050405020304" pitchFamily="18" charset="0"/>
                <a:cs typeface="Times New Roman" panose="02020603050405020304" pitchFamily="18" charset="0"/>
              </a:rPr>
              <a:t> </a:t>
            </a:r>
            <a:r>
              <a:rPr lang="el-GR" sz="7200" b="0" kern="1200" dirty="0" err="1">
                <a:latin typeface="Times New Roman" panose="02020603050405020304" pitchFamily="18" charset="0"/>
                <a:cs typeface="Times New Roman" panose="02020603050405020304" pitchFamily="18" charset="0"/>
              </a:rPr>
              <a:t>Bly</a:t>
            </a:r>
            <a:r>
              <a:rPr lang="el-GR" sz="7200" b="0" kern="1200" dirty="0">
                <a:latin typeface="Times New Roman" panose="02020603050405020304" pitchFamily="18" charset="0"/>
                <a:cs typeface="Times New Roman" panose="02020603050405020304" pitchFamily="18" charset="0"/>
              </a:rPr>
              <a:t>, μια νεαρή ρεπόρτερ, εισέρχεται μυστικά (</a:t>
            </a:r>
            <a:r>
              <a:rPr lang="en-US" sz="7200" b="0" kern="1200" dirty="0">
                <a:latin typeface="Times New Roman" panose="02020603050405020304" pitchFamily="18" charset="0"/>
                <a:cs typeface="Times New Roman" panose="02020603050405020304" pitchFamily="18" charset="0"/>
              </a:rPr>
              <a:t>undercover)</a:t>
            </a:r>
            <a:r>
              <a:rPr lang="el-GR" sz="7200" b="0" kern="1200" dirty="0">
                <a:latin typeface="Times New Roman" panose="02020603050405020304" pitchFamily="18" charset="0"/>
                <a:cs typeface="Times New Roman" panose="02020603050405020304" pitchFamily="18" charset="0"/>
              </a:rPr>
              <a:t> ως ασθενής σε ψυχιατρείο και αποκαλύπτει τις απ</a:t>
            </a:r>
            <a:r>
              <a:rPr lang="el-GR" sz="7200" b="0" dirty="0">
                <a:latin typeface="Times New Roman" panose="02020603050405020304" pitchFamily="18" charset="0"/>
                <a:cs typeface="Times New Roman" panose="02020603050405020304" pitchFamily="18" charset="0"/>
              </a:rPr>
              <a:t>άνθρωπες</a:t>
            </a:r>
            <a:r>
              <a:rPr lang="el-GR" sz="7200" b="0" kern="1200" dirty="0">
                <a:latin typeface="Times New Roman" panose="02020603050405020304" pitchFamily="18" charset="0"/>
                <a:cs typeface="Times New Roman" panose="02020603050405020304" pitchFamily="18" charset="0"/>
              </a:rPr>
              <a:t> συνθήκες</a:t>
            </a:r>
            <a:r>
              <a:rPr lang="en-US" sz="7200" b="0" kern="1200" dirty="0">
                <a:latin typeface="Times New Roman" panose="02020603050405020304" pitchFamily="18" charset="0"/>
                <a:cs typeface="Times New Roman" panose="02020603050405020304" pitchFamily="18" charset="0"/>
              </a:rPr>
              <a:t> </a:t>
            </a:r>
            <a:r>
              <a:rPr lang="el-GR" sz="7200" b="0" kern="1200" dirty="0">
                <a:latin typeface="Times New Roman" panose="02020603050405020304" pitchFamily="18" charset="0"/>
                <a:cs typeface="Times New Roman" panose="02020603050405020304" pitchFamily="18" charset="0"/>
              </a:rPr>
              <a:t>εντός του. Σχεδόν αμέσως, η πολιτεία της Νέας Υόρκης διαθέτει επιπλέον 1 εκατ. δολάρια ετησίως για τη φροντίδα των ψυχικά ασθενών. Το ερευνητικό ρεπορτάζ της οδήγησε, επίσης, σε μεγάλη έρευνα των αρχών για το ίδρυμα</a:t>
            </a:r>
            <a:r>
              <a:rPr lang="el-GR" sz="7200" b="0" kern="1200" dirty="0">
                <a:latin typeface="Posterama" panose="020B0504020200020000" pitchFamily="34" charset="0"/>
                <a:cs typeface="Posterama" panose="020B0504020200020000" pitchFamily="34" charset="0"/>
              </a:rPr>
              <a:t>.</a:t>
            </a:r>
            <a:endParaRPr lang="en-US" sz="7200" dirty="0">
              <a:latin typeface="Posterama" panose="020B0504020200020000" pitchFamily="34" charset="0"/>
              <a:cs typeface="Posterama" panose="020B0504020200020000" pitchFamily="34" charset="0"/>
            </a:endParaRPr>
          </a:p>
        </p:txBody>
      </p:sp>
      <p:sp>
        <p:nvSpPr>
          <p:cNvPr id="20" name="Rectangle 19"/>
          <p:cNvSpPr>
            <a:spLocks noGrp="1" noRot="1" noChangeAspect="1" noMove="1" noResize="1" noEditPoints="1" noAdjustHandles="1" noChangeArrowheads="1" noChangeShapeType="1" noTextEdit="1"/>
          </p:cNvSpPr>
          <p:nvPr/>
        </p:nvSpPr>
        <p:spPr>
          <a:xfrm>
            <a:off x="462058" y="4517136"/>
            <a:ext cx="3362146" cy="18904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F9428D-075C-F165-5121-447DEA98480E}"/>
              </a:ext>
            </a:extLst>
          </p:cNvPr>
          <p:cNvSpPr>
            <a:spLocks noGrp="1"/>
          </p:cNvSpPr>
          <p:nvPr>
            <p:ph type="title"/>
          </p:nvPr>
        </p:nvSpPr>
        <p:spPr/>
        <p:txBody>
          <a:bodyPr/>
          <a:lstStyle/>
          <a:p>
            <a:pPr algn="ctr"/>
            <a:r>
              <a:rPr lang="el-GR" dirty="0">
                <a:latin typeface="Times New Roman" panose="02020603050405020304" pitchFamily="18" charset="0"/>
                <a:cs typeface="Times New Roman" panose="02020603050405020304" pitchFamily="18" charset="0"/>
              </a:rPr>
              <a:t>«Πες την ιστορία σου»</a:t>
            </a:r>
            <a:endParaRPr lang="en-US"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D726530A-8F4E-01C1-8CAB-4CCC7435A2DC}"/>
              </a:ext>
            </a:extLst>
          </p:cNvPr>
          <p:cNvSpPr>
            <a:spLocks noGrp="1"/>
          </p:cNvSpPr>
          <p:nvPr>
            <p:ph idx="1"/>
          </p:nvPr>
        </p:nvSpPr>
        <p:spPr/>
        <p:txBody>
          <a:bodyPr>
            <a:normAutofit fontScale="92500"/>
          </a:bodyPr>
          <a:lstStyle/>
          <a:p>
            <a:pPr>
              <a:lnSpc>
                <a:spcPct val="120000"/>
              </a:lnSpc>
            </a:pPr>
            <a:r>
              <a:rPr lang="el-GR" sz="1800" dirty="0">
                <a:solidFill>
                  <a:schemeClr val="tx1"/>
                </a:solidFill>
                <a:latin typeface="Times New Roman" panose="02020603050405020304" pitchFamily="18" charset="0"/>
                <a:cs typeface="Times New Roman" panose="02020603050405020304" pitchFamily="18" charset="0"/>
              </a:rPr>
              <a:t>Παρουσιάστε μια προσωπική σας ιστορία ως είδηση</a:t>
            </a:r>
            <a:r>
              <a:rPr lang="en-US" sz="1800" dirty="0">
                <a:solidFill>
                  <a:schemeClr val="tx1"/>
                </a:solidFill>
                <a:latin typeface="Times New Roman" panose="02020603050405020304" pitchFamily="18" charset="0"/>
                <a:cs typeface="Times New Roman" panose="02020603050405020304" pitchFamily="18" charset="0"/>
              </a:rPr>
              <a:t>.</a:t>
            </a:r>
          </a:p>
          <a:p>
            <a:pPr>
              <a:lnSpc>
                <a:spcPct val="120000"/>
              </a:lnSpc>
            </a:pPr>
            <a:r>
              <a:rPr lang="el-GR" sz="1800" dirty="0">
                <a:solidFill>
                  <a:schemeClr val="tx1"/>
                </a:solidFill>
                <a:latin typeface="Times New Roman" panose="02020603050405020304" pitchFamily="18" charset="0"/>
                <a:cs typeface="Times New Roman" panose="02020603050405020304" pitchFamily="18" charset="0"/>
              </a:rPr>
              <a:t>Στόχος:</a:t>
            </a:r>
            <a:r>
              <a:rPr lang="en-US" sz="1800" dirty="0">
                <a:solidFill>
                  <a:schemeClr val="tx1"/>
                </a:solidFill>
                <a:latin typeface="Times New Roman" panose="02020603050405020304" pitchFamily="18" charset="0"/>
                <a:cs typeface="Times New Roman" panose="02020603050405020304" pitchFamily="18" charset="0"/>
              </a:rPr>
              <a:t> </a:t>
            </a:r>
            <a:r>
              <a:rPr lang="el-GR" sz="1800" dirty="0">
                <a:solidFill>
                  <a:schemeClr val="tx1"/>
                </a:solidFill>
                <a:latin typeface="Times New Roman" panose="02020603050405020304" pitchFamily="18" charset="0"/>
                <a:cs typeface="Times New Roman" panose="02020603050405020304" pitchFamily="18" charset="0"/>
              </a:rPr>
              <a:t>Καλείσθε να συντάξετε ένα σύντομο ειδησεογραφικό άρθρο (200-300 λέξεων) βασισμένο σε ένα προσωπικό γεγονός, εμπειρία ή στιγμή που διαμόρφωσε τη ζωή ή την προοπτική σας. Η διαδικασία αυτή σας εισάγει στις βασικές αρχές της αφήγησης ιστοριών.</a:t>
            </a:r>
            <a:endParaRPr lang="en-US" sz="1800" dirty="0">
              <a:solidFill>
                <a:schemeClr val="tx1"/>
              </a:solidFill>
              <a:latin typeface="Times New Roman" panose="02020603050405020304" pitchFamily="18" charset="0"/>
              <a:cs typeface="Times New Roman" panose="02020603050405020304" pitchFamily="18" charset="0"/>
            </a:endParaRPr>
          </a:p>
          <a:p>
            <a:pPr>
              <a:lnSpc>
                <a:spcPct val="120000"/>
              </a:lnSpc>
            </a:pPr>
            <a:r>
              <a:rPr lang="el-GR" sz="1800" dirty="0">
                <a:solidFill>
                  <a:schemeClr val="tx1"/>
                </a:solidFill>
                <a:latin typeface="Times New Roman" panose="02020603050405020304" pitchFamily="18" charset="0"/>
                <a:cs typeface="Times New Roman" panose="02020603050405020304" pitchFamily="18" charset="0"/>
              </a:rPr>
              <a:t>Οδηγίες:</a:t>
            </a:r>
            <a:endParaRPr lang="en-US" sz="1800" dirty="0">
              <a:solidFill>
                <a:schemeClr val="tx1"/>
              </a:solidFill>
              <a:latin typeface="Times New Roman" panose="02020603050405020304" pitchFamily="18" charset="0"/>
              <a:cs typeface="Times New Roman" panose="02020603050405020304" pitchFamily="18" charset="0"/>
            </a:endParaRPr>
          </a:p>
          <a:p>
            <a:pPr lvl="1">
              <a:lnSpc>
                <a:spcPct val="120000"/>
              </a:lnSpc>
            </a:pPr>
            <a:r>
              <a:rPr lang="el-GR" sz="1600" dirty="0">
                <a:solidFill>
                  <a:schemeClr val="tx1"/>
                </a:solidFill>
                <a:latin typeface="Times New Roman" panose="02020603050405020304" pitchFamily="18" charset="0"/>
                <a:cs typeface="Times New Roman" panose="02020603050405020304" pitchFamily="18" charset="0"/>
              </a:rPr>
              <a:t>Τίτλος: Ξεκινήστε με τη δημιουργία ενός τίτλου που να συνοψίζει την ιστορία σας με συνοπτικό και ελκυστικό τρόπο.</a:t>
            </a:r>
            <a:endParaRPr lang="en-US" sz="1600" dirty="0">
              <a:solidFill>
                <a:schemeClr val="tx1"/>
              </a:solidFill>
              <a:latin typeface="Times New Roman" panose="02020603050405020304" pitchFamily="18" charset="0"/>
              <a:cs typeface="Times New Roman" panose="02020603050405020304" pitchFamily="18" charset="0"/>
            </a:endParaRPr>
          </a:p>
          <a:p>
            <a:pPr lvl="1">
              <a:lnSpc>
                <a:spcPct val="120000"/>
              </a:lnSpc>
            </a:pPr>
            <a:r>
              <a:rPr lang="en-US" sz="1600" dirty="0">
                <a:solidFill>
                  <a:schemeClr val="tx1"/>
                </a:solidFill>
                <a:latin typeface="Times New Roman" panose="02020603050405020304" pitchFamily="18" charset="0"/>
                <a:cs typeface="Times New Roman" panose="02020603050405020304" pitchFamily="18" charset="0"/>
              </a:rPr>
              <a:t>Lead</a:t>
            </a:r>
            <a:r>
              <a:rPr lang="el-GR" sz="1600" dirty="0">
                <a:solidFill>
                  <a:schemeClr val="tx1"/>
                </a:solidFill>
                <a:latin typeface="Times New Roman" panose="02020603050405020304" pitchFamily="18" charset="0"/>
                <a:cs typeface="Times New Roman" panose="02020603050405020304" pitchFamily="18" charset="0"/>
              </a:rPr>
              <a:t> (εισαγωγική πρόταση): Γράψτε ένα δυνατό </a:t>
            </a:r>
            <a:r>
              <a:rPr lang="el-GR" sz="1600" dirty="0" err="1">
                <a:solidFill>
                  <a:schemeClr val="tx1"/>
                </a:solidFill>
                <a:latin typeface="Times New Roman" panose="02020603050405020304" pitchFamily="18" charset="0"/>
                <a:cs typeface="Times New Roman" panose="02020603050405020304" pitchFamily="18" charset="0"/>
              </a:rPr>
              <a:t>lead</a:t>
            </a:r>
            <a:r>
              <a:rPr lang="el-GR" sz="1600" dirty="0">
                <a:solidFill>
                  <a:schemeClr val="tx1"/>
                </a:solidFill>
                <a:latin typeface="Times New Roman" panose="02020603050405020304" pitchFamily="18" charset="0"/>
                <a:cs typeface="Times New Roman" panose="02020603050405020304" pitchFamily="18" charset="0"/>
              </a:rPr>
              <a:t> που να συνοψίζει την πιο σημαντική πτυχή της ιστορίας σας σε μία ή δύο προτάσεις. Θα πρέπει να απαντά στα ακόλουθα: «ποιος, τι, πού, πότε και γιατί» της εμπειρίας σας.</a:t>
            </a:r>
          </a:p>
          <a:p>
            <a:pPr lvl="1">
              <a:lnSpc>
                <a:spcPct val="120000"/>
              </a:lnSpc>
            </a:pPr>
            <a:r>
              <a:rPr lang="el-GR" sz="1600" dirty="0">
                <a:solidFill>
                  <a:schemeClr val="tx1"/>
                </a:solidFill>
                <a:latin typeface="Times New Roman" panose="02020603050405020304" pitchFamily="18" charset="0"/>
                <a:cs typeface="Times New Roman" panose="02020603050405020304" pitchFamily="18" charset="0"/>
              </a:rPr>
              <a:t>Σώμα: Αναπτύξτε την ιστορία σας με σαφή και λογική δομή. Σκεφθείτε δημιουργικά ώστε να κάνετε την ιστορία ελκυστική.</a:t>
            </a:r>
          </a:p>
          <a:p>
            <a:pPr lvl="1">
              <a:lnSpc>
                <a:spcPct val="120000"/>
              </a:lnSpc>
            </a:pPr>
            <a:r>
              <a:rPr lang="el-GR" sz="1600" dirty="0">
                <a:solidFill>
                  <a:schemeClr val="tx1"/>
                </a:solidFill>
                <a:latin typeface="Times New Roman" panose="02020603050405020304" pitchFamily="18" charset="0"/>
                <a:cs typeface="Times New Roman" panose="02020603050405020304" pitchFamily="18" charset="0"/>
              </a:rPr>
              <a:t>Σκεφτείτε γιατί αυτή η ιστορία έχει σημασία. Τι διδαχθήκατε, συνειδητοποιήσατε ή τι αντίκτυπο είχε σε εσάς και γιατί μπορεί να ενδιαφέρει το κοινό σας;</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1450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p:cNvSpPr>
            <a:spLocks noGrp="1" noRot="1" noChangeAspect="1" noMove="1" noResize="1" noEditPoints="1" noAdjustHandles="1" noChangeArrowheads="1" noChangeShapeType="1" noTextEdit="1"/>
          </p:cNvSpPr>
          <p:nvPr/>
        </p:nvSpPr>
        <p:spPr>
          <a:xfrm>
            <a:off x="458922" y="453981"/>
            <a:ext cx="6675120" cy="1877811"/>
          </a:xfrm>
          <a:prstGeom prst="rect">
            <a:avLst/>
          </a:prstGeom>
          <a:solidFill>
            <a:srgbClr val="693B3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2" name="Τίτλος 1"/>
          <p:cNvSpPr>
            <a:spLocks noGrp="1"/>
          </p:cNvSpPr>
          <p:nvPr>
            <p:ph type="title"/>
          </p:nvPr>
        </p:nvSpPr>
        <p:spPr>
          <a:xfrm>
            <a:off x="762000" y="721360"/>
            <a:ext cx="6089904" cy="1426464"/>
          </a:xfrm>
        </p:spPr>
        <p:txBody>
          <a:bodyPr vert="horz" lIns="91440" tIns="45720" rIns="91440" bIns="45720" rtlCol="0">
            <a:normAutofit/>
          </a:bodyPr>
          <a:lstStyle/>
          <a:p>
            <a:r>
              <a:rPr lang="en-US" sz="3000" b="0" dirty="0" err="1">
                <a:solidFill>
                  <a:srgbClr val="FFFFFF"/>
                </a:solidFill>
                <a:latin typeface="Times New Roman" panose="02020603050405020304" pitchFamily="18" charset="0"/>
                <a:cs typeface="Times New Roman" panose="02020603050405020304" pitchFamily="18" charset="0"/>
              </a:rPr>
              <a:t>Lenell</a:t>
            </a:r>
            <a:r>
              <a:rPr lang="en-US" sz="3000" b="0" dirty="0">
                <a:solidFill>
                  <a:srgbClr val="FFFFFF"/>
                </a:solidFill>
                <a:latin typeface="Times New Roman" panose="02020603050405020304" pitchFamily="18" charset="0"/>
                <a:cs typeface="Times New Roman" panose="02020603050405020304" pitchFamily="18" charset="0"/>
              </a:rPr>
              <a:t> </a:t>
            </a:r>
            <a:r>
              <a:rPr lang="en-US" sz="3000" b="0" dirty="0" err="1">
                <a:solidFill>
                  <a:srgbClr val="FFFFFF"/>
                </a:solidFill>
                <a:latin typeface="Times New Roman" panose="02020603050405020304" pitchFamily="18" charset="0"/>
                <a:cs typeface="Times New Roman" panose="02020603050405020304" pitchFamily="18" charset="0"/>
              </a:rPr>
              <a:t>Geter</a:t>
            </a:r>
            <a:r>
              <a:rPr lang="en-US" sz="3000" b="0" dirty="0">
                <a:solidFill>
                  <a:srgbClr val="FFFFFF"/>
                </a:solidFill>
                <a:latin typeface="Times New Roman" panose="02020603050405020304" pitchFamily="18" charset="0"/>
                <a:cs typeface="Times New Roman" panose="02020603050405020304" pitchFamily="18" charset="0"/>
              </a:rPr>
              <a:t> - 1983</a:t>
            </a:r>
            <a:br>
              <a:rPr lang="en-US" sz="3000" b="0" dirty="0">
                <a:solidFill>
                  <a:srgbClr val="FFFFFF"/>
                </a:solidFill>
                <a:latin typeface="Times New Roman" panose="02020603050405020304" pitchFamily="18" charset="0"/>
                <a:cs typeface="Times New Roman" panose="02020603050405020304" pitchFamily="18" charset="0"/>
              </a:rPr>
            </a:br>
            <a:r>
              <a:rPr lang="en-US" sz="2000" b="0" kern="1200" dirty="0">
                <a:solidFill>
                  <a:schemeClr val="bg1"/>
                </a:solidFill>
                <a:latin typeface="Times New Roman" panose="02020603050405020304" pitchFamily="18" charset="0"/>
                <a:cs typeface="Times New Roman" panose="02020603050405020304" pitchFamily="18" charset="0"/>
              </a:rPr>
              <a:t>Morley Safer, 60 Minutes (CBS)</a:t>
            </a:r>
            <a:endParaRPr lang="en-US" sz="2000" b="0" dirty="0">
              <a:solidFill>
                <a:srgbClr val="FFFFFF"/>
              </a:solidFill>
              <a:latin typeface="Times New Roman" panose="02020603050405020304" pitchFamily="18" charset="0"/>
              <a:cs typeface="Times New Roman" panose="02020603050405020304" pitchFamily="18" charset="0"/>
            </a:endParaRPr>
          </a:p>
        </p:txBody>
      </p:sp>
      <p:sp>
        <p:nvSpPr>
          <p:cNvPr id="46" name="Rectangle 45"/>
          <p:cNvSpPr>
            <a:spLocks noGrp="1" noRot="1" noChangeAspect="1" noMove="1" noResize="1" noEditPoints="1" noAdjustHandles="1" noChangeArrowheads="1" noChangeShapeType="1" noTextEdit="1"/>
          </p:cNvSpPr>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48" name="Rectangle 47"/>
          <p:cNvSpPr>
            <a:spLocks noGrp="1" noRot="1" noChangeAspect="1" noMove="1" noResize="1" noEditPoints="1" noAdjustHandles="1" noChangeArrowheads="1" noChangeShapeType="1" noTextEdit="1"/>
          </p:cNvSpPr>
          <p:nvPr/>
        </p:nvSpPr>
        <p:spPr>
          <a:xfrm>
            <a:off x="9573768" y="453155"/>
            <a:ext cx="2149358" cy="1878638"/>
          </a:xfrm>
          <a:prstGeom prst="rect">
            <a:avLst/>
          </a:prstGeom>
          <a:solidFill>
            <a:srgbClr val="D8301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50" name="Rectangle 49"/>
          <p:cNvSpPr>
            <a:spLocks noGrp="1" noRot="1" noChangeAspect="1" noMove="1" noResize="1" noEditPoints="1" noAdjustHandles="1" noChangeArrowheads="1" noChangeShapeType="1" noTextEdit="1"/>
          </p:cNvSpPr>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13" name="Content Placeholder 12"/>
          <p:cNvSpPr>
            <a:spLocks noGrp="1"/>
          </p:cNvSpPr>
          <p:nvPr>
            <p:ph idx="1"/>
          </p:nvPr>
        </p:nvSpPr>
        <p:spPr>
          <a:xfrm>
            <a:off x="619760" y="2600960"/>
            <a:ext cx="6370320" cy="3637280"/>
          </a:xfrm>
        </p:spPr>
        <p:txBody>
          <a:bodyPr anchor="ctr">
            <a:noAutofit/>
          </a:bodyPr>
          <a:lstStyle/>
          <a:p>
            <a:r>
              <a:rPr lang="el-GR" sz="2000" b="0" kern="1200" dirty="0">
                <a:latin typeface="Times New Roman" panose="02020603050405020304" pitchFamily="18" charset="0"/>
                <a:cs typeface="Times New Roman" panose="02020603050405020304" pitchFamily="18" charset="0"/>
              </a:rPr>
              <a:t>Ο </a:t>
            </a:r>
            <a:r>
              <a:rPr lang="el-GR" sz="2000" b="0" kern="1200" dirty="0" err="1">
                <a:latin typeface="Times New Roman" panose="02020603050405020304" pitchFamily="18" charset="0"/>
                <a:cs typeface="Times New Roman" panose="02020603050405020304" pitchFamily="18" charset="0"/>
              </a:rPr>
              <a:t>Morley</a:t>
            </a:r>
            <a:r>
              <a:rPr lang="el-GR" sz="2000" b="0" kern="1200" dirty="0">
                <a:latin typeface="Times New Roman" panose="02020603050405020304" pitchFamily="18" charset="0"/>
                <a:cs typeface="Times New Roman" panose="02020603050405020304" pitchFamily="18" charset="0"/>
              </a:rPr>
              <a:t> </a:t>
            </a:r>
            <a:r>
              <a:rPr lang="el-GR" sz="2000" b="0" kern="1200" dirty="0" err="1">
                <a:latin typeface="Times New Roman" panose="02020603050405020304" pitchFamily="18" charset="0"/>
                <a:cs typeface="Times New Roman" panose="02020603050405020304" pitchFamily="18" charset="0"/>
              </a:rPr>
              <a:t>Safer</a:t>
            </a:r>
            <a:r>
              <a:rPr lang="el-GR" sz="2000" b="0" kern="1200" dirty="0">
                <a:latin typeface="Times New Roman" panose="02020603050405020304" pitchFamily="18" charset="0"/>
                <a:cs typeface="Times New Roman" panose="02020603050405020304" pitchFamily="18" charset="0"/>
              </a:rPr>
              <a:t>, ο δημοσιογράφος της τηλεοπτικής εκπομπής ‘60 </a:t>
            </a:r>
            <a:r>
              <a:rPr lang="el-GR" sz="2000" b="0" kern="1200" dirty="0" err="1">
                <a:latin typeface="Times New Roman" panose="02020603050405020304" pitchFamily="18" charset="0"/>
                <a:cs typeface="Times New Roman" panose="02020603050405020304" pitchFamily="18" charset="0"/>
              </a:rPr>
              <a:t>Minutes</a:t>
            </a:r>
            <a:r>
              <a:rPr lang="el-GR" sz="2000" b="0" kern="1200" dirty="0">
                <a:latin typeface="Times New Roman" panose="02020603050405020304" pitchFamily="18" charset="0"/>
                <a:cs typeface="Times New Roman" panose="02020603050405020304" pitchFamily="18" charset="0"/>
              </a:rPr>
              <a:t>’</a:t>
            </a:r>
            <a:r>
              <a:rPr lang="en-US" sz="2000" b="0" kern="1200" dirty="0">
                <a:latin typeface="Times New Roman" panose="02020603050405020304" pitchFamily="18" charset="0"/>
                <a:cs typeface="Times New Roman" panose="02020603050405020304" pitchFamily="18" charset="0"/>
              </a:rPr>
              <a:t> (CBS)</a:t>
            </a:r>
            <a:r>
              <a:rPr lang="el-GR" sz="2000" b="0" kern="1200" dirty="0">
                <a:latin typeface="Times New Roman" panose="02020603050405020304" pitchFamily="18" charset="0"/>
                <a:cs typeface="Times New Roman" panose="02020603050405020304" pitchFamily="18" charset="0"/>
              </a:rPr>
              <a:t>, ερεύνησε την υπόθεση του </a:t>
            </a:r>
            <a:r>
              <a:rPr lang="el-GR" sz="2000" b="0" kern="1200" dirty="0" err="1">
                <a:latin typeface="Times New Roman" panose="02020603050405020304" pitchFamily="18" charset="0"/>
                <a:cs typeface="Times New Roman" panose="02020603050405020304" pitchFamily="18" charset="0"/>
              </a:rPr>
              <a:t>Lenell</a:t>
            </a:r>
            <a:r>
              <a:rPr lang="el-GR" sz="2000" b="0" kern="1200" dirty="0">
                <a:latin typeface="Times New Roman" panose="02020603050405020304" pitchFamily="18" charset="0"/>
                <a:cs typeface="Times New Roman" panose="02020603050405020304" pitchFamily="18" charset="0"/>
              </a:rPr>
              <a:t> </a:t>
            </a:r>
            <a:r>
              <a:rPr lang="el-GR" sz="2000" b="0" kern="1200" dirty="0" err="1">
                <a:latin typeface="Times New Roman" panose="02020603050405020304" pitchFamily="18" charset="0"/>
                <a:cs typeface="Times New Roman" panose="02020603050405020304" pitchFamily="18" charset="0"/>
              </a:rPr>
              <a:t>Geter</a:t>
            </a:r>
            <a:r>
              <a:rPr lang="el-GR" sz="2000" b="0" kern="1200" dirty="0">
                <a:latin typeface="Times New Roman" panose="02020603050405020304" pitchFamily="18" charset="0"/>
                <a:cs typeface="Times New Roman" panose="02020603050405020304" pitchFamily="18" charset="0"/>
              </a:rPr>
              <a:t>, ενός νεαρού μαύρου άνδρα χωρίς ποινικό μητρώο, ο οποίος καταδικάστηκε σε ισόβια κάθειρξη για ένοπλη ληστεία στο εστιατόριο </a:t>
            </a:r>
            <a:r>
              <a:rPr lang="el-GR" sz="2000" b="0" kern="1200" dirty="0" err="1">
                <a:latin typeface="Times New Roman" panose="02020603050405020304" pitchFamily="18" charset="0"/>
                <a:cs typeface="Times New Roman" panose="02020603050405020304" pitchFamily="18" charset="0"/>
              </a:rPr>
              <a:t>Kentucky</a:t>
            </a:r>
            <a:r>
              <a:rPr lang="el-GR" sz="2000" b="0" kern="1200" dirty="0">
                <a:latin typeface="Times New Roman" panose="02020603050405020304" pitchFamily="18" charset="0"/>
                <a:cs typeface="Times New Roman" panose="02020603050405020304" pitchFamily="18" charset="0"/>
              </a:rPr>
              <a:t> </a:t>
            </a:r>
            <a:r>
              <a:rPr lang="el-GR" sz="2000" b="0" kern="1200" dirty="0" err="1">
                <a:latin typeface="Times New Roman" panose="02020603050405020304" pitchFamily="18" charset="0"/>
                <a:cs typeface="Times New Roman" panose="02020603050405020304" pitchFamily="18" charset="0"/>
              </a:rPr>
              <a:t>Fried</a:t>
            </a:r>
            <a:r>
              <a:rPr lang="el-GR" sz="2000" b="0" kern="1200" dirty="0">
                <a:latin typeface="Times New Roman" panose="02020603050405020304" pitchFamily="18" charset="0"/>
                <a:cs typeface="Times New Roman" panose="02020603050405020304" pitchFamily="18" charset="0"/>
              </a:rPr>
              <a:t> </a:t>
            </a:r>
            <a:r>
              <a:rPr lang="el-GR" sz="2000" b="0" kern="1200" dirty="0" err="1">
                <a:latin typeface="Times New Roman" panose="02020603050405020304" pitchFamily="18" charset="0"/>
                <a:cs typeface="Times New Roman" panose="02020603050405020304" pitchFamily="18" charset="0"/>
              </a:rPr>
              <a:t>Chicken</a:t>
            </a:r>
            <a:r>
              <a:rPr lang="el-GR" sz="2000" b="0" kern="1200" dirty="0">
                <a:latin typeface="Times New Roman" panose="02020603050405020304" pitchFamily="18" charset="0"/>
                <a:cs typeface="Times New Roman" panose="02020603050405020304" pitchFamily="18" charset="0"/>
              </a:rPr>
              <a:t>. Τα ρεπορτάζ του </a:t>
            </a:r>
            <a:r>
              <a:rPr lang="en-US" sz="2000" b="0" kern="1200" dirty="0">
                <a:latin typeface="Times New Roman" panose="02020603050405020304" pitchFamily="18" charset="0"/>
                <a:cs typeface="Times New Roman" panose="02020603050405020304" pitchFamily="18" charset="0"/>
              </a:rPr>
              <a:t>Safer </a:t>
            </a:r>
            <a:r>
              <a:rPr lang="el-GR" sz="2000" b="0" kern="1200" dirty="0">
                <a:latin typeface="Times New Roman" panose="02020603050405020304" pitchFamily="18" charset="0"/>
                <a:cs typeface="Times New Roman" panose="02020603050405020304" pitchFamily="18" charset="0"/>
              </a:rPr>
              <a:t>ανέδειξαν το ζήτημα της </a:t>
            </a:r>
            <a:r>
              <a:rPr lang="el-GR" sz="2000" kern="1200" dirty="0">
                <a:latin typeface="Times New Roman" panose="02020603050405020304" pitchFamily="18" charset="0"/>
                <a:cs typeface="Times New Roman" panose="02020603050405020304" pitchFamily="18" charset="0"/>
              </a:rPr>
              <a:t>φυλετικής προκατάληψης </a:t>
            </a:r>
            <a:r>
              <a:rPr lang="el-GR" sz="2000" b="0" dirty="0">
                <a:latin typeface="Times New Roman" panose="02020603050405020304" pitchFamily="18" charset="0"/>
                <a:cs typeface="Times New Roman" panose="02020603050405020304" pitchFamily="18" charset="0"/>
              </a:rPr>
              <a:t>στην εκδίκαση της υπόθεσης, με την καταδίκη του </a:t>
            </a:r>
            <a:r>
              <a:rPr lang="en-US" sz="2000" b="0" dirty="0" err="1">
                <a:latin typeface="Times New Roman" panose="02020603050405020304" pitchFamily="18" charset="0"/>
                <a:cs typeface="Times New Roman" panose="02020603050405020304" pitchFamily="18" charset="0"/>
              </a:rPr>
              <a:t>Geter</a:t>
            </a:r>
            <a:r>
              <a:rPr lang="en-US" sz="2000" b="0" dirty="0">
                <a:latin typeface="Times New Roman" panose="02020603050405020304" pitchFamily="18" charset="0"/>
                <a:cs typeface="Times New Roman" panose="02020603050405020304" pitchFamily="18" charset="0"/>
              </a:rPr>
              <a:t> </a:t>
            </a:r>
            <a:r>
              <a:rPr lang="el-GR" sz="2000" b="0" dirty="0">
                <a:latin typeface="Times New Roman" panose="02020603050405020304" pitchFamily="18" charset="0"/>
                <a:cs typeface="Times New Roman" panose="02020603050405020304" pitchFamily="18" charset="0"/>
              </a:rPr>
              <a:t>να αποδεικνύεται λανθασμένη</a:t>
            </a:r>
            <a:r>
              <a:rPr lang="el-GR" sz="2000" b="0" kern="1200" dirty="0">
                <a:latin typeface="Times New Roman" panose="02020603050405020304" pitchFamily="18" charset="0"/>
                <a:cs typeface="Times New Roman" panose="02020603050405020304" pitchFamily="18" charset="0"/>
              </a:rPr>
              <a:t>. Ο </a:t>
            </a:r>
            <a:r>
              <a:rPr lang="el-GR" sz="2000" b="0" kern="1200" dirty="0" err="1">
                <a:latin typeface="Times New Roman" panose="02020603050405020304" pitchFamily="18" charset="0"/>
                <a:cs typeface="Times New Roman" panose="02020603050405020304" pitchFamily="18" charset="0"/>
              </a:rPr>
              <a:t>Geter</a:t>
            </a:r>
            <a:r>
              <a:rPr lang="el-GR" sz="2000" b="0" kern="1200" dirty="0">
                <a:latin typeface="Times New Roman" panose="02020603050405020304" pitchFamily="18" charset="0"/>
                <a:cs typeface="Times New Roman" panose="02020603050405020304" pitchFamily="18" charset="0"/>
              </a:rPr>
              <a:t> αποφυλακίστηκε το 1984.</a:t>
            </a:r>
            <a:endParaRPr lang="en-US" sz="2000" b="0" dirty="0">
              <a:latin typeface="Times New Roman" panose="02020603050405020304" pitchFamily="18" charset="0"/>
              <a:cs typeface="Times New Roman" panose="02020603050405020304" pitchFamily="18" charset="0"/>
            </a:endParaRPr>
          </a:p>
        </p:txBody>
      </p:sp>
      <p:pic>
        <p:nvPicPr>
          <p:cNvPr id="3" name="Εικόνα 2"/>
          <p:cNvPicPr>
            <a:picLocks noChangeAspect="1"/>
          </p:cNvPicPr>
          <p:nvPr/>
        </p:nvPicPr>
        <p:blipFill rotWithShape="1">
          <a:blip r:embed="rId2"/>
          <a:srcRect t="6035" b="6035"/>
          <a:stretch>
            <a:fillRect/>
          </a:stretch>
        </p:blipFill>
        <p:spPr>
          <a:xfrm>
            <a:off x="7277100" y="2480954"/>
            <a:ext cx="4455979" cy="391812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p:cNvSpPr>
            <a:spLocks noGrp="1" noRot="1" noChangeAspect="1" noMove="1" noResize="1" noEditPoints="1" noAdjustHandles="1" noChangeArrowheads="1" noChangeShapeType="1" noTextEdit="1"/>
          </p:cNvSpPr>
          <p:nvPr/>
        </p:nvSpPr>
        <p:spPr>
          <a:xfrm>
            <a:off x="458922" y="453981"/>
            <a:ext cx="6675120" cy="1877811"/>
          </a:xfrm>
          <a:prstGeom prst="rect">
            <a:avLst/>
          </a:prstGeom>
          <a:solidFill>
            <a:srgbClr val="693B3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2" name="Τίτλος 1"/>
          <p:cNvSpPr>
            <a:spLocks noGrp="1"/>
          </p:cNvSpPr>
          <p:nvPr>
            <p:ph type="title"/>
          </p:nvPr>
        </p:nvSpPr>
        <p:spPr>
          <a:xfrm>
            <a:off x="619760" y="680720"/>
            <a:ext cx="6329680" cy="1493520"/>
          </a:xfrm>
        </p:spPr>
        <p:txBody>
          <a:bodyPr vert="horz" lIns="91440" tIns="45720" rIns="91440" bIns="45720" rtlCol="0">
            <a:normAutofit/>
          </a:bodyPr>
          <a:lstStyle/>
          <a:p>
            <a:pPr>
              <a:lnSpc>
                <a:spcPct val="90000"/>
              </a:lnSpc>
            </a:pPr>
            <a:r>
              <a:rPr lang="el-GR" sz="3000" b="0" kern="1200" dirty="0">
                <a:solidFill>
                  <a:srgbClr val="FFFFFF"/>
                </a:solidFill>
                <a:latin typeface="Times New Roman" panose="02020603050405020304" pitchFamily="18" charset="0"/>
                <a:cs typeface="Times New Roman" panose="02020603050405020304" pitchFamily="18" charset="0"/>
              </a:rPr>
              <a:t>Έρευνα </a:t>
            </a:r>
            <a:r>
              <a:rPr lang="en-US" sz="3000" b="0" kern="1200" dirty="0">
                <a:solidFill>
                  <a:srgbClr val="FFFFFF"/>
                </a:solidFill>
                <a:latin typeface="Times New Roman" panose="02020603050405020304" pitchFamily="18" charset="0"/>
                <a:cs typeface="Times New Roman" panose="02020603050405020304" pitchFamily="18" charset="0"/>
              </a:rPr>
              <a:t>Spotlight (2002)</a:t>
            </a:r>
            <a:br>
              <a:rPr lang="el-GR" sz="3000" b="0" kern="1200" dirty="0">
                <a:solidFill>
                  <a:srgbClr val="FFFFFF"/>
                </a:solidFill>
                <a:latin typeface="Times New Roman" panose="02020603050405020304" pitchFamily="18" charset="0"/>
                <a:cs typeface="Times New Roman" panose="02020603050405020304" pitchFamily="18" charset="0"/>
              </a:rPr>
            </a:br>
            <a:br>
              <a:rPr lang="el-GR" sz="3000" b="0" kern="1200" dirty="0">
                <a:solidFill>
                  <a:srgbClr val="FFFFFF"/>
                </a:solidFill>
                <a:latin typeface="Times New Roman" panose="02020603050405020304" pitchFamily="18" charset="0"/>
                <a:cs typeface="Times New Roman" panose="02020603050405020304" pitchFamily="18" charset="0"/>
              </a:rPr>
            </a:br>
            <a:r>
              <a:rPr lang="en-US" sz="2000" b="0" dirty="0">
                <a:solidFill>
                  <a:srgbClr val="FFFFFF"/>
                </a:solidFill>
                <a:latin typeface="Times New Roman" panose="02020603050405020304" pitchFamily="18" charset="0"/>
                <a:cs typeface="Times New Roman" panose="02020603050405020304" pitchFamily="18" charset="0"/>
              </a:rPr>
              <a:t>Walter Robinson </a:t>
            </a:r>
            <a:r>
              <a:rPr lang="el-GR" sz="2000" b="0" dirty="0">
                <a:solidFill>
                  <a:srgbClr val="FFFFFF"/>
                </a:solidFill>
                <a:latin typeface="Times New Roman" panose="02020603050405020304" pitchFamily="18" charset="0"/>
                <a:cs typeface="Times New Roman" panose="02020603050405020304" pitchFamily="18" charset="0"/>
              </a:rPr>
              <a:t>και η ερευνητική ομάδα του </a:t>
            </a:r>
            <a:r>
              <a:rPr lang="en-US" sz="2000" b="0" dirty="0">
                <a:solidFill>
                  <a:srgbClr val="FFFFFF"/>
                </a:solidFill>
                <a:latin typeface="Times New Roman" panose="02020603050405020304" pitchFamily="18" charset="0"/>
                <a:cs typeface="Times New Roman" panose="02020603050405020304" pitchFamily="18" charset="0"/>
              </a:rPr>
              <a:t>Spotlight, The Boston Globe</a:t>
            </a:r>
          </a:p>
        </p:txBody>
      </p:sp>
      <p:sp>
        <p:nvSpPr>
          <p:cNvPr id="46" name="Rectangle 45"/>
          <p:cNvSpPr>
            <a:spLocks noGrp="1" noRot="1" noChangeAspect="1" noMove="1" noResize="1" noEditPoints="1" noAdjustHandles="1" noChangeArrowheads="1" noChangeShapeType="1" noTextEdit="1"/>
          </p:cNvSpPr>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48" name="Rectangle 47"/>
          <p:cNvSpPr>
            <a:spLocks noGrp="1" noRot="1" noChangeAspect="1" noMove="1" noResize="1" noEditPoints="1" noAdjustHandles="1" noChangeArrowheads="1" noChangeShapeType="1" noTextEdit="1"/>
          </p:cNvSpPr>
          <p:nvPr/>
        </p:nvSpPr>
        <p:spPr>
          <a:xfrm>
            <a:off x="9573768" y="453155"/>
            <a:ext cx="2149358" cy="1878638"/>
          </a:xfrm>
          <a:prstGeom prst="rect">
            <a:avLst/>
          </a:prstGeom>
          <a:solidFill>
            <a:srgbClr val="D8301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50" name="Rectangle 49"/>
          <p:cNvSpPr>
            <a:spLocks noGrp="1" noRot="1" noChangeAspect="1" noMove="1" noResize="1" noEditPoints="1" noAdjustHandles="1" noChangeArrowheads="1" noChangeShapeType="1" noTextEdit="1"/>
          </p:cNvSpPr>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13" name="Content Placeholder 12"/>
          <p:cNvSpPr>
            <a:spLocks noGrp="1"/>
          </p:cNvSpPr>
          <p:nvPr>
            <p:ph idx="1"/>
          </p:nvPr>
        </p:nvSpPr>
        <p:spPr>
          <a:xfrm>
            <a:off x="619760" y="2600960"/>
            <a:ext cx="6370320" cy="3637280"/>
          </a:xfrm>
        </p:spPr>
        <p:txBody>
          <a:bodyPr anchor="ctr">
            <a:noAutofit/>
          </a:bodyPr>
          <a:lstStyle/>
          <a:p>
            <a:r>
              <a:rPr lang="el-GR" sz="1800" b="0" kern="1200" dirty="0">
                <a:latin typeface="Times New Roman" panose="02020603050405020304" pitchFamily="18" charset="0"/>
                <a:cs typeface="Times New Roman" panose="02020603050405020304" pitchFamily="18" charset="0"/>
              </a:rPr>
              <a:t>Σ</a:t>
            </a:r>
            <a:r>
              <a:rPr lang="el-GR" sz="1800" b="0" dirty="0">
                <a:latin typeface="Times New Roman" panose="02020603050405020304" pitchFamily="18" charset="0"/>
                <a:cs typeface="Times New Roman" panose="02020603050405020304" pitchFamily="18" charset="0"/>
              </a:rPr>
              <a:t>κάνδαλο παιδεραστίας </a:t>
            </a:r>
            <a:r>
              <a:rPr lang="el-GR" sz="1800" b="0" kern="1200" dirty="0">
                <a:latin typeface="Times New Roman" panose="02020603050405020304" pitchFamily="18" charset="0"/>
                <a:cs typeface="Times New Roman" panose="02020603050405020304" pitchFamily="18" charset="0"/>
              </a:rPr>
              <a:t>στους κόλπους της Καθολικής Εκκλησίας</a:t>
            </a:r>
          </a:p>
          <a:p>
            <a:r>
              <a:rPr lang="el-GR" sz="1800" b="0" kern="1200" dirty="0">
                <a:latin typeface="Times New Roman" panose="02020603050405020304" pitchFamily="18" charset="0"/>
                <a:cs typeface="Times New Roman" panose="02020603050405020304" pitchFamily="18" charset="0"/>
              </a:rPr>
              <a:t>Η ερευνητική ομάδα </a:t>
            </a:r>
            <a:r>
              <a:rPr lang="el-GR" sz="1800" b="0" kern="1200" dirty="0" err="1">
                <a:latin typeface="Times New Roman" panose="02020603050405020304" pitchFamily="18" charset="0"/>
                <a:cs typeface="Times New Roman" panose="02020603050405020304" pitchFamily="18" charset="0"/>
              </a:rPr>
              <a:t>Spotlight</a:t>
            </a:r>
            <a:r>
              <a:rPr lang="el-GR" sz="1800" b="0" kern="1200" dirty="0">
                <a:latin typeface="Times New Roman" panose="02020603050405020304" pitchFamily="18" charset="0"/>
                <a:cs typeface="Times New Roman" panose="02020603050405020304" pitchFamily="18" charset="0"/>
              </a:rPr>
              <a:t> της </a:t>
            </a:r>
            <a:r>
              <a:rPr lang="el-GR" sz="1800" b="0" kern="1200" dirty="0" err="1">
                <a:latin typeface="Times New Roman" panose="02020603050405020304" pitchFamily="18" charset="0"/>
                <a:cs typeface="Times New Roman" panose="02020603050405020304" pitchFamily="18" charset="0"/>
              </a:rPr>
              <a:t>Boston</a:t>
            </a:r>
            <a:r>
              <a:rPr lang="el-GR" sz="1800" b="0" kern="1200" dirty="0">
                <a:latin typeface="Times New Roman" panose="02020603050405020304" pitchFamily="18" charset="0"/>
                <a:cs typeface="Times New Roman" panose="02020603050405020304" pitchFamily="18" charset="0"/>
              </a:rPr>
              <a:t> </a:t>
            </a:r>
            <a:r>
              <a:rPr lang="el-GR" sz="1800" b="0" kern="1200" dirty="0" err="1">
                <a:latin typeface="Times New Roman" panose="02020603050405020304" pitchFamily="18" charset="0"/>
                <a:cs typeface="Times New Roman" panose="02020603050405020304" pitchFamily="18" charset="0"/>
              </a:rPr>
              <a:t>Globe</a:t>
            </a:r>
            <a:r>
              <a:rPr lang="el-GR" sz="1800" b="0" kern="1200" dirty="0">
                <a:latin typeface="Times New Roman" panose="02020603050405020304" pitchFamily="18" charset="0"/>
                <a:cs typeface="Times New Roman" panose="02020603050405020304" pitchFamily="18" charset="0"/>
              </a:rPr>
              <a:t> αποκαλύπτει τη </a:t>
            </a:r>
            <a:r>
              <a:rPr lang="el-GR" sz="1800" kern="1200" dirty="0">
                <a:latin typeface="Times New Roman" panose="02020603050405020304" pitchFamily="18" charset="0"/>
                <a:cs typeface="Times New Roman" panose="02020603050405020304" pitchFamily="18" charset="0"/>
              </a:rPr>
              <a:t>συστηματική και χρόνια σεξουαλική κακοποίηση ανηλίκων </a:t>
            </a:r>
            <a:r>
              <a:rPr lang="el-GR" sz="1800" b="0" kern="1200" dirty="0">
                <a:latin typeface="Times New Roman" panose="02020603050405020304" pitchFamily="18" charset="0"/>
                <a:cs typeface="Times New Roman" panose="02020603050405020304" pitchFamily="18" charset="0"/>
              </a:rPr>
              <a:t>από Ρωμαιοκαθολικούς ιερείς, καθώς και τις προσπάθειες της Αρχιεπισκοπής της Βοστώνης να συγκαλύψει τα εγκλήματα.</a:t>
            </a:r>
          </a:p>
          <a:p>
            <a:r>
              <a:rPr lang="el-GR" sz="1800" b="0" dirty="0">
                <a:latin typeface="Times New Roman" panose="02020603050405020304" pitchFamily="18" charset="0"/>
                <a:cs typeface="Times New Roman" panose="02020603050405020304" pitchFamily="18" charset="0"/>
              </a:rPr>
              <a:t>Αποκαλύφθηκαν χ</a:t>
            </a:r>
            <a:r>
              <a:rPr lang="el-GR" sz="1800" b="0" kern="1200" dirty="0">
                <a:latin typeface="Times New Roman" panose="02020603050405020304" pitchFamily="18" charset="0"/>
                <a:cs typeface="Times New Roman" panose="02020603050405020304" pitchFamily="18" charset="0"/>
              </a:rPr>
              <a:t>ιλιάδες θύματα σε όλο τον κόσμο. Μετά την αποκάλυψη, η Καθολική Εκκλησία στις ΗΠΑ εφάρμοσε μια σειρά πολιτικών και προγραμμάτων για την προώθηση της ασφάλειας των παιδιών.</a:t>
            </a:r>
          </a:p>
        </p:txBody>
      </p:sp>
      <p:pic>
        <p:nvPicPr>
          <p:cNvPr id="4" name="Εικόνα 3"/>
          <p:cNvPicPr>
            <a:picLocks noChangeAspect="1"/>
          </p:cNvPicPr>
          <p:nvPr/>
        </p:nvPicPr>
        <p:blipFill>
          <a:blip r:embed="rId2"/>
          <a:stretch>
            <a:fillRect/>
          </a:stretch>
        </p:blipFill>
        <p:spPr>
          <a:xfrm>
            <a:off x="7274560" y="2767093"/>
            <a:ext cx="4470800" cy="341234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p:cNvSpPr>
            <a:spLocks noGrp="1" noRot="1" noChangeAspect="1" noMove="1" noResize="1" noEditPoints="1" noAdjustHandles="1" noChangeArrowheads="1" noChangeShapeType="1" noTextEdit="1"/>
          </p:cNvSpPr>
          <p:nvPr/>
        </p:nvSpPr>
        <p:spPr>
          <a:xfrm>
            <a:off x="458922" y="453981"/>
            <a:ext cx="6675120" cy="1877811"/>
          </a:xfrm>
          <a:prstGeom prst="rect">
            <a:avLst/>
          </a:prstGeom>
          <a:solidFill>
            <a:srgbClr val="693B3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2" name="Τίτλος 1"/>
          <p:cNvSpPr>
            <a:spLocks noGrp="1"/>
          </p:cNvSpPr>
          <p:nvPr>
            <p:ph type="title"/>
          </p:nvPr>
        </p:nvSpPr>
        <p:spPr>
          <a:xfrm>
            <a:off x="762000" y="721360"/>
            <a:ext cx="6089904" cy="1426464"/>
          </a:xfrm>
        </p:spPr>
        <p:txBody>
          <a:bodyPr vert="horz" lIns="91440" tIns="45720" rIns="91440" bIns="45720" rtlCol="0">
            <a:normAutofit fontScale="90000"/>
          </a:bodyPr>
          <a:lstStyle/>
          <a:p>
            <a:pPr>
              <a:lnSpc>
                <a:spcPct val="120000"/>
              </a:lnSpc>
            </a:pPr>
            <a:br>
              <a:rPr lang="en-US" sz="3000" b="0" kern="1200" dirty="0">
                <a:solidFill>
                  <a:srgbClr val="FFFFFF"/>
                </a:solidFill>
                <a:latin typeface="Candara" panose="020E0502030303020204" pitchFamily="34" charset="0"/>
              </a:rPr>
            </a:br>
            <a:r>
              <a:rPr lang="el-GR" sz="3000" b="0" dirty="0">
                <a:solidFill>
                  <a:srgbClr val="FFFFFF"/>
                </a:solidFill>
                <a:latin typeface="Times New Roman" panose="02020603050405020304" pitchFamily="18" charset="0"/>
                <a:cs typeface="Times New Roman" panose="02020603050405020304" pitchFamily="18" charset="0"/>
              </a:rPr>
              <a:t>Σκάνδαλο </a:t>
            </a:r>
            <a:r>
              <a:rPr lang="en-US" sz="3000" b="0" dirty="0">
                <a:solidFill>
                  <a:srgbClr val="FFFFFF"/>
                </a:solidFill>
                <a:latin typeface="Times New Roman" panose="02020603050405020304" pitchFamily="18" charset="0"/>
                <a:cs typeface="Times New Roman" panose="02020603050405020304" pitchFamily="18" charset="0"/>
              </a:rPr>
              <a:t>H</a:t>
            </a:r>
            <a:r>
              <a:rPr lang="en-US" sz="3000" b="0" kern="1200" dirty="0">
                <a:solidFill>
                  <a:srgbClr val="FFFFFF"/>
                </a:solidFill>
                <a:latin typeface="Times New Roman" panose="02020603050405020304" pitchFamily="18" charset="0"/>
                <a:cs typeface="Times New Roman" panose="02020603050405020304" pitchFamily="18" charset="0"/>
              </a:rPr>
              <a:t>arvey Weinstein </a:t>
            </a:r>
            <a:r>
              <a:rPr lang="el-GR" sz="3000" b="0" kern="1200" dirty="0">
                <a:solidFill>
                  <a:srgbClr val="FFFFFF"/>
                </a:solidFill>
                <a:latin typeface="Times New Roman" panose="02020603050405020304" pitchFamily="18" charset="0"/>
                <a:cs typeface="Times New Roman" panose="02020603050405020304" pitchFamily="18" charset="0"/>
              </a:rPr>
              <a:t>-</a:t>
            </a:r>
            <a:r>
              <a:rPr lang="en-US" sz="3000" b="0" kern="1200" dirty="0">
                <a:solidFill>
                  <a:srgbClr val="FFFFFF"/>
                </a:solidFill>
                <a:latin typeface="Times New Roman" panose="02020603050405020304" pitchFamily="18" charset="0"/>
                <a:cs typeface="Times New Roman" panose="02020603050405020304" pitchFamily="18" charset="0"/>
              </a:rPr>
              <a:t>2017</a:t>
            </a:r>
            <a:br>
              <a:rPr lang="el-GR" sz="3000" b="0" kern="1200" dirty="0">
                <a:solidFill>
                  <a:srgbClr val="FFFFFF"/>
                </a:solidFill>
                <a:latin typeface="Times New Roman" panose="02020603050405020304" pitchFamily="18" charset="0"/>
                <a:cs typeface="Times New Roman" panose="02020603050405020304" pitchFamily="18" charset="0"/>
              </a:rPr>
            </a:br>
            <a:r>
              <a:rPr lang="en-US" sz="2000" b="0" dirty="0">
                <a:solidFill>
                  <a:srgbClr val="FFFFFF"/>
                </a:solidFill>
                <a:latin typeface="Times New Roman" panose="02020603050405020304" pitchFamily="18" charset="0"/>
                <a:cs typeface="Times New Roman" panose="02020603050405020304" pitchFamily="18" charset="0"/>
              </a:rPr>
              <a:t>Jodi Kantor and Meghan </a:t>
            </a:r>
            <a:r>
              <a:rPr lang="en-US" sz="2000" b="0" dirty="0" err="1">
                <a:solidFill>
                  <a:srgbClr val="FFFFFF"/>
                </a:solidFill>
                <a:latin typeface="Times New Roman" panose="02020603050405020304" pitchFamily="18" charset="0"/>
                <a:cs typeface="Times New Roman" panose="02020603050405020304" pitchFamily="18" charset="0"/>
              </a:rPr>
              <a:t>Twohey</a:t>
            </a:r>
            <a:r>
              <a:rPr lang="en-US" sz="2000" b="0" dirty="0">
                <a:solidFill>
                  <a:srgbClr val="FFFFFF"/>
                </a:solidFill>
                <a:latin typeface="Times New Roman" panose="02020603050405020304" pitchFamily="18" charset="0"/>
                <a:cs typeface="Times New Roman" panose="02020603050405020304" pitchFamily="18" charset="0"/>
              </a:rPr>
              <a:t> (The New York Times), Ronan Farrow (The New Yorker)</a:t>
            </a:r>
            <a:br>
              <a:rPr lang="en-US" sz="2000" b="0" dirty="0">
                <a:solidFill>
                  <a:srgbClr val="FFFFFF"/>
                </a:solidFill>
                <a:latin typeface="Times New Roman" panose="02020603050405020304" pitchFamily="18" charset="0"/>
                <a:cs typeface="Times New Roman" panose="02020603050405020304" pitchFamily="18" charset="0"/>
              </a:rPr>
            </a:br>
            <a:endParaRPr lang="en-US" sz="2000" b="0" dirty="0">
              <a:solidFill>
                <a:srgbClr val="FFFFFF"/>
              </a:solidFill>
              <a:latin typeface="Times New Roman" panose="02020603050405020304" pitchFamily="18" charset="0"/>
              <a:cs typeface="Times New Roman" panose="02020603050405020304" pitchFamily="18" charset="0"/>
            </a:endParaRPr>
          </a:p>
        </p:txBody>
      </p:sp>
      <p:sp>
        <p:nvSpPr>
          <p:cNvPr id="46" name="Rectangle 45"/>
          <p:cNvSpPr>
            <a:spLocks noGrp="1" noRot="1" noChangeAspect="1" noMove="1" noResize="1" noEditPoints="1" noAdjustHandles="1" noChangeArrowheads="1" noChangeShapeType="1" noTextEdit="1"/>
          </p:cNvSpPr>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48" name="Rectangle 47"/>
          <p:cNvSpPr>
            <a:spLocks noGrp="1" noRot="1" noChangeAspect="1" noMove="1" noResize="1" noEditPoints="1" noAdjustHandles="1" noChangeArrowheads="1" noChangeShapeType="1" noTextEdit="1"/>
          </p:cNvSpPr>
          <p:nvPr/>
        </p:nvSpPr>
        <p:spPr>
          <a:xfrm>
            <a:off x="9573768" y="453155"/>
            <a:ext cx="2149358" cy="1878638"/>
          </a:xfrm>
          <a:prstGeom prst="rect">
            <a:avLst/>
          </a:prstGeom>
          <a:solidFill>
            <a:srgbClr val="D8301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50" name="Rectangle 49"/>
          <p:cNvSpPr>
            <a:spLocks noGrp="1" noRot="1" noChangeAspect="1" noMove="1" noResize="1" noEditPoints="1" noAdjustHandles="1" noChangeArrowheads="1" noChangeShapeType="1" noTextEdit="1"/>
          </p:cNvSpPr>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13" name="Content Placeholder 12"/>
          <p:cNvSpPr>
            <a:spLocks noGrp="1"/>
          </p:cNvSpPr>
          <p:nvPr>
            <p:ph idx="1"/>
          </p:nvPr>
        </p:nvSpPr>
        <p:spPr>
          <a:xfrm>
            <a:off x="619760" y="2600960"/>
            <a:ext cx="6370320" cy="3637280"/>
          </a:xfrm>
        </p:spPr>
        <p:txBody>
          <a:bodyPr anchor="ctr">
            <a:noAutofit/>
          </a:bodyPr>
          <a:lstStyle/>
          <a:p>
            <a:pPr algn="just"/>
            <a:r>
              <a:rPr lang="el-GR" sz="1800" b="0" spc="-20" dirty="0">
                <a:latin typeface="Times New Roman" panose="02020603050405020304" pitchFamily="18" charset="0"/>
                <a:ea typeface="+mj-ea"/>
                <a:cs typeface="Times New Roman" panose="02020603050405020304" pitchFamily="18" charset="0"/>
              </a:rPr>
              <a:t>Το 2017, οι </a:t>
            </a:r>
            <a:r>
              <a:rPr lang="el-GR" sz="1800" b="0" spc="-20" dirty="0" err="1">
                <a:latin typeface="Times New Roman" panose="02020603050405020304" pitchFamily="18" charset="0"/>
                <a:ea typeface="+mj-ea"/>
                <a:cs typeface="Times New Roman" panose="02020603050405020304" pitchFamily="18" charset="0"/>
              </a:rPr>
              <a:t>New</a:t>
            </a:r>
            <a:r>
              <a:rPr lang="el-GR" sz="1800" b="0" spc="-20" dirty="0">
                <a:latin typeface="Times New Roman" panose="02020603050405020304" pitchFamily="18" charset="0"/>
                <a:ea typeface="+mj-ea"/>
                <a:cs typeface="Times New Roman" panose="02020603050405020304" pitchFamily="18" charset="0"/>
              </a:rPr>
              <a:t> </a:t>
            </a:r>
            <a:r>
              <a:rPr lang="el-GR" sz="1800" b="0" spc="-20" dirty="0" err="1">
                <a:latin typeface="Times New Roman" panose="02020603050405020304" pitchFamily="18" charset="0"/>
                <a:ea typeface="+mj-ea"/>
                <a:cs typeface="Times New Roman" panose="02020603050405020304" pitchFamily="18" charset="0"/>
              </a:rPr>
              <a:t>York</a:t>
            </a:r>
            <a:r>
              <a:rPr lang="el-GR" sz="1800" b="0" spc="-20" dirty="0">
                <a:latin typeface="Times New Roman" panose="02020603050405020304" pitchFamily="18" charset="0"/>
                <a:ea typeface="+mj-ea"/>
                <a:cs typeface="Times New Roman" panose="02020603050405020304" pitchFamily="18" charset="0"/>
              </a:rPr>
              <a:t> </a:t>
            </a:r>
            <a:r>
              <a:rPr lang="el-GR" sz="1800" b="0" spc="-20" dirty="0" err="1">
                <a:latin typeface="Times New Roman" panose="02020603050405020304" pitchFamily="18" charset="0"/>
                <a:ea typeface="+mj-ea"/>
                <a:cs typeface="Times New Roman" panose="02020603050405020304" pitchFamily="18" charset="0"/>
              </a:rPr>
              <a:t>Times</a:t>
            </a:r>
            <a:r>
              <a:rPr lang="el-GR" sz="1800" b="0" spc="-20" dirty="0">
                <a:latin typeface="Times New Roman" panose="02020603050405020304" pitchFamily="18" charset="0"/>
                <a:ea typeface="+mj-ea"/>
                <a:cs typeface="Times New Roman" panose="02020603050405020304" pitchFamily="18" charset="0"/>
              </a:rPr>
              <a:t> και ο </a:t>
            </a:r>
            <a:r>
              <a:rPr lang="el-GR" sz="1800" b="0" spc="-20" dirty="0" err="1">
                <a:latin typeface="Times New Roman" panose="02020603050405020304" pitchFamily="18" charset="0"/>
                <a:ea typeface="+mj-ea"/>
                <a:cs typeface="Times New Roman" panose="02020603050405020304" pitchFamily="18" charset="0"/>
              </a:rPr>
              <a:t>New</a:t>
            </a:r>
            <a:r>
              <a:rPr lang="el-GR" sz="1800" b="0" spc="-20" dirty="0">
                <a:latin typeface="Times New Roman" panose="02020603050405020304" pitchFamily="18" charset="0"/>
                <a:ea typeface="+mj-ea"/>
                <a:cs typeface="Times New Roman" panose="02020603050405020304" pitchFamily="18" charset="0"/>
              </a:rPr>
              <a:t> </a:t>
            </a:r>
            <a:r>
              <a:rPr lang="el-GR" sz="1800" b="0" spc="-20" dirty="0" err="1">
                <a:latin typeface="Times New Roman" panose="02020603050405020304" pitchFamily="18" charset="0"/>
                <a:ea typeface="+mj-ea"/>
                <a:cs typeface="Times New Roman" panose="02020603050405020304" pitchFamily="18" charset="0"/>
              </a:rPr>
              <a:t>Yorker</a:t>
            </a:r>
            <a:r>
              <a:rPr lang="el-GR" sz="1800" b="0" spc="-20" dirty="0">
                <a:latin typeface="Times New Roman" panose="02020603050405020304" pitchFamily="18" charset="0"/>
                <a:ea typeface="+mj-ea"/>
                <a:cs typeface="Times New Roman" panose="02020603050405020304" pitchFamily="18" charset="0"/>
              </a:rPr>
              <a:t> δημοσίευσαν ερευνητικά ρεπορτάζ για τον </a:t>
            </a:r>
            <a:r>
              <a:rPr lang="el-GR" sz="1800" b="0" spc="-20" dirty="0" err="1">
                <a:latin typeface="Times New Roman" panose="02020603050405020304" pitchFamily="18" charset="0"/>
                <a:ea typeface="+mj-ea"/>
                <a:cs typeface="Times New Roman" panose="02020603050405020304" pitchFamily="18" charset="0"/>
              </a:rPr>
              <a:t>Harvey</a:t>
            </a:r>
            <a:r>
              <a:rPr lang="el-GR" sz="1800" b="0" spc="-20" dirty="0">
                <a:latin typeface="Times New Roman" panose="02020603050405020304" pitchFamily="18" charset="0"/>
                <a:ea typeface="+mj-ea"/>
                <a:cs typeface="Times New Roman" panose="02020603050405020304" pitchFamily="18" charset="0"/>
              </a:rPr>
              <a:t> </a:t>
            </a:r>
            <a:r>
              <a:rPr lang="el-GR" sz="1800" b="0" spc="-20" dirty="0" err="1">
                <a:latin typeface="Times New Roman" panose="02020603050405020304" pitchFamily="18" charset="0"/>
                <a:ea typeface="+mj-ea"/>
                <a:cs typeface="Times New Roman" panose="02020603050405020304" pitchFamily="18" charset="0"/>
              </a:rPr>
              <a:t>Weinstein</a:t>
            </a:r>
            <a:r>
              <a:rPr lang="el-GR" sz="1800" b="0" spc="-20" dirty="0">
                <a:latin typeface="Times New Roman" panose="02020603050405020304" pitchFamily="18" charset="0"/>
                <a:ea typeface="+mj-ea"/>
                <a:cs typeface="Times New Roman" panose="02020603050405020304" pitchFamily="18" charset="0"/>
              </a:rPr>
              <a:t>, τον παραγωγό ταινιών του </a:t>
            </a:r>
            <a:r>
              <a:rPr lang="el-GR" sz="1800" b="0" spc="-20" dirty="0" err="1">
                <a:latin typeface="Times New Roman" panose="02020603050405020304" pitchFamily="18" charset="0"/>
                <a:ea typeface="+mj-ea"/>
                <a:cs typeface="Times New Roman" panose="02020603050405020304" pitchFamily="18" charset="0"/>
              </a:rPr>
              <a:t>Χόλιγουντ</a:t>
            </a:r>
            <a:r>
              <a:rPr lang="el-GR" sz="1800" b="0" spc="-20" dirty="0">
                <a:latin typeface="Times New Roman" panose="02020603050405020304" pitchFamily="18" charset="0"/>
                <a:ea typeface="+mj-ea"/>
                <a:cs typeface="Times New Roman" panose="02020603050405020304" pitchFamily="18" charset="0"/>
              </a:rPr>
              <a:t>. Μετά τις αποκαλύψεις των ρεπορτάζ, περισσότερες από 80 γυναίκες κατηγόρησαν τον </a:t>
            </a:r>
            <a:r>
              <a:rPr lang="el-GR" sz="1800" b="0" spc="-20" dirty="0" err="1">
                <a:latin typeface="Times New Roman" panose="02020603050405020304" pitchFamily="18" charset="0"/>
                <a:ea typeface="+mj-ea"/>
                <a:cs typeface="Times New Roman" panose="02020603050405020304" pitchFamily="18" charset="0"/>
              </a:rPr>
              <a:t>Weinstein</a:t>
            </a:r>
            <a:r>
              <a:rPr lang="el-GR" sz="1800" b="0" spc="-20" dirty="0">
                <a:latin typeface="Times New Roman" panose="02020603050405020304" pitchFamily="18" charset="0"/>
                <a:ea typeface="+mj-ea"/>
                <a:cs typeface="Times New Roman" panose="02020603050405020304" pitchFamily="18" charset="0"/>
              </a:rPr>
              <a:t> για σεξουαλική παρενόχληση, κακοποίηση ή επίθεση, υποστηρίζοντας ότι είχε χρησιμοποιήσει τη θέση του για να τις αναγκάσει να σιωπήσουν ή προκειμένου να τερματίσει την καριέρα τους. Ο </a:t>
            </a:r>
            <a:r>
              <a:rPr lang="el-GR" sz="1800" b="0" spc="-20" dirty="0" err="1">
                <a:latin typeface="Times New Roman" panose="02020603050405020304" pitchFamily="18" charset="0"/>
                <a:ea typeface="+mj-ea"/>
                <a:cs typeface="Times New Roman" panose="02020603050405020304" pitchFamily="18" charset="0"/>
              </a:rPr>
              <a:t>Weinstein</a:t>
            </a:r>
            <a:r>
              <a:rPr lang="el-GR" sz="1800" b="0" spc="-20" dirty="0">
                <a:latin typeface="Times New Roman" panose="02020603050405020304" pitchFamily="18" charset="0"/>
                <a:ea typeface="+mj-ea"/>
                <a:cs typeface="Times New Roman" panose="02020603050405020304" pitchFamily="18" charset="0"/>
              </a:rPr>
              <a:t> απολύθηκε από την εταιρεία του. Καταδικάστηκε στη Νέα Υόρκη και στο </a:t>
            </a:r>
            <a:r>
              <a:rPr lang="el-GR" sz="1800" b="0" spc="-20" dirty="0" err="1">
                <a:latin typeface="Times New Roman" panose="02020603050405020304" pitchFamily="18" charset="0"/>
                <a:ea typeface="+mj-ea"/>
                <a:cs typeface="Times New Roman" panose="02020603050405020304" pitchFamily="18" charset="0"/>
              </a:rPr>
              <a:t>Λος</a:t>
            </a:r>
            <a:r>
              <a:rPr lang="el-GR" sz="1800" b="0" spc="-20" dirty="0">
                <a:latin typeface="Times New Roman" panose="02020603050405020304" pitchFamily="18" charset="0"/>
                <a:ea typeface="+mj-ea"/>
                <a:cs typeface="Times New Roman" panose="02020603050405020304" pitchFamily="18" charset="0"/>
              </a:rPr>
              <a:t> </a:t>
            </a:r>
            <a:r>
              <a:rPr lang="el-GR" sz="1800" b="0" spc="-20" dirty="0" err="1">
                <a:latin typeface="Times New Roman" panose="02020603050405020304" pitchFamily="18" charset="0"/>
                <a:ea typeface="+mj-ea"/>
                <a:cs typeface="Times New Roman" panose="02020603050405020304" pitchFamily="18" charset="0"/>
              </a:rPr>
              <a:t>Άντζελες</a:t>
            </a:r>
            <a:r>
              <a:rPr lang="el-GR" sz="1800" b="0" spc="-20" dirty="0">
                <a:latin typeface="Times New Roman" panose="02020603050405020304" pitchFamily="18" charset="0"/>
                <a:ea typeface="+mj-ea"/>
                <a:cs typeface="Times New Roman" panose="02020603050405020304" pitchFamily="18" charset="0"/>
              </a:rPr>
              <a:t> για σεξουαλικά εγκλήματα. Οι έρευνες σε άλλες πόλεις συνεχίζονται. Τα ρεπορτάζ έδωσαν ώθηση στο κίνημα #MeToo.</a:t>
            </a:r>
            <a:endParaRPr lang="en-US" sz="1800" b="0" spc="-20" dirty="0">
              <a:latin typeface="Times New Roman" panose="02020603050405020304" pitchFamily="18" charset="0"/>
              <a:ea typeface="+mj-ea"/>
              <a:cs typeface="Times New Roman" panose="02020603050405020304" pitchFamily="18" charset="0"/>
            </a:endParaRPr>
          </a:p>
        </p:txBody>
      </p:sp>
      <p:pic>
        <p:nvPicPr>
          <p:cNvPr id="3" name="Εικόνα 2"/>
          <p:cNvPicPr>
            <a:picLocks noChangeAspect="1"/>
          </p:cNvPicPr>
          <p:nvPr/>
        </p:nvPicPr>
        <p:blipFill rotWithShape="1">
          <a:blip r:embed="rId2"/>
          <a:srcRect t="23578" b="6079"/>
          <a:stretch>
            <a:fillRect/>
          </a:stretch>
        </p:blipFill>
        <p:spPr>
          <a:xfrm>
            <a:off x="7277100" y="2480954"/>
            <a:ext cx="4455979" cy="391812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86834" y="1153572"/>
            <a:ext cx="3200400" cy="4461163"/>
          </a:xfrm>
        </p:spPr>
        <p:txBody>
          <a:bodyPr>
            <a:normAutofit/>
          </a:bodyPr>
          <a:lstStyle/>
          <a:p>
            <a:pPr>
              <a:lnSpc>
                <a:spcPct val="100000"/>
              </a:lnSpc>
            </a:pPr>
            <a:r>
              <a:rPr lang="el-GR" sz="2800" dirty="0">
                <a:solidFill>
                  <a:srgbClr val="FFFFFF"/>
                </a:solidFill>
                <a:latin typeface="Times New Roman" panose="02020603050405020304" pitchFamily="18" charset="0"/>
                <a:cs typeface="Times New Roman" panose="02020603050405020304" pitchFamily="18" charset="0"/>
              </a:rPr>
              <a:t>7 – Οι δημοσιογράφοι πρέπει να προσπαθούν να κάνουν το σημαντικό γεγονός ελκυστικό και οικείο.</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2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a:bodyPr>
          <a:lstStyle/>
          <a:p>
            <a:pPr marL="0" indent="0">
              <a:lnSpc>
                <a:spcPct val="150000"/>
              </a:lnSpc>
              <a:buNone/>
            </a:pPr>
            <a:r>
              <a:rPr lang="el-GR" dirty="0">
                <a:latin typeface="Times New Roman" panose="02020603050405020304" pitchFamily="18" charset="0"/>
                <a:cs typeface="Times New Roman" panose="02020603050405020304" pitchFamily="18" charset="0"/>
              </a:rPr>
              <a:t>Το αιώνιο δίλημμα</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Θα πρέπει, να επικεντρωνόμαστε σε ειδήσεις που είναι ευχάριστες, ενδιαφέρουσες και αγγίζουν τις αισθήσεις μας; </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Ή θα πρέπει να εμμένουμε στις ειδήσεις που είναι σημαντικότερες;</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86834" y="1153572"/>
            <a:ext cx="3200400" cy="4461163"/>
          </a:xfrm>
        </p:spPr>
        <p:txBody>
          <a:bodyPr>
            <a:normAutofit/>
          </a:bodyPr>
          <a:lstStyle/>
          <a:p>
            <a:pPr>
              <a:lnSpc>
                <a:spcPct val="100000"/>
              </a:lnSpc>
            </a:pPr>
            <a:r>
              <a:rPr lang="el-GR" sz="2800" dirty="0">
                <a:solidFill>
                  <a:srgbClr val="FFFFFF"/>
                </a:solidFill>
                <a:latin typeface="Times New Roman" panose="02020603050405020304" pitchFamily="18" charset="0"/>
                <a:cs typeface="Times New Roman" panose="02020603050405020304" pitchFamily="18" charset="0"/>
              </a:rPr>
              <a:t>8 – Οι δημοσιογράφοι θα πρέπει να παρουσιάζουν τις ειδήσεις κατά τρόπο περιεκτικό και κατανοητό.</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2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a:bodyPr>
          <a:lstStyle/>
          <a:p>
            <a:pPr marL="0" indent="0">
              <a:lnSpc>
                <a:spcPct val="150000"/>
              </a:lnSpc>
              <a:buNone/>
            </a:pPr>
            <a:r>
              <a:rPr lang="el-GR" dirty="0">
                <a:latin typeface="Times New Roman" panose="02020603050405020304" pitchFamily="18" charset="0"/>
                <a:cs typeface="Times New Roman" panose="02020603050405020304" pitchFamily="18" charset="0"/>
              </a:rPr>
              <a:t>Η δημοσιογραφία είναι η σύγχρονη χαρτογραφία. Δημιουργεί έναν χάρτη για να διευκολύνει τους πολίτες στο ταξίδι τους μέσα στην κοινωνία. </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86834" y="1153572"/>
            <a:ext cx="3200400" cy="4461163"/>
          </a:xfrm>
        </p:spPr>
        <p:txBody>
          <a:bodyPr>
            <a:normAutofit/>
          </a:bodyPr>
          <a:lstStyle/>
          <a:p>
            <a:pPr>
              <a:lnSpc>
                <a:spcPct val="100000"/>
              </a:lnSpc>
            </a:pPr>
            <a:r>
              <a:rPr lang="el-GR" sz="2800" dirty="0">
                <a:solidFill>
                  <a:srgbClr val="FFFFFF"/>
                </a:solidFill>
                <a:latin typeface="Times New Roman" panose="02020603050405020304" pitchFamily="18" charset="0"/>
                <a:cs typeface="Times New Roman" panose="02020603050405020304" pitchFamily="18" charset="0"/>
              </a:rPr>
              <a:t>9 – Οι δημοσιογράφοι έχουν υποχρέωση απέναντι στη συνείδησή τους.</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2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a:bodyPr>
          <a:lstStyle/>
          <a:p>
            <a:pPr marL="0" indent="0">
              <a:lnSpc>
                <a:spcPct val="150000"/>
              </a:lnSpc>
              <a:buNone/>
            </a:pPr>
            <a:r>
              <a:rPr lang="el-GR" dirty="0">
                <a:latin typeface="Times New Roman" panose="02020603050405020304" pitchFamily="18" charset="0"/>
                <a:cs typeface="Times New Roman" panose="02020603050405020304" pitchFamily="18" charset="0"/>
              </a:rPr>
              <a:t>«…διότι είναι βαρύ το φορτίο που εναπόκειται στην ηθική και την κρίση κάθε δημοσιογράφου και του οργανισμού στον οποίο εργάζεται».</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3">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Τίτλος 1">
            <a:extLst>
              <a:ext uri="{FF2B5EF4-FFF2-40B4-BE49-F238E27FC236}">
                <a16:creationId xmlns:a16="http://schemas.microsoft.com/office/drawing/2014/main" id="{EFDC53E0-7935-8B63-DB14-683FE4B6AC70}"/>
              </a:ext>
            </a:extLst>
          </p:cNvPr>
          <p:cNvSpPr>
            <a:spLocks noGrp="1"/>
          </p:cNvSpPr>
          <p:nvPr>
            <p:ph type="title"/>
          </p:nvPr>
        </p:nvSpPr>
        <p:spPr>
          <a:xfrm>
            <a:off x="793662" y="386930"/>
            <a:ext cx="10066122" cy="1298448"/>
          </a:xfrm>
        </p:spPr>
        <p:txBody>
          <a:bodyPr anchor="b">
            <a:normAutofit/>
          </a:bodyPr>
          <a:lstStyle/>
          <a:p>
            <a:pPr>
              <a:spcBef>
                <a:spcPts val="1000"/>
              </a:spcBef>
            </a:pPr>
            <a:r>
              <a:rPr lang="en-US" sz="4100">
                <a:latin typeface="Aptos"/>
                <a:cs typeface="Times New Roman"/>
              </a:rPr>
              <a:t>Pitch Your Idea -</a:t>
            </a:r>
            <a:br>
              <a:rPr lang="en-US" sz="4100">
                <a:latin typeface="Aptos"/>
                <a:cs typeface="Times New Roman"/>
              </a:rPr>
            </a:br>
            <a:r>
              <a:rPr lang="en-US" sz="4100">
                <a:latin typeface="Aptos"/>
                <a:cs typeface="Times New Roman"/>
              </a:rPr>
              <a:t>Να προτείνετε την ιδέα σας</a:t>
            </a:r>
            <a:endParaRPr lang="el-GR" sz="4100">
              <a:latin typeface="Aptos"/>
              <a:cs typeface="Times New Roman"/>
            </a:endParaRPr>
          </a:p>
        </p:txBody>
      </p:sp>
      <p:sp>
        <p:nvSpPr>
          <p:cNvPr id="35" name="Rectangle 2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6" name="Rectangle 2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ontent Placeholder 7">
            <a:extLst>
              <a:ext uri="{FF2B5EF4-FFF2-40B4-BE49-F238E27FC236}">
                <a16:creationId xmlns:a16="http://schemas.microsoft.com/office/drawing/2014/main" id="{EF77A144-98D9-9A3D-237A-DE6B85E26BE9}"/>
              </a:ext>
            </a:extLst>
          </p:cNvPr>
          <p:cNvSpPr>
            <a:spLocks noGrp="1"/>
          </p:cNvSpPr>
          <p:nvPr>
            <p:ph idx="1"/>
          </p:nvPr>
        </p:nvSpPr>
        <p:spPr>
          <a:xfrm>
            <a:off x="123469" y="2204738"/>
            <a:ext cx="7468727" cy="4263738"/>
          </a:xfrm>
        </p:spPr>
        <p:txBody>
          <a:bodyPr vert="horz" lIns="91440" tIns="45720" rIns="91440" bIns="45720" rtlCol="0" anchor="ctr">
            <a:noAutofit/>
          </a:bodyPr>
          <a:lstStyle/>
          <a:p>
            <a:r>
              <a:rPr lang="en-US" sz="1500" dirty="0" err="1"/>
              <a:t>Αξιο</a:t>
            </a:r>
            <a:r>
              <a:rPr lang="en-US" sz="1500" dirty="0"/>
              <a:t>π</a:t>
            </a:r>
            <a:r>
              <a:rPr lang="en-US" sz="1500" dirty="0" err="1"/>
              <a:t>οιώ</a:t>
            </a:r>
            <a:r>
              <a:rPr lang="en-US" sz="1500" dirty="0"/>
              <a:t> </a:t>
            </a:r>
            <a:r>
              <a:rPr lang="en-US" sz="1500" dirty="0" err="1"/>
              <a:t>τη</a:t>
            </a:r>
            <a:r>
              <a:rPr lang="en-US" sz="1500" dirty="0"/>
              <a:t> φα</a:t>
            </a:r>
            <a:r>
              <a:rPr lang="en-US" sz="1500" dirty="0" err="1"/>
              <a:t>ντ</a:t>
            </a:r>
            <a:r>
              <a:rPr lang="en-US" sz="1500" dirty="0"/>
              <a:t>α</a:t>
            </a:r>
            <a:r>
              <a:rPr lang="en-US" sz="1500" dirty="0" err="1"/>
              <a:t>σί</a:t>
            </a:r>
            <a:r>
              <a:rPr lang="en-US" sz="1500" dirty="0"/>
              <a:t>α </a:t>
            </a:r>
            <a:r>
              <a:rPr lang="en-US" sz="1500" dirty="0" err="1"/>
              <a:t>μου</a:t>
            </a:r>
            <a:r>
              <a:rPr lang="en-US" sz="1500" dirty="0"/>
              <a:t> και </a:t>
            </a:r>
            <a:r>
              <a:rPr lang="en-US" sz="1500" dirty="0" err="1"/>
              <a:t>συντάσσω</a:t>
            </a:r>
            <a:r>
              <a:rPr lang="en-US" sz="1500" dirty="0"/>
              <a:t> </a:t>
            </a:r>
            <a:r>
              <a:rPr lang="en-US" sz="1500" dirty="0" err="1"/>
              <a:t>μι</a:t>
            </a:r>
            <a:r>
              <a:rPr lang="en-US" sz="1500" dirty="0"/>
              <a:t>α </a:t>
            </a:r>
            <a:r>
              <a:rPr lang="en-US" sz="1500" b="1" dirty="0"/>
              <a:t>π</a:t>
            </a:r>
            <a:r>
              <a:rPr lang="en-US" sz="1500" b="1" dirty="0" err="1"/>
              <a:t>ρότ</a:t>
            </a:r>
            <a:r>
              <a:rPr lang="en-US" sz="1500" b="1" dirty="0"/>
              <a:t>α</a:t>
            </a:r>
            <a:r>
              <a:rPr lang="en-US" sz="1500" b="1" dirty="0" err="1"/>
              <a:t>ση</a:t>
            </a:r>
            <a:r>
              <a:rPr lang="en-US" sz="1500" b="1" dirty="0"/>
              <a:t> </a:t>
            </a:r>
            <a:r>
              <a:rPr lang="en-US" sz="1500" dirty="0" err="1"/>
              <a:t>γι</a:t>
            </a:r>
            <a:r>
              <a:rPr lang="en-US" sz="1500" dirty="0"/>
              <a:t>α </a:t>
            </a:r>
            <a:r>
              <a:rPr lang="en-US" sz="1500" dirty="0" err="1"/>
              <a:t>έν</a:t>
            </a:r>
            <a:r>
              <a:rPr lang="en-US" sz="1500" dirty="0"/>
              <a:t>α </a:t>
            </a:r>
            <a:r>
              <a:rPr lang="en-US" sz="1500" dirty="0" err="1"/>
              <a:t>δικό</a:t>
            </a:r>
            <a:r>
              <a:rPr lang="en-US" sz="1500" dirty="0"/>
              <a:t> </a:t>
            </a:r>
            <a:r>
              <a:rPr lang="en-US" sz="1500" dirty="0" err="1"/>
              <a:t>μου</a:t>
            </a:r>
            <a:r>
              <a:rPr lang="en-US" sz="1500" dirty="0"/>
              <a:t> </a:t>
            </a:r>
            <a:r>
              <a:rPr lang="en-US" sz="1500" dirty="0" err="1"/>
              <a:t>ρε</a:t>
            </a:r>
            <a:r>
              <a:rPr lang="en-US" sz="1500" dirty="0"/>
              <a:t>π</a:t>
            </a:r>
            <a:r>
              <a:rPr lang="en-US" sz="1500" dirty="0" err="1"/>
              <a:t>ορτάζ</a:t>
            </a:r>
            <a:r>
              <a:rPr lang="en-US" sz="1500" dirty="0"/>
              <a:t>. </a:t>
            </a:r>
            <a:r>
              <a:rPr lang="en-US" sz="1500" dirty="0" err="1"/>
              <a:t>Τεκμηριώνω</a:t>
            </a:r>
            <a:r>
              <a:rPr lang="en-US" sz="1500" dirty="0"/>
              <a:t> </a:t>
            </a:r>
            <a:r>
              <a:rPr lang="en-US" sz="1500" dirty="0" err="1"/>
              <a:t>την</a:t>
            </a:r>
            <a:r>
              <a:rPr lang="en-US" sz="1500" dirty="0"/>
              <a:t> π</a:t>
            </a:r>
            <a:r>
              <a:rPr lang="en-US" sz="1500" dirty="0" err="1"/>
              <a:t>ρότ</a:t>
            </a:r>
            <a:r>
              <a:rPr lang="en-US" sz="1500" dirty="0"/>
              <a:t>α</a:t>
            </a:r>
            <a:r>
              <a:rPr lang="en-US" sz="1500" dirty="0" err="1"/>
              <a:t>σή</a:t>
            </a:r>
            <a:r>
              <a:rPr lang="en-US" sz="1500" dirty="0"/>
              <a:t> </a:t>
            </a:r>
            <a:r>
              <a:rPr lang="en-US" sz="1500" dirty="0" err="1"/>
              <a:t>μου</a:t>
            </a:r>
            <a:r>
              <a:rPr lang="en-US" sz="1500" dirty="0"/>
              <a:t>.</a:t>
            </a:r>
          </a:p>
          <a:p>
            <a:r>
              <a:rPr lang="en-US" sz="1500" dirty="0"/>
              <a:t>Θα π</a:t>
            </a:r>
            <a:r>
              <a:rPr lang="en-US" sz="1500" dirty="0" err="1"/>
              <a:t>ρέ</a:t>
            </a:r>
            <a:r>
              <a:rPr lang="en-US" sz="1500" dirty="0"/>
              <a:t>π</a:t>
            </a:r>
            <a:r>
              <a:rPr lang="en-US" sz="1500" dirty="0" err="1"/>
              <a:t>ει</a:t>
            </a:r>
            <a:r>
              <a:rPr lang="en-US" sz="1500" dirty="0"/>
              <a:t> οπ</a:t>
            </a:r>
            <a:r>
              <a:rPr lang="en-US" sz="1500" dirty="0" err="1"/>
              <a:t>ωσδή</a:t>
            </a:r>
            <a:r>
              <a:rPr lang="en-US" sz="1500" dirty="0"/>
              <a:t>π</a:t>
            </a:r>
            <a:r>
              <a:rPr lang="en-US" sz="1500" dirty="0" err="1"/>
              <a:t>οτε</a:t>
            </a:r>
            <a:r>
              <a:rPr lang="en-US" sz="1500" dirty="0"/>
              <a:t> να ανα</a:t>
            </a:r>
            <a:r>
              <a:rPr lang="en-US" sz="1500" dirty="0" err="1"/>
              <a:t>φέρετε</a:t>
            </a:r>
            <a:r>
              <a:rPr lang="en-US" sz="1500" dirty="0"/>
              <a:t> </a:t>
            </a:r>
            <a:r>
              <a:rPr lang="en-US" sz="1500" dirty="0" err="1"/>
              <a:t>τη</a:t>
            </a:r>
            <a:r>
              <a:rPr lang="en-US" sz="1500" dirty="0"/>
              <a:t> </a:t>
            </a:r>
            <a:r>
              <a:rPr lang="en-US" sz="1500" dirty="0" err="1"/>
              <a:t>θεμ</a:t>
            </a:r>
            <a:r>
              <a:rPr lang="en-US" sz="1500" dirty="0"/>
              <a:t>α</a:t>
            </a:r>
            <a:r>
              <a:rPr lang="en-US" sz="1500" dirty="0" err="1"/>
              <a:t>τολογί</a:t>
            </a:r>
            <a:r>
              <a:rPr lang="en-US" sz="1500" dirty="0"/>
              <a:t>α </a:t>
            </a:r>
            <a:r>
              <a:rPr lang="en-US" sz="1500" dirty="0" err="1"/>
              <a:t>του</a:t>
            </a:r>
            <a:r>
              <a:rPr lang="en-US" sz="1500" dirty="0"/>
              <a:t> </a:t>
            </a:r>
            <a:r>
              <a:rPr lang="en-US" sz="1500" dirty="0" err="1"/>
              <a:t>ρε</a:t>
            </a:r>
            <a:r>
              <a:rPr lang="en-US" sz="1500" dirty="0"/>
              <a:t>π</a:t>
            </a:r>
            <a:r>
              <a:rPr lang="en-US" sz="1500" dirty="0" err="1"/>
              <a:t>ορτάζ</a:t>
            </a:r>
            <a:r>
              <a:rPr lang="en-US" sz="1500" dirty="0"/>
              <a:t> (</a:t>
            </a:r>
            <a:r>
              <a:rPr lang="en-US" sz="1500" dirty="0" err="1"/>
              <a:t>ελεύθερο</a:t>
            </a:r>
            <a:r>
              <a:rPr lang="en-US" sz="1500" dirty="0"/>
              <a:t> </a:t>
            </a:r>
            <a:r>
              <a:rPr lang="en-US" sz="1500" dirty="0" err="1"/>
              <a:t>θέμ</a:t>
            </a:r>
            <a:r>
              <a:rPr lang="en-US" sz="1500" dirty="0"/>
              <a:t>α), </a:t>
            </a:r>
            <a:r>
              <a:rPr lang="en-US" sz="1500" dirty="0" err="1"/>
              <a:t>γι</a:t>
            </a:r>
            <a:r>
              <a:rPr lang="en-US" sz="1500" dirty="0"/>
              <a:t>α</a:t>
            </a:r>
            <a:r>
              <a:rPr lang="en-US" sz="1500" dirty="0" err="1"/>
              <a:t>τί</a:t>
            </a:r>
            <a:r>
              <a:rPr lang="en-US" sz="1500" dirty="0"/>
              <a:t> </a:t>
            </a:r>
            <a:r>
              <a:rPr lang="en-US" sz="1500" dirty="0" err="1"/>
              <a:t>το</a:t>
            </a:r>
            <a:r>
              <a:rPr lang="en-US" sz="1500" dirty="0"/>
              <a:t> </a:t>
            </a:r>
            <a:r>
              <a:rPr lang="en-US" sz="1500" dirty="0" err="1"/>
              <a:t>θέμ</a:t>
            </a:r>
            <a:r>
              <a:rPr lang="en-US" sz="1500" dirty="0"/>
              <a:t>α α</a:t>
            </a:r>
            <a:r>
              <a:rPr lang="en-US" sz="1500" dirty="0" err="1"/>
              <a:t>υτό</a:t>
            </a:r>
            <a:r>
              <a:rPr lang="en-US" sz="1500" dirty="0"/>
              <a:t> </a:t>
            </a:r>
            <a:r>
              <a:rPr lang="en-US" sz="1500" dirty="0" err="1"/>
              <a:t>είν</a:t>
            </a:r>
            <a:r>
              <a:rPr lang="en-US" sz="1500" dirty="0"/>
              <a:t>αι </a:t>
            </a:r>
            <a:r>
              <a:rPr lang="en-US" sz="1500" dirty="0" err="1"/>
              <a:t>σημ</a:t>
            </a:r>
            <a:r>
              <a:rPr lang="en-US" sz="1500" dirty="0"/>
              <a:t>α</a:t>
            </a:r>
            <a:r>
              <a:rPr lang="en-US" sz="1500" dirty="0" err="1"/>
              <a:t>ντικό</a:t>
            </a:r>
            <a:r>
              <a:rPr lang="en-US" sz="1500" dirty="0"/>
              <a:t>, κα</a:t>
            </a:r>
            <a:r>
              <a:rPr lang="en-US" sz="1500" dirty="0" err="1"/>
              <a:t>θώς</a:t>
            </a:r>
            <a:r>
              <a:rPr lang="en-US" sz="1500" dirty="0"/>
              <a:t> και </a:t>
            </a:r>
            <a:r>
              <a:rPr lang="en-US" sz="1500" dirty="0" err="1"/>
              <a:t>γι</a:t>
            </a:r>
            <a:r>
              <a:rPr lang="en-US" sz="1500" dirty="0"/>
              <a:t>α</a:t>
            </a:r>
            <a:r>
              <a:rPr lang="en-US" sz="1500" dirty="0" err="1"/>
              <a:t>τί</a:t>
            </a:r>
            <a:r>
              <a:rPr lang="en-US" sz="1500" dirty="0"/>
              <a:t> </a:t>
            </a:r>
            <a:r>
              <a:rPr lang="en-US" sz="1500" dirty="0" err="1"/>
              <a:t>το</a:t>
            </a:r>
            <a:r>
              <a:rPr lang="en-US" sz="1500" dirty="0"/>
              <a:t> </a:t>
            </a:r>
            <a:r>
              <a:rPr lang="en-US" sz="1500" dirty="0" err="1"/>
              <a:t>κοινό</a:t>
            </a:r>
            <a:r>
              <a:rPr lang="en-US" sz="1500" dirty="0"/>
              <a:t> θα </a:t>
            </a:r>
            <a:r>
              <a:rPr lang="en-US" sz="1500" dirty="0" err="1"/>
              <a:t>ήθελε</a:t>
            </a:r>
            <a:r>
              <a:rPr lang="en-US" sz="1500" dirty="0"/>
              <a:t> να </a:t>
            </a:r>
            <a:r>
              <a:rPr lang="en-US" sz="1500" dirty="0" err="1"/>
              <a:t>δι</a:t>
            </a:r>
            <a:r>
              <a:rPr lang="en-US" sz="1500" dirty="0"/>
              <a:t>αβ</a:t>
            </a:r>
            <a:r>
              <a:rPr lang="en-US" sz="1500" dirty="0" err="1"/>
              <a:t>άσει</a:t>
            </a:r>
            <a:r>
              <a:rPr lang="en-US" sz="1500" dirty="0"/>
              <a:t>/παρα</a:t>
            </a:r>
            <a:r>
              <a:rPr lang="en-US" sz="1500" dirty="0" err="1"/>
              <a:t>κολουθήσει</a:t>
            </a:r>
            <a:r>
              <a:rPr lang="en-US" sz="1500" dirty="0"/>
              <a:t> </a:t>
            </a:r>
            <a:r>
              <a:rPr lang="en-US" sz="1500" dirty="0" err="1"/>
              <a:t>το</a:t>
            </a:r>
            <a:r>
              <a:rPr lang="en-US" sz="1500" dirty="0"/>
              <a:t> </a:t>
            </a:r>
            <a:r>
              <a:rPr lang="en-US" sz="1500" dirty="0" err="1"/>
              <a:t>ρε</a:t>
            </a:r>
            <a:r>
              <a:rPr lang="en-US" sz="1500" dirty="0"/>
              <a:t>π</a:t>
            </a:r>
            <a:r>
              <a:rPr lang="en-US" sz="1500" dirty="0" err="1"/>
              <a:t>ορτάζ</a:t>
            </a:r>
            <a:r>
              <a:rPr lang="en-US" sz="1500" dirty="0"/>
              <a:t> σας. </a:t>
            </a:r>
          </a:p>
          <a:p>
            <a:r>
              <a:rPr lang="en-US" sz="1500" dirty="0" err="1"/>
              <a:t>Τι</a:t>
            </a:r>
            <a:r>
              <a:rPr lang="en-US" sz="1500" dirty="0"/>
              <a:t> θα </a:t>
            </a:r>
            <a:r>
              <a:rPr lang="en-US" sz="1500" dirty="0" err="1"/>
              <a:t>θέλ</a:t>
            </a:r>
            <a:r>
              <a:rPr lang="en-US" sz="1500" dirty="0"/>
              <a:t>α</a:t>
            </a:r>
            <a:r>
              <a:rPr lang="en-US" sz="1500" dirty="0" err="1"/>
              <a:t>τε</a:t>
            </a:r>
            <a:r>
              <a:rPr lang="en-US" sz="1500" dirty="0"/>
              <a:t> να </a:t>
            </a:r>
            <a:r>
              <a:rPr lang="en-US" sz="1500" dirty="0" err="1"/>
              <a:t>συμ</a:t>
            </a:r>
            <a:r>
              <a:rPr lang="en-US" sz="1500" dirty="0"/>
              <a:t>π</a:t>
            </a:r>
            <a:r>
              <a:rPr lang="en-US" sz="1500" dirty="0" err="1"/>
              <a:t>εριλά</a:t>
            </a:r>
            <a:r>
              <a:rPr lang="en-US" sz="1500" dirty="0"/>
              <a:t>β</a:t>
            </a:r>
            <a:r>
              <a:rPr lang="en-US" sz="1500" dirty="0" err="1"/>
              <a:t>ετε</a:t>
            </a:r>
            <a:r>
              <a:rPr lang="en-US" sz="1500" dirty="0"/>
              <a:t> </a:t>
            </a:r>
            <a:r>
              <a:rPr lang="en-US" sz="1500" dirty="0" err="1"/>
              <a:t>στο</a:t>
            </a:r>
            <a:r>
              <a:rPr lang="en-US" sz="1500" dirty="0"/>
              <a:t> </a:t>
            </a:r>
            <a:r>
              <a:rPr lang="en-US" sz="1500" dirty="0" err="1"/>
              <a:t>ρε</a:t>
            </a:r>
            <a:r>
              <a:rPr lang="en-US" sz="1500" dirty="0"/>
              <a:t>π</a:t>
            </a:r>
            <a:r>
              <a:rPr lang="en-US" sz="1500" dirty="0" err="1"/>
              <a:t>ορτάζ</a:t>
            </a:r>
            <a:r>
              <a:rPr lang="en-US" sz="1500" dirty="0"/>
              <a:t> σας (</a:t>
            </a:r>
            <a:r>
              <a:rPr lang="en-US" sz="1500" dirty="0" err="1"/>
              <a:t>στ</a:t>
            </a:r>
            <a:r>
              <a:rPr lang="en-US" sz="1500" dirty="0"/>
              <a:t>α</a:t>
            </a:r>
            <a:r>
              <a:rPr lang="en-US" sz="1500" dirty="0" err="1"/>
              <a:t>τιστικά</a:t>
            </a:r>
            <a:r>
              <a:rPr lang="en-US" sz="1500" dirty="0"/>
              <a:t>, π</a:t>
            </a:r>
            <a:r>
              <a:rPr lang="en-US" sz="1500" dirty="0" err="1"/>
              <a:t>ληροφορίες</a:t>
            </a:r>
            <a:r>
              <a:rPr lang="en-US" sz="1500" dirty="0"/>
              <a:t>, π</a:t>
            </a:r>
            <a:r>
              <a:rPr lang="en-US" sz="1500" dirty="0" err="1"/>
              <a:t>ηγές</a:t>
            </a:r>
            <a:r>
              <a:rPr lang="en-US" sz="1500" dirty="0"/>
              <a:t>); </a:t>
            </a:r>
          </a:p>
          <a:p>
            <a:r>
              <a:rPr lang="en-US" sz="1500" dirty="0" err="1"/>
              <a:t>Πώς</a:t>
            </a:r>
            <a:r>
              <a:rPr lang="en-US" sz="1500" dirty="0"/>
              <a:t> θα </a:t>
            </a:r>
            <a:r>
              <a:rPr lang="en-US" sz="1500" dirty="0" err="1"/>
              <a:t>οργ</a:t>
            </a:r>
            <a:r>
              <a:rPr lang="en-US" sz="1500" dirty="0"/>
              <a:t>α</a:t>
            </a:r>
            <a:r>
              <a:rPr lang="en-US" sz="1500" dirty="0" err="1"/>
              <a:t>νώσετε</a:t>
            </a:r>
            <a:r>
              <a:rPr lang="en-US" sz="1500" dirty="0"/>
              <a:t> </a:t>
            </a:r>
            <a:r>
              <a:rPr lang="en-US" sz="1500" dirty="0" err="1"/>
              <a:t>την</a:t>
            </a:r>
            <a:r>
              <a:rPr lang="en-US" sz="1500" dirty="0"/>
              <a:t> </a:t>
            </a:r>
            <a:r>
              <a:rPr lang="en-US" sz="1500" dirty="0" err="1"/>
              <a:t>έρευνά</a:t>
            </a:r>
            <a:r>
              <a:rPr lang="en-US" sz="1500" dirty="0"/>
              <a:t> σας; </a:t>
            </a:r>
          </a:p>
          <a:p>
            <a:r>
              <a:rPr lang="en-US" sz="1500" dirty="0" err="1"/>
              <a:t>Πώς</a:t>
            </a:r>
            <a:r>
              <a:rPr lang="en-US" sz="1500" dirty="0"/>
              <a:t> θα </a:t>
            </a:r>
            <a:r>
              <a:rPr lang="en-US" sz="1500" dirty="0" err="1"/>
              <a:t>συλλέξετε</a:t>
            </a:r>
            <a:r>
              <a:rPr lang="en-US" sz="1500" dirty="0"/>
              <a:t> π</a:t>
            </a:r>
            <a:r>
              <a:rPr lang="en-US" sz="1500" dirty="0" err="1"/>
              <a:t>ληροφορίες</a:t>
            </a:r>
            <a:r>
              <a:rPr lang="en-US" sz="1500" dirty="0"/>
              <a:t>; </a:t>
            </a:r>
          </a:p>
          <a:p>
            <a:r>
              <a:rPr lang="en-US" sz="1500" dirty="0" err="1"/>
              <a:t>Σε</a:t>
            </a:r>
            <a:r>
              <a:rPr lang="en-US" sz="1500" dirty="0"/>
              <a:t> π</a:t>
            </a:r>
            <a:r>
              <a:rPr lang="en-US" sz="1500" dirty="0" err="1"/>
              <a:t>οιες</a:t>
            </a:r>
            <a:r>
              <a:rPr lang="en-US" sz="1500" dirty="0"/>
              <a:t> π</a:t>
            </a:r>
            <a:r>
              <a:rPr lang="en-US" sz="1500" dirty="0" err="1"/>
              <a:t>ηγές</a:t>
            </a:r>
            <a:r>
              <a:rPr lang="en-US" sz="1500" dirty="0"/>
              <a:t> θα απ</a:t>
            </a:r>
            <a:r>
              <a:rPr lang="en-US" sz="1500" dirty="0" err="1"/>
              <a:t>ευθυνθείτε</a:t>
            </a:r>
            <a:r>
              <a:rPr lang="en-US" sz="1500" dirty="0"/>
              <a:t> π</a:t>
            </a:r>
            <a:r>
              <a:rPr lang="en-US" sz="1500" dirty="0" err="1"/>
              <a:t>ροκειμένου</a:t>
            </a:r>
            <a:r>
              <a:rPr lang="en-US" sz="1500" dirty="0"/>
              <a:t> να α</a:t>
            </a:r>
            <a:r>
              <a:rPr lang="en-US" sz="1500" dirty="0" err="1"/>
              <a:t>ντλήσετε</a:t>
            </a:r>
            <a:r>
              <a:rPr lang="en-US" sz="1500" dirty="0"/>
              <a:t> π</a:t>
            </a:r>
            <a:r>
              <a:rPr lang="en-US" sz="1500" dirty="0" err="1"/>
              <a:t>ληροφορίες</a:t>
            </a:r>
            <a:r>
              <a:rPr lang="en-US" sz="1500" dirty="0"/>
              <a:t> </a:t>
            </a:r>
            <a:r>
              <a:rPr lang="en-US" sz="1500" dirty="0" err="1"/>
              <a:t>γι</a:t>
            </a:r>
            <a:r>
              <a:rPr lang="en-US" sz="1500" dirty="0"/>
              <a:t>α </a:t>
            </a:r>
            <a:r>
              <a:rPr lang="en-US" sz="1500" dirty="0" err="1"/>
              <a:t>το</a:t>
            </a:r>
            <a:r>
              <a:rPr lang="en-US" sz="1500" dirty="0"/>
              <a:t> </a:t>
            </a:r>
            <a:r>
              <a:rPr lang="en-US" sz="1500" dirty="0" err="1"/>
              <a:t>θέμ</a:t>
            </a:r>
            <a:r>
              <a:rPr lang="en-US" sz="1500" dirty="0"/>
              <a:t>α α</a:t>
            </a:r>
            <a:r>
              <a:rPr lang="en-US" sz="1500" dirty="0" err="1"/>
              <a:t>υτό</a:t>
            </a:r>
            <a:r>
              <a:rPr lang="en-US" sz="1500" dirty="0"/>
              <a:t> (</a:t>
            </a:r>
            <a:r>
              <a:rPr lang="en-US" sz="1500" dirty="0" err="1"/>
              <a:t>ενδεικτικά</a:t>
            </a:r>
            <a:r>
              <a:rPr lang="en-US" sz="1500" dirty="0"/>
              <a:t> παρα</a:t>
            </a:r>
            <a:r>
              <a:rPr lang="en-US" sz="1500" dirty="0" err="1"/>
              <a:t>δείγμ</a:t>
            </a:r>
            <a:r>
              <a:rPr lang="en-US" sz="1500" dirty="0"/>
              <a:t>ατα); </a:t>
            </a:r>
          </a:p>
          <a:p>
            <a:r>
              <a:rPr lang="en-US" sz="1500" dirty="0" err="1"/>
              <a:t>Ποιο</a:t>
            </a:r>
            <a:r>
              <a:rPr lang="en-US" sz="1500" dirty="0"/>
              <a:t> π</a:t>
            </a:r>
            <a:r>
              <a:rPr lang="en-US" sz="1500" dirty="0" err="1"/>
              <a:t>ιστεύετε</a:t>
            </a:r>
            <a:r>
              <a:rPr lang="en-US" sz="1500" dirty="0"/>
              <a:t> </a:t>
            </a:r>
            <a:r>
              <a:rPr lang="en-US" sz="1500" dirty="0" err="1"/>
              <a:t>ότι</a:t>
            </a:r>
            <a:r>
              <a:rPr lang="en-US" sz="1500" dirty="0"/>
              <a:t> </a:t>
            </a:r>
            <a:r>
              <a:rPr lang="en-US" sz="1500" dirty="0" err="1"/>
              <a:t>είν</a:t>
            </a:r>
            <a:r>
              <a:rPr lang="en-US" sz="1500" dirty="0"/>
              <a:t>αι </a:t>
            </a:r>
            <a:r>
              <a:rPr lang="en-US" sz="1500" dirty="0" err="1"/>
              <a:t>το</a:t>
            </a:r>
            <a:r>
              <a:rPr lang="en-US" sz="1500" dirty="0"/>
              <a:t> π</a:t>
            </a:r>
            <a:r>
              <a:rPr lang="en-US" sz="1500" dirty="0" err="1"/>
              <a:t>ροφίλ</a:t>
            </a:r>
            <a:r>
              <a:rPr lang="en-US" sz="1500" dirty="0"/>
              <a:t> </a:t>
            </a:r>
            <a:r>
              <a:rPr lang="en-US" sz="1500" dirty="0" err="1"/>
              <a:t>του</a:t>
            </a:r>
            <a:r>
              <a:rPr lang="en-US" sz="1500" dirty="0"/>
              <a:t> ανα</a:t>
            </a:r>
            <a:r>
              <a:rPr lang="en-US" sz="1500" dirty="0" err="1"/>
              <a:t>γνώστη</a:t>
            </a:r>
            <a:r>
              <a:rPr lang="en-US" sz="1500" dirty="0"/>
              <a:t>, </a:t>
            </a:r>
            <a:r>
              <a:rPr lang="en-US" sz="1500" dirty="0" err="1"/>
              <a:t>του</a:t>
            </a:r>
            <a:r>
              <a:rPr lang="en-US" sz="1500" dirty="0"/>
              <a:t> α</a:t>
            </a:r>
            <a:r>
              <a:rPr lang="en-US" sz="1500" dirty="0" err="1"/>
              <a:t>κρο</a:t>
            </a:r>
            <a:r>
              <a:rPr lang="en-US" sz="1500" dirty="0"/>
              <a:t>α</a:t>
            </a:r>
            <a:r>
              <a:rPr lang="en-US" sz="1500" dirty="0" err="1"/>
              <a:t>τή</a:t>
            </a:r>
            <a:r>
              <a:rPr lang="en-US" sz="1500" dirty="0"/>
              <a:t> ή </a:t>
            </a:r>
            <a:r>
              <a:rPr lang="en-US" sz="1500" dirty="0" err="1"/>
              <a:t>του</a:t>
            </a:r>
            <a:r>
              <a:rPr lang="en-US" sz="1500" dirty="0"/>
              <a:t> </a:t>
            </a:r>
            <a:r>
              <a:rPr lang="en-US" sz="1500" dirty="0" err="1"/>
              <a:t>τηλεθε</a:t>
            </a:r>
            <a:r>
              <a:rPr lang="en-US" sz="1500" dirty="0"/>
              <a:t>α</a:t>
            </a:r>
            <a:r>
              <a:rPr lang="en-US" sz="1500" dirty="0" err="1"/>
              <a:t>τή</a:t>
            </a:r>
            <a:r>
              <a:rPr lang="en-US" sz="1500" dirty="0"/>
              <a:t> π</a:t>
            </a:r>
            <a:r>
              <a:rPr lang="en-US" sz="1500" dirty="0" err="1"/>
              <a:t>ου</a:t>
            </a:r>
            <a:r>
              <a:rPr lang="en-US" sz="1500" dirty="0"/>
              <a:t> θα </a:t>
            </a:r>
            <a:r>
              <a:rPr lang="en-US" sz="1500" dirty="0" err="1"/>
              <a:t>ενδι</a:t>
            </a:r>
            <a:r>
              <a:rPr lang="en-US" sz="1500" dirty="0"/>
              <a:t>α</a:t>
            </a:r>
            <a:r>
              <a:rPr lang="en-US" sz="1500" dirty="0" err="1"/>
              <a:t>φερότ</a:t>
            </a:r>
            <a:r>
              <a:rPr lang="en-US" sz="1500" dirty="0"/>
              <a:t>αν </a:t>
            </a:r>
            <a:r>
              <a:rPr lang="en-US" sz="1500" dirty="0" err="1"/>
              <a:t>γι</a:t>
            </a:r>
            <a:r>
              <a:rPr lang="en-US" sz="1500" dirty="0"/>
              <a:t>α </a:t>
            </a:r>
            <a:r>
              <a:rPr lang="en-US" sz="1500" dirty="0" err="1"/>
              <a:t>το</a:t>
            </a:r>
            <a:r>
              <a:rPr lang="en-US" sz="1500" dirty="0"/>
              <a:t> </a:t>
            </a:r>
            <a:r>
              <a:rPr lang="en-US" sz="1500" dirty="0" err="1"/>
              <a:t>θέμ</a:t>
            </a:r>
            <a:r>
              <a:rPr lang="en-US" sz="1500" dirty="0"/>
              <a:t>α α</a:t>
            </a:r>
            <a:r>
              <a:rPr lang="en-US" sz="1500" dirty="0" err="1"/>
              <a:t>υτό</a:t>
            </a:r>
            <a:r>
              <a:rPr lang="en-US" sz="1500" dirty="0"/>
              <a:t>;</a:t>
            </a:r>
          </a:p>
          <a:p>
            <a:r>
              <a:rPr lang="en-US" sz="1500" dirty="0" err="1"/>
              <a:t>Σε</a:t>
            </a:r>
            <a:r>
              <a:rPr lang="en-US" sz="1500" dirty="0"/>
              <a:t> </a:t>
            </a:r>
            <a:r>
              <a:rPr lang="en-US" sz="1500" dirty="0" err="1"/>
              <a:t>τι</a:t>
            </a:r>
            <a:r>
              <a:rPr lang="en-US" sz="1500" dirty="0"/>
              <a:t> </a:t>
            </a:r>
            <a:r>
              <a:rPr lang="en-US" sz="1500" dirty="0" err="1"/>
              <a:t>είδους</a:t>
            </a:r>
            <a:r>
              <a:rPr lang="en-US" sz="1500" dirty="0"/>
              <a:t> </a:t>
            </a:r>
            <a:r>
              <a:rPr lang="en-US" sz="1500" dirty="0" err="1"/>
              <a:t>μέσο</a:t>
            </a:r>
            <a:r>
              <a:rPr lang="en-US" sz="1500" dirty="0"/>
              <a:t> θα απ</a:t>
            </a:r>
            <a:r>
              <a:rPr lang="en-US" sz="1500" dirty="0" err="1"/>
              <a:t>ευθύν</a:t>
            </a:r>
            <a:r>
              <a:rPr lang="en-US" sz="1500" dirty="0"/>
              <a:t>α</a:t>
            </a:r>
            <a:r>
              <a:rPr lang="en-US" sz="1500" dirty="0" err="1"/>
              <a:t>τε</a:t>
            </a:r>
            <a:r>
              <a:rPr lang="en-US" sz="1500" dirty="0"/>
              <a:t> </a:t>
            </a:r>
            <a:r>
              <a:rPr lang="en-US" sz="1500" dirty="0" err="1"/>
              <a:t>το</a:t>
            </a:r>
            <a:r>
              <a:rPr lang="en-US" sz="1500" dirty="0"/>
              <a:t> pitch; </a:t>
            </a:r>
          </a:p>
          <a:p>
            <a:r>
              <a:rPr lang="en-US" sz="1500" dirty="0" err="1"/>
              <a:t>Γράψτε</a:t>
            </a:r>
            <a:r>
              <a:rPr lang="en-US" sz="1500" dirty="0"/>
              <a:t>, επ</a:t>
            </a:r>
            <a:r>
              <a:rPr lang="en-US" sz="1500" dirty="0" err="1"/>
              <a:t>ίσης</a:t>
            </a:r>
            <a:r>
              <a:rPr lang="en-US" sz="1500" dirty="0"/>
              <a:t>, </a:t>
            </a:r>
            <a:r>
              <a:rPr lang="en-US" sz="1500" dirty="0" err="1"/>
              <a:t>δυο</a:t>
            </a:r>
            <a:r>
              <a:rPr lang="en-US" sz="1500" dirty="0"/>
              <a:t> </a:t>
            </a:r>
            <a:r>
              <a:rPr lang="en-US" sz="1500" dirty="0" err="1"/>
              <a:t>σειρές</a:t>
            </a:r>
            <a:r>
              <a:rPr lang="en-US" sz="1500" dirty="0"/>
              <a:t> </a:t>
            </a:r>
            <a:r>
              <a:rPr lang="en-US" sz="1500" dirty="0" err="1"/>
              <a:t>γι</a:t>
            </a:r>
            <a:r>
              <a:rPr lang="en-US" sz="1500" dirty="0"/>
              <a:t>α </a:t>
            </a:r>
            <a:r>
              <a:rPr lang="en-US" sz="1500" dirty="0" err="1"/>
              <a:t>εσάς</a:t>
            </a:r>
            <a:r>
              <a:rPr lang="en-US" sz="1500" dirty="0"/>
              <a:t> και </a:t>
            </a:r>
            <a:r>
              <a:rPr lang="en-US" sz="1500" dirty="0" err="1"/>
              <a:t>γι</a:t>
            </a:r>
            <a:r>
              <a:rPr lang="en-US" sz="1500" dirty="0"/>
              <a:t>α </a:t>
            </a:r>
            <a:r>
              <a:rPr lang="en-US" sz="1500" dirty="0" err="1"/>
              <a:t>την</a:t>
            </a:r>
            <a:r>
              <a:rPr lang="en-US" sz="1500" dirty="0"/>
              <a:t> </a:t>
            </a:r>
            <a:r>
              <a:rPr lang="en-US" sz="1500" dirty="0" err="1"/>
              <a:t>ικ</a:t>
            </a:r>
            <a:r>
              <a:rPr lang="en-US" sz="1500" dirty="0"/>
              <a:t>α</a:t>
            </a:r>
            <a:r>
              <a:rPr lang="en-US" sz="1500" dirty="0" err="1"/>
              <a:t>νότητά</a:t>
            </a:r>
            <a:r>
              <a:rPr lang="en-US" sz="1500" dirty="0"/>
              <a:t> σας να </a:t>
            </a:r>
            <a:r>
              <a:rPr lang="en-US" sz="1500" dirty="0" err="1"/>
              <a:t>στηρίξετε</a:t>
            </a:r>
            <a:r>
              <a:rPr lang="en-US" sz="1500" dirty="0"/>
              <a:t> </a:t>
            </a:r>
            <a:r>
              <a:rPr lang="en-US" sz="1500" dirty="0" err="1"/>
              <a:t>το</a:t>
            </a:r>
            <a:r>
              <a:rPr lang="en-US" sz="1500" dirty="0"/>
              <a:t> </a:t>
            </a:r>
            <a:r>
              <a:rPr lang="en-US" sz="1500" dirty="0" err="1"/>
              <a:t>συγκεκριμένο</a:t>
            </a:r>
            <a:r>
              <a:rPr lang="en-US" sz="1500" dirty="0"/>
              <a:t> </a:t>
            </a:r>
            <a:r>
              <a:rPr lang="en-US" sz="1500" dirty="0" err="1"/>
              <a:t>ρε</a:t>
            </a:r>
            <a:r>
              <a:rPr lang="en-US" sz="1500" dirty="0"/>
              <a:t>π</a:t>
            </a:r>
            <a:r>
              <a:rPr lang="en-US" sz="1500" dirty="0" err="1"/>
              <a:t>ορτάζ</a:t>
            </a:r>
            <a:r>
              <a:rPr lang="en-US" sz="1500" dirty="0"/>
              <a:t>.</a:t>
            </a:r>
          </a:p>
        </p:txBody>
      </p:sp>
      <p:pic>
        <p:nvPicPr>
          <p:cNvPr id="4" name="Θέση περιεχομένου 3" descr="Thinking Outside the Inbox: 5 Steps to Writing the Perfect Media Pitch">
            <a:extLst>
              <a:ext uri="{FF2B5EF4-FFF2-40B4-BE49-F238E27FC236}">
                <a16:creationId xmlns:a16="http://schemas.microsoft.com/office/drawing/2014/main" id="{4EF901B6-5865-A64D-39AC-B712BC59C015}"/>
              </a:ext>
            </a:extLst>
          </p:cNvPr>
          <p:cNvPicPr>
            <a:picLocks noChangeAspect="1"/>
          </p:cNvPicPr>
          <p:nvPr/>
        </p:nvPicPr>
        <p:blipFill>
          <a:blip r:embed="rId2"/>
          <a:srcRect r="-111" b="16245"/>
          <a:stretch/>
        </p:blipFill>
        <p:spPr>
          <a:xfrm>
            <a:off x="7591604" y="3430646"/>
            <a:ext cx="3415121" cy="1500137"/>
          </a:xfrm>
          <a:prstGeom prst="rect">
            <a:avLst/>
          </a:prstGeom>
        </p:spPr>
      </p:pic>
      <p:sp>
        <p:nvSpPr>
          <p:cNvPr id="37" name="Rectangle 2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Tree>
    <p:extLst>
      <p:ext uri="{BB962C8B-B14F-4D97-AF65-F5344CB8AC3E}">
        <p14:creationId xmlns:p14="http://schemas.microsoft.com/office/powerpoint/2010/main" val="357054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p:cNvPicPr>
            <a:picLocks noGrp="1" noChangeAspect="1"/>
          </p:cNvPicPr>
          <p:nvPr>
            <p:ph sz="half" idx="1"/>
          </p:nvPr>
        </p:nvPicPr>
        <p:blipFill>
          <a:blip r:embed="rId2"/>
          <a:stretch>
            <a:fillRect/>
          </a:stretch>
        </p:blipFill>
        <p:spPr>
          <a:xfrm>
            <a:off x="643467" y="908063"/>
            <a:ext cx="3445280" cy="5041874"/>
          </a:xfrm>
          <a:prstGeom prst="rect">
            <a:avLst/>
          </a:prstGeom>
        </p:spPr>
      </p:pic>
      <p:sp>
        <p:nvSpPr>
          <p:cNvPr id="4" name="Θέση περιεχομένου 3"/>
          <p:cNvSpPr>
            <a:spLocks noGrp="1"/>
          </p:cNvSpPr>
          <p:nvPr>
            <p:ph sz="half" idx="2"/>
          </p:nvPr>
        </p:nvSpPr>
        <p:spPr>
          <a:xfrm>
            <a:off x="5544639" y="908063"/>
            <a:ext cx="6003894" cy="5041874"/>
          </a:xfrm>
        </p:spPr>
        <p:txBody>
          <a:bodyPr>
            <a:normAutofit fontScale="77500" lnSpcReduction="20000"/>
          </a:bodyPr>
          <a:lstStyle/>
          <a:p>
            <a:pPr marL="262890" indent="-262890" defTabSz="1051560">
              <a:spcBef>
                <a:spcPts val="1150"/>
              </a:spcBef>
            </a:pPr>
            <a:endParaRPr lang="en-US" sz="3220" kern="1200" dirty="0">
              <a:solidFill>
                <a:schemeClr val="tx1"/>
              </a:solidFill>
              <a:latin typeface="+mn-lt"/>
              <a:ea typeface="+mn-ea"/>
              <a:cs typeface="+mn-cs"/>
            </a:endParaRPr>
          </a:p>
          <a:p>
            <a:pPr marL="262890" indent="-262890" defTabSz="1051560">
              <a:spcBef>
                <a:spcPts val="1150"/>
              </a:spcBef>
            </a:pPr>
            <a:endParaRPr lang="en-US" sz="3220" dirty="0"/>
          </a:p>
          <a:p>
            <a:pPr defTabSz="1051560">
              <a:lnSpc>
                <a:spcPct val="120000"/>
              </a:lnSpc>
              <a:spcBef>
                <a:spcPts val="600"/>
              </a:spcBef>
              <a:buFont typeface="Courier New" panose="02070309020205020404" pitchFamily="49" charset="0"/>
              <a:buChar char="o"/>
            </a:pPr>
            <a:r>
              <a:rPr lang="en-US" sz="3300" kern="1200" dirty="0">
                <a:solidFill>
                  <a:schemeClr val="tx1"/>
                </a:solidFill>
                <a:latin typeface="Times New Roman" panose="02020603050405020304" pitchFamily="18" charset="0"/>
                <a:cs typeface="Times New Roman" panose="02020603050405020304" pitchFamily="18" charset="0"/>
              </a:rPr>
              <a:t>Joseph Pulitzer</a:t>
            </a:r>
            <a:r>
              <a:rPr lang="el-GR" sz="3300" kern="1200" dirty="0">
                <a:solidFill>
                  <a:schemeClr val="tx1"/>
                </a:solidFill>
                <a:latin typeface="Times New Roman" panose="02020603050405020304" pitchFamily="18" charset="0"/>
                <a:cs typeface="Times New Roman" panose="02020603050405020304" pitchFamily="18" charset="0"/>
              </a:rPr>
              <a:t> (1847-1911)</a:t>
            </a:r>
          </a:p>
          <a:p>
            <a:pPr defTabSz="1051560">
              <a:lnSpc>
                <a:spcPct val="120000"/>
              </a:lnSpc>
              <a:spcBef>
                <a:spcPts val="600"/>
              </a:spcBef>
              <a:buFont typeface="Courier New" panose="02070309020205020404" pitchFamily="49" charset="0"/>
              <a:buChar char="o"/>
            </a:pPr>
            <a:r>
              <a:rPr lang="el-GR" sz="3300" dirty="0">
                <a:latin typeface="Times New Roman" panose="02020603050405020304" pitchFamily="18" charset="0"/>
                <a:cs typeface="Times New Roman" panose="02020603050405020304" pitchFamily="18" charset="0"/>
              </a:rPr>
              <a:t>Σήμερα γνωστός για τα βραβεία δημοσιογραφίας </a:t>
            </a:r>
            <a:r>
              <a:rPr lang="el-GR" sz="3300" dirty="0" err="1">
                <a:latin typeface="Times New Roman" panose="02020603050405020304" pitchFamily="18" charset="0"/>
                <a:cs typeface="Times New Roman" panose="02020603050405020304" pitchFamily="18" charset="0"/>
              </a:rPr>
              <a:t>Πούλιτζερ</a:t>
            </a:r>
            <a:endParaRPr lang="en-US" sz="3300" kern="1200" dirty="0">
              <a:solidFill>
                <a:schemeClr val="tx1"/>
              </a:solidFill>
              <a:latin typeface="Times New Roman" panose="02020603050405020304" pitchFamily="18" charset="0"/>
              <a:cs typeface="Times New Roman" panose="02020603050405020304" pitchFamily="18" charset="0"/>
            </a:endParaRPr>
          </a:p>
          <a:p>
            <a:pPr defTabSz="1051560">
              <a:lnSpc>
                <a:spcPct val="120000"/>
              </a:lnSpc>
              <a:spcBef>
                <a:spcPts val="600"/>
              </a:spcBef>
              <a:buFont typeface="Courier New" panose="02070309020205020404" pitchFamily="49" charset="0"/>
              <a:buChar char="o"/>
            </a:pPr>
            <a:r>
              <a:rPr lang="el-GR" sz="3300" dirty="0">
                <a:latin typeface="Times New Roman" panose="02020603050405020304" pitchFamily="18" charset="0"/>
                <a:cs typeface="Times New Roman" panose="02020603050405020304" pitchFamily="18" charset="0"/>
              </a:rPr>
              <a:t>Εκδότης της εφημερίδας «</a:t>
            </a:r>
            <a:r>
              <a:rPr lang="en-US" sz="3300" dirty="0">
                <a:latin typeface="Times New Roman" panose="02020603050405020304" pitchFamily="18" charset="0"/>
                <a:cs typeface="Times New Roman" panose="02020603050405020304" pitchFamily="18" charset="0"/>
              </a:rPr>
              <a:t>New York World</a:t>
            </a:r>
            <a:r>
              <a:rPr lang="el-GR" sz="3300" dirty="0">
                <a:latin typeface="Times New Roman" panose="02020603050405020304" pitchFamily="18" charset="0"/>
                <a:cs typeface="Times New Roman" panose="02020603050405020304" pitchFamily="18" charset="0"/>
              </a:rPr>
              <a:t>»</a:t>
            </a:r>
            <a:endParaRPr lang="en-US" sz="3300" dirty="0">
              <a:latin typeface="Times New Roman" panose="02020603050405020304" pitchFamily="18" charset="0"/>
              <a:cs typeface="Times New Roman" panose="02020603050405020304" pitchFamily="18" charset="0"/>
            </a:endParaRPr>
          </a:p>
          <a:p>
            <a:pPr defTabSz="1051560">
              <a:lnSpc>
                <a:spcPct val="120000"/>
              </a:lnSpc>
              <a:spcBef>
                <a:spcPts val="600"/>
              </a:spcBef>
              <a:buFont typeface="Courier New" panose="02070309020205020404" pitchFamily="49" charset="0"/>
              <a:buChar char="o"/>
            </a:pPr>
            <a:r>
              <a:rPr lang="el-GR" sz="3300" dirty="0">
                <a:latin typeface="Times New Roman" panose="02020603050405020304" pitchFamily="18" charset="0"/>
                <a:cs typeface="Times New Roman" panose="02020603050405020304" pitchFamily="18" charset="0"/>
              </a:rPr>
              <a:t>Θεμελιωτής της ιδέας ότι η δημοσιογραφία πρέπει να είναι επιστήμη</a:t>
            </a:r>
            <a:endParaRPr lang="en-US" sz="3300" dirty="0">
              <a:latin typeface="Times New Roman" panose="02020603050405020304" pitchFamily="18" charset="0"/>
              <a:cs typeface="Times New Roman" panose="02020603050405020304" pitchFamily="18" charset="0"/>
            </a:endParaRPr>
          </a:p>
          <a:p>
            <a:pPr defTabSz="1051560">
              <a:lnSpc>
                <a:spcPct val="120000"/>
              </a:lnSpc>
              <a:spcBef>
                <a:spcPts val="600"/>
              </a:spcBef>
              <a:buFont typeface="Courier New" panose="02070309020205020404" pitchFamily="49" charset="0"/>
              <a:buChar char="o"/>
            </a:pPr>
            <a:r>
              <a:rPr lang="el-GR" sz="3300" dirty="0">
                <a:latin typeface="Times New Roman" panose="02020603050405020304" pitchFamily="18" charset="0"/>
                <a:cs typeface="Times New Roman" panose="02020603050405020304" pitchFamily="18" charset="0"/>
              </a:rPr>
              <a:t>Θεμελιωτής της «κίτρινης δημοσιογραφίας»</a:t>
            </a:r>
          </a:p>
          <a:p>
            <a:pPr marL="0" indent="0" defTabSz="1051560">
              <a:spcBef>
                <a:spcPts val="1150"/>
              </a:spcBef>
              <a:buNone/>
            </a:pPr>
            <a:endParaRPr lang="en-US" dirty="0">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p:cNvPicPr>
            <a:picLocks noGrp="1" noChangeAspect="1"/>
          </p:cNvPicPr>
          <p:nvPr>
            <p:ph sz="half" idx="1"/>
          </p:nvPr>
        </p:nvPicPr>
        <p:blipFill>
          <a:blip r:embed="rId2"/>
          <a:stretch>
            <a:fillRect/>
          </a:stretch>
        </p:blipFill>
        <p:spPr>
          <a:xfrm>
            <a:off x="643467" y="908063"/>
            <a:ext cx="3445280" cy="5041874"/>
          </a:xfrm>
          <a:prstGeom prst="rect">
            <a:avLst/>
          </a:prstGeom>
        </p:spPr>
      </p:pic>
      <p:sp>
        <p:nvSpPr>
          <p:cNvPr id="4" name="Θέση περιεχομένου 3"/>
          <p:cNvSpPr>
            <a:spLocks noGrp="1"/>
          </p:cNvSpPr>
          <p:nvPr>
            <p:ph sz="half" idx="2"/>
          </p:nvPr>
        </p:nvSpPr>
        <p:spPr>
          <a:xfrm>
            <a:off x="5544639" y="908063"/>
            <a:ext cx="6003894" cy="5041874"/>
          </a:xfrm>
        </p:spPr>
        <p:txBody>
          <a:bodyPr>
            <a:normAutofit fontScale="70000" lnSpcReduction="20000"/>
          </a:bodyPr>
          <a:lstStyle/>
          <a:p>
            <a:pPr marL="262890" indent="-262890" defTabSz="1051560">
              <a:spcBef>
                <a:spcPts val="1150"/>
              </a:spcBef>
            </a:pPr>
            <a:endParaRPr lang="en-US" sz="3220" kern="1200" dirty="0">
              <a:solidFill>
                <a:schemeClr val="tx1"/>
              </a:solidFill>
              <a:latin typeface="+mn-lt"/>
              <a:ea typeface="+mn-ea"/>
              <a:cs typeface="+mn-cs"/>
            </a:endParaRPr>
          </a:p>
          <a:p>
            <a:pPr marL="262890" indent="-262890" defTabSz="1051560">
              <a:spcBef>
                <a:spcPts val="1150"/>
              </a:spcBef>
            </a:pPr>
            <a:endParaRPr lang="en-US" sz="3220" dirty="0"/>
          </a:p>
          <a:p>
            <a:pPr defTabSz="1051560">
              <a:lnSpc>
                <a:spcPct val="120000"/>
              </a:lnSpc>
              <a:spcBef>
                <a:spcPts val="600"/>
              </a:spcBef>
              <a:buFont typeface="Courier New" panose="02070309020205020404" pitchFamily="49" charset="0"/>
              <a:buChar char="o"/>
            </a:pPr>
            <a:r>
              <a:rPr lang="el-GR" sz="3300" kern="1200" dirty="0">
                <a:solidFill>
                  <a:schemeClr val="tx1"/>
                </a:solidFill>
                <a:latin typeface="Times New Roman" panose="02020603050405020304" pitchFamily="18" charset="0"/>
                <a:cs typeface="Times New Roman" panose="02020603050405020304" pitchFamily="18" charset="0"/>
              </a:rPr>
              <a:t>Μετανάστης από την Ουγγαρία ο ίδιος, </a:t>
            </a:r>
            <a:r>
              <a:rPr lang="el-GR" sz="3300" kern="1200" dirty="0" err="1">
                <a:solidFill>
                  <a:schemeClr val="tx1"/>
                </a:solidFill>
                <a:latin typeface="Times New Roman" panose="02020603050405020304" pitchFamily="18" charset="0"/>
                <a:cs typeface="Times New Roman" panose="02020603050405020304" pitchFamily="18" charset="0"/>
              </a:rPr>
              <a:t>πολιτογραφήθηκε</a:t>
            </a:r>
            <a:r>
              <a:rPr lang="el-GR" sz="3300" kern="1200" dirty="0">
                <a:solidFill>
                  <a:schemeClr val="tx1"/>
                </a:solidFill>
                <a:latin typeface="Times New Roman" panose="02020603050405020304" pitchFamily="18" charset="0"/>
                <a:cs typeface="Times New Roman" panose="02020603050405020304" pitchFamily="18" charset="0"/>
              </a:rPr>
              <a:t> Αμερικανός πολίτης το 1867.</a:t>
            </a:r>
          </a:p>
          <a:p>
            <a:pPr defTabSz="1051560">
              <a:lnSpc>
                <a:spcPct val="120000"/>
              </a:lnSpc>
              <a:spcBef>
                <a:spcPts val="600"/>
              </a:spcBef>
              <a:buFont typeface="Courier New" panose="02070309020205020404" pitchFamily="49" charset="0"/>
              <a:buChar char="o"/>
            </a:pPr>
            <a:r>
              <a:rPr lang="el-GR" sz="3300" dirty="0">
                <a:latin typeface="Times New Roman" panose="02020603050405020304" pitchFamily="18" charset="0"/>
                <a:cs typeface="Times New Roman" panose="02020603050405020304" pitchFamily="18" charset="0"/>
              </a:rPr>
              <a:t>Το 1868 ξεκινάει την πρώτη του δουλειά ως δημοσιογράφος γερμανόφωνης εφημερίδας στην Αμερική.</a:t>
            </a:r>
            <a:endParaRPr lang="en-US" sz="3300" kern="1200" dirty="0">
              <a:solidFill>
                <a:schemeClr val="tx1"/>
              </a:solidFill>
              <a:latin typeface="Times New Roman" panose="02020603050405020304" pitchFamily="18" charset="0"/>
              <a:cs typeface="Times New Roman" panose="02020603050405020304" pitchFamily="18" charset="0"/>
            </a:endParaRPr>
          </a:p>
          <a:p>
            <a:pPr defTabSz="1051560">
              <a:lnSpc>
                <a:spcPct val="120000"/>
              </a:lnSpc>
              <a:spcBef>
                <a:spcPts val="600"/>
              </a:spcBef>
              <a:buFont typeface="Courier New" panose="02070309020205020404" pitchFamily="49" charset="0"/>
              <a:buChar char="o"/>
            </a:pPr>
            <a:r>
              <a:rPr lang="el-GR" sz="3300" dirty="0">
                <a:latin typeface="Times New Roman" panose="02020603050405020304" pitchFamily="18" charset="0"/>
                <a:cs typeface="Times New Roman" panose="02020603050405020304" pitchFamily="18" charset="0"/>
              </a:rPr>
              <a:t>Σύντομα άρχισε να αγοράζει, να πουλάει και να συγχωνεύει εφημερίδες.</a:t>
            </a:r>
            <a:endParaRPr lang="en-US" sz="3300" dirty="0">
              <a:latin typeface="Times New Roman" panose="02020603050405020304" pitchFamily="18" charset="0"/>
              <a:cs typeface="Times New Roman" panose="02020603050405020304" pitchFamily="18" charset="0"/>
            </a:endParaRPr>
          </a:p>
          <a:p>
            <a:pPr defTabSz="1051560">
              <a:lnSpc>
                <a:spcPct val="120000"/>
              </a:lnSpc>
              <a:spcBef>
                <a:spcPts val="600"/>
              </a:spcBef>
              <a:buFont typeface="Courier New" panose="02070309020205020404" pitchFamily="49" charset="0"/>
              <a:buChar char="o"/>
            </a:pPr>
            <a:r>
              <a:rPr lang="el-GR" sz="3300" dirty="0">
                <a:latin typeface="Times New Roman" panose="02020603050405020304" pitchFamily="18" charset="0"/>
                <a:cs typeface="Times New Roman" panose="02020603050405020304" pitchFamily="18" charset="0"/>
              </a:rPr>
              <a:t>Το 1883 εξαγοράζει τη </a:t>
            </a:r>
            <a:r>
              <a:rPr lang="en-US" sz="3300" dirty="0">
                <a:latin typeface="Times New Roman" panose="02020603050405020304" pitchFamily="18" charset="0"/>
                <a:cs typeface="Times New Roman" panose="02020603050405020304" pitchFamily="18" charset="0"/>
              </a:rPr>
              <a:t>New York World.</a:t>
            </a:r>
          </a:p>
          <a:p>
            <a:pPr defTabSz="1051560">
              <a:lnSpc>
                <a:spcPct val="120000"/>
              </a:lnSpc>
              <a:spcBef>
                <a:spcPts val="600"/>
              </a:spcBef>
              <a:buFont typeface="Courier New" panose="02070309020205020404" pitchFamily="49" charset="0"/>
              <a:buChar char="o"/>
            </a:pPr>
            <a:r>
              <a:rPr lang="el-GR" sz="3300" dirty="0">
                <a:latin typeface="Times New Roman" panose="02020603050405020304" pitchFamily="18" charset="0"/>
                <a:cs typeface="Times New Roman" panose="02020603050405020304" pitchFamily="18" charset="0"/>
              </a:rPr>
              <a:t>Βασικός του ανταγωνιστής ο εκδότης Γουίλιαμ </a:t>
            </a:r>
            <a:r>
              <a:rPr lang="el-GR" sz="3300" dirty="0" err="1">
                <a:latin typeface="Times New Roman" panose="02020603050405020304" pitchFamily="18" charset="0"/>
                <a:cs typeface="Times New Roman" panose="02020603050405020304" pitchFamily="18" charset="0"/>
              </a:rPr>
              <a:t>Χερστ</a:t>
            </a:r>
            <a:r>
              <a:rPr lang="el-GR" sz="3300" dirty="0">
                <a:latin typeface="Times New Roman" panose="02020603050405020304" pitchFamily="18" charset="0"/>
                <a:cs typeface="Times New Roman" panose="02020603050405020304" pitchFamily="18" charset="0"/>
              </a:rPr>
              <a:t>.</a:t>
            </a:r>
          </a:p>
          <a:p>
            <a:pPr marL="0" indent="0" defTabSz="1051560">
              <a:spcBef>
                <a:spcPts val="1150"/>
              </a:spcBef>
              <a:buNone/>
            </a:pPr>
            <a:endParaRPr lang="en-US" dirty="0">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p:cNvPicPr>
            <a:picLocks noGrp="1" noChangeAspect="1"/>
          </p:cNvPicPr>
          <p:nvPr>
            <p:ph sz="half" idx="1"/>
          </p:nvPr>
        </p:nvPicPr>
        <p:blipFill>
          <a:blip r:embed="rId2"/>
          <a:stretch>
            <a:fillRect/>
          </a:stretch>
        </p:blipFill>
        <p:spPr>
          <a:xfrm>
            <a:off x="643467" y="908063"/>
            <a:ext cx="3445280" cy="5041874"/>
          </a:xfrm>
          <a:prstGeom prst="rect">
            <a:avLst/>
          </a:prstGeom>
        </p:spPr>
      </p:pic>
      <p:sp>
        <p:nvSpPr>
          <p:cNvPr id="4" name="Θέση περιεχομένου 3"/>
          <p:cNvSpPr>
            <a:spLocks noGrp="1"/>
          </p:cNvSpPr>
          <p:nvPr>
            <p:ph sz="half" idx="2"/>
          </p:nvPr>
        </p:nvSpPr>
        <p:spPr>
          <a:xfrm>
            <a:off x="4368800" y="721360"/>
            <a:ext cx="7203440" cy="5405120"/>
          </a:xfrm>
        </p:spPr>
        <p:txBody>
          <a:bodyPr>
            <a:noAutofit/>
          </a:bodyPr>
          <a:lstStyle/>
          <a:p>
            <a:pPr defTabSz="1051560">
              <a:lnSpc>
                <a:spcPct val="120000"/>
              </a:lnSpc>
              <a:spcBef>
                <a:spcPts val="600"/>
              </a:spcBef>
              <a:buFont typeface="Courier New" panose="02070309020205020404" pitchFamily="49" charset="0"/>
              <a:buChar char="o"/>
            </a:pPr>
            <a:r>
              <a:rPr lang="el-GR" sz="1800" kern="1200" dirty="0">
                <a:solidFill>
                  <a:schemeClr val="tx1"/>
                </a:solidFill>
                <a:latin typeface="Times New Roman" panose="02020603050405020304" pitchFamily="18" charset="0"/>
                <a:cs typeface="Times New Roman" panose="02020603050405020304" pitchFamily="18" charset="0"/>
              </a:rPr>
              <a:t>Αλλάζει τη γραμμή της εφημερίδας</a:t>
            </a:r>
            <a:r>
              <a:rPr lang="en-US" sz="1800" kern="1200" dirty="0">
                <a:solidFill>
                  <a:schemeClr val="tx1"/>
                </a:solidFill>
                <a:latin typeface="Times New Roman" panose="02020603050405020304" pitchFamily="18" charset="0"/>
                <a:cs typeface="Times New Roman" panose="02020603050405020304" pitchFamily="18" charset="0"/>
              </a:rPr>
              <a:t> </a:t>
            </a:r>
            <a:r>
              <a:rPr lang="el-GR" sz="1800" kern="1200" dirty="0">
                <a:solidFill>
                  <a:schemeClr val="tx1"/>
                </a:solidFill>
                <a:latin typeface="Times New Roman" panose="02020603050405020304" pitchFamily="18" charset="0"/>
                <a:cs typeface="Times New Roman" panose="02020603050405020304" pitchFamily="18" charset="0"/>
              </a:rPr>
              <a:t>«</a:t>
            </a:r>
            <a:r>
              <a:rPr lang="en-US" sz="1800" kern="1200" dirty="0">
                <a:solidFill>
                  <a:schemeClr val="tx1"/>
                </a:solidFill>
                <a:latin typeface="Times New Roman" panose="02020603050405020304" pitchFamily="18" charset="0"/>
                <a:cs typeface="Times New Roman" panose="02020603050405020304" pitchFamily="18" charset="0"/>
              </a:rPr>
              <a:t>New York World</a:t>
            </a:r>
            <a:r>
              <a:rPr lang="el-GR" sz="1800" dirty="0">
                <a:latin typeface="Times New Roman" panose="02020603050405020304" pitchFamily="18" charset="0"/>
                <a:cs typeface="Times New Roman" panose="02020603050405020304" pitchFamily="18" charset="0"/>
              </a:rPr>
              <a:t>»</a:t>
            </a:r>
            <a:r>
              <a:rPr lang="el-GR" sz="1800" kern="1200" dirty="0">
                <a:solidFill>
                  <a:schemeClr val="tx1"/>
                </a:solidFill>
                <a:latin typeface="Times New Roman" panose="02020603050405020304" pitchFamily="18" charset="0"/>
                <a:cs typeface="Times New Roman" panose="02020603050405020304" pitchFamily="18" charset="0"/>
              </a:rPr>
              <a:t> και επικεντρώνεται σε ανθρώπινες ιστορίες, σκάνδαλα, θέματα που προκαλούν αίσθηση (σεξ, εγκλήματος κτλ.)</a:t>
            </a:r>
          </a:p>
          <a:p>
            <a:pPr defTabSz="1051560">
              <a:lnSpc>
                <a:spcPct val="120000"/>
              </a:lnSpc>
              <a:spcBef>
                <a:spcPts val="600"/>
              </a:spcBef>
              <a:buFont typeface="Courier New" panose="02070309020205020404" pitchFamily="49" charset="0"/>
              <a:buChar char="o"/>
            </a:pPr>
            <a:r>
              <a:rPr lang="el-GR" sz="1800" dirty="0">
                <a:latin typeface="Times New Roman" panose="02020603050405020304" pitchFamily="18" charset="0"/>
                <a:cs typeface="Times New Roman" panose="02020603050405020304" pitchFamily="18" charset="0"/>
              </a:rPr>
              <a:t>Προσλαμβάνει τον σκιτσογράφο </a:t>
            </a:r>
            <a:r>
              <a:rPr lang="el-GR" sz="1800" dirty="0" err="1">
                <a:latin typeface="Times New Roman" panose="02020603050405020304" pitchFamily="18" charset="0"/>
                <a:cs typeface="Times New Roman" panose="02020603050405020304" pitchFamily="18" charset="0"/>
              </a:rPr>
              <a:t>Άουτκολτ</a:t>
            </a:r>
            <a:r>
              <a:rPr lang="el-GR" sz="1800" dirty="0">
                <a:latin typeface="Times New Roman" panose="02020603050405020304" pitchFamily="18" charset="0"/>
                <a:cs typeface="Times New Roman" panose="02020603050405020304" pitchFamily="18" charset="0"/>
              </a:rPr>
              <a:t>, ο οποίος σχεδιάζει το εξαιρετικά δημοφιλές </a:t>
            </a:r>
            <a:r>
              <a:rPr lang="el-GR" sz="1800" dirty="0" err="1">
                <a:latin typeface="Times New Roman" panose="02020603050405020304" pitchFamily="18" charset="0"/>
                <a:cs typeface="Times New Roman" panose="02020603050405020304" pitchFamily="18" charset="0"/>
              </a:rPr>
              <a:t>κόμικ</a:t>
            </a:r>
            <a:r>
              <a:rPr lang="el-G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Yellow Kid</a:t>
            </a:r>
            <a:r>
              <a:rPr lang="el-GR" sz="1800" dirty="0">
                <a:latin typeface="Times New Roman" panose="02020603050405020304" pitchFamily="18" charset="0"/>
                <a:cs typeface="Times New Roman" panose="02020603050405020304" pitchFamily="18" charset="0"/>
              </a:rPr>
              <a:t>. </a:t>
            </a:r>
          </a:p>
          <a:p>
            <a:pPr defTabSz="1051560">
              <a:lnSpc>
                <a:spcPct val="120000"/>
              </a:lnSpc>
              <a:spcBef>
                <a:spcPts val="600"/>
              </a:spcBef>
              <a:buFont typeface="Courier New" panose="02070309020205020404" pitchFamily="49" charset="0"/>
              <a:buChar char="o"/>
            </a:pPr>
            <a:r>
              <a:rPr lang="el-GR" sz="1800" dirty="0">
                <a:latin typeface="Times New Roman" panose="02020603050405020304" pitchFamily="18" charset="0"/>
                <a:cs typeface="Times New Roman" panose="02020603050405020304" pitchFamily="18" charset="0"/>
              </a:rPr>
              <a:t>Η κυκλοφορία της </a:t>
            </a:r>
            <a:r>
              <a:rPr lang="el-GR" sz="1800" dirty="0" err="1">
                <a:latin typeface="Times New Roman" panose="02020603050405020304" pitchFamily="18" charset="0"/>
                <a:cs typeface="Times New Roman" panose="02020603050405020304" pitchFamily="18" charset="0"/>
              </a:rPr>
              <a:t>New</a:t>
            </a:r>
            <a:r>
              <a:rPr lang="el-GR" sz="1800" dirty="0">
                <a:latin typeface="Times New Roman" panose="02020603050405020304" pitchFamily="18" charset="0"/>
                <a:cs typeface="Times New Roman" panose="02020603050405020304" pitchFamily="18" charset="0"/>
              </a:rPr>
              <a:t> </a:t>
            </a:r>
            <a:r>
              <a:rPr lang="el-GR" sz="1800" dirty="0" err="1">
                <a:latin typeface="Times New Roman" panose="02020603050405020304" pitchFamily="18" charset="0"/>
                <a:cs typeface="Times New Roman" panose="02020603050405020304" pitchFamily="18" charset="0"/>
              </a:rPr>
              <a:t>York</a:t>
            </a:r>
            <a:r>
              <a:rPr lang="el-GR" sz="1800" dirty="0">
                <a:latin typeface="Times New Roman" panose="02020603050405020304" pitchFamily="18" charset="0"/>
                <a:cs typeface="Times New Roman" panose="02020603050405020304" pitchFamily="18" charset="0"/>
              </a:rPr>
              <a:t> World υπό τον </a:t>
            </a:r>
            <a:r>
              <a:rPr lang="el-GR" sz="1800" dirty="0" err="1">
                <a:latin typeface="Times New Roman" panose="02020603050405020304" pitchFamily="18" charset="0"/>
                <a:cs typeface="Times New Roman" panose="02020603050405020304" pitchFamily="18" charset="0"/>
              </a:rPr>
              <a:t>Πούλιτζερ</a:t>
            </a:r>
            <a:r>
              <a:rPr lang="el-GR" sz="1800" dirty="0">
                <a:latin typeface="Times New Roman" panose="02020603050405020304" pitchFamily="18" charset="0"/>
                <a:cs typeface="Times New Roman" panose="02020603050405020304" pitchFamily="18" charset="0"/>
              </a:rPr>
              <a:t>, από 15.000 φύλλα, ανεβαίνει στις 600.000 φύλλα.</a:t>
            </a:r>
          </a:p>
          <a:p>
            <a:pPr defTabSz="1051560">
              <a:lnSpc>
                <a:spcPct val="120000"/>
              </a:lnSpc>
              <a:spcBef>
                <a:spcPts val="600"/>
              </a:spcBef>
              <a:buFont typeface="Courier New" panose="02070309020205020404" pitchFamily="49" charset="0"/>
              <a:buChar char="o"/>
            </a:pPr>
            <a:r>
              <a:rPr lang="el-GR" sz="1800" dirty="0">
                <a:latin typeface="Times New Roman" panose="02020603050405020304" pitchFamily="18" charset="0"/>
                <a:cs typeface="Times New Roman" panose="02020603050405020304" pitchFamily="18" charset="0"/>
              </a:rPr>
              <a:t>Ο αντίπαλος του, Γουίλιαμ </a:t>
            </a:r>
            <a:r>
              <a:rPr lang="el-GR" sz="1800" dirty="0" err="1">
                <a:latin typeface="Times New Roman" panose="02020603050405020304" pitchFamily="18" charset="0"/>
                <a:cs typeface="Times New Roman" panose="02020603050405020304" pitchFamily="18" charset="0"/>
              </a:rPr>
              <a:t>Χερστ</a:t>
            </a:r>
            <a:r>
              <a:rPr lang="el-GR" sz="1800" dirty="0">
                <a:latin typeface="Times New Roman" panose="02020603050405020304" pitchFamily="18" charset="0"/>
                <a:cs typeface="Times New Roman" panose="02020603050405020304" pitchFamily="18" charset="0"/>
              </a:rPr>
              <a:t>, αγοράζει τη </a:t>
            </a:r>
            <a:r>
              <a:rPr lang="en-US" sz="1800" dirty="0">
                <a:latin typeface="Times New Roman" panose="02020603050405020304" pitchFamily="18" charset="0"/>
                <a:cs typeface="Times New Roman" panose="02020603050405020304" pitchFamily="18" charset="0"/>
              </a:rPr>
              <a:t>New York Journal </a:t>
            </a:r>
            <a:r>
              <a:rPr lang="el-GR" sz="1800" dirty="0">
                <a:latin typeface="Times New Roman" panose="02020603050405020304" pitchFamily="18" charset="0"/>
                <a:cs typeface="Times New Roman" panose="02020603050405020304" pitchFamily="18" charset="0"/>
              </a:rPr>
              <a:t>και σύντομα ξεσπάει «πόλεμος» στον κόσμο του ημερήσιου τύπου.</a:t>
            </a:r>
          </a:p>
          <a:p>
            <a:pPr defTabSz="1051560">
              <a:lnSpc>
                <a:spcPct val="120000"/>
              </a:lnSpc>
              <a:spcBef>
                <a:spcPts val="600"/>
              </a:spcBef>
              <a:buFont typeface="Courier New" panose="02070309020205020404" pitchFamily="49" charset="0"/>
              <a:buChar char="o"/>
            </a:pPr>
            <a:r>
              <a:rPr lang="el-GR" sz="1800" dirty="0">
                <a:latin typeface="Times New Roman" panose="02020603050405020304" pitchFamily="18" charset="0"/>
                <a:cs typeface="Times New Roman" panose="02020603050405020304" pitchFamily="18" charset="0"/>
              </a:rPr>
              <a:t>Το 1892 ο </a:t>
            </a:r>
            <a:r>
              <a:rPr lang="el-GR" sz="1800" dirty="0" err="1">
                <a:latin typeface="Times New Roman" panose="02020603050405020304" pitchFamily="18" charset="0"/>
                <a:cs typeface="Times New Roman" panose="02020603050405020304" pitchFamily="18" charset="0"/>
              </a:rPr>
              <a:t>Πούλιτζερ</a:t>
            </a:r>
            <a:r>
              <a:rPr lang="el-GR" sz="1800" dirty="0">
                <a:latin typeface="Times New Roman" panose="02020603050405020304" pitchFamily="18" charset="0"/>
                <a:cs typeface="Times New Roman" panose="02020603050405020304" pitchFamily="18" charset="0"/>
              </a:rPr>
              <a:t> προσφέρει χρήματα στο Πανεπιστήμιο της Κολούμπια για να δημιουργήσει την πρώτη σχολή δημοσιογραφίας του κόσμου.</a:t>
            </a:r>
          </a:p>
          <a:p>
            <a:pPr defTabSz="1051560">
              <a:lnSpc>
                <a:spcPct val="120000"/>
              </a:lnSpc>
              <a:spcBef>
                <a:spcPts val="600"/>
              </a:spcBef>
              <a:buFont typeface="Courier New" panose="02070309020205020404" pitchFamily="49" charset="0"/>
              <a:buChar char="o"/>
            </a:pPr>
            <a:r>
              <a:rPr lang="el-GR" sz="1800" dirty="0">
                <a:latin typeface="Times New Roman" panose="02020603050405020304" pitchFamily="18" charset="0"/>
                <a:cs typeface="Times New Roman" panose="02020603050405020304" pitchFamily="18" charset="0"/>
              </a:rPr>
              <a:t>Σήμερα τα βραβεία </a:t>
            </a:r>
            <a:r>
              <a:rPr lang="el-GR" sz="1800" dirty="0" err="1">
                <a:latin typeface="Times New Roman" panose="02020603050405020304" pitchFamily="18" charset="0"/>
                <a:cs typeface="Times New Roman" panose="02020603050405020304" pitchFamily="18" charset="0"/>
              </a:rPr>
              <a:t>Πούλιτζερ</a:t>
            </a:r>
            <a:r>
              <a:rPr lang="el-GR" sz="1800" dirty="0">
                <a:latin typeface="Times New Roman" panose="02020603050405020304" pitchFamily="18" charset="0"/>
                <a:cs typeface="Times New Roman" panose="02020603050405020304" pitchFamily="18" charset="0"/>
              </a:rPr>
              <a:t> θεωρούνται η ύψιστη διάκριση για τη</a:t>
            </a:r>
            <a:r>
              <a:rPr lang="en-US" sz="1800" dirty="0">
                <a:latin typeface="Times New Roman" panose="02020603050405020304" pitchFamily="18" charset="0"/>
                <a:cs typeface="Times New Roman" panose="02020603050405020304" pitchFamily="18" charset="0"/>
              </a:rPr>
              <a:t> </a:t>
            </a:r>
            <a:r>
              <a:rPr lang="el-GR" sz="1800" dirty="0">
                <a:latin typeface="Times New Roman" panose="02020603050405020304" pitchFamily="18" charset="0"/>
                <a:cs typeface="Times New Roman" panose="02020603050405020304" pitchFamily="18" charset="0"/>
              </a:rPr>
              <a:t>δημοσιογραφία, ενώ σημαντικό θεωρείται και το ομώνυμο λογοτεχνικό βραβείο</a:t>
            </a:r>
            <a:r>
              <a:rPr lang="en-US" sz="1800" dirty="0">
                <a:latin typeface="Times New Roman" panose="02020603050405020304" pitchFamily="18" charset="0"/>
                <a:cs typeface="Times New Roman" panose="02020603050405020304" pitchFamily="18" charset="0"/>
              </a:rPr>
              <a:t>.</a:t>
            </a:r>
            <a:endParaRPr lang="el-GR" sz="1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969" y="319180"/>
            <a:ext cx="4406073" cy="55810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64640" y="5913120"/>
            <a:ext cx="8737600" cy="369332"/>
          </a:xfrm>
          <a:prstGeom prst="rect">
            <a:avLst/>
          </a:prstGeom>
          <a:noFill/>
        </p:spPr>
        <p:txBody>
          <a:bodyPr wrap="square" rtlCol="0">
            <a:spAutoFit/>
          </a:bodyPr>
          <a:lstStyle/>
          <a:p>
            <a:pPr algn="ctr"/>
            <a:r>
              <a:rPr lang="en-US" b="0" dirty="0">
                <a:solidFill>
                  <a:srgbClr val="000000"/>
                </a:solidFill>
                <a:effectLst/>
                <a:latin typeface="Century Gothic" panose="020B0502020202020204" pitchFamily="34" charset="0"/>
              </a:rPr>
              <a:t>Yellow Kid </a:t>
            </a:r>
            <a:r>
              <a:rPr lang="el-GR" b="0" dirty="0">
                <a:solidFill>
                  <a:srgbClr val="000000"/>
                </a:solidFill>
                <a:effectLst/>
                <a:latin typeface="Century Gothic" panose="020B0502020202020204" pitchFamily="34" charset="0"/>
              </a:rPr>
              <a:t>του </a:t>
            </a:r>
            <a:r>
              <a:rPr lang="en-US" b="0" dirty="0" err="1">
                <a:solidFill>
                  <a:srgbClr val="000000"/>
                </a:solidFill>
                <a:effectLst/>
                <a:latin typeface="Century Gothic" panose="020B0502020202020204" pitchFamily="34" charset="0"/>
              </a:rPr>
              <a:t>Outcault</a:t>
            </a:r>
            <a:endParaRPr lang="en-US" dirty="0">
              <a:latin typeface="Century Gothic" panose="020B0502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938"/>
          <a:stretch>
            <a:fillRect/>
          </a:stretch>
        </p:blipFill>
        <p:spPr bwMode="auto">
          <a:xfrm>
            <a:off x="1046480" y="410241"/>
            <a:ext cx="10180320" cy="64477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319180"/>
            <a:ext cx="7840012" cy="55810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64640" y="5913120"/>
            <a:ext cx="8737600" cy="646331"/>
          </a:xfrm>
          <a:prstGeom prst="rect">
            <a:avLst/>
          </a:prstGeom>
          <a:noFill/>
        </p:spPr>
        <p:txBody>
          <a:bodyPr wrap="square" rtlCol="0">
            <a:spAutoFit/>
          </a:bodyPr>
          <a:lstStyle/>
          <a:p>
            <a:pPr algn="ctr"/>
            <a:r>
              <a:rPr lang="el-GR" b="0" dirty="0">
                <a:solidFill>
                  <a:srgbClr val="000000"/>
                </a:solidFill>
                <a:effectLst/>
                <a:latin typeface="Times New Roman" panose="02020603050405020304" pitchFamily="18" charset="0"/>
                <a:cs typeface="Times New Roman" panose="02020603050405020304" pitchFamily="18" charset="0"/>
              </a:rPr>
              <a:t>Οι </a:t>
            </a:r>
            <a:r>
              <a:rPr lang="en-US" b="0" dirty="0">
                <a:solidFill>
                  <a:srgbClr val="000000"/>
                </a:solidFill>
                <a:effectLst/>
                <a:latin typeface="Times New Roman" panose="02020603050405020304" pitchFamily="18" charset="0"/>
                <a:cs typeface="Times New Roman" panose="02020603050405020304" pitchFamily="18" charset="0"/>
              </a:rPr>
              <a:t>Joseph Pulitzer </a:t>
            </a:r>
            <a:r>
              <a:rPr lang="el-GR" b="0" dirty="0">
                <a:solidFill>
                  <a:srgbClr val="000000"/>
                </a:solidFill>
                <a:effectLst/>
                <a:latin typeface="Times New Roman" panose="02020603050405020304" pitchFamily="18" charset="0"/>
                <a:cs typeface="Times New Roman" panose="02020603050405020304" pitchFamily="18" charset="0"/>
              </a:rPr>
              <a:t>και </a:t>
            </a:r>
            <a:r>
              <a:rPr lang="en-US" b="0" dirty="0">
                <a:solidFill>
                  <a:srgbClr val="000000"/>
                </a:solidFill>
                <a:effectLst/>
                <a:latin typeface="Times New Roman" panose="02020603050405020304" pitchFamily="18" charset="0"/>
                <a:cs typeface="Times New Roman" panose="02020603050405020304" pitchFamily="18" charset="0"/>
              </a:rPr>
              <a:t>William Randolph Hearst, </a:t>
            </a:r>
            <a:r>
              <a:rPr lang="el-GR" b="0" dirty="0">
                <a:solidFill>
                  <a:srgbClr val="000000"/>
                </a:solidFill>
                <a:effectLst/>
                <a:latin typeface="Times New Roman" panose="02020603050405020304" pitchFamily="18" charset="0"/>
                <a:cs typeface="Times New Roman" panose="02020603050405020304" pitchFamily="18" charset="0"/>
              </a:rPr>
              <a:t>ντυμένοι με τα ρούχα του </a:t>
            </a:r>
            <a:r>
              <a:rPr lang="en-US" b="0" dirty="0">
                <a:solidFill>
                  <a:srgbClr val="000000"/>
                </a:solidFill>
                <a:effectLst/>
                <a:latin typeface="Times New Roman" panose="02020603050405020304" pitchFamily="18" charset="0"/>
                <a:cs typeface="Times New Roman" panose="02020603050405020304" pitchFamily="18" charset="0"/>
              </a:rPr>
              <a:t>Yellow Kid, </a:t>
            </a:r>
            <a:r>
              <a:rPr lang="el-GR" b="0" dirty="0">
                <a:solidFill>
                  <a:srgbClr val="000000"/>
                </a:solidFill>
                <a:effectLst/>
                <a:latin typeface="Times New Roman" panose="02020603050405020304" pitchFamily="18" charset="0"/>
                <a:cs typeface="Times New Roman" panose="02020603050405020304" pitchFamily="18" charset="0"/>
              </a:rPr>
              <a:t>μονομαχούν για την εκδοτική πίτα.</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Πλαίσιο">
  <a:themeElements>
    <a:clrScheme name="Πλαίσιο">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Πλαίσιο">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Πλαίσιο">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4.xml><?xml version="1.0" encoding="utf-8"?>
<a:theme xmlns:a="http://schemas.openxmlformats.org/drawingml/2006/main" name="1_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EncaseVTI">
  <a:themeElements>
    <a:clrScheme name="AnalogousFromRegularSeed_2SEEDS">
      <a:dk1>
        <a:srgbClr val="000000"/>
      </a:dk1>
      <a:lt1>
        <a:srgbClr val="FFFFFF"/>
      </a:lt1>
      <a:dk2>
        <a:srgbClr val="1B3025"/>
      </a:dk2>
      <a:lt2>
        <a:srgbClr val="F3F0F2"/>
      </a:lt2>
      <a:accent1>
        <a:srgbClr val="14B762"/>
      </a:accent1>
      <a:accent2>
        <a:srgbClr val="21B92A"/>
      </a:accent2>
      <a:accent3>
        <a:srgbClr val="20B4A4"/>
      </a:accent3>
      <a:accent4>
        <a:srgbClr val="D517CB"/>
      </a:accent4>
      <a:accent5>
        <a:srgbClr val="E7298E"/>
      </a:accent5>
      <a:accent6>
        <a:srgbClr val="D5172D"/>
      </a:accent6>
      <a:hlink>
        <a:srgbClr val="C14787"/>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1231</TotalTime>
  <Words>2160</Words>
  <Application>Microsoft Office PowerPoint</Application>
  <PresentationFormat>Ευρεία οθόνη</PresentationFormat>
  <Paragraphs>105</Paragraphs>
  <Slides>36</Slides>
  <Notes>0</Notes>
  <HiddenSlides>0</HiddenSlides>
  <MMClips>0</MMClips>
  <ScaleCrop>false</ScaleCrop>
  <HeadingPairs>
    <vt:vector size="6" baseType="variant">
      <vt:variant>
        <vt:lpstr>Γραμματοσειρές που χρησιμοποιούνται</vt:lpstr>
      </vt:variant>
      <vt:variant>
        <vt:i4>16</vt:i4>
      </vt:variant>
      <vt:variant>
        <vt:lpstr>Θέμα</vt:lpstr>
      </vt:variant>
      <vt:variant>
        <vt:i4>5</vt:i4>
      </vt:variant>
      <vt:variant>
        <vt:lpstr>Τίτλοι διαφανειών</vt:lpstr>
      </vt:variant>
      <vt:variant>
        <vt:i4>36</vt:i4>
      </vt:variant>
    </vt:vector>
  </HeadingPairs>
  <TitlesOfParts>
    <vt:vector size="57" baseType="lpstr">
      <vt:lpstr>Aptos</vt:lpstr>
      <vt:lpstr>Aptos Display</vt:lpstr>
      <vt:lpstr>Arial</vt:lpstr>
      <vt:lpstr>Avenir Next LT Pro</vt:lpstr>
      <vt:lpstr>Avenir Next LT Pro Light</vt:lpstr>
      <vt:lpstr>Calibri</vt:lpstr>
      <vt:lpstr>Calibri Light</vt:lpstr>
      <vt:lpstr>Candara</vt:lpstr>
      <vt:lpstr>Century Gothic</vt:lpstr>
      <vt:lpstr>Corbel</vt:lpstr>
      <vt:lpstr>Courier New</vt:lpstr>
      <vt:lpstr>Posterama</vt:lpstr>
      <vt:lpstr>The Hand</vt:lpstr>
      <vt:lpstr>The Serif Hand</vt:lpstr>
      <vt:lpstr>Times New Roman</vt:lpstr>
      <vt:lpstr>Wingdings 2</vt:lpstr>
      <vt:lpstr>Θέμα του Office</vt:lpstr>
      <vt:lpstr>ChitchatVTI</vt:lpstr>
      <vt:lpstr>Πλαίσιο</vt:lpstr>
      <vt:lpstr>1_Θέμα του Office</vt:lpstr>
      <vt:lpstr>EncaseVTI</vt:lpstr>
      <vt:lpstr>Εισαγωγή στη Δημοσιογραφία - 2ο μάθημα: Γέννηση, εξέλιξη, αρχές και αξίες της δημοσιογραφίας</vt:lpstr>
      <vt:lpstr>Βασικό Εγχειρίδιο Μαθήματος:  Κόβατς Μπιλ, Ρόζενστιλ Τομ. (2023). Εισαγωγή στη Δημοσιογραφία, Αθήνα: Ιδεολόγιο Μονοπρόσωπη ΙΚΕ.</vt:lpstr>
      <vt:lpstr>«Πες την ιστορία σου»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Εφημερίς (1790) - Η πρώτη ελληνική εφημερίδα</vt:lpstr>
      <vt:lpstr>Είναι η δημοσιογραφία επιστήμη;</vt:lpstr>
      <vt:lpstr>Παρουσίαση του PowerPoint</vt:lpstr>
      <vt:lpstr>Ποιος είναι ο ρόλος του δημοσιογράφου;</vt:lpstr>
      <vt:lpstr>Παρουσίαση του PowerPoint</vt:lpstr>
      <vt:lpstr>Ποιος είναι ο ρόλος του δημοσιογράφου;</vt:lpstr>
      <vt:lpstr>Παρουσίαση του PowerPoint</vt:lpstr>
      <vt:lpstr>1. Η πρώτη υποχρέωση της δημοσιογραφίας είναι απέναντι στην αλήθεια.</vt:lpstr>
      <vt:lpstr>The Pentagon Papers (1971) Neil Sheehan και 43 δημοσιογράφοι από τους New York Times</vt:lpstr>
      <vt:lpstr>2 - Η δημοσιογραφία οφείλει πρώτα απ’ όλα να είναι πιστή στους πολίτες. </vt:lpstr>
      <vt:lpstr>Σχέση Επικοινωνίας - Δημοσιογραφίας</vt:lpstr>
      <vt:lpstr>3 - Η πεμπτουσία της είναι η συνέπεια στη διασταύρωση της πληροφορίας. </vt:lpstr>
      <vt:lpstr>4 - Οι δημοσιογράφοι πρέπει να διατηρούν την ανεξαρτησία τους από εκείνους τη δραστηριότητα των οποίων καλύπτουν δημοσιογραφικά.</vt:lpstr>
      <vt:lpstr>5 – Ο δημοσιογράφος πρέπει να λειτουργεί σαν ανεξάρτητος ελεγκτής της εξουσίας. </vt:lpstr>
      <vt:lpstr> Σκάνδαλο Watergate (1972-1974)  Καρλ Μπερνστάιν και Μπομπ Γούντγουορντ The Washington Post </vt:lpstr>
      <vt:lpstr>6 – Η δημοσιογραφία πρέπει να παρέχει βήμα δημόσιας κριτικής και συναίνεσης.</vt:lpstr>
      <vt:lpstr> Δέκα μέρες σε ψυχιατρείο  New York World  (η εφημερίδα του Πούλιτζερ) 1887 </vt:lpstr>
      <vt:lpstr>Lenell Geter - 1983 Morley Safer, 60 Minutes (CBS)</vt:lpstr>
      <vt:lpstr>Έρευνα Spotlight (2002)  Walter Robinson και η ερευνητική ομάδα του Spotlight, The Boston Globe</vt:lpstr>
      <vt:lpstr> Σκάνδαλο Harvey Weinstein -2017 Jodi Kantor and Meghan Twohey (The New York Times), Ronan Farrow (The New Yorker) </vt:lpstr>
      <vt:lpstr>7 – Οι δημοσιογράφοι πρέπει να προσπαθούν να κάνουν το σημαντικό γεγονός ελκυστικό και οικείο.</vt:lpstr>
      <vt:lpstr>8 – Οι δημοσιογράφοι θα πρέπει να παρουσιάζουν τις ειδήσεις κατά τρόπο περιεκτικό και κατανοητό.</vt:lpstr>
      <vt:lpstr>9 – Οι δημοσιογράφοι έχουν υποχρέωση απέναντι στη συνείδησή τους.</vt:lpstr>
      <vt:lpstr>Pitch Your Idea - Να προτείνετε την ιδέα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Very Long Shot (VLS)</dc:title>
  <dc:creator>Panagiota Kalfeli</dc:creator>
  <cp:lastModifiedBy>Panagiota Kalfeli</cp:lastModifiedBy>
  <cp:revision>40</cp:revision>
  <dcterms:created xsi:type="dcterms:W3CDTF">2022-09-27T11:08:00Z</dcterms:created>
  <dcterms:modified xsi:type="dcterms:W3CDTF">2024-10-10T19:51:32Z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33F1ED0851B946E3BCD3076862380D5A</vt:lpwstr>
  </property>
  <property fmtid="{D5CDD505-2E9C-101B-9397-08002B2CF9AE}" pid="3" name="KSOProductBuildVer">
    <vt:lpwstr>1033-12.2.0.13266</vt:lpwstr>
  </property>
</Properties>
</file>