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9" r:id="rId3"/>
    <p:sldId id="314" r:id="rId4"/>
    <p:sldId id="315" r:id="rId5"/>
    <p:sldId id="370" r:id="rId6"/>
    <p:sldId id="316" r:id="rId7"/>
    <p:sldId id="317" r:id="rId8"/>
    <p:sldId id="300" r:id="rId9"/>
    <p:sldId id="311" r:id="rId10"/>
    <p:sldId id="297" r:id="rId11"/>
    <p:sldId id="310" r:id="rId12"/>
    <p:sldId id="312" r:id="rId13"/>
    <p:sldId id="313" r:id="rId14"/>
    <p:sldId id="318" r:id="rId15"/>
    <p:sldId id="319" r:id="rId16"/>
    <p:sldId id="320" r:id="rId17"/>
    <p:sldId id="321" r:id="rId18"/>
    <p:sldId id="323" r:id="rId19"/>
    <p:sldId id="322" r:id="rId20"/>
    <p:sldId id="372" r:id="rId21"/>
    <p:sldId id="309" r:id="rId22"/>
    <p:sldId id="324" r:id="rId23"/>
    <p:sldId id="327" r:id="rId24"/>
    <p:sldId id="328" r:id="rId25"/>
    <p:sldId id="325" r:id="rId26"/>
    <p:sldId id="326" r:id="rId27"/>
    <p:sldId id="329" r:id="rId28"/>
    <p:sldId id="330" r:id="rId29"/>
    <p:sldId id="331" r:id="rId30"/>
    <p:sldId id="332" r:id="rId31"/>
    <p:sldId id="334" r:id="rId32"/>
    <p:sldId id="357" r:id="rId33"/>
    <p:sldId id="358" r:id="rId34"/>
    <p:sldId id="335" r:id="rId35"/>
    <p:sldId id="339" r:id="rId36"/>
    <p:sldId id="344" r:id="rId37"/>
    <p:sldId id="347" r:id="rId38"/>
    <p:sldId id="340" r:id="rId39"/>
    <p:sldId id="350" r:id="rId40"/>
    <p:sldId id="349" r:id="rId41"/>
    <p:sldId id="351" r:id="rId42"/>
    <p:sldId id="373" r:id="rId43"/>
    <p:sldId id="354" r:id="rId44"/>
    <p:sldId id="355" r:id="rId45"/>
    <p:sldId id="356" r:id="rId46"/>
    <p:sldId id="359" r:id="rId47"/>
    <p:sldId id="360" r:id="rId48"/>
    <p:sldId id="363" r:id="rId49"/>
    <p:sldId id="364" r:id="rId50"/>
    <p:sldId id="365" r:id="rId51"/>
    <p:sldId id="366" r:id="rId52"/>
    <p:sldId id="367" r:id="rId53"/>
    <p:sldId id="369" r:id="rId54"/>
    <p:sldId id="374" r:id="rId55"/>
    <p:sldId id="375" r:id="rId56"/>
    <p:sldId id="376" r:id="rId57"/>
    <p:sldId id="377" r:id="rId58"/>
    <p:sldId id="378" r:id="rId59"/>
    <p:sldId id="379" r:id="rId60"/>
    <p:sldId id="380" r:id="rId61"/>
    <p:sldId id="381" r:id="rId62"/>
    <p:sldId id="382" r:id="rId6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6344E0-5932-40F5-87ED-1D141357A9A5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39394936-F9AB-4A3B-B705-23170042EDD4}">
      <dgm:prSet phldrT="[Κείμενο]" custT="1"/>
      <dgm:spPr/>
      <dgm:t>
        <a:bodyPr/>
        <a:lstStyle/>
        <a:p>
          <a:r>
            <a:rPr lang="en-US" sz="2400" b="1" dirty="0"/>
            <a:t>I. Design - </a:t>
          </a:r>
          <a:r>
            <a:rPr lang="el-GR" sz="2400" b="1" dirty="0"/>
            <a:t>Σχεδιασμός</a:t>
          </a:r>
        </a:p>
      </dgm:t>
    </dgm:pt>
    <dgm:pt modelId="{29003808-6B37-4633-AD61-3E8FA79B8537}" type="parTrans" cxnId="{C04F5490-A606-45C1-92FF-E5C31D63502C}">
      <dgm:prSet/>
      <dgm:spPr/>
      <dgm:t>
        <a:bodyPr/>
        <a:lstStyle/>
        <a:p>
          <a:endParaRPr lang="el-GR" sz="2400" b="1"/>
        </a:p>
      </dgm:t>
    </dgm:pt>
    <dgm:pt modelId="{64D02D9A-0BBB-4004-9448-58AA2B14866B}" type="sibTrans" cxnId="{C04F5490-A606-45C1-92FF-E5C31D63502C}">
      <dgm:prSet/>
      <dgm:spPr/>
      <dgm:t>
        <a:bodyPr/>
        <a:lstStyle/>
        <a:p>
          <a:endParaRPr lang="el-GR" sz="2400" b="1"/>
        </a:p>
      </dgm:t>
    </dgm:pt>
    <dgm:pt modelId="{E3ED4B8E-A333-45CB-8F22-CCFD2358EC0B}">
      <dgm:prSet phldrT="[Κείμενο]" custT="1"/>
      <dgm:spPr/>
      <dgm:t>
        <a:bodyPr/>
        <a:lstStyle/>
        <a:p>
          <a:r>
            <a:rPr lang="en-US" sz="2400" b="1" dirty="0"/>
            <a:t>II. Development</a:t>
          </a:r>
          <a:r>
            <a:rPr lang="el-GR" sz="2400" b="1" dirty="0"/>
            <a:t> - Ανάπτυξη</a:t>
          </a:r>
        </a:p>
      </dgm:t>
    </dgm:pt>
    <dgm:pt modelId="{AF9A73CE-B295-4DCD-B496-C585EABA6968}" type="parTrans" cxnId="{CD90CFA6-DF14-4DD3-96C6-346690BB7BBD}">
      <dgm:prSet/>
      <dgm:spPr/>
      <dgm:t>
        <a:bodyPr/>
        <a:lstStyle/>
        <a:p>
          <a:endParaRPr lang="el-GR" sz="2400" b="1"/>
        </a:p>
      </dgm:t>
    </dgm:pt>
    <dgm:pt modelId="{A0651F80-6489-47A2-B080-623F71ECF6E6}" type="sibTrans" cxnId="{CD90CFA6-DF14-4DD3-96C6-346690BB7BBD}">
      <dgm:prSet/>
      <dgm:spPr/>
      <dgm:t>
        <a:bodyPr/>
        <a:lstStyle/>
        <a:p>
          <a:endParaRPr lang="el-GR" sz="2400" b="1"/>
        </a:p>
      </dgm:t>
    </dgm:pt>
    <dgm:pt modelId="{A312DAF8-B368-4413-B1B5-007A12D41993}">
      <dgm:prSet phldrT="[Κείμενο]" custT="1"/>
      <dgm:spPr/>
      <dgm:t>
        <a:bodyPr/>
        <a:lstStyle/>
        <a:p>
          <a:r>
            <a:rPr lang="en-US" sz="2400" b="1" dirty="0"/>
            <a:t>III. Implementation</a:t>
          </a:r>
          <a:r>
            <a:rPr lang="el-GR" sz="2400" b="1" dirty="0"/>
            <a:t> -Εφαρμογή</a:t>
          </a:r>
        </a:p>
      </dgm:t>
    </dgm:pt>
    <dgm:pt modelId="{D1FCAC41-7D5D-4D87-B200-48F6A0D67F2D}" type="parTrans" cxnId="{F8088E3B-2AF0-47E3-9611-645CC86F6311}">
      <dgm:prSet/>
      <dgm:spPr/>
      <dgm:t>
        <a:bodyPr/>
        <a:lstStyle/>
        <a:p>
          <a:endParaRPr lang="el-GR" sz="2400" b="1"/>
        </a:p>
      </dgm:t>
    </dgm:pt>
    <dgm:pt modelId="{858EDD46-0CDE-4431-9183-700FF9039D64}" type="sibTrans" cxnId="{F8088E3B-2AF0-47E3-9611-645CC86F6311}">
      <dgm:prSet/>
      <dgm:spPr/>
      <dgm:t>
        <a:bodyPr/>
        <a:lstStyle/>
        <a:p>
          <a:endParaRPr lang="el-GR" sz="2400" b="1"/>
        </a:p>
      </dgm:t>
    </dgm:pt>
    <dgm:pt modelId="{A2B36864-F554-4844-B776-D5937FCF8016}">
      <dgm:prSet phldrT="[Κείμενο]" custT="1"/>
      <dgm:spPr/>
      <dgm:t>
        <a:bodyPr/>
        <a:lstStyle/>
        <a:p>
          <a:r>
            <a:rPr lang="en-US" sz="2400" b="1" dirty="0"/>
            <a:t>IV. Evaluation</a:t>
          </a:r>
          <a:r>
            <a:rPr lang="el-GR" sz="2400" b="1" dirty="0"/>
            <a:t> - Αξιολόγηση</a:t>
          </a:r>
        </a:p>
      </dgm:t>
    </dgm:pt>
    <dgm:pt modelId="{6E003B0B-A9D0-4531-ADE3-B35608D0DC99}" type="parTrans" cxnId="{697FF924-AB1C-4D3A-85F8-C01E0B469C6E}">
      <dgm:prSet/>
      <dgm:spPr/>
      <dgm:t>
        <a:bodyPr/>
        <a:lstStyle/>
        <a:p>
          <a:endParaRPr lang="el-GR" sz="2400" b="1"/>
        </a:p>
      </dgm:t>
    </dgm:pt>
    <dgm:pt modelId="{74ED3EFB-C496-453C-9025-051ACF8216EA}" type="sibTrans" cxnId="{697FF924-AB1C-4D3A-85F8-C01E0B469C6E}">
      <dgm:prSet/>
      <dgm:spPr/>
      <dgm:t>
        <a:bodyPr/>
        <a:lstStyle/>
        <a:p>
          <a:endParaRPr lang="el-GR" sz="2400" b="1"/>
        </a:p>
      </dgm:t>
    </dgm:pt>
    <dgm:pt modelId="{BA17FA9F-36A9-4BCE-89FC-B983FAD7E2F3}">
      <dgm:prSet phldrT="[Κείμενο]" custT="1"/>
      <dgm:spPr/>
      <dgm:t>
        <a:bodyPr/>
        <a:lstStyle/>
        <a:p>
          <a:r>
            <a:rPr lang="en-US" sz="2400" b="1" dirty="0"/>
            <a:t>V. Redesign</a:t>
          </a:r>
          <a:r>
            <a:rPr lang="el-GR" sz="2400" b="1" dirty="0"/>
            <a:t> - Επανασχεδιασμός</a:t>
          </a:r>
        </a:p>
      </dgm:t>
    </dgm:pt>
    <dgm:pt modelId="{CBF54D85-3F19-4E69-BD25-B437704359CD}" type="parTrans" cxnId="{540BC506-7453-451C-9D75-54907841F65A}">
      <dgm:prSet/>
      <dgm:spPr/>
      <dgm:t>
        <a:bodyPr/>
        <a:lstStyle/>
        <a:p>
          <a:endParaRPr lang="el-GR" sz="2400" b="1"/>
        </a:p>
      </dgm:t>
    </dgm:pt>
    <dgm:pt modelId="{CED70D79-B7FD-490F-AD65-8C518E0F2D85}" type="sibTrans" cxnId="{540BC506-7453-451C-9D75-54907841F65A}">
      <dgm:prSet/>
      <dgm:spPr/>
      <dgm:t>
        <a:bodyPr/>
        <a:lstStyle/>
        <a:p>
          <a:endParaRPr lang="el-GR" sz="2400" b="1"/>
        </a:p>
      </dgm:t>
    </dgm:pt>
    <dgm:pt modelId="{9AC37490-45C3-4F9C-92AC-220FE481F001}" type="pres">
      <dgm:prSet presAssocID="{F06344E0-5932-40F5-87ED-1D141357A9A5}" presName="linear" presStyleCnt="0">
        <dgm:presLayoutVars>
          <dgm:dir/>
          <dgm:animLvl val="lvl"/>
          <dgm:resizeHandles val="exact"/>
        </dgm:presLayoutVars>
      </dgm:prSet>
      <dgm:spPr/>
    </dgm:pt>
    <dgm:pt modelId="{A5C22C19-3BD8-4585-9D11-6B0C3820CA00}" type="pres">
      <dgm:prSet presAssocID="{39394936-F9AB-4A3B-B705-23170042EDD4}" presName="parentLin" presStyleCnt="0"/>
      <dgm:spPr/>
    </dgm:pt>
    <dgm:pt modelId="{EAFD461B-2C50-4F94-AB6B-7EBC0E546CEF}" type="pres">
      <dgm:prSet presAssocID="{39394936-F9AB-4A3B-B705-23170042EDD4}" presName="parentLeftMargin" presStyleLbl="node1" presStyleIdx="0" presStyleCnt="5"/>
      <dgm:spPr/>
    </dgm:pt>
    <dgm:pt modelId="{FFF1E57D-FE0B-42C7-8330-D704D12E16E3}" type="pres">
      <dgm:prSet presAssocID="{39394936-F9AB-4A3B-B705-23170042EDD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993A570-B0B6-4A35-BCB4-18BF536BB737}" type="pres">
      <dgm:prSet presAssocID="{39394936-F9AB-4A3B-B705-23170042EDD4}" presName="negativeSpace" presStyleCnt="0"/>
      <dgm:spPr/>
    </dgm:pt>
    <dgm:pt modelId="{13DC2BC0-10C3-4269-A44E-F8F29D503033}" type="pres">
      <dgm:prSet presAssocID="{39394936-F9AB-4A3B-B705-23170042EDD4}" presName="childText" presStyleLbl="conFgAcc1" presStyleIdx="0" presStyleCnt="5">
        <dgm:presLayoutVars>
          <dgm:bulletEnabled val="1"/>
        </dgm:presLayoutVars>
      </dgm:prSet>
      <dgm:spPr/>
    </dgm:pt>
    <dgm:pt modelId="{80CA2F4D-7A0E-4CE6-A7FE-3FCE59BAAB0E}" type="pres">
      <dgm:prSet presAssocID="{64D02D9A-0BBB-4004-9448-58AA2B14866B}" presName="spaceBetweenRectangles" presStyleCnt="0"/>
      <dgm:spPr/>
    </dgm:pt>
    <dgm:pt modelId="{B22DDD59-A950-4C04-8A24-1E0D20A5FB3C}" type="pres">
      <dgm:prSet presAssocID="{E3ED4B8E-A333-45CB-8F22-CCFD2358EC0B}" presName="parentLin" presStyleCnt="0"/>
      <dgm:spPr/>
    </dgm:pt>
    <dgm:pt modelId="{07562AF9-149E-4F32-9D4E-7F3548C6F5F9}" type="pres">
      <dgm:prSet presAssocID="{E3ED4B8E-A333-45CB-8F22-CCFD2358EC0B}" presName="parentLeftMargin" presStyleLbl="node1" presStyleIdx="0" presStyleCnt="5"/>
      <dgm:spPr/>
    </dgm:pt>
    <dgm:pt modelId="{2E40F060-54CF-434D-9DD7-73414985724A}" type="pres">
      <dgm:prSet presAssocID="{E3ED4B8E-A333-45CB-8F22-CCFD2358EC0B}" presName="parentText" presStyleLbl="node1" presStyleIdx="1" presStyleCnt="5" custScaleX="100656" custScaleY="155996">
        <dgm:presLayoutVars>
          <dgm:chMax val="0"/>
          <dgm:bulletEnabled val="1"/>
        </dgm:presLayoutVars>
      </dgm:prSet>
      <dgm:spPr/>
    </dgm:pt>
    <dgm:pt modelId="{CEFB24AE-9A9A-4D3E-B731-0C9B76A68847}" type="pres">
      <dgm:prSet presAssocID="{E3ED4B8E-A333-45CB-8F22-CCFD2358EC0B}" presName="negativeSpace" presStyleCnt="0"/>
      <dgm:spPr/>
    </dgm:pt>
    <dgm:pt modelId="{C281162D-41D5-4134-A2F7-CF7274503B4C}" type="pres">
      <dgm:prSet presAssocID="{E3ED4B8E-A333-45CB-8F22-CCFD2358EC0B}" presName="childText" presStyleLbl="conFgAcc1" presStyleIdx="1" presStyleCnt="5">
        <dgm:presLayoutVars>
          <dgm:bulletEnabled val="1"/>
        </dgm:presLayoutVars>
      </dgm:prSet>
      <dgm:spPr/>
    </dgm:pt>
    <dgm:pt modelId="{BF50D84F-CB65-4311-8209-232427C02B4E}" type="pres">
      <dgm:prSet presAssocID="{A0651F80-6489-47A2-B080-623F71ECF6E6}" presName="spaceBetweenRectangles" presStyleCnt="0"/>
      <dgm:spPr/>
    </dgm:pt>
    <dgm:pt modelId="{0134C054-5503-4EC2-BC38-D6DF4FD51031}" type="pres">
      <dgm:prSet presAssocID="{A312DAF8-B368-4413-B1B5-007A12D41993}" presName="parentLin" presStyleCnt="0"/>
      <dgm:spPr/>
    </dgm:pt>
    <dgm:pt modelId="{DB2DC24C-9DD8-4E0F-9DE7-A7A15EF8186E}" type="pres">
      <dgm:prSet presAssocID="{A312DAF8-B368-4413-B1B5-007A12D41993}" presName="parentLeftMargin" presStyleLbl="node1" presStyleIdx="1" presStyleCnt="5"/>
      <dgm:spPr/>
    </dgm:pt>
    <dgm:pt modelId="{F171DCDF-D35A-475A-84DC-5D955C9293AC}" type="pres">
      <dgm:prSet presAssocID="{A312DAF8-B368-4413-B1B5-007A12D4199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85463F9-9906-4FA8-927E-652314CBB463}" type="pres">
      <dgm:prSet presAssocID="{A312DAF8-B368-4413-B1B5-007A12D41993}" presName="negativeSpace" presStyleCnt="0"/>
      <dgm:spPr/>
    </dgm:pt>
    <dgm:pt modelId="{C6CE752F-6E71-4BB3-A6D2-1200AD36E455}" type="pres">
      <dgm:prSet presAssocID="{A312DAF8-B368-4413-B1B5-007A12D41993}" presName="childText" presStyleLbl="conFgAcc1" presStyleIdx="2" presStyleCnt="5">
        <dgm:presLayoutVars>
          <dgm:bulletEnabled val="1"/>
        </dgm:presLayoutVars>
      </dgm:prSet>
      <dgm:spPr/>
    </dgm:pt>
    <dgm:pt modelId="{91FBF294-E82C-44BE-9357-5E291B50FB7A}" type="pres">
      <dgm:prSet presAssocID="{858EDD46-0CDE-4431-9183-700FF9039D64}" presName="spaceBetweenRectangles" presStyleCnt="0"/>
      <dgm:spPr/>
    </dgm:pt>
    <dgm:pt modelId="{3CC3F07E-023D-4FD6-AC31-9AA9859341CD}" type="pres">
      <dgm:prSet presAssocID="{A2B36864-F554-4844-B776-D5937FCF8016}" presName="parentLin" presStyleCnt="0"/>
      <dgm:spPr/>
    </dgm:pt>
    <dgm:pt modelId="{8A564A20-50D9-4C41-AD2E-FFB768A0AAD4}" type="pres">
      <dgm:prSet presAssocID="{A2B36864-F554-4844-B776-D5937FCF8016}" presName="parentLeftMargin" presStyleLbl="node1" presStyleIdx="2" presStyleCnt="5"/>
      <dgm:spPr/>
    </dgm:pt>
    <dgm:pt modelId="{2665A966-05FA-4B79-8481-97B8376A7DC4}" type="pres">
      <dgm:prSet presAssocID="{A2B36864-F554-4844-B776-D5937FCF8016}" presName="parentText" presStyleLbl="node1" presStyleIdx="3" presStyleCnt="5" custScaleX="100655" custScaleY="161353">
        <dgm:presLayoutVars>
          <dgm:chMax val="0"/>
          <dgm:bulletEnabled val="1"/>
        </dgm:presLayoutVars>
      </dgm:prSet>
      <dgm:spPr/>
    </dgm:pt>
    <dgm:pt modelId="{1D32DAAB-ED72-4DC3-A9D4-97184C4F1704}" type="pres">
      <dgm:prSet presAssocID="{A2B36864-F554-4844-B776-D5937FCF8016}" presName="negativeSpace" presStyleCnt="0"/>
      <dgm:spPr/>
    </dgm:pt>
    <dgm:pt modelId="{328A5F33-9DB4-4A94-BE10-0177168F4C5A}" type="pres">
      <dgm:prSet presAssocID="{A2B36864-F554-4844-B776-D5937FCF8016}" presName="childText" presStyleLbl="conFgAcc1" presStyleIdx="3" presStyleCnt="5">
        <dgm:presLayoutVars>
          <dgm:bulletEnabled val="1"/>
        </dgm:presLayoutVars>
      </dgm:prSet>
      <dgm:spPr/>
    </dgm:pt>
    <dgm:pt modelId="{08650C13-BDF3-4C5B-A73B-D41DB2C6D94F}" type="pres">
      <dgm:prSet presAssocID="{74ED3EFB-C496-453C-9025-051ACF8216EA}" presName="spaceBetweenRectangles" presStyleCnt="0"/>
      <dgm:spPr/>
    </dgm:pt>
    <dgm:pt modelId="{3F173764-6A52-412B-A866-90C95B8BFCF9}" type="pres">
      <dgm:prSet presAssocID="{BA17FA9F-36A9-4BCE-89FC-B983FAD7E2F3}" presName="parentLin" presStyleCnt="0"/>
      <dgm:spPr/>
    </dgm:pt>
    <dgm:pt modelId="{437FCC8C-E2F9-4518-AEF9-00BF54B7F77F}" type="pres">
      <dgm:prSet presAssocID="{BA17FA9F-36A9-4BCE-89FC-B983FAD7E2F3}" presName="parentLeftMargin" presStyleLbl="node1" presStyleIdx="3" presStyleCnt="5"/>
      <dgm:spPr/>
    </dgm:pt>
    <dgm:pt modelId="{5760C0BD-FFD4-44A1-8513-C31173AE5402}" type="pres">
      <dgm:prSet presAssocID="{BA17FA9F-36A9-4BCE-89FC-B983FAD7E2F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EE55AD1-BD10-4CE3-AA72-16F76A98FF05}" type="pres">
      <dgm:prSet presAssocID="{BA17FA9F-36A9-4BCE-89FC-B983FAD7E2F3}" presName="negativeSpace" presStyleCnt="0"/>
      <dgm:spPr/>
    </dgm:pt>
    <dgm:pt modelId="{D653F168-BCB9-45B1-B234-E74AFCBC8B6C}" type="pres">
      <dgm:prSet presAssocID="{BA17FA9F-36A9-4BCE-89FC-B983FAD7E2F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40BC506-7453-451C-9D75-54907841F65A}" srcId="{F06344E0-5932-40F5-87ED-1D141357A9A5}" destId="{BA17FA9F-36A9-4BCE-89FC-B983FAD7E2F3}" srcOrd="4" destOrd="0" parTransId="{CBF54D85-3F19-4E69-BD25-B437704359CD}" sibTransId="{CED70D79-B7FD-490F-AD65-8C518E0F2D85}"/>
    <dgm:cxn modelId="{697FF924-AB1C-4D3A-85F8-C01E0B469C6E}" srcId="{F06344E0-5932-40F5-87ED-1D141357A9A5}" destId="{A2B36864-F554-4844-B776-D5937FCF8016}" srcOrd="3" destOrd="0" parTransId="{6E003B0B-A9D0-4531-ADE3-B35608D0DC99}" sibTransId="{74ED3EFB-C496-453C-9025-051ACF8216EA}"/>
    <dgm:cxn modelId="{AE522828-D3DD-40C8-A74F-A7F4A316B96F}" type="presOf" srcId="{F06344E0-5932-40F5-87ED-1D141357A9A5}" destId="{9AC37490-45C3-4F9C-92AC-220FE481F001}" srcOrd="0" destOrd="0" presId="urn:microsoft.com/office/officeart/2005/8/layout/list1"/>
    <dgm:cxn modelId="{6BB23E35-5103-4750-B09A-13EBEE760115}" type="presOf" srcId="{39394936-F9AB-4A3B-B705-23170042EDD4}" destId="{EAFD461B-2C50-4F94-AB6B-7EBC0E546CEF}" srcOrd="0" destOrd="0" presId="urn:microsoft.com/office/officeart/2005/8/layout/list1"/>
    <dgm:cxn modelId="{D23BA739-34D7-4090-8E41-74A0B2AAC1C5}" type="presOf" srcId="{A2B36864-F554-4844-B776-D5937FCF8016}" destId="{8A564A20-50D9-4C41-AD2E-FFB768A0AAD4}" srcOrd="0" destOrd="0" presId="urn:microsoft.com/office/officeart/2005/8/layout/list1"/>
    <dgm:cxn modelId="{F8088E3B-2AF0-47E3-9611-645CC86F6311}" srcId="{F06344E0-5932-40F5-87ED-1D141357A9A5}" destId="{A312DAF8-B368-4413-B1B5-007A12D41993}" srcOrd="2" destOrd="0" parTransId="{D1FCAC41-7D5D-4D87-B200-48F6A0D67F2D}" sibTransId="{858EDD46-0CDE-4431-9183-700FF9039D64}"/>
    <dgm:cxn modelId="{D70AD83E-1903-44BE-96D2-9981CFBD3C72}" type="presOf" srcId="{BA17FA9F-36A9-4BCE-89FC-B983FAD7E2F3}" destId="{5760C0BD-FFD4-44A1-8513-C31173AE5402}" srcOrd="1" destOrd="0" presId="urn:microsoft.com/office/officeart/2005/8/layout/list1"/>
    <dgm:cxn modelId="{B40CF362-A915-45F1-94B1-2EB9237169DE}" type="presOf" srcId="{A312DAF8-B368-4413-B1B5-007A12D41993}" destId="{DB2DC24C-9DD8-4E0F-9DE7-A7A15EF8186E}" srcOrd="0" destOrd="0" presId="urn:microsoft.com/office/officeart/2005/8/layout/list1"/>
    <dgm:cxn modelId="{FE39B379-8893-4B62-89B9-23C298FE8136}" type="presOf" srcId="{A2B36864-F554-4844-B776-D5937FCF8016}" destId="{2665A966-05FA-4B79-8481-97B8376A7DC4}" srcOrd="1" destOrd="0" presId="urn:microsoft.com/office/officeart/2005/8/layout/list1"/>
    <dgm:cxn modelId="{1715C97D-4D9B-4C68-8660-C22E81D7C6A7}" type="presOf" srcId="{BA17FA9F-36A9-4BCE-89FC-B983FAD7E2F3}" destId="{437FCC8C-E2F9-4518-AEF9-00BF54B7F77F}" srcOrd="0" destOrd="0" presId="urn:microsoft.com/office/officeart/2005/8/layout/list1"/>
    <dgm:cxn modelId="{C04F5490-A606-45C1-92FF-E5C31D63502C}" srcId="{F06344E0-5932-40F5-87ED-1D141357A9A5}" destId="{39394936-F9AB-4A3B-B705-23170042EDD4}" srcOrd="0" destOrd="0" parTransId="{29003808-6B37-4633-AD61-3E8FA79B8537}" sibTransId="{64D02D9A-0BBB-4004-9448-58AA2B14866B}"/>
    <dgm:cxn modelId="{CD90CFA6-DF14-4DD3-96C6-346690BB7BBD}" srcId="{F06344E0-5932-40F5-87ED-1D141357A9A5}" destId="{E3ED4B8E-A333-45CB-8F22-CCFD2358EC0B}" srcOrd="1" destOrd="0" parTransId="{AF9A73CE-B295-4DCD-B496-C585EABA6968}" sibTransId="{A0651F80-6489-47A2-B080-623F71ECF6E6}"/>
    <dgm:cxn modelId="{22655AB8-1714-4498-86BA-10BDE2E32D54}" type="presOf" srcId="{E3ED4B8E-A333-45CB-8F22-CCFD2358EC0B}" destId="{07562AF9-149E-4F32-9D4E-7F3548C6F5F9}" srcOrd="0" destOrd="0" presId="urn:microsoft.com/office/officeart/2005/8/layout/list1"/>
    <dgm:cxn modelId="{934565BE-7445-441D-A460-F9D70211F4D1}" type="presOf" srcId="{A312DAF8-B368-4413-B1B5-007A12D41993}" destId="{F171DCDF-D35A-475A-84DC-5D955C9293AC}" srcOrd="1" destOrd="0" presId="urn:microsoft.com/office/officeart/2005/8/layout/list1"/>
    <dgm:cxn modelId="{499283D2-0AD2-460C-A484-8AC975E3DB17}" type="presOf" srcId="{39394936-F9AB-4A3B-B705-23170042EDD4}" destId="{FFF1E57D-FE0B-42C7-8330-D704D12E16E3}" srcOrd="1" destOrd="0" presId="urn:microsoft.com/office/officeart/2005/8/layout/list1"/>
    <dgm:cxn modelId="{CA0C0CE3-E1C2-42C8-AA7C-6CA627A0B4EF}" type="presOf" srcId="{E3ED4B8E-A333-45CB-8F22-CCFD2358EC0B}" destId="{2E40F060-54CF-434D-9DD7-73414985724A}" srcOrd="1" destOrd="0" presId="urn:microsoft.com/office/officeart/2005/8/layout/list1"/>
    <dgm:cxn modelId="{C230E40E-29D8-45F1-8464-5E7A05C5FE94}" type="presParOf" srcId="{9AC37490-45C3-4F9C-92AC-220FE481F001}" destId="{A5C22C19-3BD8-4585-9D11-6B0C3820CA00}" srcOrd="0" destOrd="0" presId="urn:microsoft.com/office/officeart/2005/8/layout/list1"/>
    <dgm:cxn modelId="{7E2C9D19-E6B9-4145-B2F9-A51ABAEA140F}" type="presParOf" srcId="{A5C22C19-3BD8-4585-9D11-6B0C3820CA00}" destId="{EAFD461B-2C50-4F94-AB6B-7EBC0E546CEF}" srcOrd="0" destOrd="0" presId="urn:microsoft.com/office/officeart/2005/8/layout/list1"/>
    <dgm:cxn modelId="{3BFEBD03-3128-49C3-940B-18137957B790}" type="presParOf" srcId="{A5C22C19-3BD8-4585-9D11-6B0C3820CA00}" destId="{FFF1E57D-FE0B-42C7-8330-D704D12E16E3}" srcOrd="1" destOrd="0" presId="urn:microsoft.com/office/officeart/2005/8/layout/list1"/>
    <dgm:cxn modelId="{8C0BBAC9-CE77-4B53-96CE-C3157F27AEB7}" type="presParOf" srcId="{9AC37490-45C3-4F9C-92AC-220FE481F001}" destId="{5993A570-B0B6-4A35-BCB4-18BF536BB737}" srcOrd="1" destOrd="0" presId="urn:microsoft.com/office/officeart/2005/8/layout/list1"/>
    <dgm:cxn modelId="{B2E2970F-77E8-41A0-9B8E-D9E6A511C88A}" type="presParOf" srcId="{9AC37490-45C3-4F9C-92AC-220FE481F001}" destId="{13DC2BC0-10C3-4269-A44E-F8F29D503033}" srcOrd="2" destOrd="0" presId="urn:microsoft.com/office/officeart/2005/8/layout/list1"/>
    <dgm:cxn modelId="{CF9880EA-2D67-4ED7-8242-C35BDEB9221C}" type="presParOf" srcId="{9AC37490-45C3-4F9C-92AC-220FE481F001}" destId="{80CA2F4D-7A0E-4CE6-A7FE-3FCE59BAAB0E}" srcOrd="3" destOrd="0" presId="urn:microsoft.com/office/officeart/2005/8/layout/list1"/>
    <dgm:cxn modelId="{D698D570-D3AF-4546-8A99-D7D68F2E6527}" type="presParOf" srcId="{9AC37490-45C3-4F9C-92AC-220FE481F001}" destId="{B22DDD59-A950-4C04-8A24-1E0D20A5FB3C}" srcOrd="4" destOrd="0" presId="urn:microsoft.com/office/officeart/2005/8/layout/list1"/>
    <dgm:cxn modelId="{C4AD97B7-465D-423A-820A-341AB1464B67}" type="presParOf" srcId="{B22DDD59-A950-4C04-8A24-1E0D20A5FB3C}" destId="{07562AF9-149E-4F32-9D4E-7F3548C6F5F9}" srcOrd="0" destOrd="0" presId="urn:microsoft.com/office/officeart/2005/8/layout/list1"/>
    <dgm:cxn modelId="{7A967C25-E6BB-423E-802A-5C41428A6002}" type="presParOf" srcId="{B22DDD59-A950-4C04-8A24-1E0D20A5FB3C}" destId="{2E40F060-54CF-434D-9DD7-73414985724A}" srcOrd="1" destOrd="0" presId="urn:microsoft.com/office/officeart/2005/8/layout/list1"/>
    <dgm:cxn modelId="{8E627E89-FABD-4136-9A27-FE4E96F4DE8D}" type="presParOf" srcId="{9AC37490-45C3-4F9C-92AC-220FE481F001}" destId="{CEFB24AE-9A9A-4D3E-B731-0C9B76A68847}" srcOrd="5" destOrd="0" presId="urn:microsoft.com/office/officeart/2005/8/layout/list1"/>
    <dgm:cxn modelId="{CAFA42CB-D210-406A-95E3-E3F8C59DFC13}" type="presParOf" srcId="{9AC37490-45C3-4F9C-92AC-220FE481F001}" destId="{C281162D-41D5-4134-A2F7-CF7274503B4C}" srcOrd="6" destOrd="0" presId="urn:microsoft.com/office/officeart/2005/8/layout/list1"/>
    <dgm:cxn modelId="{EFB0AC99-2569-4056-8D8C-441933B29484}" type="presParOf" srcId="{9AC37490-45C3-4F9C-92AC-220FE481F001}" destId="{BF50D84F-CB65-4311-8209-232427C02B4E}" srcOrd="7" destOrd="0" presId="urn:microsoft.com/office/officeart/2005/8/layout/list1"/>
    <dgm:cxn modelId="{587FCC1C-6155-4F24-A500-4F1751F5D359}" type="presParOf" srcId="{9AC37490-45C3-4F9C-92AC-220FE481F001}" destId="{0134C054-5503-4EC2-BC38-D6DF4FD51031}" srcOrd="8" destOrd="0" presId="urn:microsoft.com/office/officeart/2005/8/layout/list1"/>
    <dgm:cxn modelId="{DE27B4A8-6DEC-4904-884B-6954C1448924}" type="presParOf" srcId="{0134C054-5503-4EC2-BC38-D6DF4FD51031}" destId="{DB2DC24C-9DD8-4E0F-9DE7-A7A15EF8186E}" srcOrd="0" destOrd="0" presId="urn:microsoft.com/office/officeart/2005/8/layout/list1"/>
    <dgm:cxn modelId="{1B22BB59-126D-4A14-881B-BB0595A7103A}" type="presParOf" srcId="{0134C054-5503-4EC2-BC38-D6DF4FD51031}" destId="{F171DCDF-D35A-475A-84DC-5D955C9293AC}" srcOrd="1" destOrd="0" presId="urn:microsoft.com/office/officeart/2005/8/layout/list1"/>
    <dgm:cxn modelId="{5C140305-6D96-4763-915E-8FF70CAAB0E1}" type="presParOf" srcId="{9AC37490-45C3-4F9C-92AC-220FE481F001}" destId="{985463F9-9906-4FA8-927E-652314CBB463}" srcOrd="9" destOrd="0" presId="urn:microsoft.com/office/officeart/2005/8/layout/list1"/>
    <dgm:cxn modelId="{2427308D-19CD-4382-BD0C-C768FDCAA4F4}" type="presParOf" srcId="{9AC37490-45C3-4F9C-92AC-220FE481F001}" destId="{C6CE752F-6E71-4BB3-A6D2-1200AD36E455}" srcOrd="10" destOrd="0" presId="urn:microsoft.com/office/officeart/2005/8/layout/list1"/>
    <dgm:cxn modelId="{CD83C7EA-735C-4051-8FA1-D4BEDDE58428}" type="presParOf" srcId="{9AC37490-45C3-4F9C-92AC-220FE481F001}" destId="{91FBF294-E82C-44BE-9357-5E291B50FB7A}" srcOrd="11" destOrd="0" presId="urn:microsoft.com/office/officeart/2005/8/layout/list1"/>
    <dgm:cxn modelId="{BAD153FB-BDCD-42FD-9FF4-D3BC5148B083}" type="presParOf" srcId="{9AC37490-45C3-4F9C-92AC-220FE481F001}" destId="{3CC3F07E-023D-4FD6-AC31-9AA9859341CD}" srcOrd="12" destOrd="0" presId="urn:microsoft.com/office/officeart/2005/8/layout/list1"/>
    <dgm:cxn modelId="{8EC46FE2-F8DC-4371-8397-CE7728162C2B}" type="presParOf" srcId="{3CC3F07E-023D-4FD6-AC31-9AA9859341CD}" destId="{8A564A20-50D9-4C41-AD2E-FFB768A0AAD4}" srcOrd="0" destOrd="0" presId="urn:microsoft.com/office/officeart/2005/8/layout/list1"/>
    <dgm:cxn modelId="{A70C6A17-70BF-41EF-9927-B4A8178D7268}" type="presParOf" srcId="{3CC3F07E-023D-4FD6-AC31-9AA9859341CD}" destId="{2665A966-05FA-4B79-8481-97B8376A7DC4}" srcOrd="1" destOrd="0" presId="urn:microsoft.com/office/officeart/2005/8/layout/list1"/>
    <dgm:cxn modelId="{E4DF90F0-0814-4382-9AA6-BC57FBF6CF21}" type="presParOf" srcId="{9AC37490-45C3-4F9C-92AC-220FE481F001}" destId="{1D32DAAB-ED72-4DC3-A9D4-97184C4F1704}" srcOrd="13" destOrd="0" presId="urn:microsoft.com/office/officeart/2005/8/layout/list1"/>
    <dgm:cxn modelId="{E99334C8-7F16-4DBD-AC1A-D49CEC553BC4}" type="presParOf" srcId="{9AC37490-45C3-4F9C-92AC-220FE481F001}" destId="{328A5F33-9DB4-4A94-BE10-0177168F4C5A}" srcOrd="14" destOrd="0" presId="urn:microsoft.com/office/officeart/2005/8/layout/list1"/>
    <dgm:cxn modelId="{7C7D0F48-B519-4B13-8BA4-EEDD261D85D5}" type="presParOf" srcId="{9AC37490-45C3-4F9C-92AC-220FE481F001}" destId="{08650C13-BDF3-4C5B-A73B-D41DB2C6D94F}" srcOrd="15" destOrd="0" presId="urn:microsoft.com/office/officeart/2005/8/layout/list1"/>
    <dgm:cxn modelId="{67396021-AC1B-478C-83EE-90F88A61E7EF}" type="presParOf" srcId="{9AC37490-45C3-4F9C-92AC-220FE481F001}" destId="{3F173764-6A52-412B-A866-90C95B8BFCF9}" srcOrd="16" destOrd="0" presId="urn:microsoft.com/office/officeart/2005/8/layout/list1"/>
    <dgm:cxn modelId="{E9F36EAC-5027-43EB-93BF-30056D48FD62}" type="presParOf" srcId="{3F173764-6A52-412B-A866-90C95B8BFCF9}" destId="{437FCC8C-E2F9-4518-AEF9-00BF54B7F77F}" srcOrd="0" destOrd="0" presId="urn:microsoft.com/office/officeart/2005/8/layout/list1"/>
    <dgm:cxn modelId="{581B86A0-57AD-45E6-A6E3-9F57BCBD9C7D}" type="presParOf" srcId="{3F173764-6A52-412B-A866-90C95B8BFCF9}" destId="{5760C0BD-FFD4-44A1-8513-C31173AE5402}" srcOrd="1" destOrd="0" presId="urn:microsoft.com/office/officeart/2005/8/layout/list1"/>
    <dgm:cxn modelId="{4EF38F17-6E9F-4473-8046-6601D14E81E6}" type="presParOf" srcId="{9AC37490-45C3-4F9C-92AC-220FE481F001}" destId="{9EE55AD1-BD10-4CE3-AA72-16F76A98FF05}" srcOrd="17" destOrd="0" presId="urn:microsoft.com/office/officeart/2005/8/layout/list1"/>
    <dgm:cxn modelId="{10F9C651-4D0D-4E74-9F7B-43D5AF18F8CB}" type="presParOf" srcId="{9AC37490-45C3-4F9C-92AC-220FE481F001}" destId="{D653F168-BCB9-45B1-B234-E74AFCBC8B6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4D3A46-BAD1-4868-9117-D7F367285E89}" type="doc">
      <dgm:prSet loTypeId="urn:microsoft.com/office/officeart/2005/8/layout/cycle8" loCatId="cycle" qsTypeId="urn:microsoft.com/office/officeart/2005/8/quickstyle/3d3" qsCatId="3D" csTypeId="urn:microsoft.com/office/officeart/2005/8/colors/colorful1#1" csCatId="colorful" phldr="1"/>
      <dgm:spPr/>
    </dgm:pt>
    <dgm:pt modelId="{EAACF05B-0BA9-47CD-AF97-8419E6B73AB5}">
      <dgm:prSet phldrT="[Κείμενο]" custT="1"/>
      <dgm:spPr/>
      <dgm:t>
        <a:bodyPr/>
        <a:lstStyle/>
        <a:p>
          <a:r>
            <a:rPr lang="el-GR" sz="1400" b="1" dirty="0">
              <a:solidFill>
                <a:schemeClr val="bg1"/>
              </a:solidFill>
            </a:rPr>
            <a:t>Περιβάλλον μάθησης</a:t>
          </a:r>
        </a:p>
      </dgm:t>
    </dgm:pt>
    <dgm:pt modelId="{02701536-5472-45A2-89C3-9CAE6CFA619A}" type="parTrans" cxnId="{F39D9F0A-60C3-4A42-945D-6496ED6F6CD2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EA445F35-A667-4D59-B4AC-91E775C80BE6}" type="sibTrans" cxnId="{F39D9F0A-60C3-4A42-945D-6496ED6F6CD2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30FA8E4F-7176-4E9A-A11B-B4A81CBAE33F}">
      <dgm:prSet phldrT="[Κείμενο]" custT="1"/>
      <dgm:spPr/>
      <dgm:t>
        <a:bodyPr/>
        <a:lstStyle/>
        <a:p>
          <a:r>
            <a:rPr lang="el-GR" sz="1400" b="1" dirty="0">
              <a:solidFill>
                <a:schemeClr val="bg1"/>
              </a:solidFill>
            </a:rPr>
            <a:t>Διδακτικός </a:t>
          </a:r>
          <a:r>
            <a:rPr lang="el-GR" sz="1400" b="1" dirty="0" err="1">
              <a:solidFill>
                <a:schemeClr val="bg1"/>
              </a:solidFill>
            </a:rPr>
            <a:t>Μετασχη</a:t>
          </a:r>
          <a:r>
            <a:rPr lang="el-GR" sz="1400" b="1" dirty="0">
              <a:solidFill>
                <a:schemeClr val="bg1"/>
              </a:solidFill>
            </a:rPr>
            <a:t>-</a:t>
          </a:r>
          <a:r>
            <a:rPr lang="el-GR" sz="1400" b="1" dirty="0" err="1">
              <a:solidFill>
                <a:schemeClr val="bg1"/>
              </a:solidFill>
            </a:rPr>
            <a:t>ματισμός</a:t>
          </a:r>
          <a:r>
            <a:rPr lang="el-GR" sz="1400" b="1" dirty="0">
              <a:solidFill>
                <a:schemeClr val="bg1"/>
              </a:solidFill>
            </a:rPr>
            <a:t> του </a:t>
          </a:r>
          <a:r>
            <a:rPr lang="el-GR" sz="1400" b="1" dirty="0" err="1">
              <a:solidFill>
                <a:schemeClr val="bg1"/>
              </a:solidFill>
            </a:rPr>
            <a:t>περιεχο</a:t>
          </a:r>
          <a:r>
            <a:rPr lang="el-GR" sz="1400" b="1" dirty="0">
              <a:solidFill>
                <a:schemeClr val="bg1"/>
              </a:solidFill>
            </a:rPr>
            <a:t>-</a:t>
          </a:r>
          <a:r>
            <a:rPr lang="el-GR" sz="1400" b="1" dirty="0" err="1">
              <a:solidFill>
                <a:schemeClr val="bg1"/>
              </a:solidFill>
            </a:rPr>
            <a:t>μένου</a:t>
          </a:r>
          <a:endParaRPr lang="el-GR" sz="1400" b="1" dirty="0">
            <a:solidFill>
              <a:schemeClr val="bg1"/>
            </a:solidFill>
          </a:endParaRPr>
        </a:p>
      </dgm:t>
    </dgm:pt>
    <dgm:pt modelId="{D94943ED-42E4-49D9-9209-D91296530DFE}" type="parTrans" cxnId="{1460F52E-E45F-48F4-B2A0-6A35E643B5BB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B611C9F9-D999-4F5B-8FA2-72C6D5F5F2D6}" type="sibTrans" cxnId="{1460F52E-E45F-48F4-B2A0-6A35E643B5BB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A3A4E7A2-F950-4D29-9F36-1BE2ABDF0792}">
      <dgm:prSet phldrT="[Κείμενο]" custT="1"/>
      <dgm:spPr/>
      <dgm:t>
        <a:bodyPr/>
        <a:lstStyle/>
        <a:p>
          <a:r>
            <a:rPr lang="el-GR" sz="1400" b="1" dirty="0">
              <a:solidFill>
                <a:schemeClr val="bg1"/>
              </a:solidFill>
            </a:rPr>
            <a:t>Ιδέες και τα προβλήματα κατανόησης των μαθητών</a:t>
          </a:r>
        </a:p>
      </dgm:t>
    </dgm:pt>
    <dgm:pt modelId="{7A40563C-5312-4C71-BE73-D05D76CE6EC6}" type="sibTrans" cxnId="{A2E57644-89C0-47AF-A73F-95FA1620C616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C3C3358B-0488-425B-A12E-99DB4AD7EE56}" type="parTrans" cxnId="{A2E57644-89C0-47AF-A73F-95FA1620C616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9F513A8F-5FE8-4FAD-8FDC-52E09D55DE57}" type="pres">
      <dgm:prSet presAssocID="{7D4D3A46-BAD1-4868-9117-D7F367285E89}" presName="compositeShape" presStyleCnt="0">
        <dgm:presLayoutVars>
          <dgm:chMax val="7"/>
          <dgm:dir/>
          <dgm:resizeHandles val="exact"/>
        </dgm:presLayoutVars>
      </dgm:prSet>
      <dgm:spPr/>
    </dgm:pt>
    <dgm:pt modelId="{EE4F9E4A-D2D3-4CC0-BD51-328C53BF192E}" type="pres">
      <dgm:prSet presAssocID="{7D4D3A46-BAD1-4868-9117-D7F367285E89}" presName="wedge1" presStyleLbl="node1" presStyleIdx="0" presStyleCnt="3"/>
      <dgm:spPr/>
    </dgm:pt>
    <dgm:pt modelId="{FCD951DA-A869-4375-B991-3D8E1549DA6F}" type="pres">
      <dgm:prSet presAssocID="{7D4D3A46-BAD1-4868-9117-D7F367285E89}" presName="dummy1a" presStyleCnt="0"/>
      <dgm:spPr/>
    </dgm:pt>
    <dgm:pt modelId="{B8AA577B-FCBE-414B-9D23-E9BC04DA46A4}" type="pres">
      <dgm:prSet presAssocID="{7D4D3A46-BAD1-4868-9117-D7F367285E89}" presName="dummy1b" presStyleCnt="0"/>
      <dgm:spPr/>
    </dgm:pt>
    <dgm:pt modelId="{AB6183D8-A135-4EFB-8012-65A95541460C}" type="pres">
      <dgm:prSet presAssocID="{7D4D3A46-BAD1-4868-9117-D7F367285E8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CDA116A-7704-479F-9B93-F9B7299A0F16}" type="pres">
      <dgm:prSet presAssocID="{7D4D3A46-BAD1-4868-9117-D7F367285E89}" presName="wedge2" presStyleLbl="node1" presStyleIdx="1" presStyleCnt="3"/>
      <dgm:spPr/>
    </dgm:pt>
    <dgm:pt modelId="{E773F7E7-DB87-42B7-B1AF-11C113D7C2D1}" type="pres">
      <dgm:prSet presAssocID="{7D4D3A46-BAD1-4868-9117-D7F367285E89}" presName="dummy2a" presStyleCnt="0"/>
      <dgm:spPr/>
    </dgm:pt>
    <dgm:pt modelId="{4F5F2D9B-287B-49C0-B770-25E18B00E0D4}" type="pres">
      <dgm:prSet presAssocID="{7D4D3A46-BAD1-4868-9117-D7F367285E89}" presName="dummy2b" presStyleCnt="0"/>
      <dgm:spPr/>
    </dgm:pt>
    <dgm:pt modelId="{CD23798B-B5D4-41EF-B80C-410042E333DA}" type="pres">
      <dgm:prSet presAssocID="{7D4D3A46-BAD1-4868-9117-D7F367285E8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70D3344-30FD-4E93-9189-25CC094833F2}" type="pres">
      <dgm:prSet presAssocID="{7D4D3A46-BAD1-4868-9117-D7F367285E89}" presName="wedge3" presStyleLbl="node1" presStyleIdx="2" presStyleCnt="3"/>
      <dgm:spPr/>
    </dgm:pt>
    <dgm:pt modelId="{BCEE6BBD-3AFA-4C08-8BC4-9138D1A4449B}" type="pres">
      <dgm:prSet presAssocID="{7D4D3A46-BAD1-4868-9117-D7F367285E89}" presName="dummy3a" presStyleCnt="0"/>
      <dgm:spPr/>
    </dgm:pt>
    <dgm:pt modelId="{D61CAA8E-A020-43FD-A106-6B32C9EA915D}" type="pres">
      <dgm:prSet presAssocID="{7D4D3A46-BAD1-4868-9117-D7F367285E89}" presName="dummy3b" presStyleCnt="0"/>
      <dgm:spPr/>
    </dgm:pt>
    <dgm:pt modelId="{B884E53E-5859-433B-826B-9A1B39B464C7}" type="pres">
      <dgm:prSet presAssocID="{7D4D3A46-BAD1-4868-9117-D7F367285E8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C6E3676-44B5-479E-9BD5-2984EE68B1B5}" type="pres">
      <dgm:prSet presAssocID="{7A40563C-5312-4C71-BE73-D05D76CE6EC6}" presName="arrowWedge1" presStyleLbl="fgSibTrans2D1" presStyleIdx="0" presStyleCnt="3"/>
      <dgm:spPr/>
    </dgm:pt>
    <dgm:pt modelId="{3C6B97F6-524C-466A-97F4-11A9FE07EFB8}" type="pres">
      <dgm:prSet presAssocID="{EA445F35-A667-4D59-B4AC-91E775C80BE6}" presName="arrowWedge2" presStyleLbl="fgSibTrans2D1" presStyleIdx="1" presStyleCnt="3"/>
      <dgm:spPr/>
    </dgm:pt>
    <dgm:pt modelId="{A947FF92-DDA2-4BFD-A6DE-6CB672416AB9}" type="pres">
      <dgm:prSet presAssocID="{B611C9F9-D999-4F5B-8FA2-72C6D5F5F2D6}" presName="arrowWedge3" presStyleLbl="fgSibTrans2D1" presStyleIdx="2" presStyleCnt="3"/>
      <dgm:spPr/>
    </dgm:pt>
  </dgm:ptLst>
  <dgm:cxnLst>
    <dgm:cxn modelId="{F39D9F0A-60C3-4A42-945D-6496ED6F6CD2}" srcId="{7D4D3A46-BAD1-4868-9117-D7F367285E89}" destId="{EAACF05B-0BA9-47CD-AF97-8419E6B73AB5}" srcOrd="1" destOrd="0" parTransId="{02701536-5472-45A2-89C3-9CAE6CFA619A}" sibTransId="{EA445F35-A667-4D59-B4AC-91E775C80BE6}"/>
    <dgm:cxn modelId="{1460F52E-E45F-48F4-B2A0-6A35E643B5BB}" srcId="{7D4D3A46-BAD1-4868-9117-D7F367285E89}" destId="{30FA8E4F-7176-4E9A-A11B-B4A81CBAE33F}" srcOrd="2" destOrd="0" parTransId="{D94943ED-42E4-49D9-9209-D91296530DFE}" sibTransId="{B611C9F9-D999-4F5B-8FA2-72C6D5F5F2D6}"/>
    <dgm:cxn modelId="{D4A1265F-9F77-4694-BDF3-6694D1CC026F}" type="presOf" srcId="{30FA8E4F-7176-4E9A-A11B-B4A81CBAE33F}" destId="{E70D3344-30FD-4E93-9189-25CC094833F2}" srcOrd="0" destOrd="0" presId="urn:microsoft.com/office/officeart/2005/8/layout/cycle8"/>
    <dgm:cxn modelId="{A2E57644-89C0-47AF-A73F-95FA1620C616}" srcId="{7D4D3A46-BAD1-4868-9117-D7F367285E89}" destId="{A3A4E7A2-F950-4D29-9F36-1BE2ABDF0792}" srcOrd="0" destOrd="0" parTransId="{C3C3358B-0488-425B-A12E-99DB4AD7EE56}" sibTransId="{7A40563C-5312-4C71-BE73-D05D76CE6EC6}"/>
    <dgm:cxn modelId="{534EA268-EADB-453C-BCDD-72F29D0A9B04}" type="presOf" srcId="{EAACF05B-0BA9-47CD-AF97-8419E6B73AB5}" destId="{CD23798B-B5D4-41EF-B80C-410042E333DA}" srcOrd="1" destOrd="0" presId="urn:microsoft.com/office/officeart/2005/8/layout/cycle8"/>
    <dgm:cxn modelId="{8B2FE96E-6231-4628-AAA6-309B60CC566D}" type="presOf" srcId="{EAACF05B-0BA9-47CD-AF97-8419E6B73AB5}" destId="{FCDA116A-7704-479F-9B93-F9B7299A0F16}" srcOrd="0" destOrd="0" presId="urn:microsoft.com/office/officeart/2005/8/layout/cycle8"/>
    <dgm:cxn modelId="{D8C17CB3-9011-4E41-91ED-1D7F3227F94B}" type="presOf" srcId="{A3A4E7A2-F950-4D29-9F36-1BE2ABDF0792}" destId="{AB6183D8-A135-4EFB-8012-65A95541460C}" srcOrd="1" destOrd="0" presId="urn:microsoft.com/office/officeart/2005/8/layout/cycle8"/>
    <dgm:cxn modelId="{98B039B5-70A8-4E9E-911E-ABABFD9F8434}" type="presOf" srcId="{A3A4E7A2-F950-4D29-9F36-1BE2ABDF0792}" destId="{EE4F9E4A-D2D3-4CC0-BD51-328C53BF192E}" srcOrd="0" destOrd="0" presId="urn:microsoft.com/office/officeart/2005/8/layout/cycle8"/>
    <dgm:cxn modelId="{FE21F7C8-FA06-4B7E-A96B-D5A075677DAA}" type="presOf" srcId="{30FA8E4F-7176-4E9A-A11B-B4A81CBAE33F}" destId="{B884E53E-5859-433B-826B-9A1B39B464C7}" srcOrd="1" destOrd="0" presId="urn:microsoft.com/office/officeart/2005/8/layout/cycle8"/>
    <dgm:cxn modelId="{EB7066E6-4FBF-48AE-8E9D-55C6D6D37B48}" type="presOf" srcId="{7D4D3A46-BAD1-4868-9117-D7F367285E89}" destId="{9F513A8F-5FE8-4FAD-8FDC-52E09D55DE57}" srcOrd="0" destOrd="0" presId="urn:microsoft.com/office/officeart/2005/8/layout/cycle8"/>
    <dgm:cxn modelId="{F1B83EBB-8656-4954-B36B-606122576813}" type="presParOf" srcId="{9F513A8F-5FE8-4FAD-8FDC-52E09D55DE57}" destId="{EE4F9E4A-D2D3-4CC0-BD51-328C53BF192E}" srcOrd="0" destOrd="0" presId="urn:microsoft.com/office/officeart/2005/8/layout/cycle8"/>
    <dgm:cxn modelId="{67B40E41-1DFA-48A6-AD5B-BBF7C19855E1}" type="presParOf" srcId="{9F513A8F-5FE8-4FAD-8FDC-52E09D55DE57}" destId="{FCD951DA-A869-4375-B991-3D8E1549DA6F}" srcOrd="1" destOrd="0" presId="urn:microsoft.com/office/officeart/2005/8/layout/cycle8"/>
    <dgm:cxn modelId="{D95358DD-E7FF-48E4-A9F9-2198645B1859}" type="presParOf" srcId="{9F513A8F-5FE8-4FAD-8FDC-52E09D55DE57}" destId="{B8AA577B-FCBE-414B-9D23-E9BC04DA46A4}" srcOrd="2" destOrd="0" presId="urn:microsoft.com/office/officeart/2005/8/layout/cycle8"/>
    <dgm:cxn modelId="{5BB8C084-15A2-4898-8FFC-7B5F2A53A26A}" type="presParOf" srcId="{9F513A8F-5FE8-4FAD-8FDC-52E09D55DE57}" destId="{AB6183D8-A135-4EFB-8012-65A95541460C}" srcOrd="3" destOrd="0" presId="urn:microsoft.com/office/officeart/2005/8/layout/cycle8"/>
    <dgm:cxn modelId="{E6C901F6-42A5-4752-82E6-12915C0C8799}" type="presParOf" srcId="{9F513A8F-5FE8-4FAD-8FDC-52E09D55DE57}" destId="{FCDA116A-7704-479F-9B93-F9B7299A0F16}" srcOrd="4" destOrd="0" presId="urn:microsoft.com/office/officeart/2005/8/layout/cycle8"/>
    <dgm:cxn modelId="{1CBEA667-BE87-4FC5-9152-8C4255B2A891}" type="presParOf" srcId="{9F513A8F-5FE8-4FAD-8FDC-52E09D55DE57}" destId="{E773F7E7-DB87-42B7-B1AF-11C113D7C2D1}" srcOrd="5" destOrd="0" presId="urn:microsoft.com/office/officeart/2005/8/layout/cycle8"/>
    <dgm:cxn modelId="{9962593A-8E7F-4A37-A715-C0FBE7F2D59E}" type="presParOf" srcId="{9F513A8F-5FE8-4FAD-8FDC-52E09D55DE57}" destId="{4F5F2D9B-287B-49C0-B770-25E18B00E0D4}" srcOrd="6" destOrd="0" presId="urn:microsoft.com/office/officeart/2005/8/layout/cycle8"/>
    <dgm:cxn modelId="{C8E40FB4-1588-4A7D-891F-82D3BF179375}" type="presParOf" srcId="{9F513A8F-5FE8-4FAD-8FDC-52E09D55DE57}" destId="{CD23798B-B5D4-41EF-B80C-410042E333DA}" srcOrd="7" destOrd="0" presId="urn:microsoft.com/office/officeart/2005/8/layout/cycle8"/>
    <dgm:cxn modelId="{FAC3D040-D880-46CA-8056-5D3825EF89A8}" type="presParOf" srcId="{9F513A8F-5FE8-4FAD-8FDC-52E09D55DE57}" destId="{E70D3344-30FD-4E93-9189-25CC094833F2}" srcOrd="8" destOrd="0" presId="urn:microsoft.com/office/officeart/2005/8/layout/cycle8"/>
    <dgm:cxn modelId="{DD52B7D7-95C7-486A-A4B3-7A2EEFF8D9A6}" type="presParOf" srcId="{9F513A8F-5FE8-4FAD-8FDC-52E09D55DE57}" destId="{BCEE6BBD-3AFA-4C08-8BC4-9138D1A4449B}" srcOrd="9" destOrd="0" presId="urn:microsoft.com/office/officeart/2005/8/layout/cycle8"/>
    <dgm:cxn modelId="{E480F8A8-CD92-4F30-ACB7-BD2527F18490}" type="presParOf" srcId="{9F513A8F-5FE8-4FAD-8FDC-52E09D55DE57}" destId="{D61CAA8E-A020-43FD-A106-6B32C9EA915D}" srcOrd="10" destOrd="0" presId="urn:microsoft.com/office/officeart/2005/8/layout/cycle8"/>
    <dgm:cxn modelId="{49D0DAEA-65C1-429D-880A-EACA63CE1AB3}" type="presParOf" srcId="{9F513A8F-5FE8-4FAD-8FDC-52E09D55DE57}" destId="{B884E53E-5859-433B-826B-9A1B39B464C7}" srcOrd="11" destOrd="0" presId="urn:microsoft.com/office/officeart/2005/8/layout/cycle8"/>
    <dgm:cxn modelId="{33D719AC-4F4E-42E4-AA5A-FA907F868A4F}" type="presParOf" srcId="{9F513A8F-5FE8-4FAD-8FDC-52E09D55DE57}" destId="{3C6E3676-44B5-479E-9BD5-2984EE68B1B5}" srcOrd="12" destOrd="0" presId="urn:microsoft.com/office/officeart/2005/8/layout/cycle8"/>
    <dgm:cxn modelId="{E13D02C7-D55B-4864-A852-9964923623EF}" type="presParOf" srcId="{9F513A8F-5FE8-4FAD-8FDC-52E09D55DE57}" destId="{3C6B97F6-524C-466A-97F4-11A9FE07EFB8}" srcOrd="13" destOrd="0" presId="urn:microsoft.com/office/officeart/2005/8/layout/cycle8"/>
    <dgm:cxn modelId="{3DA0EFB6-A3AA-4817-BE3B-CBEAD8F67AE4}" type="presParOf" srcId="{9F513A8F-5FE8-4FAD-8FDC-52E09D55DE57}" destId="{A947FF92-DDA2-4BFD-A6DE-6CB672416AB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1654BD-3182-4056-9789-8EDBEDD40833}" type="doc">
      <dgm:prSet loTypeId="urn:microsoft.com/office/officeart/2005/8/layout/venn2" loCatId="relationship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l-GR"/>
        </a:p>
      </dgm:t>
    </dgm:pt>
    <dgm:pt modelId="{ACC72047-DFD3-485F-9FEC-FF89643EC065}">
      <dgm:prSet phldrT="[Κείμενο]" custT="1"/>
      <dgm:spPr/>
      <dgm:t>
        <a:bodyPr/>
        <a:lstStyle/>
        <a:p>
          <a:r>
            <a:rPr lang="en-US" sz="2400" b="1" dirty="0"/>
            <a:t>Inquiry Learning</a:t>
          </a:r>
          <a:endParaRPr lang="el-GR" sz="2400" b="1" dirty="0"/>
        </a:p>
      </dgm:t>
    </dgm:pt>
    <dgm:pt modelId="{80C828EB-05BC-461C-A9B3-16AF0F343A7B}" type="parTrans" cxnId="{B31B95B3-744B-4FA6-B602-65FA952A4AC3}">
      <dgm:prSet/>
      <dgm:spPr/>
      <dgm:t>
        <a:bodyPr/>
        <a:lstStyle/>
        <a:p>
          <a:endParaRPr lang="el-GR" sz="1600"/>
        </a:p>
      </dgm:t>
    </dgm:pt>
    <dgm:pt modelId="{21DEF192-4984-45D1-8A6F-2F83441E5AFE}" type="sibTrans" cxnId="{B31B95B3-744B-4FA6-B602-65FA952A4AC3}">
      <dgm:prSet/>
      <dgm:spPr/>
      <dgm:t>
        <a:bodyPr/>
        <a:lstStyle/>
        <a:p>
          <a:endParaRPr lang="el-GR" sz="1600"/>
        </a:p>
      </dgm:t>
    </dgm:pt>
    <dgm:pt modelId="{83A9B4C7-F7C1-4F34-B27C-A29DCD1ACDE7}">
      <dgm:prSet phldrT="[Κείμενο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The use of ICT</a:t>
          </a:r>
          <a:endParaRPr lang="el-GR" sz="2400" b="1" dirty="0">
            <a:solidFill>
              <a:schemeClr val="tx1"/>
            </a:solidFill>
          </a:endParaRPr>
        </a:p>
      </dgm:t>
    </dgm:pt>
    <dgm:pt modelId="{E5CDCE63-B698-44B6-9B1A-F53FEF4F321D}" type="parTrans" cxnId="{59824302-EEB3-41B7-B0CC-A45D171FF481}">
      <dgm:prSet/>
      <dgm:spPr/>
      <dgm:t>
        <a:bodyPr/>
        <a:lstStyle/>
        <a:p>
          <a:endParaRPr lang="el-GR" sz="1600"/>
        </a:p>
      </dgm:t>
    </dgm:pt>
    <dgm:pt modelId="{D6DFEA61-338D-4C16-AC96-DBE1ECEA1684}" type="sibTrans" cxnId="{59824302-EEB3-41B7-B0CC-A45D171FF481}">
      <dgm:prSet/>
      <dgm:spPr/>
      <dgm:t>
        <a:bodyPr/>
        <a:lstStyle/>
        <a:p>
          <a:endParaRPr lang="el-GR" sz="1600"/>
        </a:p>
      </dgm:t>
    </dgm:pt>
    <dgm:pt modelId="{F25001CA-A732-43BD-A40C-BFB06ABE3A13}">
      <dgm:prSet phldrT="[Κείμενο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Models &amp; Modeling</a:t>
          </a:r>
          <a:endParaRPr lang="el-GR" sz="2400" b="1" dirty="0">
            <a:solidFill>
              <a:schemeClr val="tx1"/>
            </a:solidFill>
          </a:endParaRPr>
        </a:p>
      </dgm:t>
    </dgm:pt>
    <dgm:pt modelId="{EE384834-6476-4546-9E9E-83E0017BECC3}" type="parTrans" cxnId="{73D190C2-9873-46A9-86B7-A7FCA27381E1}">
      <dgm:prSet/>
      <dgm:spPr/>
      <dgm:t>
        <a:bodyPr/>
        <a:lstStyle/>
        <a:p>
          <a:endParaRPr lang="el-GR" sz="1600"/>
        </a:p>
      </dgm:t>
    </dgm:pt>
    <dgm:pt modelId="{E5EB7393-9765-4CE3-B5BE-1E7845486B66}" type="sibTrans" cxnId="{73D190C2-9873-46A9-86B7-A7FCA27381E1}">
      <dgm:prSet/>
      <dgm:spPr/>
      <dgm:t>
        <a:bodyPr/>
        <a:lstStyle/>
        <a:p>
          <a:endParaRPr lang="el-GR" sz="1600"/>
        </a:p>
      </dgm:t>
    </dgm:pt>
    <dgm:pt modelId="{C9E57BBD-0CFA-4B54-A11D-608EC89C0795}">
      <dgm:prSet phldrT="[Κείμενο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Density</a:t>
          </a:r>
          <a:endParaRPr lang="el-GR" sz="2800" b="1" dirty="0">
            <a:solidFill>
              <a:schemeClr val="tx1"/>
            </a:solidFill>
          </a:endParaRPr>
        </a:p>
      </dgm:t>
    </dgm:pt>
    <dgm:pt modelId="{A3B43EFA-894C-46F4-89F3-623C87A9C813}" type="parTrans" cxnId="{F00D00F5-7D23-4392-AB2B-5DCEB5113D99}">
      <dgm:prSet/>
      <dgm:spPr/>
      <dgm:t>
        <a:bodyPr/>
        <a:lstStyle/>
        <a:p>
          <a:endParaRPr lang="el-GR" sz="1600"/>
        </a:p>
      </dgm:t>
    </dgm:pt>
    <dgm:pt modelId="{AB11E0D2-DFA0-4880-8C63-C0BB3679D705}" type="sibTrans" cxnId="{F00D00F5-7D23-4392-AB2B-5DCEB5113D99}">
      <dgm:prSet/>
      <dgm:spPr/>
      <dgm:t>
        <a:bodyPr/>
        <a:lstStyle/>
        <a:p>
          <a:endParaRPr lang="el-GR" sz="1600"/>
        </a:p>
      </dgm:t>
    </dgm:pt>
    <dgm:pt modelId="{72F604B7-85BA-4690-8C5C-DA50B2EAAF78}" type="pres">
      <dgm:prSet presAssocID="{F31654BD-3182-4056-9789-8EDBEDD40833}" presName="Name0" presStyleCnt="0">
        <dgm:presLayoutVars>
          <dgm:chMax val="7"/>
          <dgm:resizeHandles val="exact"/>
        </dgm:presLayoutVars>
      </dgm:prSet>
      <dgm:spPr/>
    </dgm:pt>
    <dgm:pt modelId="{BFFCCFA4-480C-4626-89B3-5D29E6141F06}" type="pres">
      <dgm:prSet presAssocID="{F31654BD-3182-4056-9789-8EDBEDD40833}" presName="comp1" presStyleCnt="0"/>
      <dgm:spPr/>
    </dgm:pt>
    <dgm:pt modelId="{971E4849-8BBC-4EE5-A18C-CB2214F4FB67}" type="pres">
      <dgm:prSet presAssocID="{F31654BD-3182-4056-9789-8EDBEDD40833}" presName="circle1" presStyleLbl="node1" presStyleIdx="0" presStyleCnt="4" custScaleX="133333"/>
      <dgm:spPr/>
    </dgm:pt>
    <dgm:pt modelId="{2EEE3054-1376-451B-9B84-232293B36DFC}" type="pres">
      <dgm:prSet presAssocID="{F31654BD-3182-4056-9789-8EDBEDD40833}" presName="c1text" presStyleLbl="node1" presStyleIdx="0" presStyleCnt="4">
        <dgm:presLayoutVars>
          <dgm:bulletEnabled val="1"/>
        </dgm:presLayoutVars>
      </dgm:prSet>
      <dgm:spPr/>
    </dgm:pt>
    <dgm:pt modelId="{2F0A6219-E39C-43CE-9B18-F1CFA8267C3B}" type="pres">
      <dgm:prSet presAssocID="{F31654BD-3182-4056-9789-8EDBEDD40833}" presName="comp2" presStyleCnt="0"/>
      <dgm:spPr/>
    </dgm:pt>
    <dgm:pt modelId="{5FB3504E-6406-4DB1-8F11-A4C317A7492D}" type="pres">
      <dgm:prSet presAssocID="{F31654BD-3182-4056-9789-8EDBEDD40833}" presName="circle2" presStyleLbl="node1" presStyleIdx="1" presStyleCnt="4" custScaleX="141304" custScaleY="97993" custLinFactNeighborX="2014" custLinFactNeighborY="-203"/>
      <dgm:spPr/>
    </dgm:pt>
    <dgm:pt modelId="{159F44BF-A1F4-428A-9FC5-B601D37D609B}" type="pres">
      <dgm:prSet presAssocID="{F31654BD-3182-4056-9789-8EDBEDD40833}" presName="c2text" presStyleLbl="node1" presStyleIdx="1" presStyleCnt="4">
        <dgm:presLayoutVars>
          <dgm:bulletEnabled val="1"/>
        </dgm:presLayoutVars>
      </dgm:prSet>
      <dgm:spPr/>
    </dgm:pt>
    <dgm:pt modelId="{76E9B537-64B7-4A41-90AE-280D72CEA6BC}" type="pres">
      <dgm:prSet presAssocID="{F31654BD-3182-4056-9789-8EDBEDD40833}" presName="comp3" presStyleCnt="0"/>
      <dgm:spPr/>
    </dgm:pt>
    <dgm:pt modelId="{BF7C6272-BB98-42A9-838A-64AD777F264F}" type="pres">
      <dgm:prSet presAssocID="{F31654BD-3182-4056-9789-8EDBEDD40833}" presName="circle3" presStyleLbl="node1" presStyleIdx="2" presStyleCnt="4" custScaleX="135258" custScaleY="95504" custLinFactNeighborX="2366" custLinFactNeighborY="-2677"/>
      <dgm:spPr/>
    </dgm:pt>
    <dgm:pt modelId="{A2BB8A34-289E-47A2-AEC0-BF24B5C6F54E}" type="pres">
      <dgm:prSet presAssocID="{F31654BD-3182-4056-9789-8EDBEDD40833}" presName="c3text" presStyleLbl="node1" presStyleIdx="2" presStyleCnt="4">
        <dgm:presLayoutVars>
          <dgm:bulletEnabled val="1"/>
        </dgm:presLayoutVars>
      </dgm:prSet>
      <dgm:spPr/>
    </dgm:pt>
    <dgm:pt modelId="{8C1F85A1-E7B7-43C1-89AC-E14C84CFC6E4}" type="pres">
      <dgm:prSet presAssocID="{F31654BD-3182-4056-9789-8EDBEDD40833}" presName="comp4" presStyleCnt="0"/>
      <dgm:spPr/>
    </dgm:pt>
    <dgm:pt modelId="{85829AEA-31A3-4ECC-99D8-6473BD72A978}" type="pres">
      <dgm:prSet presAssocID="{F31654BD-3182-4056-9789-8EDBEDD40833}" presName="circle4" presStyleLbl="node1" presStyleIdx="3" presStyleCnt="4" custScaleX="123077" custScaleY="87739" custLinFactNeighborX="2676" custLinFactNeighborY="0"/>
      <dgm:spPr/>
    </dgm:pt>
    <dgm:pt modelId="{8E3E39DF-9156-4E74-BD98-01B3B6D8F4CF}" type="pres">
      <dgm:prSet presAssocID="{F31654BD-3182-4056-9789-8EDBEDD40833}" presName="c4text" presStyleLbl="node1" presStyleIdx="3" presStyleCnt="4">
        <dgm:presLayoutVars>
          <dgm:bulletEnabled val="1"/>
        </dgm:presLayoutVars>
      </dgm:prSet>
      <dgm:spPr/>
    </dgm:pt>
  </dgm:ptLst>
  <dgm:cxnLst>
    <dgm:cxn modelId="{59824302-EEB3-41B7-B0CC-A45D171FF481}" srcId="{F31654BD-3182-4056-9789-8EDBEDD40833}" destId="{83A9B4C7-F7C1-4F34-B27C-A29DCD1ACDE7}" srcOrd="1" destOrd="0" parTransId="{E5CDCE63-B698-44B6-9B1A-F53FEF4F321D}" sibTransId="{D6DFEA61-338D-4C16-AC96-DBE1ECEA1684}"/>
    <dgm:cxn modelId="{B2772A1B-F6B0-4261-A2D6-7430C176CB3C}" type="presOf" srcId="{ACC72047-DFD3-485F-9FEC-FF89643EC065}" destId="{971E4849-8BBC-4EE5-A18C-CB2214F4FB67}" srcOrd="0" destOrd="0" presId="urn:microsoft.com/office/officeart/2005/8/layout/venn2"/>
    <dgm:cxn modelId="{E7B87561-E0F2-407F-B6AD-A465E06FAB4D}" type="presOf" srcId="{F25001CA-A732-43BD-A40C-BFB06ABE3A13}" destId="{BF7C6272-BB98-42A9-838A-64AD777F264F}" srcOrd="0" destOrd="0" presId="urn:microsoft.com/office/officeart/2005/8/layout/venn2"/>
    <dgm:cxn modelId="{2D717272-8391-4F89-B1CD-B601212EAA21}" type="presOf" srcId="{83A9B4C7-F7C1-4F34-B27C-A29DCD1ACDE7}" destId="{5FB3504E-6406-4DB1-8F11-A4C317A7492D}" srcOrd="0" destOrd="0" presId="urn:microsoft.com/office/officeart/2005/8/layout/venn2"/>
    <dgm:cxn modelId="{2FD2C48A-8103-4555-9A41-35EBE64888F1}" type="presOf" srcId="{F25001CA-A732-43BD-A40C-BFB06ABE3A13}" destId="{A2BB8A34-289E-47A2-AEC0-BF24B5C6F54E}" srcOrd="1" destOrd="0" presId="urn:microsoft.com/office/officeart/2005/8/layout/venn2"/>
    <dgm:cxn modelId="{B31B95B3-744B-4FA6-B602-65FA952A4AC3}" srcId="{F31654BD-3182-4056-9789-8EDBEDD40833}" destId="{ACC72047-DFD3-485F-9FEC-FF89643EC065}" srcOrd="0" destOrd="0" parTransId="{80C828EB-05BC-461C-A9B3-16AF0F343A7B}" sibTransId="{21DEF192-4984-45D1-8A6F-2F83441E5AFE}"/>
    <dgm:cxn modelId="{0FFB06B9-2485-4EE4-B37C-E4CE27A5FFF9}" type="presOf" srcId="{C9E57BBD-0CFA-4B54-A11D-608EC89C0795}" destId="{8E3E39DF-9156-4E74-BD98-01B3B6D8F4CF}" srcOrd="1" destOrd="0" presId="urn:microsoft.com/office/officeart/2005/8/layout/venn2"/>
    <dgm:cxn modelId="{0D8EF5BE-B6B4-47D6-B165-4B2C24DEE90F}" type="presOf" srcId="{F31654BD-3182-4056-9789-8EDBEDD40833}" destId="{72F604B7-85BA-4690-8C5C-DA50B2EAAF78}" srcOrd="0" destOrd="0" presId="urn:microsoft.com/office/officeart/2005/8/layout/venn2"/>
    <dgm:cxn modelId="{73D190C2-9873-46A9-86B7-A7FCA27381E1}" srcId="{F31654BD-3182-4056-9789-8EDBEDD40833}" destId="{F25001CA-A732-43BD-A40C-BFB06ABE3A13}" srcOrd="2" destOrd="0" parTransId="{EE384834-6476-4546-9E9E-83E0017BECC3}" sibTransId="{E5EB7393-9765-4CE3-B5BE-1E7845486B66}"/>
    <dgm:cxn modelId="{13C3DFC2-91F8-4836-93F4-7103736A0B50}" type="presOf" srcId="{ACC72047-DFD3-485F-9FEC-FF89643EC065}" destId="{2EEE3054-1376-451B-9B84-232293B36DFC}" srcOrd="1" destOrd="0" presId="urn:microsoft.com/office/officeart/2005/8/layout/venn2"/>
    <dgm:cxn modelId="{23B941DD-68A3-4A5D-B654-484AE76670B1}" type="presOf" srcId="{83A9B4C7-F7C1-4F34-B27C-A29DCD1ACDE7}" destId="{159F44BF-A1F4-428A-9FC5-B601D37D609B}" srcOrd="1" destOrd="0" presId="urn:microsoft.com/office/officeart/2005/8/layout/venn2"/>
    <dgm:cxn modelId="{F00D00F5-7D23-4392-AB2B-5DCEB5113D99}" srcId="{F31654BD-3182-4056-9789-8EDBEDD40833}" destId="{C9E57BBD-0CFA-4B54-A11D-608EC89C0795}" srcOrd="3" destOrd="0" parTransId="{A3B43EFA-894C-46F4-89F3-623C87A9C813}" sibTransId="{AB11E0D2-DFA0-4880-8C63-C0BB3679D705}"/>
    <dgm:cxn modelId="{87D445F6-C453-46FF-AB0D-858244964460}" type="presOf" srcId="{C9E57BBD-0CFA-4B54-A11D-608EC89C0795}" destId="{85829AEA-31A3-4ECC-99D8-6473BD72A978}" srcOrd="0" destOrd="0" presId="urn:microsoft.com/office/officeart/2005/8/layout/venn2"/>
    <dgm:cxn modelId="{ABCBF80E-E21A-4E7F-961E-34DFCD41CE8F}" type="presParOf" srcId="{72F604B7-85BA-4690-8C5C-DA50B2EAAF78}" destId="{BFFCCFA4-480C-4626-89B3-5D29E6141F06}" srcOrd="0" destOrd="0" presId="urn:microsoft.com/office/officeart/2005/8/layout/venn2"/>
    <dgm:cxn modelId="{E3AF8995-9D3F-4E7A-B566-F1411809AEF7}" type="presParOf" srcId="{BFFCCFA4-480C-4626-89B3-5D29E6141F06}" destId="{971E4849-8BBC-4EE5-A18C-CB2214F4FB67}" srcOrd="0" destOrd="0" presId="urn:microsoft.com/office/officeart/2005/8/layout/venn2"/>
    <dgm:cxn modelId="{430A5845-C5C7-4BA3-8F5E-46F29029ED19}" type="presParOf" srcId="{BFFCCFA4-480C-4626-89B3-5D29E6141F06}" destId="{2EEE3054-1376-451B-9B84-232293B36DFC}" srcOrd="1" destOrd="0" presId="urn:microsoft.com/office/officeart/2005/8/layout/venn2"/>
    <dgm:cxn modelId="{5C5CA2A5-8378-4587-949C-69F792DF84B4}" type="presParOf" srcId="{72F604B7-85BA-4690-8C5C-DA50B2EAAF78}" destId="{2F0A6219-E39C-43CE-9B18-F1CFA8267C3B}" srcOrd="1" destOrd="0" presId="urn:microsoft.com/office/officeart/2005/8/layout/venn2"/>
    <dgm:cxn modelId="{7D09B7B8-7438-4088-9A63-C986B9B0E540}" type="presParOf" srcId="{2F0A6219-E39C-43CE-9B18-F1CFA8267C3B}" destId="{5FB3504E-6406-4DB1-8F11-A4C317A7492D}" srcOrd="0" destOrd="0" presId="urn:microsoft.com/office/officeart/2005/8/layout/venn2"/>
    <dgm:cxn modelId="{94EC1E69-7D3B-4FD7-8FAC-EA32697DA237}" type="presParOf" srcId="{2F0A6219-E39C-43CE-9B18-F1CFA8267C3B}" destId="{159F44BF-A1F4-428A-9FC5-B601D37D609B}" srcOrd="1" destOrd="0" presId="urn:microsoft.com/office/officeart/2005/8/layout/venn2"/>
    <dgm:cxn modelId="{2287CB8C-B234-4231-AAB4-A6B617A250D6}" type="presParOf" srcId="{72F604B7-85BA-4690-8C5C-DA50B2EAAF78}" destId="{76E9B537-64B7-4A41-90AE-280D72CEA6BC}" srcOrd="2" destOrd="0" presId="urn:microsoft.com/office/officeart/2005/8/layout/venn2"/>
    <dgm:cxn modelId="{97F834C9-E667-4C94-8490-0165D88740C8}" type="presParOf" srcId="{76E9B537-64B7-4A41-90AE-280D72CEA6BC}" destId="{BF7C6272-BB98-42A9-838A-64AD777F264F}" srcOrd="0" destOrd="0" presId="urn:microsoft.com/office/officeart/2005/8/layout/venn2"/>
    <dgm:cxn modelId="{1B7FE4E9-8C57-4BA5-BEE8-186CC688D0F4}" type="presParOf" srcId="{76E9B537-64B7-4A41-90AE-280D72CEA6BC}" destId="{A2BB8A34-289E-47A2-AEC0-BF24B5C6F54E}" srcOrd="1" destOrd="0" presId="urn:microsoft.com/office/officeart/2005/8/layout/venn2"/>
    <dgm:cxn modelId="{B8E62B88-6CEB-4147-9064-A0FA3ED8C456}" type="presParOf" srcId="{72F604B7-85BA-4690-8C5C-DA50B2EAAF78}" destId="{8C1F85A1-E7B7-43C1-89AC-E14C84CFC6E4}" srcOrd="3" destOrd="0" presId="urn:microsoft.com/office/officeart/2005/8/layout/venn2"/>
    <dgm:cxn modelId="{4953BFBA-D199-428F-B876-94217D988C6E}" type="presParOf" srcId="{8C1F85A1-E7B7-43C1-89AC-E14C84CFC6E4}" destId="{85829AEA-31A3-4ECC-99D8-6473BD72A978}" srcOrd="0" destOrd="0" presId="urn:microsoft.com/office/officeart/2005/8/layout/venn2"/>
    <dgm:cxn modelId="{F4800491-736E-4E91-B64E-F8A7DFDE50E9}" type="presParOf" srcId="{8C1F85A1-E7B7-43C1-89AC-E14C84CFC6E4}" destId="{8E3E39DF-9156-4E74-BD98-01B3B6D8F4C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F13AEA1-EE96-4895-BACA-3BD2E66A7C47}" type="doc">
      <dgm:prSet loTypeId="urn:microsoft.com/office/officeart/2005/8/layout/pList2" loCatId="list" qsTypeId="urn:microsoft.com/office/officeart/2005/8/quickstyle/simple1" qsCatId="simple" csTypeId="urn:microsoft.com/office/officeart/2005/8/colors/accent3_5" csCatId="accent3" phldr="1"/>
      <dgm:spPr/>
    </dgm:pt>
    <dgm:pt modelId="{A0E2D6EF-CA1F-4028-9088-F12CB7EBAC15}">
      <dgm:prSet phldrT="[Κείμενο]"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We can create models in order to represent a property such as density</a:t>
          </a:r>
          <a:endParaRPr lang="el-GR" sz="2400" b="1" dirty="0">
            <a:solidFill>
              <a:schemeClr val="bg1"/>
            </a:solidFill>
          </a:endParaRPr>
        </a:p>
      </dgm:t>
    </dgm:pt>
    <dgm:pt modelId="{5BD2025A-4383-4570-ACA9-1343A4472E37}" type="parTrans" cxnId="{6050369F-EC2E-4420-98DB-1E9D98A80BA3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3FB313F4-FB62-410C-A056-095A1EB14599}" type="sibTrans" cxnId="{6050369F-EC2E-4420-98DB-1E9D98A80BA3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2ACD5E6B-9204-42EF-83BF-42B92B00B7E5}">
      <dgm:prSet phldrT="[Κείμενο]"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There is not a unique model representing a specific property</a:t>
          </a:r>
          <a:endParaRPr lang="el-GR" sz="2400" b="1" dirty="0">
            <a:solidFill>
              <a:schemeClr val="bg1"/>
            </a:solidFill>
          </a:endParaRPr>
        </a:p>
      </dgm:t>
    </dgm:pt>
    <dgm:pt modelId="{D0033C2B-096A-4A52-8FA5-77A0EF0A13FB}" type="parTrans" cxnId="{09EE4557-E5EC-421F-97EB-8137128054CA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18020E8F-9D0F-426A-817C-8498CA0FB4D0}" type="sibTrans" cxnId="{09EE4557-E5EC-421F-97EB-8137128054CA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87ADECCF-87AE-402E-9FCA-63955E40C7E0}">
      <dgm:prSet phldrT="[Κείμενο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The property of density as a criterion for floating and sinking of homogenous or/and composite objects</a:t>
          </a:r>
          <a:endParaRPr lang="el-GR" sz="2000" b="1" dirty="0">
            <a:solidFill>
              <a:schemeClr val="bg1"/>
            </a:solidFill>
          </a:endParaRPr>
        </a:p>
      </dgm:t>
    </dgm:pt>
    <dgm:pt modelId="{8D553E94-58D0-4F5B-9653-8EDB72147ACE}" type="parTrans" cxnId="{F61C86B5-F44E-4D77-BE14-EB9770011417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2A2AB130-E220-4F07-ACFF-48418419A8BB}" type="sibTrans" cxnId="{F61C86B5-F44E-4D77-BE14-EB9770011417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8DAA4B26-69D5-497C-8D7F-416F1A5A49EF}" type="pres">
      <dgm:prSet presAssocID="{9F13AEA1-EE96-4895-BACA-3BD2E66A7C47}" presName="Name0" presStyleCnt="0">
        <dgm:presLayoutVars>
          <dgm:dir/>
          <dgm:resizeHandles val="exact"/>
        </dgm:presLayoutVars>
      </dgm:prSet>
      <dgm:spPr/>
    </dgm:pt>
    <dgm:pt modelId="{A59A9AAB-434A-4EA0-9E0B-61C987A82089}" type="pres">
      <dgm:prSet presAssocID="{9F13AEA1-EE96-4895-BACA-3BD2E66A7C47}" presName="bkgdShp" presStyleLbl="alignAccFollowNode1" presStyleIdx="0" presStyleCnt="1"/>
      <dgm:spPr/>
    </dgm:pt>
    <dgm:pt modelId="{B3BE0D62-112E-4938-AAC6-439413F0F7C7}" type="pres">
      <dgm:prSet presAssocID="{9F13AEA1-EE96-4895-BACA-3BD2E66A7C47}" presName="linComp" presStyleCnt="0"/>
      <dgm:spPr/>
    </dgm:pt>
    <dgm:pt modelId="{4EF25CFD-EE16-436A-90DE-34965CCB4FB3}" type="pres">
      <dgm:prSet presAssocID="{A0E2D6EF-CA1F-4028-9088-F12CB7EBAC15}" presName="compNode" presStyleCnt="0"/>
      <dgm:spPr/>
    </dgm:pt>
    <dgm:pt modelId="{05B89088-F58F-4A4D-BEE8-75CAEDEB02E2}" type="pres">
      <dgm:prSet presAssocID="{A0E2D6EF-CA1F-4028-9088-F12CB7EBAC15}" presName="node" presStyleLbl="node1" presStyleIdx="0" presStyleCnt="3">
        <dgm:presLayoutVars>
          <dgm:bulletEnabled val="1"/>
        </dgm:presLayoutVars>
      </dgm:prSet>
      <dgm:spPr/>
    </dgm:pt>
    <dgm:pt modelId="{7ACBED89-692F-477C-B7D3-C50688D288CB}" type="pres">
      <dgm:prSet presAssocID="{A0E2D6EF-CA1F-4028-9088-F12CB7EBAC15}" presName="invisiNode" presStyleLbl="node1" presStyleIdx="0" presStyleCnt="3"/>
      <dgm:spPr/>
    </dgm:pt>
    <dgm:pt modelId="{BB1770FC-950A-4F06-9FE4-193385C9852C}" type="pres">
      <dgm:prSet presAssocID="{A0E2D6EF-CA1F-4028-9088-F12CB7EBAC15}" presName="imagNode" presStyleLbl="fgImgPlace1" presStyleIdx="0" presStyleCnt="3" custScaleX="96109" custScaleY="1053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A57EEC-339B-4FB5-A3DF-0FDC7D08721E}" type="pres">
      <dgm:prSet presAssocID="{3FB313F4-FB62-410C-A056-095A1EB14599}" presName="sibTrans" presStyleLbl="sibTrans2D1" presStyleIdx="0" presStyleCnt="0"/>
      <dgm:spPr/>
    </dgm:pt>
    <dgm:pt modelId="{EC25E836-CC63-4AC3-B1E3-0D8A693DB3CB}" type="pres">
      <dgm:prSet presAssocID="{2ACD5E6B-9204-42EF-83BF-42B92B00B7E5}" presName="compNode" presStyleCnt="0"/>
      <dgm:spPr/>
    </dgm:pt>
    <dgm:pt modelId="{9BA4488F-76CF-4435-B7D9-E15D9B2ECCDF}" type="pres">
      <dgm:prSet presAssocID="{2ACD5E6B-9204-42EF-83BF-42B92B00B7E5}" presName="node" presStyleLbl="node1" presStyleIdx="1" presStyleCnt="3">
        <dgm:presLayoutVars>
          <dgm:bulletEnabled val="1"/>
        </dgm:presLayoutVars>
      </dgm:prSet>
      <dgm:spPr/>
    </dgm:pt>
    <dgm:pt modelId="{BDDE1A33-5756-4938-A1C2-B3298F02231E}" type="pres">
      <dgm:prSet presAssocID="{2ACD5E6B-9204-42EF-83BF-42B92B00B7E5}" presName="invisiNode" presStyleLbl="node1" presStyleIdx="1" presStyleCnt="3"/>
      <dgm:spPr/>
    </dgm:pt>
    <dgm:pt modelId="{0A1B05BA-196D-42F3-B9FB-8E40091CEF6B}" type="pres">
      <dgm:prSet presAssocID="{2ACD5E6B-9204-42EF-83BF-42B92B00B7E5}" presName="imagNode" presStyleLbl="fgImgPlace1" presStyleIdx="1" presStyleCnt="3" custScaleX="93846" custScaleY="1104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B3DF64C-A1B8-4A32-A2C4-AB4662CA9A5D}" type="pres">
      <dgm:prSet presAssocID="{18020E8F-9D0F-426A-817C-8498CA0FB4D0}" presName="sibTrans" presStyleLbl="sibTrans2D1" presStyleIdx="0" presStyleCnt="0"/>
      <dgm:spPr/>
    </dgm:pt>
    <dgm:pt modelId="{72D34466-0FC3-47A8-99D5-434A1707BB23}" type="pres">
      <dgm:prSet presAssocID="{87ADECCF-87AE-402E-9FCA-63955E40C7E0}" presName="compNode" presStyleCnt="0"/>
      <dgm:spPr/>
    </dgm:pt>
    <dgm:pt modelId="{91687C5D-F1D4-4D77-ACA0-F2329E421AB3}" type="pres">
      <dgm:prSet presAssocID="{87ADECCF-87AE-402E-9FCA-63955E40C7E0}" presName="node" presStyleLbl="node1" presStyleIdx="2" presStyleCnt="3">
        <dgm:presLayoutVars>
          <dgm:bulletEnabled val="1"/>
        </dgm:presLayoutVars>
      </dgm:prSet>
      <dgm:spPr/>
    </dgm:pt>
    <dgm:pt modelId="{453CC7FD-806C-411E-B04A-E8290377527F}" type="pres">
      <dgm:prSet presAssocID="{87ADECCF-87AE-402E-9FCA-63955E40C7E0}" presName="invisiNode" presStyleLbl="node1" presStyleIdx="2" presStyleCnt="3"/>
      <dgm:spPr/>
    </dgm:pt>
    <dgm:pt modelId="{95A65688-B6A2-4D1D-A691-0497964EFE33}" type="pres">
      <dgm:prSet presAssocID="{87ADECCF-87AE-402E-9FCA-63955E40C7E0}" presName="imagNode" presStyleLbl="fgImgPlace1" presStyleIdx="2" presStyleCnt="3" custScaleY="1172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73AAB1E-F2E6-4CEC-A760-4C04121A80F9}" type="presOf" srcId="{A0E2D6EF-CA1F-4028-9088-F12CB7EBAC15}" destId="{05B89088-F58F-4A4D-BEE8-75CAEDEB02E2}" srcOrd="0" destOrd="0" presId="urn:microsoft.com/office/officeart/2005/8/layout/pList2"/>
    <dgm:cxn modelId="{51685422-C0EE-49D7-9AB7-A3F2D008D4AA}" type="presOf" srcId="{3FB313F4-FB62-410C-A056-095A1EB14599}" destId="{DDA57EEC-339B-4FB5-A3DF-0FDC7D08721E}" srcOrd="0" destOrd="0" presId="urn:microsoft.com/office/officeart/2005/8/layout/pList2"/>
    <dgm:cxn modelId="{4F044A2F-024F-41D3-B395-4EDDF64BCDCF}" type="presOf" srcId="{87ADECCF-87AE-402E-9FCA-63955E40C7E0}" destId="{91687C5D-F1D4-4D77-ACA0-F2329E421AB3}" srcOrd="0" destOrd="0" presId="urn:microsoft.com/office/officeart/2005/8/layout/pList2"/>
    <dgm:cxn modelId="{89CB143B-F8CD-4B53-B70F-CBD66F0FE287}" type="presOf" srcId="{18020E8F-9D0F-426A-817C-8498CA0FB4D0}" destId="{9B3DF64C-A1B8-4A32-A2C4-AB4662CA9A5D}" srcOrd="0" destOrd="0" presId="urn:microsoft.com/office/officeart/2005/8/layout/pList2"/>
    <dgm:cxn modelId="{09EE4557-E5EC-421F-97EB-8137128054CA}" srcId="{9F13AEA1-EE96-4895-BACA-3BD2E66A7C47}" destId="{2ACD5E6B-9204-42EF-83BF-42B92B00B7E5}" srcOrd="1" destOrd="0" parTransId="{D0033C2B-096A-4A52-8FA5-77A0EF0A13FB}" sibTransId="{18020E8F-9D0F-426A-817C-8498CA0FB4D0}"/>
    <dgm:cxn modelId="{6050369F-EC2E-4420-98DB-1E9D98A80BA3}" srcId="{9F13AEA1-EE96-4895-BACA-3BD2E66A7C47}" destId="{A0E2D6EF-CA1F-4028-9088-F12CB7EBAC15}" srcOrd="0" destOrd="0" parTransId="{5BD2025A-4383-4570-ACA9-1343A4472E37}" sibTransId="{3FB313F4-FB62-410C-A056-095A1EB14599}"/>
    <dgm:cxn modelId="{F61C86B5-F44E-4D77-BE14-EB9770011417}" srcId="{9F13AEA1-EE96-4895-BACA-3BD2E66A7C47}" destId="{87ADECCF-87AE-402E-9FCA-63955E40C7E0}" srcOrd="2" destOrd="0" parTransId="{8D553E94-58D0-4F5B-9653-8EDB72147ACE}" sibTransId="{2A2AB130-E220-4F07-ACFF-48418419A8BB}"/>
    <dgm:cxn modelId="{808132D2-6585-48F9-A2FC-1E085EB85077}" type="presOf" srcId="{9F13AEA1-EE96-4895-BACA-3BD2E66A7C47}" destId="{8DAA4B26-69D5-497C-8D7F-416F1A5A49EF}" srcOrd="0" destOrd="0" presId="urn:microsoft.com/office/officeart/2005/8/layout/pList2"/>
    <dgm:cxn modelId="{F7B7FDFA-7731-4566-A641-A21A99B87A64}" type="presOf" srcId="{2ACD5E6B-9204-42EF-83BF-42B92B00B7E5}" destId="{9BA4488F-76CF-4435-B7D9-E15D9B2ECCDF}" srcOrd="0" destOrd="0" presId="urn:microsoft.com/office/officeart/2005/8/layout/pList2"/>
    <dgm:cxn modelId="{CFEBE24B-8EE4-4141-9889-EDD318E48CE8}" type="presParOf" srcId="{8DAA4B26-69D5-497C-8D7F-416F1A5A49EF}" destId="{A59A9AAB-434A-4EA0-9E0B-61C987A82089}" srcOrd="0" destOrd="0" presId="urn:microsoft.com/office/officeart/2005/8/layout/pList2"/>
    <dgm:cxn modelId="{FBAABA66-A20B-4978-9A17-6D757A5BF1CC}" type="presParOf" srcId="{8DAA4B26-69D5-497C-8D7F-416F1A5A49EF}" destId="{B3BE0D62-112E-4938-AAC6-439413F0F7C7}" srcOrd="1" destOrd="0" presId="urn:microsoft.com/office/officeart/2005/8/layout/pList2"/>
    <dgm:cxn modelId="{FDBD20CA-DE48-4ECF-8A5F-641A4D97D240}" type="presParOf" srcId="{B3BE0D62-112E-4938-AAC6-439413F0F7C7}" destId="{4EF25CFD-EE16-436A-90DE-34965CCB4FB3}" srcOrd="0" destOrd="0" presId="urn:microsoft.com/office/officeart/2005/8/layout/pList2"/>
    <dgm:cxn modelId="{28ADA026-3731-4662-AB87-21D2097AD9EB}" type="presParOf" srcId="{4EF25CFD-EE16-436A-90DE-34965CCB4FB3}" destId="{05B89088-F58F-4A4D-BEE8-75CAEDEB02E2}" srcOrd="0" destOrd="0" presId="urn:microsoft.com/office/officeart/2005/8/layout/pList2"/>
    <dgm:cxn modelId="{E55136A3-A233-4532-8E1E-735258B5B92D}" type="presParOf" srcId="{4EF25CFD-EE16-436A-90DE-34965CCB4FB3}" destId="{7ACBED89-692F-477C-B7D3-C50688D288CB}" srcOrd="1" destOrd="0" presId="urn:microsoft.com/office/officeart/2005/8/layout/pList2"/>
    <dgm:cxn modelId="{097E16DD-71C1-400A-A6DC-BBF54EA7ACFA}" type="presParOf" srcId="{4EF25CFD-EE16-436A-90DE-34965CCB4FB3}" destId="{BB1770FC-950A-4F06-9FE4-193385C9852C}" srcOrd="2" destOrd="0" presId="urn:microsoft.com/office/officeart/2005/8/layout/pList2"/>
    <dgm:cxn modelId="{9748C692-898E-4828-9F68-B58E1F990DF6}" type="presParOf" srcId="{B3BE0D62-112E-4938-AAC6-439413F0F7C7}" destId="{DDA57EEC-339B-4FB5-A3DF-0FDC7D08721E}" srcOrd="1" destOrd="0" presId="urn:microsoft.com/office/officeart/2005/8/layout/pList2"/>
    <dgm:cxn modelId="{B27C8EED-5870-46DC-88D9-3A458800A589}" type="presParOf" srcId="{B3BE0D62-112E-4938-AAC6-439413F0F7C7}" destId="{EC25E836-CC63-4AC3-B1E3-0D8A693DB3CB}" srcOrd="2" destOrd="0" presId="urn:microsoft.com/office/officeart/2005/8/layout/pList2"/>
    <dgm:cxn modelId="{F03DA5E7-1413-4E5B-8752-45CFCAC4552E}" type="presParOf" srcId="{EC25E836-CC63-4AC3-B1E3-0D8A693DB3CB}" destId="{9BA4488F-76CF-4435-B7D9-E15D9B2ECCDF}" srcOrd="0" destOrd="0" presId="urn:microsoft.com/office/officeart/2005/8/layout/pList2"/>
    <dgm:cxn modelId="{BB43D467-323A-4524-B809-A6955B256B70}" type="presParOf" srcId="{EC25E836-CC63-4AC3-B1E3-0D8A693DB3CB}" destId="{BDDE1A33-5756-4938-A1C2-B3298F02231E}" srcOrd="1" destOrd="0" presId="urn:microsoft.com/office/officeart/2005/8/layout/pList2"/>
    <dgm:cxn modelId="{B427258D-EAA8-466D-ADF8-DB77D6609C5C}" type="presParOf" srcId="{EC25E836-CC63-4AC3-B1E3-0D8A693DB3CB}" destId="{0A1B05BA-196D-42F3-B9FB-8E40091CEF6B}" srcOrd="2" destOrd="0" presId="urn:microsoft.com/office/officeart/2005/8/layout/pList2"/>
    <dgm:cxn modelId="{02EE8CDB-CF41-477D-8F72-99B53D4C590B}" type="presParOf" srcId="{B3BE0D62-112E-4938-AAC6-439413F0F7C7}" destId="{9B3DF64C-A1B8-4A32-A2C4-AB4662CA9A5D}" srcOrd="3" destOrd="0" presId="urn:microsoft.com/office/officeart/2005/8/layout/pList2"/>
    <dgm:cxn modelId="{4A7EC2DF-6F99-4972-A113-C148463C3C47}" type="presParOf" srcId="{B3BE0D62-112E-4938-AAC6-439413F0F7C7}" destId="{72D34466-0FC3-47A8-99D5-434A1707BB23}" srcOrd="4" destOrd="0" presId="urn:microsoft.com/office/officeart/2005/8/layout/pList2"/>
    <dgm:cxn modelId="{205934D4-D06C-40F4-9454-D23303A172BD}" type="presParOf" srcId="{72D34466-0FC3-47A8-99D5-434A1707BB23}" destId="{91687C5D-F1D4-4D77-ACA0-F2329E421AB3}" srcOrd="0" destOrd="0" presId="urn:microsoft.com/office/officeart/2005/8/layout/pList2"/>
    <dgm:cxn modelId="{598EEC66-05DB-4DF6-B842-99EE0945DD35}" type="presParOf" srcId="{72D34466-0FC3-47A8-99D5-434A1707BB23}" destId="{453CC7FD-806C-411E-B04A-E8290377527F}" srcOrd="1" destOrd="0" presId="urn:microsoft.com/office/officeart/2005/8/layout/pList2"/>
    <dgm:cxn modelId="{63BF8806-47AC-467A-B2F1-4A832AA5558C}" type="presParOf" srcId="{72D34466-0FC3-47A8-99D5-434A1707BB23}" destId="{95A65688-B6A2-4D1D-A691-0497964EFE3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5C4B4DD-7F9D-497E-8913-F04D6A9FFBD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DEF8A7E3-5F89-405D-B540-AA0D834CB3E3}">
      <dgm:prSet phldrT="[Κείμενο]"/>
      <dgm:spPr/>
      <dgm:t>
        <a:bodyPr/>
        <a:lstStyle/>
        <a:p>
          <a:r>
            <a:rPr lang="en-US" dirty="0"/>
            <a:t>The sinking of a ship</a:t>
          </a:r>
          <a:endParaRPr lang="el-GR" dirty="0"/>
        </a:p>
      </dgm:t>
    </dgm:pt>
    <dgm:pt modelId="{F3B6AABE-809A-43AB-83C9-76A42BB256EA}" type="parTrans" cxnId="{D93436CB-BF29-4379-B648-2E8B7868D93D}">
      <dgm:prSet/>
      <dgm:spPr/>
      <dgm:t>
        <a:bodyPr/>
        <a:lstStyle/>
        <a:p>
          <a:endParaRPr lang="el-GR"/>
        </a:p>
      </dgm:t>
    </dgm:pt>
    <dgm:pt modelId="{5DA0FB96-AB55-4E14-B797-0DA774404F17}" type="sibTrans" cxnId="{D93436CB-BF29-4379-B648-2E8B7868D93D}">
      <dgm:prSet/>
      <dgm:spPr/>
      <dgm:t>
        <a:bodyPr/>
        <a:lstStyle/>
        <a:p>
          <a:endParaRPr lang="el-GR"/>
        </a:p>
      </dgm:t>
    </dgm:pt>
    <dgm:pt modelId="{CEAC6E36-708A-4CA4-A21E-2F9BA33ABBD4}">
      <dgm:prSet phldrT="[Κείμενο]"/>
      <dgm:spPr/>
      <dgm:t>
        <a:bodyPr/>
        <a:lstStyle/>
        <a:p>
          <a:r>
            <a:rPr lang="en-US" dirty="0"/>
            <a:t>The salvage of a ship</a:t>
          </a:r>
          <a:endParaRPr lang="el-GR" dirty="0"/>
        </a:p>
      </dgm:t>
    </dgm:pt>
    <dgm:pt modelId="{A76D2DF8-4C42-4B76-83DA-88C8DA22E65B}" type="parTrans" cxnId="{4894B542-F201-4BA1-958A-447E8766DA43}">
      <dgm:prSet/>
      <dgm:spPr/>
      <dgm:t>
        <a:bodyPr/>
        <a:lstStyle/>
        <a:p>
          <a:endParaRPr lang="el-GR"/>
        </a:p>
      </dgm:t>
    </dgm:pt>
    <dgm:pt modelId="{67F36CAD-B4B8-4D0D-8FA2-669532F144DB}" type="sibTrans" cxnId="{4894B542-F201-4BA1-958A-447E8766DA43}">
      <dgm:prSet/>
      <dgm:spPr/>
      <dgm:t>
        <a:bodyPr/>
        <a:lstStyle/>
        <a:p>
          <a:endParaRPr lang="el-GR"/>
        </a:p>
      </dgm:t>
    </dgm:pt>
    <dgm:pt modelId="{22AF47F4-6C90-4298-A941-391320DF1D0E}" type="pres">
      <dgm:prSet presAssocID="{B5C4B4DD-7F9D-497E-8913-F04D6A9FFBD0}" presName="Name0" presStyleCnt="0">
        <dgm:presLayoutVars>
          <dgm:dir/>
          <dgm:resizeHandles val="exact"/>
        </dgm:presLayoutVars>
      </dgm:prSet>
      <dgm:spPr/>
    </dgm:pt>
    <dgm:pt modelId="{52640D11-3BF9-47E4-97E1-E31D3B1428FE}" type="pres">
      <dgm:prSet presAssocID="{B5C4B4DD-7F9D-497E-8913-F04D6A9FFBD0}" presName="bkgdShp" presStyleLbl="alignAccFollowNode1" presStyleIdx="0" presStyleCnt="1" custScaleY="128327"/>
      <dgm:spPr/>
    </dgm:pt>
    <dgm:pt modelId="{7A6F66BC-60ED-4A4D-98EF-28E3DC109D07}" type="pres">
      <dgm:prSet presAssocID="{B5C4B4DD-7F9D-497E-8913-F04D6A9FFBD0}" presName="linComp" presStyleCnt="0"/>
      <dgm:spPr/>
    </dgm:pt>
    <dgm:pt modelId="{3C517D78-8335-47F5-B959-08EC7EFA6F53}" type="pres">
      <dgm:prSet presAssocID="{DEF8A7E3-5F89-405D-B540-AA0D834CB3E3}" presName="compNode" presStyleCnt="0"/>
      <dgm:spPr/>
    </dgm:pt>
    <dgm:pt modelId="{0661E445-82DA-43A0-A44B-6D5CE994192F}" type="pres">
      <dgm:prSet presAssocID="{DEF8A7E3-5F89-405D-B540-AA0D834CB3E3}" presName="node" presStyleLbl="node1" presStyleIdx="0" presStyleCnt="2" custScaleY="66648" custLinFactNeighborX="-522" custLinFactNeighborY="-7784">
        <dgm:presLayoutVars>
          <dgm:bulletEnabled val="1"/>
        </dgm:presLayoutVars>
      </dgm:prSet>
      <dgm:spPr/>
    </dgm:pt>
    <dgm:pt modelId="{7B526AE0-1CCB-4B2F-A405-C2FA1E7EAD85}" type="pres">
      <dgm:prSet presAssocID="{DEF8A7E3-5F89-405D-B540-AA0D834CB3E3}" presName="invisiNode" presStyleLbl="node1" presStyleIdx="0" presStyleCnt="2"/>
      <dgm:spPr/>
    </dgm:pt>
    <dgm:pt modelId="{F4C9714A-B2BF-4F88-A1DA-B343FC0CAB32}" type="pres">
      <dgm:prSet presAssocID="{DEF8A7E3-5F89-405D-B540-AA0D834CB3E3}" presName="imagNode" presStyleLbl="fgImgPlace1" presStyleIdx="0" presStyleCnt="2" custScaleX="98711" custScaleY="148800" custLinFactNeighborX="1547" custLinFactNeighborY="-144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A32631-AAD8-437B-8B09-252A6D1D1784}" type="pres">
      <dgm:prSet presAssocID="{5DA0FB96-AB55-4E14-B797-0DA774404F17}" presName="sibTrans" presStyleLbl="sibTrans2D1" presStyleIdx="0" presStyleCnt="0"/>
      <dgm:spPr/>
    </dgm:pt>
    <dgm:pt modelId="{46A6C105-7F7A-4FD0-95AE-748ACC7F6D0C}" type="pres">
      <dgm:prSet presAssocID="{CEAC6E36-708A-4CA4-A21E-2F9BA33ABBD4}" presName="compNode" presStyleCnt="0"/>
      <dgm:spPr/>
    </dgm:pt>
    <dgm:pt modelId="{F99951B4-FA45-4D5D-9952-7A8DF9EA5672}" type="pres">
      <dgm:prSet presAssocID="{CEAC6E36-708A-4CA4-A21E-2F9BA33ABBD4}" presName="node" presStyleLbl="node1" presStyleIdx="1" presStyleCnt="2" custScaleY="64333" custLinFactNeighborX="1207" custLinFactNeighborY="-8433">
        <dgm:presLayoutVars>
          <dgm:bulletEnabled val="1"/>
        </dgm:presLayoutVars>
      </dgm:prSet>
      <dgm:spPr/>
    </dgm:pt>
    <dgm:pt modelId="{4EEFAFBF-992C-412F-B900-C35F080585E8}" type="pres">
      <dgm:prSet presAssocID="{CEAC6E36-708A-4CA4-A21E-2F9BA33ABBD4}" presName="invisiNode" presStyleLbl="node1" presStyleIdx="1" presStyleCnt="2"/>
      <dgm:spPr/>
    </dgm:pt>
    <dgm:pt modelId="{14DAA626-7639-40A4-8447-DD31FCE1E226}" type="pres">
      <dgm:prSet presAssocID="{CEAC6E36-708A-4CA4-A21E-2F9BA33ABBD4}" presName="imagNode" presStyleLbl="fgImgPlace1" presStyleIdx="1" presStyleCnt="2" custScaleY="147230" custLinFactNeighborX="-862" custLinFactNeighborY="-1274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0FCB436-2A2B-4851-A9E9-D37B8B899020}" type="presOf" srcId="{CEAC6E36-708A-4CA4-A21E-2F9BA33ABBD4}" destId="{F99951B4-FA45-4D5D-9952-7A8DF9EA5672}" srcOrd="0" destOrd="0" presId="urn:microsoft.com/office/officeart/2005/8/layout/pList2"/>
    <dgm:cxn modelId="{4894B542-F201-4BA1-958A-447E8766DA43}" srcId="{B5C4B4DD-7F9D-497E-8913-F04D6A9FFBD0}" destId="{CEAC6E36-708A-4CA4-A21E-2F9BA33ABBD4}" srcOrd="1" destOrd="0" parTransId="{A76D2DF8-4C42-4B76-83DA-88C8DA22E65B}" sibTransId="{67F36CAD-B4B8-4D0D-8FA2-669532F144DB}"/>
    <dgm:cxn modelId="{E19E32BE-E4DC-4815-835C-C83828CD092D}" type="presOf" srcId="{B5C4B4DD-7F9D-497E-8913-F04D6A9FFBD0}" destId="{22AF47F4-6C90-4298-A941-391320DF1D0E}" srcOrd="0" destOrd="0" presId="urn:microsoft.com/office/officeart/2005/8/layout/pList2"/>
    <dgm:cxn modelId="{D93436CB-BF29-4379-B648-2E8B7868D93D}" srcId="{B5C4B4DD-7F9D-497E-8913-F04D6A9FFBD0}" destId="{DEF8A7E3-5F89-405D-B540-AA0D834CB3E3}" srcOrd="0" destOrd="0" parTransId="{F3B6AABE-809A-43AB-83C9-76A42BB256EA}" sibTransId="{5DA0FB96-AB55-4E14-B797-0DA774404F17}"/>
    <dgm:cxn modelId="{A96334DA-7A7D-4512-9AB5-4C5CCD41C639}" type="presOf" srcId="{5DA0FB96-AB55-4E14-B797-0DA774404F17}" destId="{EDA32631-AAD8-437B-8B09-252A6D1D1784}" srcOrd="0" destOrd="0" presId="urn:microsoft.com/office/officeart/2005/8/layout/pList2"/>
    <dgm:cxn modelId="{8F9820F6-9788-49D7-8DCC-D65024CD394E}" type="presOf" srcId="{DEF8A7E3-5F89-405D-B540-AA0D834CB3E3}" destId="{0661E445-82DA-43A0-A44B-6D5CE994192F}" srcOrd="0" destOrd="0" presId="urn:microsoft.com/office/officeart/2005/8/layout/pList2"/>
    <dgm:cxn modelId="{EE4187E0-1827-4C82-8302-87A663542EBE}" type="presParOf" srcId="{22AF47F4-6C90-4298-A941-391320DF1D0E}" destId="{52640D11-3BF9-47E4-97E1-E31D3B1428FE}" srcOrd="0" destOrd="0" presId="urn:microsoft.com/office/officeart/2005/8/layout/pList2"/>
    <dgm:cxn modelId="{B43E0D99-8D57-465E-B594-A28E0CCD874E}" type="presParOf" srcId="{22AF47F4-6C90-4298-A941-391320DF1D0E}" destId="{7A6F66BC-60ED-4A4D-98EF-28E3DC109D07}" srcOrd="1" destOrd="0" presId="urn:microsoft.com/office/officeart/2005/8/layout/pList2"/>
    <dgm:cxn modelId="{C0155DD0-6BB1-460B-964B-1F3801A0D9E6}" type="presParOf" srcId="{7A6F66BC-60ED-4A4D-98EF-28E3DC109D07}" destId="{3C517D78-8335-47F5-B959-08EC7EFA6F53}" srcOrd="0" destOrd="0" presId="urn:microsoft.com/office/officeart/2005/8/layout/pList2"/>
    <dgm:cxn modelId="{56AF01AF-0918-494E-9EF8-61E7704A3497}" type="presParOf" srcId="{3C517D78-8335-47F5-B959-08EC7EFA6F53}" destId="{0661E445-82DA-43A0-A44B-6D5CE994192F}" srcOrd="0" destOrd="0" presId="urn:microsoft.com/office/officeart/2005/8/layout/pList2"/>
    <dgm:cxn modelId="{206E1EE1-F216-4580-AE51-D3F94CC52600}" type="presParOf" srcId="{3C517D78-8335-47F5-B959-08EC7EFA6F53}" destId="{7B526AE0-1CCB-4B2F-A405-C2FA1E7EAD85}" srcOrd="1" destOrd="0" presId="urn:microsoft.com/office/officeart/2005/8/layout/pList2"/>
    <dgm:cxn modelId="{2702B382-161C-48C7-B031-3F035315C2E5}" type="presParOf" srcId="{3C517D78-8335-47F5-B959-08EC7EFA6F53}" destId="{F4C9714A-B2BF-4F88-A1DA-B343FC0CAB32}" srcOrd="2" destOrd="0" presId="urn:microsoft.com/office/officeart/2005/8/layout/pList2"/>
    <dgm:cxn modelId="{9AF7766C-7BFE-4370-82E5-5D1C7B12E09C}" type="presParOf" srcId="{7A6F66BC-60ED-4A4D-98EF-28E3DC109D07}" destId="{EDA32631-AAD8-437B-8B09-252A6D1D1784}" srcOrd="1" destOrd="0" presId="urn:microsoft.com/office/officeart/2005/8/layout/pList2"/>
    <dgm:cxn modelId="{6F201503-2126-4B79-A7FE-C18473DC9158}" type="presParOf" srcId="{7A6F66BC-60ED-4A4D-98EF-28E3DC109D07}" destId="{46A6C105-7F7A-4FD0-95AE-748ACC7F6D0C}" srcOrd="2" destOrd="0" presId="urn:microsoft.com/office/officeart/2005/8/layout/pList2"/>
    <dgm:cxn modelId="{AE563457-0660-4209-806C-67F986FE0D36}" type="presParOf" srcId="{46A6C105-7F7A-4FD0-95AE-748ACC7F6D0C}" destId="{F99951B4-FA45-4D5D-9952-7A8DF9EA5672}" srcOrd="0" destOrd="0" presId="urn:microsoft.com/office/officeart/2005/8/layout/pList2"/>
    <dgm:cxn modelId="{8CA15F25-0853-44FA-B8E8-72A6E76DB0C3}" type="presParOf" srcId="{46A6C105-7F7A-4FD0-95AE-748ACC7F6D0C}" destId="{4EEFAFBF-992C-412F-B900-C35F080585E8}" srcOrd="1" destOrd="0" presId="urn:microsoft.com/office/officeart/2005/8/layout/pList2"/>
    <dgm:cxn modelId="{829C1653-F1E4-42E6-96FA-2263124E417F}" type="presParOf" srcId="{46A6C105-7F7A-4FD0-95AE-748ACC7F6D0C}" destId="{14DAA626-7639-40A4-8447-DD31FCE1E22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06344E0-5932-40F5-87ED-1D141357A9A5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39394936-F9AB-4A3B-B705-23170042EDD4}">
      <dgm:prSet phldrT="[Κείμενο]" custT="1"/>
      <dgm:spPr/>
      <dgm:t>
        <a:bodyPr/>
        <a:lstStyle/>
        <a:p>
          <a:r>
            <a:rPr lang="en-US" sz="2400" b="1" dirty="0"/>
            <a:t>I. Design - </a:t>
          </a:r>
          <a:r>
            <a:rPr lang="el-GR" sz="2400" b="1" dirty="0"/>
            <a:t>Σχεδιασμός</a:t>
          </a:r>
        </a:p>
      </dgm:t>
    </dgm:pt>
    <dgm:pt modelId="{29003808-6B37-4633-AD61-3E8FA79B8537}" type="parTrans" cxnId="{C04F5490-A606-45C1-92FF-E5C31D63502C}">
      <dgm:prSet/>
      <dgm:spPr/>
      <dgm:t>
        <a:bodyPr/>
        <a:lstStyle/>
        <a:p>
          <a:endParaRPr lang="el-GR" sz="2400" b="1"/>
        </a:p>
      </dgm:t>
    </dgm:pt>
    <dgm:pt modelId="{64D02D9A-0BBB-4004-9448-58AA2B14866B}" type="sibTrans" cxnId="{C04F5490-A606-45C1-92FF-E5C31D63502C}">
      <dgm:prSet/>
      <dgm:spPr/>
      <dgm:t>
        <a:bodyPr/>
        <a:lstStyle/>
        <a:p>
          <a:endParaRPr lang="el-GR" sz="2400" b="1"/>
        </a:p>
      </dgm:t>
    </dgm:pt>
    <dgm:pt modelId="{E3ED4B8E-A333-45CB-8F22-CCFD2358EC0B}">
      <dgm:prSet phldrT="[Κείμενο]" custT="1"/>
      <dgm:spPr/>
      <dgm:t>
        <a:bodyPr/>
        <a:lstStyle/>
        <a:p>
          <a:r>
            <a:rPr lang="en-US" sz="2400" b="1" dirty="0"/>
            <a:t>II. Development</a:t>
          </a:r>
          <a:r>
            <a:rPr lang="el-GR" sz="2400" b="1" dirty="0"/>
            <a:t> - Ανάπτυξη</a:t>
          </a:r>
        </a:p>
      </dgm:t>
    </dgm:pt>
    <dgm:pt modelId="{AF9A73CE-B295-4DCD-B496-C585EABA6968}" type="parTrans" cxnId="{CD90CFA6-DF14-4DD3-96C6-346690BB7BBD}">
      <dgm:prSet/>
      <dgm:spPr/>
      <dgm:t>
        <a:bodyPr/>
        <a:lstStyle/>
        <a:p>
          <a:endParaRPr lang="el-GR" sz="2400" b="1"/>
        </a:p>
      </dgm:t>
    </dgm:pt>
    <dgm:pt modelId="{A0651F80-6489-47A2-B080-623F71ECF6E6}" type="sibTrans" cxnId="{CD90CFA6-DF14-4DD3-96C6-346690BB7BBD}">
      <dgm:prSet/>
      <dgm:spPr/>
      <dgm:t>
        <a:bodyPr/>
        <a:lstStyle/>
        <a:p>
          <a:endParaRPr lang="el-GR" sz="2400" b="1"/>
        </a:p>
      </dgm:t>
    </dgm:pt>
    <dgm:pt modelId="{A312DAF8-B368-4413-B1B5-007A12D41993}">
      <dgm:prSet phldrT="[Κείμενο]" custT="1"/>
      <dgm:spPr/>
      <dgm:t>
        <a:bodyPr/>
        <a:lstStyle/>
        <a:p>
          <a:r>
            <a:rPr lang="en-US" sz="2400" b="1" dirty="0"/>
            <a:t>III. Implementation</a:t>
          </a:r>
          <a:r>
            <a:rPr lang="el-GR" sz="2400" b="1" dirty="0"/>
            <a:t> -Εφαρμογή</a:t>
          </a:r>
        </a:p>
      </dgm:t>
    </dgm:pt>
    <dgm:pt modelId="{D1FCAC41-7D5D-4D87-B200-48F6A0D67F2D}" type="parTrans" cxnId="{F8088E3B-2AF0-47E3-9611-645CC86F6311}">
      <dgm:prSet/>
      <dgm:spPr/>
      <dgm:t>
        <a:bodyPr/>
        <a:lstStyle/>
        <a:p>
          <a:endParaRPr lang="el-GR" sz="2400" b="1"/>
        </a:p>
      </dgm:t>
    </dgm:pt>
    <dgm:pt modelId="{858EDD46-0CDE-4431-9183-700FF9039D64}" type="sibTrans" cxnId="{F8088E3B-2AF0-47E3-9611-645CC86F6311}">
      <dgm:prSet/>
      <dgm:spPr/>
      <dgm:t>
        <a:bodyPr/>
        <a:lstStyle/>
        <a:p>
          <a:endParaRPr lang="el-GR" sz="2400" b="1"/>
        </a:p>
      </dgm:t>
    </dgm:pt>
    <dgm:pt modelId="{A2B36864-F554-4844-B776-D5937FCF8016}">
      <dgm:prSet phldrT="[Κείμενο]" custT="1"/>
      <dgm:spPr/>
      <dgm:t>
        <a:bodyPr/>
        <a:lstStyle/>
        <a:p>
          <a:r>
            <a:rPr lang="en-US" sz="2400" b="1" dirty="0"/>
            <a:t>IV. Evaluation</a:t>
          </a:r>
          <a:r>
            <a:rPr lang="el-GR" sz="2400" b="1" dirty="0"/>
            <a:t> - Αξιολόγηση</a:t>
          </a:r>
        </a:p>
      </dgm:t>
    </dgm:pt>
    <dgm:pt modelId="{6E003B0B-A9D0-4531-ADE3-B35608D0DC99}" type="parTrans" cxnId="{697FF924-AB1C-4D3A-85F8-C01E0B469C6E}">
      <dgm:prSet/>
      <dgm:spPr/>
      <dgm:t>
        <a:bodyPr/>
        <a:lstStyle/>
        <a:p>
          <a:endParaRPr lang="el-GR" sz="2400" b="1"/>
        </a:p>
      </dgm:t>
    </dgm:pt>
    <dgm:pt modelId="{74ED3EFB-C496-453C-9025-051ACF8216EA}" type="sibTrans" cxnId="{697FF924-AB1C-4D3A-85F8-C01E0B469C6E}">
      <dgm:prSet/>
      <dgm:spPr/>
      <dgm:t>
        <a:bodyPr/>
        <a:lstStyle/>
        <a:p>
          <a:endParaRPr lang="el-GR" sz="2400" b="1"/>
        </a:p>
      </dgm:t>
    </dgm:pt>
    <dgm:pt modelId="{BA17FA9F-36A9-4BCE-89FC-B983FAD7E2F3}">
      <dgm:prSet phldrT="[Κείμενο]" custT="1"/>
      <dgm:spPr/>
      <dgm:t>
        <a:bodyPr/>
        <a:lstStyle/>
        <a:p>
          <a:r>
            <a:rPr lang="en-US" sz="2400" b="1" dirty="0"/>
            <a:t>V. Redesign</a:t>
          </a:r>
          <a:r>
            <a:rPr lang="el-GR" sz="2400" b="1" dirty="0"/>
            <a:t> - Επανασχεδιασμός</a:t>
          </a:r>
        </a:p>
      </dgm:t>
    </dgm:pt>
    <dgm:pt modelId="{CBF54D85-3F19-4E69-BD25-B437704359CD}" type="parTrans" cxnId="{540BC506-7453-451C-9D75-54907841F65A}">
      <dgm:prSet/>
      <dgm:spPr/>
      <dgm:t>
        <a:bodyPr/>
        <a:lstStyle/>
        <a:p>
          <a:endParaRPr lang="el-GR" sz="2400" b="1"/>
        </a:p>
      </dgm:t>
    </dgm:pt>
    <dgm:pt modelId="{CED70D79-B7FD-490F-AD65-8C518E0F2D85}" type="sibTrans" cxnId="{540BC506-7453-451C-9D75-54907841F65A}">
      <dgm:prSet/>
      <dgm:spPr/>
      <dgm:t>
        <a:bodyPr/>
        <a:lstStyle/>
        <a:p>
          <a:endParaRPr lang="el-GR" sz="2400" b="1"/>
        </a:p>
      </dgm:t>
    </dgm:pt>
    <dgm:pt modelId="{9AC37490-45C3-4F9C-92AC-220FE481F001}" type="pres">
      <dgm:prSet presAssocID="{F06344E0-5932-40F5-87ED-1D141357A9A5}" presName="linear" presStyleCnt="0">
        <dgm:presLayoutVars>
          <dgm:dir/>
          <dgm:animLvl val="lvl"/>
          <dgm:resizeHandles val="exact"/>
        </dgm:presLayoutVars>
      </dgm:prSet>
      <dgm:spPr/>
    </dgm:pt>
    <dgm:pt modelId="{A5C22C19-3BD8-4585-9D11-6B0C3820CA00}" type="pres">
      <dgm:prSet presAssocID="{39394936-F9AB-4A3B-B705-23170042EDD4}" presName="parentLin" presStyleCnt="0"/>
      <dgm:spPr/>
    </dgm:pt>
    <dgm:pt modelId="{EAFD461B-2C50-4F94-AB6B-7EBC0E546CEF}" type="pres">
      <dgm:prSet presAssocID="{39394936-F9AB-4A3B-B705-23170042EDD4}" presName="parentLeftMargin" presStyleLbl="node1" presStyleIdx="0" presStyleCnt="5"/>
      <dgm:spPr/>
    </dgm:pt>
    <dgm:pt modelId="{FFF1E57D-FE0B-42C7-8330-D704D12E16E3}" type="pres">
      <dgm:prSet presAssocID="{39394936-F9AB-4A3B-B705-23170042EDD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993A570-B0B6-4A35-BCB4-18BF536BB737}" type="pres">
      <dgm:prSet presAssocID="{39394936-F9AB-4A3B-B705-23170042EDD4}" presName="negativeSpace" presStyleCnt="0"/>
      <dgm:spPr/>
    </dgm:pt>
    <dgm:pt modelId="{13DC2BC0-10C3-4269-A44E-F8F29D503033}" type="pres">
      <dgm:prSet presAssocID="{39394936-F9AB-4A3B-B705-23170042EDD4}" presName="childText" presStyleLbl="conFgAcc1" presStyleIdx="0" presStyleCnt="5">
        <dgm:presLayoutVars>
          <dgm:bulletEnabled val="1"/>
        </dgm:presLayoutVars>
      </dgm:prSet>
      <dgm:spPr/>
    </dgm:pt>
    <dgm:pt modelId="{80CA2F4D-7A0E-4CE6-A7FE-3FCE59BAAB0E}" type="pres">
      <dgm:prSet presAssocID="{64D02D9A-0BBB-4004-9448-58AA2B14866B}" presName="spaceBetweenRectangles" presStyleCnt="0"/>
      <dgm:spPr/>
    </dgm:pt>
    <dgm:pt modelId="{B22DDD59-A950-4C04-8A24-1E0D20A5FB3C}" type="pres">
      <dgm:prSet presAssocID="{E3ED4B8E-A333-45CB-8F22-CCFD2358EC0B}" presName="parentLin" presStyleCnt="0"/>
      <dgm:spPr/>
    </dgm:pt>
    <dgm:pt modelId="{07562AF9-149E-4F32-9D4E-7F3548C6F5F9}" type="pres">
      <dgm:prSet presAssocID="{E3ED4B8E-A333-45CB-8F22-CCFD2358EC0B}" presName="parentLeftMargin" presStyleLbl="node1" presStyleIdx="0" presStyleCnt="5"/>
      <dgm:spPr/>
    </dgm:pt>
    <dgm:pt modelId="{2E40F060-54CF-434D-9DD7-73414985724A}" type="pres">
      <dgm:prSet presAssocID="{E3ED4B8E-A333-45CB-8F22-CCFD2358EC0B}" presName="parentText" presStyleLbl="node1" presStyleIdx="1" presStyleCnt="5" custScaleX="100656" custScaleY="155996">
        <dgm:presLayoutVars>
          <dgm:chMax val="0"/>
          <dgm:bulletEnabled val="1"/>
        </dgm:presLayoutVars>
      </dgm:prSet>
      <dgm:spPr/>
    </dgm:pt>
    <dgm:pt modelId="{CEFB24AE-9A9A-4D3E-B731-0C9B76A68847}" type="pres">
      <dgm:prSet presAssocID="{E3ED4B8E-A333-45CB-8F22-CCFD2358EC0B}" presName="negativeSpace" presStyleCnt="0"/>
      <dgm:spPr/>
    </dgm:pt>
    <dgm:pt modelId="{C281162D-41D5-4134-A2F7-CF7274503B4C}" type="pres">
      <dgm:prSet presAssocID="{E3ED4B8E-A333-45CB-8F22-CCFD2358EC0B}" presName="childText" presStyleLbl="conFgAcc1" presStyleIdx="1" presStyleCnt="5">
        <dgm:presLayoutVars>
          <dgm:bulletEnabled val="1"/>
        </dgm:presLayoutVars>
      </dgm:prSet>
      <dgm:spPr/>
    </dgm:pt>
    <dgm:pt modelId="{BF50D84F-CB65-4311-8209-232427C02B4E}" type="pres">
      <dgm:prSet presAssocID="{A0651F80-6489-47A2-B080-623F71ECF6E6}" presName="spaceBetweenRectangles" presStyleCnt="0"/>
      <dgm:spPr/>
    </dgm:pt>
    <dgm:pt modelId="{0134C054-5503-4EC2-BC38-D6DF4FD51031}" type="pres">
      <dgm:prSet presAssocID="{A312DAF8-B368-4413-B1B5-007A12D41993}" presName="parentLin" presStyleCnt="0"/>
      <dgm:spPr/>
    </dgm:pt>
    <dgm:pt modelId="{DB2DC24C-9DD8-4E0F-9DE7-A7A15EF8186E}" type="pres">
      <dgm:prSet presAssocID="{A312DAF8-B368-4413-B1B5-007A12D41993}" presName="parentLeftMargin" presStyleLbl="node1" presStyleIdx="1" presStyleCnt="5"/>
      <dgm:spPr/>
    </dgm:pt>
    <dgm:pt modelId="{F171DCDF-D35A-475A-84DC-5D955C9293AC}" type="pres">
      <dgm:prSet presAssocID="{A312DAF8-B368-4413-B1B5-007A12D4199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85463F9-9906-4FA8-927E-652314CBB463}" type="pres">
      <dgm:prSet presAssocID="{A312DAF8-B368-4413-B1B5-007A12D41993}" presName="negativeSpace" presStyleCnt="0"/>
      <dgm:spPr/>
    </dgm:pt>
    <dgm:pt modelId="{C6CE752F-6E71-4BB3-A6D2-1200AD36E455}" type="pres">
      <dgm:prSet presAssocID="{A312DAF8-B368-4413-B1B5-007A12D41993}" presName="childText" presStyleLbl="conFgAcc1" presStyleIdx="2" presStyleCnt="5">
        <dgm:presLayoutVars>
          <dgm:bulletEnabled val="1"/>
        </dgm:presLayoutVars>
      </dgm:prSet>
      <dgm:spPr/>
    </dgm:pt>
    <dgm:pt modelId="{91FBF294-E82C-44BE-9357-5E291B50FB7A}" type="pres">
      <dgm:prSet presAssocID="{858EDD46-0CDE-4431-9183-700FF9039D64}" presName="spaceBetweenRectangles" presStyleCnt="0"/>
      <dgm:spPr/>
    </dgm:pt>
    <dgm:pt modelId="{3CC3F07E-023D-4FD6-AC31-9AA9859341CD}" type="pres">
      <dgm:prSet presAssocID="{A2B36864-F554-4844-B776-D5937FCF8016}" presName="parentLin" presStyleCnt="0"/>
      <dgm:spPr/>
    </dgm:pt>
    <dgm:pt modelId="{8A564A20-50D9-4C41-AD2E-FFB768A0AAD4}" type="pres">
      <dgm:prSet presAssocID="{A2B36864-F554-4844-B776-D5937FCF8016}" presName="parentLeftMargin" presStyleLbl="node1" presStyleIdx="2" presStyleCnt="5"/>
      <dgm:spPr/>
    </dgm:pt>
    <dgm:pt modelId="{2665A966-05FA-4B79-8481-97B8376A7DC4}" type="pres">
      <dgm:prSet presAssocID="{A2B36864-F554-4844-B776-D5937FCF8016}" presName="parentText" presStyleLbl="node1" presStyleIdx="3" presStyleCnt="5" custScaleX="100655" custScaleY="161353">
        <dgm:presLayoutVars>
          <dgm:chMax val="0"/>
          <dgm:bulletEnabled val="1"/>
        </dgm:presLayoutVars>
      </dgm:prSet>
      <dgm:spPr/>
    </dgm:pt>
    <dgm:pt modelId="{1D32DAAB-ED72-4DC3-A9D4-97184C4F1704}" type="pres">
      <dgm:prSet presAssocID="{A2B36864-F554-4844-B776-D5937FCF8016}" presName="negativeSpace" presStyleCnt="0"/>
      <dgm:spPr/>
    </dgm:pt>
    <dgm:pt modelId="{328A5F33-9DB4-4A94-BE10-0177168F4C5A}" type="pres">
      <dgm:prSet presAssocID="{A2B36864-F554-4844-B776-D5937FCF8016}" presName="childText" presStyleLbl="conFgAcc1" presStyleIdx="3" presStyleCnt="5">
        <dgm:presLayoutVars>
          <dgm:bulletEnabled val="1"/>
        </dgm:presLayoutVars>
      </dgm:prSet>
      <dgm:spPr/>
    </dgm:pt>
    <dgm:pt modelId="{08650C13-BDF3-4C5B-A73B-D41DB2C6D94F}" type="pres">
      <dgm:prSet presAssocID="{74ED3EFB-C496-453C-9025-051ACF8216EA}" presName="spaceBetweenRectangles" presStyleCnt="0"/>
      <dgm:spPr/>
    </dgm:pt>
    <dgm:pt modelId="{3F173764-6A52-412B-A866-90C95B8BFCF9}" type="pres">
      <dgm:prSet presAssocID="{BA17FA9F-36A9-4BCE-89FC-B983FAD7E2F3}" presName="parentLin" presStyleCnt="0"/>
      <dgm:spPr/>
    </dgm:pt>
    <dgm:pt modelId="{437FCC8C-E2F9-4518-AEF9-00BF54B7F77F}" type="pres">
      <dgm:prSet presAssocID="{BA17FA9F-36A9-4BCE-89FC-B983FAD7E2F3}" presName="parentLeftMargin" presStyleLbl="node1" presStyleIdx="3" presStyleCnt="5"/>
      <dgm:spPr/>
    </dgm:pt>
    <dgm:pt modelId="{5760C0BD-FFD4-44A1-8513-C31173AE5402}" type="pres">
      <dgm:prSet presAssocID="{BA17FA9F-36A9-4BCE-89FC-B983FAD7E2F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EE55AD1-BD10-4CE3-AA72-16F76A98FF05}" type="pres">
      <dgm:prSet presAssocID="{BA17FA9F-36A9-4BCE-89FC-B983FAD7E2F3}" presName="negativeSpace" presStyleCnt="0"/>
      <dgm:spPr/>
    </dgm:pt>
    <dgm:pt modelId="{D653F168-BCB9-45B1-B234-E74AFCBC8B6C}" type="pres">
      <dgm:prSet presAssocID="{BA17FA9F-36A9-4BCE-89FC-B983FAD7E2F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40BC506-7453-451C-9D75-54907841F65A}" srcId="{F06344E0-5932-40F5-87ED-1D141357A9A5}" destId="{BA17FA9F-36A9-4BCE-89FC-B983FAD7E2F3}" srcOrd="4" destOrd="0" parTransId="{CBF54D85-3F19-4E69-BD25-B437704359CD}" sibTransId="{CED70D79-B7FD-490F-AD65-8C518E0F2D85}"/>
    <dgm:cxn modelId="{697FF924-AB1C-4D3A-85F8-C01E0B469C6E}" srcId="{F06344E0-5932-40F5-87ED-1D141357A9A5}" destId="{A2B36864-F554-4844-B776-D5937FCF8016}" srcOrd="3" destOrd="0" parTransId="{6E003B0B-A9D0-4531-ADE3-B35608D0DC99}" sibTransId="{74ED3EFB-C496-453C-9025-051ACF8216EA}"/>
    <dgm:cxn modelId="{AE522828-D3DD-40C8-A74F-A7F4A316B96F}" type="presOf" srcId="{F06344E0-5932-40F5-87ED-1D141357A9A5}" destId="{9AC37490-45C3-4F9C-92AC-220FE481F001}" srcOrd="0" destOrd="0" presId="urn:microsoft.com/office/officeart/2005/8/layout/list1"/>
    <dgm:cxn modelId="{6BB23E35-5103-4750-B09A-13EBEE760115}" type="presOf" srcId="{39394936-F9AB-4A3B-B705-23170042EDD4}" destId="{EAFD461B-2C50-4F94-AB6B-7EBC0E546CEF}" srcOrd="0" destOrd="0" presId="urn:microsoft.com/office/officeart/2005/8/layout/list1"/>
    <dgm:cxn modelId="{D23BA739-34D7-4090-8E41-74A0B2AAC1C5}" type="presOf" srcId="{A2B36864-F554-4844-B776-D5937FCF8016}" destId="{8A564A20-50D9-4C41-AD2E-FFB768A0AAD4}" srcOrd="0" destOrd="0" presId="urn:microsoft.com/office/officeart/2005/8/layout/list1"/>
    <dgm:cxn modelId="{F8088E3B-2AF0-47E3-9611-645CC86F6311}" srcId="{F06344E0-5932-40F5-87ED-1D141357A9A5}" destId="{A312DAF8-B368-4413-B1B5-007A12D41993}" srcOrd="2" destOrd="0" parTransId="{D1FCAC41-7D5D-4D87-B200-48F6A0D67F2D}" sibTransId="{858EDD46-0CDE-4431-9183-700FF9039D64}"/>
    <dgm:cxn modelId="{D70AD83E-1903-44BE-96D2-9981CFBD3C72}" type="presOf" srcId="{BA17FA9F-36A9-4BCE-89FC-B983FAD7E2F3}" destId="{5760C0BD-FFD4-44A1-8513-C31173AE5402}" srcOrd="1" destOrd="0" presId="urn:microsoft.com/office/officeart/2005/8/layout/list1"/>
    <dgm:cxn modelId="{B40CF362-A915-45F1-94B1-2EB9237169DE}" type="presOf" srcId="{A312DAF8-B368-4413-B1B5-007A12D41993}" destId="{DB2DC24C-9DD8-4E0F-9DE7-A7A15EF8186E}" srcOrd="0" destOrd="0" presId="urn:microsoft.com/office/officeart/2005/8/layout/list1"/>
    <dgm:cxn modelId="{FE39B379-8893-4B62-89B9-23C298FE8136}" type="presOf" srcId="{A2B36864-F554-4844-B776-D5937FCF8016}" destId="{2665A966-05FA-4B79-8481-97B8376A7DC4}" srcOrd="1" destOrd="0" presId="urn:microsoft.com/office/officeart/2005/8/layout/list1"/>
    <dgm:cxn modelId="{1715C97D-4D9B-4C68-8660-C22E81D7C6A7}" type="presOf" srcId="{BA17FA9F-36A9-4BCE-89FC-B983FAD7E2F3}" destId="{437FCC8C-E2F9-4518-AEF9-00BF54B7F77F}" srcOrd="0" destOrd="0" presId="urn:microsoft.com/office/officeart/2005/8/layout/list1"/>
    <dgm:cxn modelId="{C04F5490-A606-45C1-92FF-E5C31D63502C}" srcId="{F06344E0-5932-40F5-87ED-1D141357A9A5}" destId="{39394936-F9AB-4A3B-B705-23170042EDD4}" srcOrd="0" destOrd="0" parTransId="{29003808-6B37-4633-AD61-3E8FA79B8537}" sibTransId="{64D02D9A-0BBB-4004-9448-58AA2B14866B}"/>
    <dgm:cxn modelId="{CD90CFA6-DF14-4DD3-96C6-346690BB7BBD}" srcId="{F06344E0-5932-40F5-87ED-1D141357A9A5}" destId="{E3ED4B8E-A333-45CB-8F22-CCFD2358EC0B}" srcOrd="1" destOrd="0" parTransId="{AF9A73CE-B295-4DCD-B496-C585EABA6968}" sibTransId="{A0651F80-6489-47A2-B080-623F71ECF6E6}"/>
    <dgm:cxn modelId="{22655AB8-1714-4498-86BA-10BDE2E32D54}" type="presOf" srcId="{E3ED4B8E-A333-45CB-8F22-CCFD2358EC0B}" destId="{07562AF9-149E-4F32-9D4E-7F3548C6F5F9}" srcOrd="0" destOrd="0" presId="urn:microsoft.com/office/officeart/2005/8/layout/list1"/>
    <dgm:cxn modelId="{934565BE-7445-441D-A460-F9D70211F4D1}" type="presOf" srcId="{A312DAF8-B368-4413-B1B5-007A12D41993}" destId="{F171DCDF-D35A-475A-84DC-5D955C9293AC}" srcOrd="1" destOrd="0" presId="urn:microsoft.com/office/officeart/2005/8/layout/list1"/>
    <dgm:cxn modelId="{499283D2-0AD2-460C-A484-8AC975E3DB17}" type="presOf" srcId="{39394936-F9AB-4A3B-B705-23170042EDD4}" destId="{FFF1E57D-FE0B-42C7-8330-D704D12E16E3}" srcOrd="1" destOrd="0" presId="urn:microsoft.com/office/officeart/2005/8/layout/list1"/>
    <dgm:cxn modelId="{CA0C0CE3-E1C2-42C8-AA7C-6CA627A0B4EF}" type="presOf" srcId="{E3ED4B8E-A333-45CB-8F22-CCFD2358EC0B}" destId="{2E40F060-54CF-434D-9DD7-73414985724A}" srcOrd="1" destOrd="0" presId="urn:microsoft.com/office/officeart/2005/8/layout/list1"/>
    <dgm:cxn modelId="{C230E40E-29D8-45F1-8464-5E7A05C5FE94}" type="presParOf" srcId="{9AC37490-45C3-4F9C-92AC-220FE481F001}" destId="{A5C22C19-3BD8-4585-9D11-6B0C3820CA00}" srcOrd="0" destOrd="0" presId="urn:microsoft.com/office/officeart/2005/8/layout/list1"/>
    <dgm:cxn modelId="{7E2C9D19-E6B9-4145-B2F9-A51ABAEA140F}" type="presParOf" srcId="{A5C22C19-3BD8-4585-9D11-6B0C3820CA00}" destId="{EAFD461B-2C50-4F94-AB6B-7EBC0E546CEF}" srcOrd="0" destOrd="0" presId="urn:microsoft.com/office/officeart/2005/8/layout/list1"/>
    <dgm:cxn modelId="{3BFEBD03-3128-49C3-940B-18137957B790}" type="presParOf" srcId="{A5C22C19-3BD8-4585-9D11-6B0C3820CA00}" destId="{FFF1E57D-FE0B-42C7-8330-D704D12E16E3}" srcOrd="1" destOrd="0" presId="urn:microsoft.com/office/officeart/2005/8/layout/list1"/>
    <dgm:cxn modelId="{8C0BBAC9-CE77-4B53-96CE-C3157F27AEB7}" type="presParOf" srcId="{9AC37490-45C3-4F9C-92AC-220FE481F001}" destId="{5993A570-B0B6-4A35-BCB4-18BF536BB737}" srcOrd="1" destOrd="0" presId="urn:microsoft.com/office/officeart/2005/8/layout/list1"/>
    <dgm:cxn modelId="{B2E2970F-77E8-41A0-9B8E-D9E6A511C88A}" type="presParOf" srcId="{9AC37490-45C3-4F9C-92AC-220FE481F001}" destId="{13DC2BC0-10C3-4269-A44E-F8F29D503033}" srcOrd="2" destOrd="0" presId="urn:microsoft.com/office/officeart/2005/8/layout/list1"/>
    <dgm:cxn modelId="{CF9880EA-2D67-4ED7-8242-C35BDEB9221C}" type="presParOf" srcId="{9AC37490-45C3-4F9C-92AC-220FE481F001}" destId="{80CA2F4D-7A0E-4CE6-A7FE-3FCE59BAAB0E}" srcOrd="3" destOrd="0" presId="urn:microsoft.com/office/officeart/2005/8/layout/list1"/>
    <dgm:cxn modelId="{D698D570-D3AF-4546-8A99-D7D68F2E6527}" type="presParOf" srcId="{9AC37490-45C3-4F9C-92AC-220FE481F001}" destId="{B22DDD59-A950-4C04-8A24-1E0D20A5FB3C}" srcOrd="4" destOrd="0" presId="urn:microsoft.com/office/officeart/2005/8/layout/list1"/>
    <dgm:cxn modelId="{C4AD97B7-465D-423A-820A-341AB1464B67}" type="presParOf" srcId="{B22DDD59-A950-4C04-8A24-1E0D20A5FB3C}" destId="{07562AF9-149E-4F32-9D4E-7F3548C6F5F9}" srcOrd="0" destOrd="0" presId="urn:microsoft.com/office/officeart/2005/8/layout/list1"/>
    <dgm:cxn modelId="{7A967C25-E6BB-423E-802A-5C41428A6002}" type="presParOf" srcId="{B22DDD59-A950-4C04-8A24-1E0D20A5FB3C}" destId="{2E40F060-54CF-434D-9DD7-73414985724A}" srcOrd="1" destOrd="0" presId="urn:microsoft.com/office/officeart/2005/8/layout/list1"/>
    <dgm:cxn modelId="{8E627E89-FABD-4136-9A27-FE4E96F4DE8D}" type="presParOf" srcId="{9AC37490-45C3-4F9C-92AC-220FE481F001}" destId="{CEFB24AE-9A9A-4D3E-B731-0C9B76A68847}" srcOrd="5" destOrd="0" presId="urn:microsoft.com/office/officeart/2005/8/layout/list1"/>
    <dgm:cxn modelId="{CAFA42CB-D210-406A-95E3-E3F8C59DFC13}" type="presParOf" srcId="{9AC37490-45C3-4F9C-92AC-220FE481F001}" destId="{C281162D-41D5-4134-A2F7-CF7274503B4C}" srcOrd="6" destOrd="0" presId="urn:microsoft.com/office/officeart/2005/8/layout/list1"/>
    <dgm:cxn modelId="{EFB0AC99-2569-4056-8D8C-441933B29484}" type="presParOf" srcId="{9AC37490-45C3-4F9C-92AC-220FE481F001}" destId="{BF50D84F-CB65-4311-8209-232427C02B4E}" srcOrd="7" destOrd="0" presId="urn:microsoft.com/office/officeart/2005/8/layout/list1"/>
    <dgm:cxn modelId="{587FCC1C-6155-4F24-A500-4F1751F5D359}" type="presParOf" srcId="{9AC37490-45C3-4F9C-92AC-220FE481F001}" destId="{0134C054-5503-4EC2-BC38-D6DF4FD51031}" srcOrd="8" destOrd="0" presId="urn:microsoft.com/office/officeart/2005/8/layout/list1"/>
    <dgm:cxn modelId="{DE27B4A8-6DEC-4904-884B-6954C1448924}" type="presParOf" srcId="{0134C054-5503-4EC2-BC38-D6DF4FD51031}" destId="{DB2DC24C-9DD8-4E0F-9DE7-A7A15EF8186E}" srcOrd="0" destOrd="0" presId="urn:microsoft.com/office/officeart/2005/8/layout/list1"/>
    <dgm:cxn modelId="{1B22BB59-126D-4A14-881B-BB0595A7103A}" type="presParOf" srcId="{0134C054-5503-4EC2-BC38-D6DF4FD51031}" destId="{F171DCDF-D35A-475A-84DC-5D955C9293AC}" srcOrd="1" destOrd="0" presId="urn:microsoft.com/office/officeart/2005/8/layout/list1"/>
    <dgm:cxn modelId="{5C140305-6D96-4763-915E-8FF70CAAB0E1}" type="presParOf" srcId="{9AC37490-45C3-4F9C-92AC-220FE481F001}" destId="{985463F9-9906-4FA8-927E-652314CBB463}" srcOrd="9" destOrd="0" presId="urn:microsoft.com/office/officeart/2005/8/layout/list1"/>
    <dgm:cxn modelId="{2427308D-19CD-4382-BD0C-C768FDCAA4F4}" type="presParOf" srcId="{9AC37490-45C3-4F9C-92AC-220FE481F001}" destId="{C6CE752F-6E71-4BB3-A6D2-1200AD36E455}" srcOrd="10" destOrd="0" presId="urn:microsoft.com/office/officeart/2005/8/layout/list1"/>
    <dgm:cxn modelId="{CD83C7EA-735C-4051-8FA1-D4BEDDE58428}" type="presParOf" srcId="{9AC37490-45C3-4F9C-92AC-220FE481F001}" destId="{91FBF294-E82C-44BE-9357-5E291B50FB7A}" srcOrd="11" destOrd="0" presId="urn:microsoft.com/office/officeart/2005/8/layout/list1"/>
    <dgm:cxn modelId="{BAD153FB-BDCD-42FD-9FF4-D3BC5148B083}" type="presParOf" srcId="{9AC37490-45C3-4F9C-92AC-220FE481F001}" destId="{3CC3F07E-023D-4FD6-AC31-9AA9859341CD}" srcOrd="12" destOrd="0" presId="urn:microsoft.com/office/officeart/2005/8/layout/list1"/>
    <dgm:cxn modelId="{8EC46FE2-F8DC-4371-8397-CE7728162C2B}" type="presParOf" srcId="{3CC3F07E-023D-4FD6-AC31-9AA9859341CD}" destId="{8A564A20-50D9-4C41-AD2E-FFB768A0AAD4}" srcOrd="0" destOrd="0" presId="urn:microsoft.com/office/officeart/2005/8/layout/list1"/>
    <dgm:cxn modelId="{A70C6A17-70BF-41EF-9927-B4A8178D7268}" type="presParOf" srcId="{3CC3F07E-023D-4FD6-AC31-9AA9859341CD}" destId="{2665A966-05FA-4B79-8481-97B8376A7DC4}" srcOrd="1" destOrd="0" presId="urn:microsoft.com/office/officeart/2005/8/layout/list1"/>
    <dgm:cxn modelId="{E4DF90F0-0814-4382-9AA6-BC57FBF6CF21}" type="presParOf" srcId="{9AC37490-45C3-4F9C-92AC-220FE481F001}" destId="{1D32DAAB-ED72-4DC3-A9D4-97184C4F1704}" srcOrd="13" destOrd="0" presId="urn:microsoft.com/office/officeart/2005/8/layout/list1"/>
    <dgm:cxn modelId="{E99334C8-7F16-4DBD-AC1A-D49CEC553BC4}" type="presParOf" srcId="{9AC37490-45C3-4F9C-92AC-220FE481F001}" destId="{328A5F33-9DB4-4A94-BE10-0177168F4C5A}" srcOrd="14" destOrd="0" presId="urn:microsoft.com/office/officeart/2005/8/layout/list1"/>
    <dgm:cxn modelId="{7C7D0F48-B519-4B13-8BA4-EEDD261D85D5}" type="presParOf" srcId="{9AC37490-45C3-4F9C-92AC-220FE481F001}" destId="{08650C13-BDF3-4C5B-A73B-D41DB2C6D94F}" srcOrd="15" destOrd="0" presId="urn:microsoft.com/office/officeart/2005/8/layout/list1"/>
    <dgm:cxn modelId="{67396021-AC1B-478C-83EE-90F88A61E7EF}" type="presParOf" srcId="{9AC37490-45C3-4F9C-92AC-220FE481F001}" destId="{3F173764-6A52-412B-A866-90C95B8BFCF9}" srcOrd="16" destOrd="0" presId="urn:microsoft.com/office/officeart/2005/8/layout/list1"/>
    <dgm:cxn modelId="{E9F36EAC-5027-43EB-93BF-30056D48FD62}" type="presParOf" srcId="{3F173764-6A52-412B-A866-90C95B8BFCF9}" destId="{437FCC8C-E2F9-4518-AEF9-00BF54B7F77F}" srcOrd="0" destOrd="0" presId="urn:microsoft.com/office/officeart/2005/8/layout/list1"/>
    <dgm:cxn modelId="{581B86A0-57AD-45E6-A6E3-9F57BCBD9C7D}" type="presParOf" srcId="{3F173764-6A52-412B-A866-90C95B8BFCF9}" destId="{5760C0BD-FFD4-44A1-8513-C31173AE5402}" srcOrd="1" destOrd="0" presId="urn:microsoft.com/office/officeart/2005/8/layout/list1"/>
    <dgm:cxn modelId="{4EF38F17-6E9F-4473-8046-6601D14E81E6}" type="presParOf" srcId="{9AC37490-45C3-4F9C-92AC-220FE481F001}" destId="{9EE55AD1-BD10-4CE3-AA72-16F76A98FF05}" srcOrd="17" destOrd="0" presId="urn:microsoft.com/office/officeart/2005/8/layout/list1"/>
    <dgm:cxn modelId="{10F9C651-4D0D-4E74-9F7B-43D5AF18F8CB}" type="presParOf" srcId="{9AC37490-45C3-4F9C-92AC-220FE481F001}" destId="{D653F168-BCB9-45B1-B234-E74AFCBC8B6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6344E0-5932-40F5-87ED-1D141357A9A5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39394936-F9AB-4A3B-B705-23170042EDD4}">
      <dgm:prSet phldrT="[Κείμενο]" custT="1"/>
      <dgm:spPr/>
      <dgm:t>
        <a:bodyPr/>
        <a:lstStyle/>
        <a:p>
          <a:r>
            <a:rPr lang="en-US" sz="2400" b="1" dirty="0"/>
            <a:t>I. Design - </a:t>
          </a:r>
          <a:r>
            <a:rPr lang="el-GR" sz="2400" b="1" dirty="0"/>
            <a:t>Σχεδιασμός</a:t>
          </a:r>
        </a:p>
      </dgm:t>
    </dgm:pt>
    <dgm:pt modelId="{29003808-6B37-4633-AD61-3E8FA79B8537}" type="parTrans" cxnId="{C04F5490-A606-45C1-92FF-E5C31D63502C}">
      <dgm:prSet/>
      <dgm:spPr/>
      <dgm:t>
        <a:bodyPr/>
        <a:lstStyle/>
        <a:p>
          <a:endParaRPr lang="el-GR" sz="2400" b="1"/>
        </a:p>
      </dgm:t>
    </dgm:pt>
    <dgm:pt modelId="{64D02D9A-0BBB-4004-9448-58AA2B14866B}" type="sibTrans" cxnId="{C04F5490-A606-45C1-92FF-E5C31D63502C}">
      <dgm:prSet/>
      <dgm:spPr/>
      <dgm:t>
        <a:bodyPr/>
        <a:lstStyle/>
        <a:p>
          <a:endParaRPr lang="el-GR" sz="2400" b="1"/>
        </a:p>
      </dgm:t>
    </dgm:pt>
    <dgm:pt modelId="{E3ED4B8E-A333-45CB-8F22-CCFD2358EC0B}">
      <dgm:prSet phldrT="[Κείμενο]" custT="1"/>
      <dgm:spPr/>
      <dgm:t>
        <a:bodyPr/>
        <a:lstStyle/>
        <a:p>
          <a:r>
            <a:rPr lang="en-US" sz="2400" b="1" dirty="0"/>
            <a:t>II. Development</a:t>
          </a:r>
          <a:r>
            <a:rPr lang="el-GR" sz="2400" b="1" dirty="0"/>
            <a:t> - Ανάπτυξη</a:t>
          </a:r>
        </a:p>
      </dgm:t>
    </dgm:pt>
    <dgm:pt modelId="{AF9A73CE-B295-4DCD-B496-C585EABA6968}" type="parTrans" cxnId="{CD90CFA6-DF14-4DD3-96C6-346690BB7BBD}">
      <dgm:prSet/>
      <dgm:spPr/>
      <dgm:t>
        <a:bodyPr/>
        <a:lstStyle/>
        <a:p>
          <a:endParaRPr lang="el-GR" sz="2400" b="1"/>
        </a:p>
      </dgm:t>
    </dgm:pt>
    <dgm:pt modelId="{A0651F80-6489-47A2-B080-623F71ECF6E6}" type="sibTrans" cxnId="{CD90CFA6-DF14-4DD3-96C6-346690BB7BBD}">
      <dgm:prSet/>
      <dgm:spPr/>
      <dgm:t>
        <a:bodyPr/>
        <a:lstStyle/>
        <a:p>
          <a:endParaRPr lang="el-GR" sz="2400" b="1"/>
        </a:p>
      </dgm:t>
    </dgm:pt>
    <dgm:pt modelId="{A312DAF8-B368-4413-B1B5-007A12D41993}">
      <dgm:prSet phldrT="[Κείμενο]" custT="1"/>
      <dgm:spPr/>
      <dgm:t>
        <a:bodyPr/>
        <a:lstStyle/>
        <a:p>
          <a:r>
            <a:rPr lang="en-US" sz="2400" b="1" dirty="0">
              <a:solidFill>
                <a:schemeClr val="bg2"/>
              </a:solidFill>
            </a:rPr>
            <a:t>III. Implementation</a:t>
          </a:r>
          <a:r>
            <a:rPr lang="el-GR" sz="2400" b="1" dirty="0">
              <a:solidFill>
                <a:schemeClr val="bg2"/>
              </a:solidFill>
            </a:rPr>
            <a:t> -Εφαρμογή</a:t>
          </a:r>
        </a:p>
      </dgm:t>
    </dgm:pt>
    <dgm:pt modelId="{D1FCAC41-7D5D-4D87-B200-48F6A0D67F2D}" type="parTrans" cxnId="{F8088E3B-2AF0-47E3-9611-645CC86F6311}">
      <dgm:prSet/>
      <dgm:spPr/>
      <dgm:t>
        <a:bodyPr/>
        <a:lstStyle/>
        <a:p>
          <a:endParaRPr lang="el-GR" sz="2400" b="1"/>
        </a:p>
      </dgm:t>
    </dgm:pt>
    <dgm:pt modelId="{858EDD46-0CDE-4431-9183-700FF9039D64}" type="sibTrans" cxnId="{F8088E3B-2AF0-47E3-9611-645CC86F6311}">
      <dgm:prSet/>
      <dgm:spPr/>
      <dgm:t>
        <a:bodyPr/>
        <a:lstStyle/>
        <a:p>
          <a:endParaRPr lang="el-GR" sz="2400" b="1"/>
        </a:p>
      </dgm:t>
    </dgm:pt>
    <dgm:pt modelId="{A2B36864-F554-4844-B776-D5937FCF8016}">
      <dgm:prSet phldrT="[Κείμενο]" custT="1"/>
      <dgm:spPr/>
      <dgm:t>
        <a:bodyPr/>
        <a:lstStyle/>
        <a:p>
          <a:r>
            <a:rPr lang="en-US" sz="2400" b="1" dirty="0">
              <a:solidFill>
                <a:schemeClr val="bg2"/>
              </a:solidFill>
            </a:rPr>
            <a:t>IV. Evaluation</a:t>
          </a:r>
          <a:r>
            <a:rPr lang="el-GR" sz="2400" b="1" dirty="0">
              <a:solidFill>
                <a:schemeClr val="bg2"/>
              </a:solidFill>
            </a:rPr>
            <a:t> - Αξιολόγηση</a:t>
          </a:r>
        </a:p>
      </dgm:t>
    </dgm:pt>
    <dgm:pt modelId="{6E003B0B-A9D0-4531-ADE3-B35608D0DC99}" type="parTrans" cxnId="{697FF924-AB1C-4D3A-85F8-C01E0B469C6E}">
      <dgm:prSet/>
      <dgm:spPr/>
      <dgm:t>
        <a:bodyPr/>
        <a:lstStyle/>
        <a:p>
          <a:endParaRPr lang="el-GR" sz="2400" b="1"/>
        </a:p>
      </dgm:t>
    </dgm:pt>
    <dgm:pt modelId="{74ED3EFB-C496-453C-9025-051ACF8216EA}" type="sibTrans" cxnId="{697FF924-AB1C-4D3A-85F8-C01E0B469C6E}">
      <dgm:prSet/>
      <dgm:spPr/>
      <dgm:t>
        <a:bodyPr/>
        <a:lstStyle/>
        <a:p>
          <a:endParaRPr lang="el-GR" sz="2400" b="1"/>
        </a:p>
      </dgm:t>
    </dgm:pt>
    <dgm:pt modelId="{BA17FA9F-36A9-4BCE-89FC-B983FAD7E2F3}">
      <dgm:prSet phldrT="[Κείμενο]" custT="1"/>
      <dgm:spPr/>
      <dgm:t>
        <a:bodyPr/>
        <a:lstStyle/>
        <a:p>
          <a:r>
            <a:rPr lang="en-US" sz="2400" b="1" dirty="0">
              <a:solidFill>
                <a:schemeClr val="bg2"/>
              </a:solidFill>
            </a:rPr>
            <a:t>V. Redesign</a:t>
          </a:r>
          <a:r>
            <a:rPr lang="el-GR" sz="2400" b="1" dirty="0">
              <a:solidFill>
                <a:schemeClr val="bg2"/>
              </a:solidFill>
            </a:rPr>
            <a:t> - Επανασχεδιασμός</a:t>
          </a:r>
        </a:p>
      </dgm:t>
    </dgm:pt>
    <dgm:pt modelId="{CBF54D85-3F19-4E69-BD25-B437704359CD}" type="parTrans" cxnId="{540BC506-7453-451C-9D75-54907841F65A}">
      <dgm:prSet/>
      <dgm:spPr/>
      <dgm:t>
        <a:bodyPr/>
        <a:lstStyle/>
        <a:p>
          <a:endParaRPr lang="el-GR" sz="2400" b="1"/>
        </a:p>
      </dgm:t>
    </dgm:pt>
    <dgm:pt modelId="{CED70D79-B7FD-490F-AD65-8C518E0F2D85}" type="sibTrans" cxnId="{540BC506-7453-451C-9D75-54907841F65A}">
      <dgm:prSet/>
      <dgm:spPr/>
      <dgm:t>
        <a:bodyPr/>
        <a:lstStyle/>
        <a:p>
          <a:endParaRPr lang="el-GR" sz="2400" b="1"/>
        </a:p>
      </dgm:t>
    </dgm:pt>
    <dgm:pt modelId="{9AC37490-45C3-4F9C-92AC-220FE481F001}" type="pres">
      <dgm:prSet presAssocID="{F06344E0-5932-40F5-87ED-1D141357A9A5}" presName="linear" presStyleCnt="0">
        <dgm:presLayoutVars>
          <dgm:dir/>
          <dgm:animLvl val="lvl"/>
          <dgm:resizeHandles val="exact"/>
        </dgm:presLayoutVars>
      </dgm:prSet>
      <dgm:spPr/>
    </dgm:pt>
    <dgm:pt modelId="{A5C22C19-3BD8-4585-9D11-6B0C3820CA00}" type="pres">
      <dgm:prSet presAssocID="{39394936-F9AB-4A3B-B705-23170042EDD4}" presName="parentLin" presStyleCnt="0"/>
      <dgm:spPr/>
    </dgm:pt>
    <dgm:pt modelId="{EAFD461B-2C50-4F94-AB6B-7EBC0E546CEF}" type="pres">
      <dgm:prSet presAssocID="{39394936-F9AB-4A3B-B705-23170042EDD4}" presName="parentLeftMargin" presStyleLbl="node1" presStyleIdx="0" presStyleCnt="5"/>
      <dgm:spPr/>
    </dgm:pt>
    <dgm:pt modelId="{FFF1E57D-FE0B-42C7-8330-D704D12E16E3}" type="pres">
      <dgm:prSet presAssocID="{39394936-F9AB-4A3B-B705-23170042EDD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993A570-B0B6-4A35-BCB4-18BF536BB737}" type="pres">
      <dgm:prSet presAssocID="{39394936-F9AB-4A3B-B705-23170042EDD4}" presName="negativeSpace" presStyleCnt="0"/>
      <dgm:spPr/>
    </dgm:pt>
    <dgm:pt modelId="{13DC2BC0-10C3-4269-A44E-F8F29D503033}" type="pres">
      <dgm:prSet presAssocID="{39394936-F9AB-4A3B-B705-23170042EDD4}" presName="childText" presStyleLbl="conFgAcc1" presStyleIdx="0" presStyleCnt="5">
        <dgm:presLayoutVars>
          <dgm:bulletEnabled val="1"/>
        </dgm:presLayoutVars>
      </dgm:prSet>
      <dgm:spPr/>
    </dgm:pt>
    <dgm:pt modelId="{80CA2F4D-7A0E-4CE6-A7FE-3FCE59BAAB0E}" type="pres">
      <dgm:prSet presAssocID="{64D02D9A-0BBB-4004-9448-58AA2B14866B}" presName="spaceBetweenRectangles" presStyleCnt="0"/>
      <dgm:spPr/>
    </dgm:pt>
    <dgm:pt modelId="{B22DDD59-A950-4C04-8A24-1E0D20A5FB3C}" type="pres">
      <dgm:prSet presAssocID="{E3ED4B8E-A333-45CB-8F22-CCFD2358EC0B}" presName="parentLin" presStyleCnt="0"/>
      <dgm:spPr/>
    </dgm:pt>
    <dgm:pt modelId="{07562AF9-149E-4F32-9D4E-7F3548C6F5F9}" type="pres">
      <dgm:prSet presAssocID="{E3ED4B8E-A333-45CB-8F22-CCFD2358EC0B}" presName="parentLeftMargin" presStyleLbl="node1" presStyleIdx="0" presStyleCnt="5"/>
      <dgm:spPr/>
    </dgm:pt>
    <dgm:pt modelId="{2E40F060-54CF-434D-9DD7-73414985724A}" type="pres">
      <dgm:prSet presAssocID="{E3ED4B8E-A333-45CB-8F22-CCFD2358EC0B}" presName="parentText" presStyleLbl="node1" presStyleIdx="1" presStyleCnt="5" custScaleX="100656" custScaleY="155996">
        <dgm:presLayoutVars>
          <dgm:chMax val="0"/>
          <dgm:bulletEnabled val="1"/>
        </dgm:presLayoutVars>
      </dgm:prSet>
      <dgm:spPr/>
    </dgm:pt>
    <dgm:pt modelId="{CEFB24AE-9A9A-4D3E-B731-0C9B76A68847}" type="pres">
      <dgm:prSet presAssocID="{E3ED4B8E-A333-45CB-8F22-CCFD2358EC0B}" presName="negativeSpace" presStyleCnt="0"/>
      <dgm:spPr/>
    </dgm:pt>
    <dgm:pt modelId="{C281162D-41D5-4134-A2F7-CF7274503B4C}" type="pres">
      <dgm:prSet presAssocID="{E3ED4B8E-A333-45CB-8F22-CCFD2358EC0B}" presName="childText" presStyleLbl="conFgAcc1" presStyleIdx="1" presStyleCnt="5">
        <dgm:presLayoutVars>
          <dgm:bulletEnabled val="1"/>
        </dgm:presLayoutVars>
      </dgm:prSet>
      <dgm:spPr/>
    </dgm:pt>
    <dgm:pt modelId="{BF50D84F-CB65-4311-8209-232427C02B4E}" type="pres">
      <dgm:prSet presAssocID="{A0651F80-6489-47A2-B080-623F71ECF6E6}" presName="spaceBetweenRectangles" presStyleCnt="0"/>
      <dgm:spPr/>
    </dgm:pt>
    <dgm:pt modelId="{0134C054-5503-4EC2-BC38-D6DF4FD51031}" type="pres">
      <dgm:prSet presAssocID="{A312DAF8-B368-4413-B1B5-007A12D41993}" presName="parentLin" presStyleCnt="0"/>
      <dgm:spPr/>
    </dgm:pt>
    <dgm:pt modelId="{DB2DC24C-9DD8-4E0F-9DE7-A7A15EF8186E}" type="pres">
      <dgm:prSet presAssocID="{A312DAF8-B368-4413-B1B5-007A12D41993}" presName="parentLeftMargin" presStyleLbl="node1" presStyleIdx="1" presStyleCnt="5"/>
      <dgm:spPr/>
    </dgm:pt>
    <dgm:pt modelId="{F171DCDF-D35A-475A-84DC-5D955C9293AC}" type="pres">
      <dgm:prSet presAssocID="{A312DAF8-B368-4413-B1B5-007A12D4199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85463F9-9906-4FA8-927E-652314CBB463}" type="pres">
      <dgm:prSet presAssocID="{A312DAF8-B368-4413-B1B5-007A12D41993}" presName="negativeSpace" presStyleCnt="0"/>
      <dgm:spPr/>
    </dgm:pt>
    <dgm:pt modelId="{C6CE752F-6E71-4BB3-A6D2-1200AD36E455}" type="pres">
      <dgm:prSet presAssocID="{A312DAF8-B368-4413-B1B5-007A12D41993}" presName="childText" presStyleLbl="conFgAcc1" presStyleIdx="2" presStyleCnt="5">
        <dgm:presLayoutVars>
          <dgm:bulletEnabled val="1"/>
        </dgm:presLayoutVars>
      </dgm:prSet>
      <dgm:spPr/>
    </dgm:pt>
    <dgm:pt modelId="{91FBF294-E82C-44BE-9357-5E291B50FB7A}" type="pres">
      <dgm:prSet presAssocID="{858EDD46-0CDE-4431-9183-700FF9039D64}" presName="spaceBetweenRectangles" presStyleCnt="0"/>
      <dgm:spPr/>
    </dgm:pt>
    <dgm:pt modelId="{3CC3F07E-023D-4FD6-AC31-9AA9859341CD}" type="pres">
      <dgm:prSet presAssocID="{A2B36864-F554-4844-B776-D5937FCF8016}" presName="parentLin" presStyleCnt="0"/>
      <dgm:spPr/>
    </dgm:pt>
    <dgm:pt modelId="{8A564A20-50D9-4C41-AD2E-FFB768A0AAD4}" type="pres">
      <dgm:prSet presAssocID="{A2B36864-F554-4844-B776-D5937FCF8016}" presName="parentLeftMargin" presStyleLbl="node1" presStyleIdx="2" presStyleCnt="5"/>
      <dgm:spPr/>
    </dgm:pt>
    <dgm:pt modelId="{2665A966-05FA-4B79-8481-97B8376A7DC4}" type="pres">
      <dgm:prSet presAssocID="{A2B36864-F554-4844-B776-D5937FCF8016}" presName="parentText" presStyleLbl="node1" presStyleIdx="3" presStyleCnt="5" custScaleX="100655" custScaleY="161353">
        <dgm:presLayoutVars>
          <dgm:chMax val="0"/>
          <dgm:bulletEnabled val="1"/>
        </dgm:presLayoutVars>
      </dgm:prSet>
      <dgm:spPr/>
    </dgm:pt>
    <dgm:pt modelId="{1D32DAAB-ED72-4DC3-A9D4-97184C4F1704}" type="pres">
      <dgm:prSet presAssocID="{A2B36864-F554-4844-B776-D5937FCF8016}" presName="negativeSpace" presStyleCnt="0"/>
      <dgm:spPr/>
    </dgm:pt>
    <dgm:pt modelId="{328A5F33-9DB4-4A94-BE10-0177168F4C5A}" type="pres">
      <dgm:prSet presAssocID="{A2B36864-F554-4844-B776-D5937FCF8016}" presName="childText" presStyleLbl="conFgAcc1" presStyleIdx="3" presStyleCnt="5">
        <dgm:presLayoutVars>
          <dgm:bulletEnabled val="1"/>
        </dgm:presLayoutVars>
      </dgm:prSet>
      <dgm:spPr/>
    </dgm:pt>
    <dgm:pt modelId="{08650C13-BDF3-4C5B-A73B-D41DB2C6D94F}" type="pres">
      <dgm:prSet presAssocID="{74ED3EFB-C496-453C-9025-051ACF8216EA}" presName="spaceBetweenRectangles" presStyleCnt="0"/>
      <dgm:spPr/>
    </dgm:pt>
    <dgm:pt modelId="{3F173764-6A52-412B-A866-90C95B8BFCF9}" type="pres">
      <dgm:prSet presAssocID="{BA17FA9F-36A9-4BCE-89FC-B983FAD7E2F3}" presName="parentLin" presStyleCnt="0"/>
      <dgm:spPr/>
    </dgm:pt>
    <dgm:pt modelId="{437FCC8C-E2F9-4518-AEF9-00BF54B7F77F}" type="pres">
      <dgm:prSet presAssocID="{BA17FA9F-36A9-4BCE-89FC-B983FAD7E2F3}" presName="parentLeftMargin" presStyleLbl="node1" presStyleIdx="3" presStyleCnt="5"/>
      <dgm:spPr/>
    </dgm:pt>
    <dgm:pt modelId="{5760C0BD-FFD4-44A1-8513-C31173AE5402}" type="pres">
      <dgm:prSet presAssocID="{BA17FA9F-36A9-4BCE-89FC-B983FAD7E2F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EE55AD1-BD10-4CE3-AA72-16F76A98FF05}" type="pres">
      <dgm:prSet presAssocID="{BA17FA9F-36A9-4BCE-89FC-B983FAD7E2F3}" presName="negativeSpace" presStyleCnt="0"/>
      <dgm:spPr/>
    </dgm:pt>
    <dgm:pt modelId="{D653F168-BCB9-45B1-B234-E74AFCBC8B6C}" type="pres">
      <dgm:prSet presAssocID="{BA17FA9F-36A9-4BCE-89FC-B983FAD7E2F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40BC506-7453-451C-9D75-54907841F65A}" srcId="{F06344E0-5932-40F5-87ED-1D141357A9A5}" destId="{BA17FA9F-36A9-4BCE-89FC-B983FAD7E2F3}" srcOrd="4" destOrd="0" parTransId="{CBF54D85-3F19-4E69-BD25-B437704359CD}" sibTransId="{CED70D79-B7FD-490F-AD65-8C518E0F2D85}"/>
    <dgm:cxn modelId="{D5B6AD15-D7B5-4798-BB2E-BD0C4CBC1086}" type="presOf" srcId="{A2B36864-F554-4844-B776-D5937FCF8016}" destId="{2665A966-05FA-4B79-8481-97B8376A7DC4}" srcOrd="1" destOrd="0" presId="urn:microsoft.com/office/officeart/2005/8/layout/list1"/>
    <dgm:cxn modelId="{697FF924-AB1C-4D3A-85F8-C01E0B469C6E}" srcId="{F06344E0-5932-40F5-87ED-1D141357A9A5}" destId="{A2B36864-F554-4844-B776-D5937FCF8016}" srcOrd="3" destOrd="0" parTransId="{6E003B0B-A9D0-4531-ADE3-B35608D0DC99}" sibTransId="{74ED3EFB-C496-453C-9025-051ACF8216EA}"/>
    <dgm:cxn modelId="{F8088E3B-2AF0-47E3-9611-645CC86F6311}" srcId="{F06344E0-5932-40F5-87ED-1D141357A9A5}" destId="{A312DAF8-B368-4413-B1B5-007A12D41993}" srcOrd="2" destOrd="0" parTransId="{D1FCAC41-7D5D-4D87-B200-48F6A0D67F2D}" sibTransId="{858EDD46-0CDE-4431-9183-700FF9039D64}"/>
    <dgm:cxn modelId="{503AB141-FFA8-433A-9449-79F2E88DC68E}" type="presOf" srcId="{A2B36864-F554-4844-B776-D5937FCF8016}" destId="{8A564A20-50D9-4C41-AD2E-FFB768A0AAD4}" srcOrd="0" destOrd="0" presId="urn:microsoft.com/office/officeart/2005/8/layout/list1"/>
    <dgm:cxn modelId="{495A746F-BC37-474C-B7CF-18DEAB03AB31}" type="presOf" srcId="{39394936-F9AB-4A3B-B705-23170042EDD4}" destId="{FFF1E57D-FE0B-42C7-8330-D704D12E16E3}" srcOrd="1" destOrd="0" presId="urn:microsoft.com/office/officeart/2005/8/layout/list1"/>
    <dgm:cxn modelId="{D04B9953-D7D1-46A2-9C52-2A8FEE657050}" type="presOf" srcId="{BA17FA9F-36A9-4BCE-89FC-B983FAD7E2F3}" destId="{5760C0BD-FFD4-44A1-8513-C31173AE5402}" srcOrd="1" destOrd="0" presId="urn:microsoft.com/office/officeart/2005/8/layout/list1"/>
    <dgm:cxn modelId="{1BA48976-F09E-4517-BD48-A1C658DC975B}" type="presOf" srcId="{39394936-F9AB-4A3B-B705-23170042EDD4}" destId="{EAFD461B-2C50-4F94-AB6B-7EBC0E546CEF}" srcOrd="0" destOrd="0" presId="urn:microsoft.com/office/officeart/2005/8/layout/list1"/>
    <dgm:cxn modelId="{530FA859-2796-4A49-B02F-914350B0B84A}" type="presOf" srcId="{A312DAF8-B368-4413-B1B5-007A12D41993}" destId="{DB2DC24C-9DD8-4E0F-9DE7-A7A15EF8186E}" srcOrd="0" destOrd="0" presId="urn:microsoft.com/office/officeart/2005/8/layout/list1"/>
    <dgm:cxn modelId="{C04F5490-A606-45C1-92FF-E5C31D63502C}" srcId="{F06344E0-5932-40F5-87ED-1D141357A9A5}" destId="{39394936-F9AB-4A3B-B705-23170042EDD4}" srcOrd="0" destOrd="0" parTransId="{29003808-6B37-4633-AD61-3E8FA79B8537}" sibTransId="{64D02D9A-0BBB-4004-9448-58AA2B14866B}"/>
    <dgm:cxn modelId="{876CFD9B-A508-497B-A121-50E438DC8A89}" type="presOf" srcId="{F06344E0-5932-40F5-87ED-1D141357A9A5}" destId="{9AC37490-45C3-4F9C-92AC-220FE481F001}" srcOrd="0" destOrd="0" presId="urn:microsoft.com/office/officeart/2005/8/layout/list1"/>
    <dgm:cxn modelId="{CD90CFA6-DF14-4DD3-96C6-346690BB7BBD}" srcId="{F06344E0-5932-40F5-87ED-1D141357A9A5}" destId="{E3ED4B8E-A333-45CB-8F22-CCFD2358EC0B}" srcOrd="1" destOrd="0" parTransId="{AF9A73CE-B295-4DCD-B496-C585EABA6968}" sibTransId="{A0651F80-6489-47A2-B080-623F71ECF6E6}"/>
    <dgm:cxn modelId="{471C7AA7-584B-4FA0-8035-E08E4031D846}" type="presOf" srcId="{BA17FA9F-36A9-4BCE-89FC-B983FAD7E2F3}" destId="{437FCC8C-E2F9-4518-AEF9-00BF54B7F77F}" srcOrd="0" destOrd="0" presId="urn:microsoft.com/office/officeart/2005/8/layout/list1"/>
    <dgm:cxn modelId="{AEEBEFBA-51C4-4A1D-BDF7-96C1A01E0A4E}" type="presOf" srcId="{A312DAF8-B368-4413-B1B5-007A12D41993}" destId="{F171DCDF-D35A-475A-84DC-5D955C9293AC}" srcOrd="1" destOrd="0" presId="urn:microsoft.com/office/officeart/2005/8/layout/list1"/>
    <dgm:cxn modelId="{4224D2D3-B8AC-41A7-9E09-02042C584514}" type="presOf" srcId="{E3ED4B8E-A333-45CB-8F22-CCFD2358EC0B}" destId="{07562AF9-149E-4F32-9D4E-7F3548C6F5F9}" srcOrd="0" destOrd="0" presId="urn:microsoft.com/office/officeart/2005/8/layout/list1"/>
    <dgm:cxn modelId="{D5D321DB-67DF-4860-B75F-26C312DA1EED}" type="presOf" srcId="{E3ED4B8E-A333-45CB-8F22-CCFD2358EC0B}" destId="{2E40F060-54CF-434D-9DD7-73414985724A}" srcOrd="1" destOrd="0" presId="urn:microsoft.com/office/officeart/2005/8/layout/list1"/>
    <dgm:cxn modelId="{BC9FFC92-8652-43BB-9DE7-C1436D6FD738}" type="presParOf" srcId="{9AC37490-45C3-4F9C-92AC-220FE481F001}" destId="{A5C22C19-3BD8-4585-9D11-6B0C3820CA00}" srcOrd="0" destOrd="0" presId="urn:microsoft.com/office/officeart/2005/8/layout/list1"/>
    <dgm:cxn modelId="{D47D3176-993F-4F16-BA48-C269E13C6656}" type="presParOf" srcId="{A5C22C19-3BD8-4585-9D11-6B0C3820CA00}" destId="{EAFD461B-2C50-4F94-AB6B-7EBC0E546CEF}" srcOrd="0" destOrd="0" presId="urn:microsoft.com/office/officeart/2005/8/layout/list1"/>
    <dgm:cxn modelId="{8703DD16-F9F3-481D-B26C-31787F6F75C3}" type="presParOf" srcId="{A5C22C19-3BD8-4585-9D11-6B0C3820CA00}" destId="{FFF1E57D-FE0B-42C7-8330-D704D12E16E3}" srcOrd="1" destOrd="0" presId="urn:microsoft.com/office/officeart/2005/8/layout/list1"/>
    <dgm:cxn modelId="{8A3C1B72-EAA8-4263-A77B-1603811575E7}" type="presParOf" srcId="{9AC37490-45C3-4F9C-92AC-220FE481F001}" destId="{5993A570-B0B6-4A35-BCB4-18BF536BB737}" srcOrd="1" destOrd="0" presId="urn:microsoft.com/office/officeart/2005/8/layout/list1"/>
    <dgm:cxn modelId="{7AA79811-221D-4BA5-BA0D-B7CAB03FCAFC}" type="presParOf" srcId="{9AC37490-45C3-4F9C-92AC-220FE481F001}" destId="{13DC2BC0-10C3-4269-A44E-F8F29D503033}" srcOrd="2" destOrd="0" presId="urn:microsoft.com/office/officeart/2005/8/layout/list1"/>
    <dgm:cxn modelId="{9D5FF62C-4A34-46C7-B217-2FCA1D89D343}" type="presParOf" srcId="{9AC37490-45C3-4F9C-92AC-220FE481F001}" destId="{80CA2F4D-7A0E-4CE6-A7FE-3FCE59BAAB0E}" srcOrd="3" destOrd="0" presId="urn:microsoft.com/office/officeart/2005/8/layout/list1"/>
    <dgm:cxn modelId="{DE188D94-F65D-41AA-851E-10678D0B2C60}" type="presParOf" srcId="{9AC37490-45C3-4F9C-92AC-220FE481F001}" destId="{B22DDD59-A950-4C04-8A24-1E0D20A5FB3C}" srcOrd="4" destOrd="0" presId="urn:microsoft.com/office/officeart/2005/8/layout/list1"/>
    <dgm:cxn modelId="{F367D1D4-A83C-4B01-A353-85D0CAF71168}" type="presParOf" srcId="{B22DDD59-A950-4C04-8A24-1E0D20A5FB3C}" destId="{07562AF9-149E-4F32-9D4E-7F3548C6F5F9}" srcOrd="0" destOrd="0" presId="urn:microsoft.com/office/officeart/2005/8/layout/list1"/>
    <dgm:cxn modelId="{8FB94DF7-3D02-4C74-8585-D2225E38EA99}" type="presParOf" srcId="{B22DDD59-A950-4C04-8A24-1E0D20A5FB3C}" destId="{2E40F060-54CF-434D-9DD7-73414985724A}" srcOrd="1" destOrd="0" presId="urn:microsoft.com/office/officeart/2005/8/layout/list1"/>
    <dgm:cxn modelId="{8EB300CD-ADAD-4CD8-B17E-6E67D46EC901}" type="presParOf" srcId="{9AC37490-45C3-4F9C-92AC-220FE481F001}" destId="{CEFB24AE-9A9A-4D3E-B731-0C9B76A68847}" srcOrd="5" destOrd="0" presId="urn:microsoft.com/office/officeart/2005/8/layout/list1"/>
    <dgm:cxn modelId="{9DC9AEB2-015F-4BB2-B87B-23E290120A60}" type="presParOf" srcId="{9AC37490-45C3-4F9C-92AC-220FE481F001}" destId="{C281162D-41D5-4134-A2F7-CF7274503B4C}" srcOrd="6" destOrd="0" presId="urn:microsoft.com/office/officeart/2005/8/layout/list1"/>
    <dgm:cxn modelId="{2F82948E-A4E2-4D74-A397-19437C735038}" type="presParOf" srcId="{9AC37490-45C3-4F9C-92AC-220FE481F001}" destId="{BF50D84F-CB65-4311-8209-232427C02B4E}" srcOrd="7" destOrd="0" presId="urn:microsoft.com/office/officeart/2005/8/layout/list1"/>
    <dgm:cxn modelId="{ECB667DE-AB33-4B8D-B1D7-296BD71C9643}" type="presParOf" srcId="{9AC37490-45C3-4F9C-92AC-220FE481F001}" destId="{0134C054-5503-4EC2-BC38-D6DF4FD51031}" srcOrd="8" destOrd="0" presId="urn:microsoft.com/office/officeart/2005/8/layout/list1"/>
    <dgm:cxn modelId="{88EC2D1E-7854-4054-A801-D2DFCBE56BDC}" type="presParOf" srcId="{0134C054-5503-4EC2-BC38-D6DF4FD51031}" destId="{DB2DC24C-9DD8-4E0F-9DE7-A7A15EF8186E}" srcOrd="0" destOrd="0" presId="urn:microsoft.com/office/officeart/2005/8/layout/list1"/>
    <dgm:cxn modelId="{DBDE1C1A-8415-48CE-B577-667683682252}" type="presParOf" srcId="{0134C054-5503-4EC2-BC38-D6DF4FD51031}" destId="{F171DCDF-D35A-475A-84DC-5D955C9293AC}" srcOrd="1" destOrd="0" presId="urn:microsoft.com/office/officeart/2005/8/layout/list1"/>
    <dgm:cxn modelId="{0F53D4A2-5298-430C-9D23-9B0825E1053F}" type="presParOf" srcId="{9AC37490-45C3-4F9C-92AC-220FE481F001}" destId="{985463F9-9906-4FA8-927E-652314CBB463}" srcOrd="9" destOrd="0" presId="urn:microsoft.com/office/officeart/2005/8/layout/list1"/>
    <dgm:cxn modelId="{D36506A6-308E-4016-B3A5-C84A98534452}" type="presParOf" srcId="{9AC37490-45C3-4F9C-92AC-220FE481F001}" destId="{C6CE752F-6E71-4BB3-A6D2-1200AD36E455}" srcOrd="10" destOrd="0" presId="urn:microsoft.com/office/officeart/2005/8/layout/list1"/>
    <dgm:cxn modelId="{9513188A-E097-4C6B-AB53-3538E67CFE77}" type="presParOf" srcId="{9AC37490-45C3-4F9C-92AC-220FE481F001}" destId="{91FBF294-E82C-44BE-9357-5E291B50FB7A}" srcOrd="11" destOrd="0" presId="urn:microsoft.com/office/officeart/2005/8/layout/list1"/>
    <dgm:cxn modelId="{FA94B07B-B8FD-4665-A4FE-993134FCF4BF}" type="presParOf" srcId="{9AC37490-45C3-4F9C-92AC-220FE481F001}" destId="{3CC3F07E-023D-4FD6-AC31-9AA9859341CD}" srcOrd="12" destOrd="0" presId="urn:microsoft.com/office/officeart/2005/8/layout/list1"/>
    <dgm:cxn modelId="{5980AA49-5FA5-43DC-A311-43EC527B9F83}" type="presParOf" srcId="{3CC3F07E-023D-4FD6-AC31-9AA9859341CD}" destId="{8A564A20-50D9-4C41-AD2E-FFB768A0AAD4}" srcOrd="0" destOrd="0" presId="urn:microsoft.com/office/officeart/2005/8/layout/list1"/>
    <dgm:cxn modelId="{24C6331E-47C4-47A7-9F37-71E6E2919D45}" type="presParOf" srcId="{3CC3F07E-023D-4FD6-AC31-9AA9859341CD}" destId="{2665A966-05FA-4B79-8481-97B8376A7DC4}" srcOrd="1" destOrd="0" presId="urn:microsoft.com/office/officeart/2005/8/layout/list1"/>
    <dgm:cxn modelId="{41A5419B-3BF1-40E2-9B3E-11154E0C0678}" type="presParOf" srcId="{9AC37490-45C3-4F9C-92AC-220FE481F001}" destId="{1D32DAAB-ED72-4DC3-A9D4-97184C4F1704}" srcOrd="13" destOrd="0" presId="urn:microsoft.com/office/officeart/2005/8/layout/list1"/>
    <dgm:cxn modelId="{19C436A3-913F-4C48-B544-D3D7213B94E5}" type="presParOf" srcId="{9AC37490-45C3-4F9C-92AC-220FE481F001}" destId="{328A5F33-9DB4-4A94-BE10-0177168F4C5A}" srcOrd="14" destOrd="0" presId="urn:microsoft.com/office/officeart/2005/8/layout/list1"/>
    <dgm:cxn modelId="{ED611F36-FA4E-40C0-B423-C0941A6F7093}" type="presParOf" srcId="{9AC37490-45C3-4F9C-92AC-220FE481F001}" destId="{08650C13-BDF3-4C5B-A73B-D41DB2C6D94F}" srcOrd="15" destOrd="0" presId="urn:microsoft.com/office/officeart/2005/8/layout/list1"/>
    <dgm:cxn modelId="{43E491AE-FA02-4BF5-AEBA-D61F4AA7AC96}" type="presParOf" srcId="{9AC37490-45C3-4F9C-92AC-220FE481F001}" destId="{3F173764-6A52-412B-A866-90C95B8BFCF9}" srcOrd="16" destOrd="0" presId="urn:microsoft.com/office/officeart/2005/8/layout/list1"/>
    <dgm:cxn modelId="{074B4161-81FB-48C9-BDA3-AA501B31CFD1}" type="presParOf" srcId="{3F173764-6A52-412B-A866-90C95B8BFCF9}" destId="{437FCC8C-E2F9-4518-AEF9-00BF54B7F77F}" srcOrd="0" destOrd="0" presId="urn:microsoft.com/office/officeart/2005/8/layout/list1"/>
    <dgm:cxn modelId="{F44CEF4E-52B7-40AE-AB7C-43DB56C18629}" type="presParOf" srcId="{3F173764-6A52-412B-A866-90C95B8BFCF9}" destId="{5760C0BD-FFD4-44A1-8513-C31173AE5402}" srcOrd="1" destOrd="0" presId="urn:microsoft.com/office/officeart/2005/8/layout/list1"/>
    <dgm:cxn modelId="{D409DC6A-CA8D-496E-8E6D-E1C33A4C2C76}" type="presParOf" srcId="{9AC37490-45C3-4F9C-92AC-220FE481F001}" destId="{9EE55AD1-BD10-4CE3-AA72-16F76A98FF05}" srcOrd="17" destOrd="0" presId="urn:microsoft.com/office/officeart/2005/8/layout/list1"/>
    <dgm:cxn modelId="{3E0529FB-0A8E-4987-91C0-78DAEFF73FCC}" type="presParOf" srcId="{9AC37490-45C3-4F9C-92AC-220FE481F001}" destId="{D653F168-BCB9-45B1-B234-E74AFCBC8B6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44A5F3-C824-42F8-9C86-CE203E82AAAA}" type="doc">
      <dgm:prSet loTypeId="urn:microsoft.com/office/officeart/2005/8/layout/radial5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F5FB62D4-BA60-4DDE-B020-DEEC6D7E2E40}">
      <dgm:prSet phldrT="[Κείμενο]" custT="1"/>
      <dgm:spPr/>
      <dgm:t>
        <a:bodyPr/>
        <a:lstStyle/>
        <a:p>
          <a:pPr algn="ctr"/>
          <a:r>
            <a:rPr lang="el-GR" sz="2000" b="1" dirty="0">
              <a:latin typeface="+mn-lt"/>
              <a:cs typeface="Times New Roman" pitchFamily="18" charset="0"/>
            </a:rPr>
            <a:t>Περιεχόμενο</a:t>
          </a:r>
        </a:p>
      </dgm:t>
    </dgm:pt>
    <dgm:pt modelId="{45957EE0-2F01-4333-8CB8-10FA9F6541BF}" type="parTrans" cxnId="{41DDA08B-7785-4777-A13E-093BC546434D}">
      <dgm:prSet/>
      <dgm:spPr/>
      <dgm:t>
        <a:bodyPr/>
        <a:lstStyle/>
        <a:p>
          <a:pPr algn="ctr"/>
          <a:endParaRPr lang="el-GR">
            <a:latin typeface="+mn-lt"/>
          </a:endParaRPr>
        </a:p>
      </dgm:t>
    </dgm:pt>
    <dgm:pt modelId="{EDE79FFD-FE0D-49F1-BB7C-22049A4F2DA8}" type="sibTrans" cxnId="{41DDA08B-7785-4777-A13E-093BC546434D}">
      <dgm:prSet/>
      <dgm:spPr/>
      <dgm:t>
        <a:bodyPr/>
        <a:lstStyle/>
        <a:p>
          <a:pPr algn="ctr"/>
          <a:endParaRPr lang="el-GR">
            <a:latin typeface="+mn-lt"/>
          </a:endParaRPr>
        </a:p>
      </dgm:t>
    </dgm:pt>
    <dgm:pt modelId="{40D5C84E-60EA-42DE-B9EB-ADF6FCC4BC52}">
      <dgm:prSet phldrT="[Κείμενο]" custT="1"/>
      <dgm:spPr/>
      <dgm:t>
        <a:bodyPr/>
        <a:lstStyle/>
        <a:p>
          <a:pPr algn="ctr"/>
          <a:r>
            <a:rPr lang="el-GR" sz="2000" dirty="0">
              <a:latin typeface="+mn-lt"/>
              <a:cs typeface="Times New Roman" pitchFamily="18" charset="0"/>
            </a:rPr>
            <a:t>Μαθαίνω το περιεχόμενο των ΦΕ/ΤΧ</a:t>
          </a:r>
        </a:p>
      </dgm:t>
    </dgm:pt>
    <dgm:pt modelId="{D1052C46-F781-4C78-BDEF-1F16D247AD5C}" type="parTrans" cxnId="{3E39D7AB-6608-44BB-B001-1AED1987F134}">
      <dgm:prSet/>
      <dgm:spPr/>
      <dgm:t>
        <a:bodyPr/>
        <a:lstStyle/>
        <a:p>
          <a:pPr algn="ctr"/>
          <a:endParaRPr lang="el-GR">
            <a:latin typeface="+mn-lt"/>
          </a:endParaRPr>
        </a:p>
      </dgm:t>
    </dgm:pt>
    <dgm:pt modelId="{A47D91B3-DFF8-4051-90E4-174474F06689}" type="sibTrans" cxnId="{3E39D7AB-6608-44BB-B001-1AED1987F134}">
      <dgm:prSet/>
      <dgm:spPr/>
      <dgm:t>
        <a:bodyPr/>
        <a:lstStyle/>
        <a:p>
          <a:pPr algn="ctr"/>
          <a:endParaRPr lang="el-GR">
            <a:latin typeface="+mn-lt"/>
          </a:endParaRPr>
        </a:p>
      </dgm:t>
    </dgm:pt>
    <dgm:pt modelId="{3884D1E8-6C0D-4718-BEFC-35893C0DD6D2}">
      <dgm:prSet phldrT="[Κείμενο]" custT="1"/>
      <dgm:spPr/>
      <dgm:t>
        <a:bodyPr/>
        <a:lstStyle/>
        <a:p>
          <a:pPr algn="ctr"/>
          <a:r>
            <a:rPr lang="el-GR" sz="2000" dirty="0">
              <a:latin typeface="+mn-lt"/>
              <a:cs typeface="Times New Roman" pitchFamily="18" charset="0"/>
            </a:rPr>
            <a:t>Μαθαίνω για τη διαδικασία της διερεύνησης</a:t>
          </a:r>
        </a:p>
      </dgm:t>
    </dgm:pt>
    <dgm:pt modelId="{8BBBFB26-935D-462A-A865-69B3AAA438B3}" type="parTrans" cxnId="{0C133176-F89D-4DD4-AD53-8EB3B8AA4DF4}">
      <dgm:prSet/>
      <dgm:spPr/>
      <dgm:t>
        <a:bodyPr/>
        <a:lstStyle/>
        <a:p>
          <a:pPr algn="ctr"/>
          <a:endParaRPr lang="el-GR">
            <a:latin typeface="+mn-lt"/>
          </a:endParaRPr>
        </a:p>
      </dgm:t>
    </dgm:pt>
    <dgm:pt modelId="{8827CAFD-D62A-48BD-A5B6-5A279E8D336D}" type="sibTrans" cxnId="{0C133176-F89D-4DD4-AD53-8EB3B8AA4DF4}">
      <dgm:prSet/>
      <dgm:spPr/>
      <dgm:t>
        <a:bodyPr/>
        <a:lstStyle/>
        <a:p>
          <a:pPr algn="ctr"/>
          <a:endParaRPr lang="el-GR">
            <a:latin typeface="+mn-lt"/>
          </a:endParaRPr>
        </a:p>
      </dgm:t>
    </dgm:pt>
    <dgm:pt modelId="{FCE5EECC-3BF3-4DE5-8802-3AC70CC9E345}">
      <dgm:prSet phldrT="[Κείμενο]" custT="1"/>
      <dgm:spPr/>
      <dgm:t>
        <a:bodyPr/>
        <a:lstStyle/>
        <a:p>
          <a:pPr algn="ctr"/>
          <a:r>
            <a:rPr lang="el-GR" sz="2000" dirty="0">
              <a:latin typeface="+mn-lt"/>
              <a:cs typeface="Times New Roman" pitchFamily="18" charset="0"/>
            </a:rPr>
            <a:t>Μαθαίνω για τις </a:t>
          </a:r>
        </a:p>
        <a:p>
          <a:pPr algn="ctr"/>
          <a:r>
            <a:rPr lang="el-GR" sz="2000" dirty="0">
              <a:latin typeface="+mn-lt"/>
              <a:cs typeface="Times New Roman" pitchFamily="18" charset="0"/>
            </a:rPr>
            <a:t>ΦΕ &amp; ΤΧ</a:t>
          </a:r>
        </a:p>
      </dgm:t>
    </dgm:pt>
    <dgm:pt modelId="{9C969AF3-3762-4441-8819-59105E32B907}" type="parTrans" cxnId="{03CAC256-F696-491E-B562-D4B8290F84D5}">
      <dgm:prSet/>
      <dgm:spPr/>
      <dgm:t>
        <a:bodyPr/>
        <a:lstStyle/>
        <a:p>
          <a:pPr algn="ctr"/>
          <a:endParaRPr lang="el-GR">
            <a:latin typeface="+mn-lt"/>
          </a:endParaRPr>
        </a:p>
      </dgm:t>
    </dgm:pt>
    <dgm:pt modelId="{BD855F8C-EF52-4554-84D1-B89165858ABE}" type="sibTrans" cxnId="{03CAC256-F696-491E-B562-D4B8290F84D5}">
      <dgm:prSet/>
      <dgm:spPr/>
      <dgm:t>
        <a:bodyPr/>
        <a:lstStyle/>
        <a:p>
          <a:pPr algn="ctr"/>
          <a:endParaRPr lang="el-GR">
            <a:latin typeface="+mn-lt"/>
          </a:endParaRPr>
        </a:p>
      </dgm:t>
    </dgm:pt>
    <dgm:pt modelId="{1ACDF6EE-2CB3-4163-A069-1A89BCA22564}" type="pres">
      <dgm:prSet presAssocID="{DA44A5F3-C824-42F8-9C86-CE203E82AAA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267895B-0420-4BFC-977B-8F7A2F537F70}" type="pres">
      <dgm:prSet presAssocID="{F5FB62D4-BA60-4DDE-B020-DEEC6D7E2E40}" presName="centerShape" presStyleLbl="node0" presStyleIdx="0" presStyleCnt="1" custScaleX="170046" custScaleY="104323" custLinFactNeighborX="-4591" custLinFactNeighborY="-2785"/>
      <dgm:spPr/>
    </dgm:pt>
    <dgm:pt modelId="{8982D11A-755E-4FC4-83A7-0B13019C97C9}" type="pres">
      <dgm:prSet presAssocID="{D1052C46-F781-4C78-BDEF-1F16D247AD5C}" presName="parTrans" presStyleLbl="sibTrans2D1" presStyleIdx="0" presStyleCnt="3" custAng="21555120" custLinFactNeighborX="13626" custLinFactNeighborY="-8481"/>
      <dgm:spPr/>
    </dgm:pt>
    <dgm:pt modelId="{836A9292-04EB-42D7-930C-C90AA314D6EC}" type="pres">
      <dgm:prSet presAssocID="{D1052C46-F781-4C78-BDEF-1F16D247AD5C}" presName="connectorText" presStyleLbl="sibTrans2D1" presStyleIdx="0" presStyleCnt="3"/>
      <dgm:spPr/>
    </dgm:pt>
    <dgm:pt modelId="{B127FC27-949F-4A90-A045-7F1F4A98F2C4}" type="pres">
      <dgm:prSet presAssocID="{40D5C84E-60EA-42DE-B9EB-ADF6FCC4BC52}" presName="node" presStyleLbl="node1" presStyleIdx="0" presStyleCnt="3" custScaleX="151003" custScaleY="83788" custRadScaleRad="93909" custRadScaleInc="-23">
        <dgm:presLayoutVars>
          <dgm:bulletEnabled val="1"/>
        </dgm:presLayoutVars>
      </dgm:prSet>
      <dgm:spPr/>
    </dgm:pt>
    <dgm:pt modelId="{58344F3F-5FE1-49A5-A040-721B7CC6BF59}" type="pres">
      <dgm:prSet presAssocID="{8BBBFB26-935D-462A-A865-69B3AAA438B3}" presName="parTrans" presStyleLbl="sibTrans2D1" presStyleIdx="1" presStyleCnt="3" custScaleX="120015" custScaleY="91303"/>
      <dgm:spPr/>
    </dgm:pt>
    <dgm:pt modelId="{BB91C960-5246-4463-988D-BA9C9DD9E59A}" type="pres">
      <dgm:prSet presAssocID="{8BBBFB26-935D-462A-A865-69B3AAA438B3}" presName="connectorText" presStyleLbl="sibTrans2D1" presStyleIdx="1" presStyleCnt="3"/>
      <dgm:spPr/>
    </dgm:pt>
    <dgm:pt modelId="{F0E24ED5-F5D0-46E5-88B8-F83D9A7C61AB}" type="pres">
      <dgm:prSet presAssocID="{3884D1E8-6C0D-4718-BEFC-35893C0DD6D2}" presName="node" presStyleLbl="node1" presStyleIdx="1" presStyleCnt="3" custScaleX="162346" custScaleY="111122" custRadScaleRad="124255" custRadScaleInc="-22731">
        <dgm:presLayoutVars>
          <dgm:bulletEnabled val="1"/>
        </dgm:presLayoutVars>
      </dgm:prSet>
      <dgm:spPr/>
    </dgm:pt>
    <dgm:pt modelId="{37A4B318-D8D9-421C-9B16-F7784813B38D}" type="pres">
      <dgm:prSet presAssocID="{9C969AF3-3762-4441-8819-59105E32B907}" presName="parTrans" presStyleLbl="sibTrans2D1" presStyleIdx="2" presStyleCnt="3" custScaleX="139213" custScaleY="71480" custLinFactNeighborX="-11065" custLinFactNeighborY="-3330"/>
      <dgm:spPr/>
    </dgm:pt>
    <dgm:pt modelId="{C74973AD-FBEA-48B3-9644-8BBCBF109C6D}" type="pres">
      <dgm:prSet presAssocID="{9C969AF3-3762-4441-8819-59105E32B907}" presName="connectorText" presStyleLbl="sibTrans2D1" presStyleIdx="2" presStyleCnt="3"/>
      <dgm:spPr/>
    </dgm:pt>
    <dgm:pt modelId="{79EDA0D3-0A57-47B2-BF4B-61F755EC6A66}" type="pres">
      <dgm:prSet presAssocID="{FCE5EECC-3BF3-4DE5-8802-3AC70CC9E345}" presName="node" presStyleLbl="node1" presStyleIdx="2" presStyleCnt="3" custScaleX="126500" custRadScaleRad="125189" custRadScaleInc="10505">
        <dgm:presLayoutVars>
          <dgm:bulletEnabled val="1"/>
        </dgm:presLayoutVars>
      </dgm:prSet>
      <dgm:spPr/>
    </dgm:pt>
  </dgm:ptLst>
  <dgm:cxnLst>
    <dgm:cxn modelId="{D2F2AD18-D34E-49EA-95A7-A5688E23B8A4}" type="presOf" srcId="{D1052C46-F781-4C78-BDEF-1F16D247AD5C}" destId="{8982D11A-755E-4FC4-83A7-0B13019C97C9}" srcOrd="0" destOrd="0" presId="urn:microsoft.com/office/officeart/2005/8/layout/radial5"/>
    <dgm:cxn modelId="{DD93F02D-63EC-4FCE-8FB0-A997D4710DBD}" type="presOf" srcId="{FCE5EECC-3BF3-4DE5-8802-3AC70CC9E345}" destId="{79EDA0D3-0A57-47B2-BF4B-61F755EC6A66}" srcOrd="0" destOrd="0" presId="urn:microsoft.com/office/officeart/2005/8/layout/radial5"/>
    <dgm:cxn modelId="{40D87142-2B9F-4C92-BF35-A8D11918DC3A}" type="presOf" srcId="{8BBBFB26-935D-462A-A865-69B3AAA438B3}" destId="{58344F3F-5FE1-49A5-A040-721B7CC6BF59}" srcOrd="0" destOrd="0" presId="urn:microsoft.com/office/officeart/2005/8/layout/radial5"/>
    <dgm:cxn modelId="{B10B144F-A31E-49B5-B0C5-F87FFF1E0AB6}" type="presOf" srcId="{9C969AF3-3762-4441-8819-59105E32B907}" destId="{C74973AD-FBEA-48B3-9644-8BBCBF109C6D}" srcOrd="1" destOrd="0" presId="urn:microsoft.com/office/officeart/2005/8/layout/radial5"/>
    <dgm:cxn modelId="{0C133176-F89D-4DD4-AD53-8EB3B8AA4DF4}" srcId="{F5FB62D4-BA60-4DDE-B020-DEEC6D7E2E40}" destId="{3884D1E8-6C0D-4718-BEFC-35893C0DD6D2}" srcOrd="1" destOrd="0" parTransId="{8BBBFB26-935D-462A-A865-69B3AAA438B3}" sibTransId="{8827CAFD-D62A-48BD-A5B6-5A279E8D336D}"/>
    <dgm:cxn modelId="{03CAC256-F696-491E-B562-D4B8290F84D5}" srcId="{F5FB62D4-BA60-4DDE-B020-DEEC6D7E2E40}" destId="{FCE5EECC-3BF3-4DE5-8802-3AC70CC9E345}" srcOrd="2" destOrd="0" parTransId="{9C969AF3-3762-4441-8819-59105E32B907}" sibTransId="{BD855F8C-EF52-4554-84D1-B89165858ABE}"/>
    <dgm:cxn modelId="{7D849C5A-2D5D-48C7-9EF8-A4DDFD176544}" type="presOf" srcId="{F5FB62D4-BA60-4DDE-B020-DEEC6D7E2E40}" destId="{6267895B-0420-4BFC-977B-8F7A2F537F70}" srcOrd="0" destOrd="0" presId="urn:microsoft.com/office/officeart/2005/8/layout/radial5"/>
    <dgm:cxn modelId="{5D34E37F-7043-4959-B8F1-505DBF2AE8F9}" type="presOf" srcId="{9C969AF3-3762-4441-8819-59105E32B907}" destId="{37A4B318-D8D9-421C-9B16-F7784813B38D}" srcOrd="0" destOrd="0" presId="urn:microsoft.com/office/officeart/2005/8/layout/radial5"/>
    <dgm:cxn modelId="{41DDA08B-7785-4777-A13E-093BC546434D}" srcId="{DA44A5F3-C824-42F8-9C86-CE203E82AAAA}" destId="{F5FB62D4-BA60-4DDE-B020-DEEC6D7E2E40}" srcOrd="0" destOrd="0" parTransId="{45957EE0-2F01-4333-8CB8-10FA9F6541BF}" sibTransId="{EDE79FFD-FE0D-49F1-BB7C-22049A4F2DA8}"/>
    <dgm:cxn modelId="{8744ECA2-E27D-4FA5-AB60-B23DAFF1C289}" type="presOf" srcId="{D1052C46-F781-4C78-BDEF-1F16D247AD5C}" destId="{836A9292-04EB-42D7-930C-C90AA314D6EC}" srcOrd="1" destOrd="0" presId="urn:microsoft.com/office/officeart/2005/8/layout/radial5"/>
    <dgm:cxn modelId="{3E39D7AB-6608-44BB-B001-1AED1987F134}" srcId="{F5FB62D4-BA60-4DDE-B020-DEEC6D7E2E40}" destId="{40D5C84E-60EA-42DE-B9EB-ADF6FCC4BC52}" srcOrd="0" destOrd="0" parTransId="{D1052C46-F781-4C78-BDEF-1F16D247AD5C}" sibTransId="{A47D91B3-DFF8-4051-90E4-174474F06689}"/>
    <dgm:cxn modelId="{0FEE32B2-7715-4A12-9BFB-A2B4EEA2F62A}" type="presOf" srcId="{3884D1E8-6C0D-4718-BEFC-35893C0DD6D2}" destId="{F0E24ED5-F5D0-46E5-88B8-F83D9A7C61AB}" srcOrd="0" destOrd="0" presId="urn:microsoft.com/office/officeart/2005/8/layout/radial5"/>
    <dgm:cxn modelId="{A915BDB2-5A4A-420C-9829-50BF30247D9A}" type="presOf" srcId="{DA44A5F3-C824-42F8-9C86-CE203E82AAAA}" destId="{1ACDF6EE-2CB3-4163-A069-1A89BCA22564}" srcOrd="0" destOrd="0" presId="urn:microsoft.com/office/officeart/2005/8/layout/radial5"/>
    <dgm:cxn modelId="{85508AB9-F33C-4E55-92AA-A463BEB1E37D}" type="presOf" srcId="{8BBBFB26-935D-462A-A865-69B3AAA438B3}" destId="{BB91C960-5246-4463-988D-BA9C9DD9E59A}" srcOrd="1" destOrd="0" presId="urn:microsoft.com/office/officeart/2005/8/layout/radial5"/>
    <dgm:cxn modelId="{E77E80C7-8BF5-46EA-836B-2D85121836C4}" type="presOf" srcId="{40D5C84E-60EA-42DE-B9EB-ADF6FCC4BC52}" destId="{B127FC27-949F-4A90-A045-7F1F4A98F2C4}" srcOrd="0" destOrd="0" presId="urn:microsoft.com/office/officeart/2005/8/layout/radial5"/>
    <dgm:cxn modelId="{B98B6FE6-7102-49F8-AD49-7F9346657E1A}" type="presParOf" srcId="{1ACDF6EE-2CB3-4163-A069-1A89BCA22564}" destId="{6267895B-0420-4BFC-977B-8F7A2F537F70}" srcOrd="0" destOrd="0" presId="urn:microsoft.com/office/officeart/2005/8/layout/radial5"/>
    <dgm:cxn modelId="{0F0675CB-D1CC-4317-B6F9-A5E3FC7A47D3}" type="presParOf" srcId="{1ACDF6EE-2CB3-4163-A069-1A89BCA22564}" destId="{8982D11A-755E-4FC4-83A7-0B13019C97C9}" srcOrd="1" destOrd="0" presId="urn:microsoft.com/office/officeart/2005/8/layout/radial5"/>
    <dgm:cxn modelId="{A142BEDB-C38C-49A4-A4D1-4A3066C730BD}" type="presParOf" srcId="{8982D11A-755E-4FC4-83A7-0B13019C97C9}" destId="{836A9292-04EB-42D7-930C-C90AA314D6EC}" srcOrd="0" destOrd="0" presId="urn:microsoft.com/office/officeart/2005/8/layout/radial5"/>
    <dgm:cxn modelId="{44A5187E-4BDB-4020-982F-7F40CC1756A0}" type="presParOf" srcId="{1ACDF6EE-2CB3-4163-A069-1A89BCA22564}" destId="{B127FC27-949F-4A90-A045-7F1F4A98F2C4}" srcOrd="2" destOrd="0" presId="urn:microsoft.com/office/officeart/2005/8/layout/radial5"/>
    <dgm:cxn modelId="{F12657BA-C008-4B50-922C-980D255A61E3}" type="presParOf" srcId="{1ACDF6EE-2CB3-4163-A069-1A89BCA22564}" destId="{58344F3F-5FE1-49A5-A040-721B7CC6BF59}" srcOrd="3" destOrd="0" presId="urn:microsoft.com/office/officeart/2005/8/layout/radial5"/>
    <dgm:cxn modelId="{F97779D8-09D0-4608-A412-233F8C6269D5}" type="presParOf" srcId="{58344F3F-5FE1-49A5-A040-721B7CC6BF59}" destId="{BB91C960-5246-4463-988D-BA9C9DD9E59A}" srcOrd="0" destOrd="0" presId="urn:microsoft.com/office/officeart/2005/8/layout/radial5"/>
    <dgm:cxn modelId="{40044A74-B7C2-4485-A3CA-A5DB3DE69633}" type="presParOf" srcId="{1ACDF6EE-2CB3-4163-A069-1A89BCA22564}" destId="{F0E24ED5-F5D0-46E5-88B8-F83D9A7C61AB}" srcOrd="4" destOrd="0" presId="urn:microsoft.com/office/officeart/2005/8/layout/radial5"/>
    <dgm:cxn modelId="{11C3EF04-3C49-42FA-B1C9-BA72AC72A594}" type="presParOf" srcId="{1ACDF6EE-2CB3-4163-A069-1A89BCA22564}" destId="{37A4B318-D8D9-421C-9B16-F7784813B38D}" srcOrd="5" destOrd="0" presId="urn:microsoft.com/office/officeart/2005/8/layout/radial5"/>
    <dgm:cxn modelId="{4C5B0E11-6D3D-4914-9908-35E97880162C}" type="presParOf" srcId="{37A4B318-D8D9-421C-9B16-F7784813B38D}" destId="{C74973AD-FBEA-48B3-9644-8BBCBF109C6D}" srcOrd="0" destOrd="0" presId="urn:microsoft.com/office/officeart/2005/8/layout/radial5"/>
    <dgm:cxn modelId="{485C9B57-48E3-41C7-A66F-4B429B1ACA4C}" type="presParOf" srcId="{1ACDF6EE-2CB3-4163-A069-1A89BCA22564}" destId="{79EDA0D3-0A57-47B2-BF4B-61F755EC6A6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4D3A46-BAD1-4868-9117-D7F367285E89}" type="doc">
      <dgm:prSet loTypeId="urn:microsoft.com/office/officeart/2005/8/layout/cycle8" loCatId="cycle" qsTypeId="urn:microsoft.com/office/officeart/2005/8/quickstyle/3d3" qsCatId="3D" csTypeId="urn:microsoft.com/office/officeart/2005/8/colors/colorful1#2" csCatId="colorful" phldr="1"/>
      <dgm:spPr/>
    </dgm:pt>
    <dgm:pt modelId="{EAACF05B-0BA9-47CD-AF97-8419E6B73AB5}">
      <dgm:prSet phldrT="[Κείμενο]" custT="1"/>
      <dgm:spPr/>
      <dgm:t>
        <a:bodyPr/>
        <a:lstStyle/>
        <a:p>
          <a:r>
            <a:rPr lang="el-GR" sz="2400" b="1" dirty="0">
              <a:solidFill>
                <a:schemeClr val="bg1"/>
              </a:solidFill>
            </a:rPr>
            <a:t>Περιβάλλον μάθησης</a:t>
          </a:r>
        </a:p>
      </dgm:t>
    </dgm:pt>
    <dgm:pt modelId="{02701536-5472-45A2-89C3-9CAE6CFA619A}" type="parTrans" cxnId="{F39D9F0A-60C3-4A42-945D-6496ED6F6CD2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EA445F35-A667-4D59-B4AC-91E775C80BE6}" type="sibTrans" cxnId="{F39D9F0A-60C3-4A42-945D-6496ED6F6CD2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30FA8E4F-7176-4E9A-A11B-B4A81CBAE33F}">
      <dgm:prSet phldrT="[Κείμενο]" custT="1"/>
      <dgm:spPr/>
      <dgm:t>
        <a:bodyPr/>
        <a:lstStyle/>
        <a:p>
          <a:r>
            <a:rPr lang="el-GR" sz="2200" b="1" dirty="0">
              <a:solidFill>
                <a:schemeClr val="bg1"/>
              </a:solidFill>
            </a:rPr>
            <a:t>Διδακτικός </a:t>
          </a:r>
          <a:r>
            <a:rPr lang="el-GR" sz="2200" b="1" dirty="0" err="1">
              <a:solidFill>
                <a:schemeClr val="bg1"/>
              </a:solidFill>
            </a:rPr>
            <a:t>Μετασχη</a:t>
          </a:r>
          <a:r>
            <a:rPr lang="el-GR" sz="2200" b="1" dirty="0">
              <a:solidFill>
                <a:schemeClr val="bg1"/>
              </a:solidFill>
            </a:rPr>
            <a:t>-</a:t>
          </a:r>
          <a:r>
            <a:rPr lang="el-GR" sz="2200" b="1" dirty="0" err="1">
              <a:solidFill>
                <a:schemeClr val="bg1"/>
              </a:solidFill>
            </a:rPr>
            <a:t>ματισμός</a:t>
          </a:r>
          <a:r>
            <a:rPr lang="el-GR" sz="2200" b="1" dirty="0">
              <a:solidFill>
                <a:schemeClr val="bg1"/>
              </a:solidFill>
            </a:rPr>
            <a:t> του </a:t>
          </a:r>
          <a:r>
            <a:rPr lang="el-GR" sz="2200" b="1" dirty="0" err="1">
              <a:solidFill>
                <a:schemeClr val="bg1"/>
              </a:solidFill>
            </a:rPr>
            <a:t>περιεχο</a:t>
          </a:r>
          <a:r>
            <a:rPr lang="el-GR" sz="2200" b="1" dirty="0">
              <a:solidFill>
                <a:schemeClr val="bg1"/>
              </a:solidFill>
            </a:rPr>
            <a:t>-</a:t>
          </a:r>
          <a:r>
            <a:rPr lang="el-GR" sz="2200" b="1" dirty="0" err="1">
              <a:solidFill>
                <a:schemeClr val="bg1"/>
              </a:solidFill>
            </a:rPr>
            <a:t>μένου</a:t>
          </a:r>
          <a:endParaRPr lang="el-GR" sz="2200" b="1" dirty="0">
            <a:solidFill>
              <a:schemeClr val="bg1"/>
            </a:solidFill>
          </a:endParaRPr>
        </a:p>
      </dgm:t>
    </dgm:pt>
    <dgm:pt modelId="{D94943ED-42E4-49D9-9209-D91296530DFE}" type="parTrans" cxnId="{1460F52E-E45F-48F4-B2A0-6A35E643B5BB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B611C9F9-D999-4F5B-8FA2-72C6D5F5F2D6}" type="sibTrans" cxnId="{1460F52E-E45F-48F4-B2A0-6A35E643B5BB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A3A4E7A2-F950-4D29-9F36-1BE2ABDF0792}">
      <dgm:prSet phldrT="[Κείμενο]" custT="1"/>
      <dgm:spPr/>
      <dgm:t>
        <a:bodyPr/>
        <a:lstStyle/>
        <a:p>
          <a:r>
            <a:rPr lang="el-GR" sz="2000" b="1" dirty="0">
              <a:solidFill>
                <a:schemeClr val="bg1"/>
              </a:solidFill>
            </a:rPr>
            <a:t>Ιδέες και τα προβλήματα κατανόησης των μαθητών</a:t>
          </a:r>
        </a:p>
      </dgm:t>
    </dgm:pt>
    <dgm:pt modelId="{7A40563C-5312-4C71-BE73-D05D76CE6EC6}" type="sibTrans" cxnId="{A2E57644-89C0-47AF-A73F-95FA1620C616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C3C3358B-0488-425B-A12E-99DB4AD7EE56}" type="parTrans" cxnId="{A2E57644-89C0-47AF-A73F-95FA1620C616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9F513A8F-5FE8-4FAD-8FDC-52E09D55DE57}" type="pres">
      <dgm:prSet presAssocID="{7D4D3A46-BAD1-4868-9117-D7F367285E89}" presName="compositeShape" presStyleCnt="0">
        <dgm:presLayoutVars>
          <dgm:chMax val="7"/>
          <dgm:dir/>
          <dgm:resizeHandles val="exact"/>
        </dgm:presLayoutVars>
      </dgm:prSet>
      <dgm:spPr/>
    </dgm:pt>
    <dgm:pt modelId="{EE4F9E4A-D2D3-4CC0-BD51-328C53BF192E}" type="pres">
      <dgm:prSet presAssocID="{7D4D3A46-BAD1-4868-9117-D7F367285E89}" presName="wedge1" presStyleLbl="node1" presStyleIdx="0" presStyleCnt="3"/>
      <dgm:spPr/>
    </dgm:pt>
    <dgm:pt modelId="{FCD951DA-A869-4375-B991-3D8E1549DA6F}" type="pres">
      <dgm:prSet presAssocID="{7D4D3A46-BAD1-4868-9117-D7F367285E89}" presName="dummy1a" presStyleCnt="0"/>
      <dgm:spPr/>
    </dgm:pt>
    <dgm:pt modelId="{B8AA577B-FCBE-414B-9D23-E9BC04DA46A4}" type="pres">
      <dgm:prSet presAssocID="{7D4D3A46-BAD1-4868-9117-D7F367285E89}" presName="dummy1b" presStyleCnt="0"/>
      <dgm:spPr/>
    </dgm:pt>
    <dgm:pt modelId="{AB6183D8-A135-4EFB-8012-65A95541460C}" type="pres">
      <dgm:prSet presAssocID="{7D4D3A46-BAD1-4868-9117-D7F367285E8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CDA116A-7704-479F-9B93-F9B7299A0F16}" type="pres">
      <dgm:prSet presAssocID="{7D4D3A46-BAD1-4868-9117-D7F367285E89}" presName="wedge2" presStyleLbl="node1" presStyleIdx="1" presStyleCnt="3"/>
      <dgm:spPr/>
    </dgm:pt>
    <dgm:pt modelId="{E773F7E7-DB87-42B7-B1AF-11C113D7C2D1}" type="pres">
      <dgm:prSet presAssocID="{7D4D3A46-BAD1-4868-9117-D7F367285E89}" presName="dummy2a" presStyleCnt="0"/>
      <dgm:spPr/>
    </dgm:pt>
    <dgm:pt modelId="{4F5F2D9B-287B-49C0-B770-25E18B00E0D4}" type="pres">
      <dgm:prSet presAssocID="{7D4D3A46-BAD1-4868-9117-D7F367285E89}" presName="dummy2b" presStyleCnt="0"/>
      <dgm:spPr/>
    </dgm:pt>
    <dgm:pt modelId="{CD23798B-B5D4-41EF-B80C-410042E333DA}" type="pres">
      <dgm:prSet presAssocID="{7D4D3A46-BAD1-4868-9117-D7F367285E8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70D3344-30FD-4E93-9189-25CC094833F2}" type="pres">
      <dgm:prSet presAssocID="{7D4D3A46-BAD1-4868-9117-D7F367285E89}" presName="wedge3" presStyleLbl="node1" presStyleIdx="2" presStyleCnt="3"/>
      <dgm:spPr/>
    </dgm:pt>
    <dgm:pt modelId="{BCEE6BBD-3AFA-4C08-8BC4-9138D1A4449B}" type="pres">
      <dgm:prSet presAssocID="{7D4D3A46-BAD1-4868-9117-D7F367285E89}" presName="dummy3a" presStyleCnt="0"/>
      <dgm:spPr/>
    </dgm:pt>
    <dgm:pt modelId="{D61CAA8E-A020-43FD-A106-6B32C9EA915D}" type="pres">
      <dgm:prSet presAssocID="{7D4D3A46-BAD1-4868-9117-D7F367285E89}" presName="dummy3b" presStyleCnt="0"/>
      <dgm:spPr/>
    </dgm:pt>
    <dgm:pt modelId="{B884E53E-5859-433B-826B-9A1B39B464C7}" type="pres">
      <dgm:prSet presAssocID="{7D4D3A46-BAD1-4868-9117-D7F367285E8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C6E3676-44B5-479E-9BD5-2984EE68B1B5}" type="pres">
      <dgm:prSet presAssocID="{7A40563C-5312-4C71-BE73-D05D76CE6EC6}" presName="arrowWedge1" presStyleLbl="fgSibTrans2D1" presStyleIdx="0" presStyleCnt="3"/>
      <dgm:spPr/>
    </dgm:pt>
    <dgm:pt modelId="{3C6B97F6-524C-466A-97F4-11A9FE07EFB8}" type="pres">
      <dgm:prSet presAssocID="{EA445F35-A667-4D59-B4AC-91E775C80BE6}" presName="arrowWedge2" presStyleLbl="fgSibTrans2D1" presStyleIdx="1" presStyleCnt="3"/>
      <dgm:spPr/>
    </dgm:pt>
    <dgm:pt modelId="{A947FF92-DDA2-4BFD-A6DE-6CB672416AB9}" type="pres">
      <dgm:prSet presAssocID="{B611C9F9-D999-4F5B-8FA2-72C6D5F5F2D6}" presName="arrowWedge3" presStyleLbl="fgSibTrans2D1" presStyleIdx="2" presStyleCnt="3"/>
      <dgm:spPr/>
    </dgm:pt>
  </dgm:ptLst>
  <dgm:cxnLst>
    <dgm:cxn modelId="{F39D9F0A-60C3-4A42-945D-6496ED6F6CD2}" srcId="{7D4D3A46-BAD1-4868-9117-D7F367285E89}" destId="{EAACF05B-0BA9-47CD-AF97-8419E6B73AB5}" srcOrd="1" destOrd="0" parTransId="{02701536-5472-45A2-89C3-9CAE6CFA619A}" sibTransId="{EA445F35-A667-4D59-B4AC-91E775C80BE6}"/>
    <dgm:cxn modelId="{1D1B6D1F-2C25-4B96-BD93-DCFB4C253750}" type="presOf" srcId="{EAACF05B-0BA9-47CD-AF97-8419E6B73AB5}" destId="{CD23798B-B5D4-41EF-B80C-410042E333DA}" srcOrd="1" destOrd="0" presId="urn:microsoft.com/office/officeart/2005/8/layout/cycle8"/>
    <dgm:cxn modelId="{5FC0E125-18DB-4C3B-87F8-BD5CA01D99AE}" type="presOf" srcId="{30FA8E4F-7176-4E9A-A11B-B4A81CBAE33F}" destId="{B884E53E-5859-433B-826B-9A1B39B464C7}" srcOrd="1" destOrd="0" presId="urn:microsoft.com/office/officeart/2005/8/layout/cycle8"/>
    <dgm:cxn modelId="{1460F52E-E45F-48F4-B2A0-6A35E643B5BB}" srcId="{7D4D3A46-BAD1-4868-9117-D7F367285E89}" destId="{30FA8E4F-7176-4E9A-A11B-B4A81CBAE33F}" srcOrd="2" destOrd="0" parTransId="{D94943ED-42E4-49D9-9209-D91296530DFE}" sibTransId="{B611C9F9-D999-4F5B-8FA2-72C6D5F5F2D6}"/>
    <dgm:cxn modelId="{A2E57644-89C0-47AF-A73F-95FA1620C616}" srcId="{7D4D3A46-BAD1-4868-9117-D7F367285E89}" destId="{A3A4E7A2-F950-4D29-9F36-1BE2ABDF0792}" srcOrd="0" destOrd="0" parTransId="{C3C3358B-0488-425B-A12E-99DB4AD7EE56}" sibTransId="{7A40563C-5312-4C71-BE73-D05D76CE6EC6}"/>
    <dgm:cxn modelId="{06B40F66-FCAA-497E-8312-E5FA806FB498}" type="presOf" srcId="{A3A4E7A2-F950-4D29-9F36-1BE2ABDF0792}" destId="{EE4F9E4A-D2D3-4CC0-BD51-328C53BF192E}" srcOrd="0" destOrd="0" presId="urn:microsoft.com/office/officeart/2005/8/layout/cycle8"/>
    <dgm:cxn modelId="{1F820387-F4F0-4F36-BBA8-9F8FF647A83C}" type="presOf" srcId="{7D4D3A46-BAD1-4868-9117-D7F367285E89}" destId="{9F513A8F-5FE8-4FAD-8FDC-52E09D55DE57}" srcOrd="0" destOrd="0" presId="urn:microsoft.com/office/officeart/2005/8/layout/cycle8"/>
    <dgm:cxn modelId="{4BE31AE6-8EEF-4E40-99C2-2FF4074474CC}" type="presOf" srcId="{A3A4E7A2-F950-4D29-9F36-1BE2ABDF0792}" destId="{AB6183D8-A135-4EFB-8012-65A95541460C}" srcOrd="1" destOrd="0" presId="urn:microsoft.com/office/officeart/2005/8/layout/cycle8"/>
    <dgm:cxn modelId="{5CAAAAE9-BC2A-44BC-9DC9-9B5E32BD7138}" type="presOf" srcId="{EAACF05B-0BA9-47CD-AF97-8419E6B73AB5}" destId="{FCDA116A-7704-479F-9B93-F9B7299A0F16}" srcOrd="0" destOrd="0" presId="urn:microsoft.com/office/officeart/2005/8/layout/cycle8"/>
    <dgm:cxn modelId="{08E648EF-DD43-4BB0-A2CE-3B242EA082D8}" type="presOf" srcId="{30FA8E4F-7176-4E9A-A11B-B4A81CBAE33F}" destId="{E70D3344-30FD-4E93-9189-25CC094833F2}" srcOrd="0" destOrd="0" presId="urn:microsoft.com/office/officeart/2005/8/layout/cycle8"/>
    <dgm:cxn modelId="{F16D38FA-39A1-48D8-A3D9-FEF0DB021E01}" type="presParOf" srcId="{9F513A8F-5FE8-4FAD-8FDC-52E09D55DE57}" destId="{EE4F9E4A-D2D3-4CC0-BD51-328C53BF192E}" srcOrd="0" destOrd="0" presId="urn:microsoft.com/office/officeart/2005/8/layout/cycle8"/>
    <dgm:cxn modelId="{C4505367-35FA-487D-BE88-D84357C0F377}" type="presParOf" srcId="{9F513A8F-5FE8-4FAD-8FDC-52E09D55DE57}" destId="{FCD951DA-A869-4375-B991-3D8E1549DA6F}" srcOrd="1" destOrd="0" presId="urn:microsoft.com/office/officeart/2005/8/layout/cycle8"/>
    <dgm:cxn modelId="{01200A02-755E-43B3-AD22-5C375A82B679}" type="presParOf" srcId="{9F513A8F-5FE8-4FAD-8FDC-52E09D55DE57}" destId="{B8AA577B-FCBE-414B-9D23-E9BC04DA46A4}" srcOrd="2" destOrd="0" presId="urn:microsoft.com/office/officeart/2005/8/layout/cycle8"/>
    <dgm:cxn modelId="{00E87A02-0F8C-406E-8A85-AB3CC23C4BF5}" type="presParOf" srcId="{9F513A8F-5FE8-4FAD-8FDC-52E09D55DE57}" destId="{AB6183D8-A135-4EFB-8012-65A95541460C}" srcOrd="3" destOrd="0" presId="urn:microsoft.com/office/officeart/2005/8/layout/cycle8"/>
    <dgm:cxn modelId="{A7F24AB5-5087-4895-8B42-C1AE36369ECD}" type="presParOf" srcId="{9F513A8F-5FE8-4FAD-8FDC-52E09D55DE57}" destId="{FCDA116A-7704-479F-9B93-F9B7299A0F16}" srcOrd="4" destOrd="0" presId="urn:microsoft.com/office/officeart/2005/8/layout/cycle8"/>
    <dgm:cxn modelId="{F85D45E0-B299-43BF-B292-A637BD0E89E9}" type="presParOf" srcId="{9F513A8F-5FE8-4FAD-8FDC-52E09D55DE57}" destId="{E773F7E7-DB87-42B7-B1AF-11C113D7C2D1}" srcOrd="5" destOrd="0" presId="urn:microsoft.com/office/officeart/2005/8/layout/cycle8"/>
    <dgm:cxn modelId="{00A70E8B-6DD1-4399-ABBF-613A69FFBB00}" type="presParOf" srcId="{9F513A8F-5FE8-4FAD-8FDC-52E09D55DE57}" destId="{4F5F2D9B-287B-49C0-B770-25E18B00E0D4}" srcOrd="6" destOrd="0" presId="urn:microsoft.com/office/officeart/2005/8/layout/cycle8"/>
    <dgm:cxn modelId="{7E5EB1B4-C05B-4A23-99D4-6219A84381D5}" type="presParOf" srcId="{9F513A8F-5FE8-4FAD-8FDC-52E09D55DE57}" destId="{CD23798B-B5D4-41EF-B80C-410042E333DA}" srcOrd="7" destOrd="0" presId="urn:microsoft.com/office/officeart/2005/8/layout/cycle8"/>
    <dgm:cxn modelId="{3DC2C0E9-D14E-4D0B-8886-A999CEBA0A5B}" type="presParOf" srcId="{9F513A8F-5FE8-4FAD-8FDC-52E09D55DE57}" destId="{E70D3344-30FD-4E93-9189-25CC094833F2}" srcOrd="8" destOrd="0" presId="urn:microsoft.com/office/officeart/2005/8/layout/cycle8"/>
    <dgm:cxn modelId="{2974392D-9AF3-440E-922E-EBAAA234E81A}" type="presParOf" srcId="{9F513A8F-5FE8-4FAD-8FDC-52E09D55DE57}" destId="{BCEE6BBD-3AFA-4C08-8BC4-9138D1A4449B}" srcOrd="9" destOrd="0" presId="urn:microsoft.com/office/officeart/2005/8/layout/cycle8"/>
    <dgm:cxn modelId="{52B3BC62-BE4D-40B3-B10A-17D883849D63}" type="presParOf" srcId="{9F513A8F-5FE8-4FAD-8FDC-52E09D55DE57}" destId="{D61CAA8E-A020-43FD-A106-6B32C9EA915D}" srcOrd="10" destOrd="0" presId="urn:microsoft.com/office/officeart/2005/8/layout/cycle8"/>
    <dgm:cxn modelId="{41F5276B-7BC9-4E76-A13C-82DBB83F310B}" type="presParOf" srcId="{9F513A8F-5FE8-4FAD-8FDC-52E09D55DE57}" destId="{B884E53E-5859-433B-826B-9A1B39B464C7}" srcOrd="11" destOrd="0" presId="urn:microsoft.com/office/officeart/2005/8/layout/cycle8"/>
    <dgm:cxn modelId="{62B7E4D5-C994-43EA-A6DA-FC761E3FB192}" type="presParOf" srcId="{9F513A8F-5FE8-4FAD-8FDC-52E09D55DE57}" destId="{3C6E3676-44B5-479E-9BD5-2984EE68B1B5}" srcOrd="12" destOrd="0" presId="urn:microsoft.com/office/officeart/2005/8/layout/cycle8"/>
    <dgm:cxn modelId="{FE65D4E1-1E69-4D71-8A8A-4C450EC820AB}" type="presParOf" srcId="{9F513A8F-5FE8-4FAD-8FDC-52E09D55DE57}" destId="{3C6B97F6-524C-466A-97F4-11A9FE07EFB8}" srcOrd="13" destOrd="0" presId="urn:microsoft.com/office/officeart/2005/8/layout/cycle8"/>
    <dgm:cxn modelId="{C0036997-712A-4BFE-BFAE-9AF7D4E6D14C}" type="presParOf" srcId="{9F513A8F-5FE8-4FAD-8FDC-52E09D55DE57}" destId="{A947FF92-DDA2-4BFD-A6DE-6CB672416AB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6344E0-5932-40F5-87ED-1D141357A9A5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39394936-F9AB-4A3B-B705-23170042EDD4}">
      <dgm:prSet phldrT="[Κείμενο]" custT="1"/>
      <dgm:spPr/>
      <dgm:t>
        <a:bodyPr/>
        <a:lstStyle/>
        <a:p>
          <a:r>
            <a:rPr lang="en-US" sz="2400" b="1" dirty="0"/>
            <a:t>I. Design - </a:t>
          </a:r>
          <a:r>
            <a:rPr lang="el-GR" sz="2400" b="1" dirty="0"/>
            <a:t>Σχεδιασμός</a:t>
          </a:r>
        </a:p>
      </dgm:t>
    </dgm:pt>
    <dgm:pt modelId="{29003808-6B37-4633-AD61-3E8FA79B8537}" type="parTrans" cxnId="{C04F5490-A606-45C1-92FF-E5C31D63502C}">
      <dgm:prSet/>
      <dgm:spPr/>
      <dgm:t>
        <a:bodyPr/>
        <a:lstStyle/>
        <a:p>
          <a:endParaRPr lang="el-GR" sz="2400" b="1"/>
        </a:p>
      </dgm:t>
    </dgm:pt>
    <dgm:pt modelId="{64D02D9A-0BBB-4004-9448-58AA2B14866B}" type="sibTrans" cxnId="{C04F5490-A606-45C1-92FF-E5C31D63502C}">
      <dgm:prSet/>
      <dgm:spPr/>
      <dgm:t>
        <a:bodyPr/>
        <a:lstStyle/>
        <a:p>
          <a:endParaRPr lang="el-GR" sz="2400" b="1"/>
        </a:p>
      </dgm:t>
    </dgm:pt>
    <dgm:pt modelId="{E3ED4B8E-A333-45CB-8F22-CCFD2358EC0B}">
      <dgm:prSet phldrT="[Κείμενο]" custT="1"/>
      <dgm:spPr/>
      <dgm:t>
        <a:bodyPr/>
        <a:lstStyle/>
        <a:p>
          <a:r>
            <a:rPr lang="en-US" sz="2400" b="1" dirty="0"/>
            <a:t>II. Development</a:t>
          </a:r>
          <a:r>
            <a:rPr lang="el-GR" sz="2400" b="1" dirty="0"/>
            <a:t> - Ανάπτυξη</a:t>
          </a:r>
        </a:p>
      </dgm:t>
    </dgm:pt>
    <dgm:pt modelId="{AF9A73CE-B295-4DCD-B496-C585EABA6968}" type="parTrans" cxnId="{CD90CFA6-DF14-4DD3-96C6-346690BB7BBD}">
      <dgm:prSet/>
      <dgm:spPr/>
      <dgm:t>
        <a:bodyPr/>
        <a:lstStyle/>
        <a:p>
          <a:endParaRPr lang="el-GR" sz="2400" b="1"/>
        </a:p>
      </dgm:t>
    </dgm:pt>
    <dgm:pt modelId="{A0651F80-6489-47A2-B080-623F71ECF6E6}" type="sibTrans" cxnId="{CD90CFA6-DF14-4DD3-96C6-346690BB7BBD}">
      <dgm:prSet/>
      <dgm:spPr/>
      <dgm:t>
        <a:bodyPr/>
        <a:lstStyle/>
        <a:p>
          <a:endParaRPr lang="el-GR" sz="2400" b="1"/>
        </a:p>
      </dgm:t>
    </dgm:pt>
    <dgm:pt modelId="{A312DAF8-B368-4413-B1B5-007A12D41993}">
      <dgm:prSet phldrT="[Κείμενο]" custT="1"/>
      <dgm:spPr/>
      <dgm:t>
        <a:bodyPr/>
        <a:lstStyle/>
        <a:p>
          <a:r>
            <a:rPr lang="en-US" sz="2400" b="1" dirty="0">
              <a:solidFill>
                <a:schemeClr val="bg2"/>
              </a:solidFill>
            </a:rPr>
            <a:t>III. Implementation</a:t>
          </a:r>
          <a:r>
            <a:rPr lang="el-GR" sz="2400" b="1" dirty="0">
              <a:solidFill>
                <a:schemeClr val="bg2"/>
              </a:solidFill>
            </a:rPr>
            <a:t> -Εφαρμογή</a:t>
          </a:r>
        </a:p>
      </dgm:t>
    </dgm:pt>
    <dgm:pt modelId="{D1FCAC41-7D5D-4D87-B200-48F6A0D67F2D}" type="parTrans" cxnId="{F8088E3B-2AF0-47E3-9611-645CC86F6311}">
      <dgm:prSet/>
      <dgm:spPr/>
      <dgm:t>
        <a:bodyPr/>
        <a:lstStyle/>
        <a:p>
          <a:endParaRPr lang="el-GR" sz="2400" b="1"/>
        </a:p>
      </dgm:t>
    </dgm:pt>
    <dgm:pt modelId="{858EDD46-0CDE-4431-9183-700FF9039D64}" type="sibTrans" cxnId="{F8088E3B-2AF0-47E3-9611-645CC86F6311}">
      <dgm:prSet/>
      <dgm:spPr/>
      <dgm:t>
        <a:bodyPr/>
        <a:lstStyle/>
        <a:p>
          <a:endParaRPr lang="el-GR" sz="2400" b="1"/>
        </a:p>
      </dgm:t>
    </dgm:pt>
    <dgm:pt modelId="{A2B36864-F554-4844-B776-D5937FCF8016}">
      <dgm:prSet phldrT="[Κείμενο]" custT="1"/>
      <dgm:spPr/>
      <dgm:t>
        <a:bodyPr/>
        <a:lstStyle/>
        <a:p>
          <a:r>
            <a:rPr lang="en-US" sz="2400" b="1" dirty="0">
              <a:solidFill>
                <a:schemeClr val="bg2"/>
              </a:solidFill>
            </a:rPr>
            <a:t>IV. Evaluation</a:t>
          </a:r>
          <a:r>
            <a:rPr lang="el-GR" sz="2400" b="1" dirty="0">
              <a:solidFill>
                <a:schemeClr val="bg2"/>
              </a:solidFill>
            </a:rPr>
            <a:t> - Αξιολόγηση</a:t>
          </a:r>
        </a:p>
      </dgm:t>
    </dgm:pt>
    <dgm:pt modelId="{6E003B0B-A9D0-4531-ADE3-B35608D0DC99}" type="parTrans" cxnId="{697FF924-AB1C-4D3A-85F8-C01E0B469C6E}">
      <dgm:prSet/>
      <dgm:spPr/>
      <dgm:t>
        <a:bodyPr/>
        <a:lstStyle/>
        <a:p>
          <a:endParaRPr lang="el-GR" sz="2400" b="1"/>
        </a:p>
      </dgm:t>
    </dgm:pt>
    <dgm:pt modelId="{74ED3EFB-C496-453C-9025-051ACF8216EA}" type="sibTrans" cxnId="{697FF924-AB1C-4D3A-85F8-C01E0B469C6E}">
      <dgm:prSet/>
      <dgm:spPr/>
      <dgm:t>
        <a:bodyPr/>
        <a:lstStyle/>
        <a:p>
          <a:endParaRPr lang="el-GR" sz="2400" b="1"/>
        </a:p>
      </dgm:t>
    </dgm:pt>
    <dgm:pt modelId="{BA17FA9F-36A9-4BCE-89FC-B983FAD7E2F3}">
      <dgm:prSet phldrT="[Κείμενο]" custT="1"/>
      <dgm:spPr/>
      <dgm:t>
        <a:bodyPr/>
        <a:lstStyle/>
        <a:p>
          <a:r>
            <a:rPr lang="en-US" sz="2400" b="1" dirty="0">
              <a:solidFill>
                <a:schemeClr val="bg2"/>
              </a:solidFill>
            </a:rPr>
            <a:t>V. Redesign</a:t>
          </a:r>
          <a:r>
            <a:rPr lang="el-GR" sz="2400" b="1" dirty="0">
              <a:solidFill>
                <a:schemeClr val="bg2"/>
              </a:solidFill>
            </a:rPr>
            <a:t> - Επανασχεδιασμός</a:t>
          </a:r>
        </a:p>
      </dgm:t>
    </dgm:pt>
    <dgm:pt modelId="{CBF54D85-3F19-4E69-BD25-B437704359CD}" type="parTrans" cxnId="{540BC506-7453-451C-9D75-54907841F65A}">
      <dgm:prSet/>
      <dgm:spPr/>
      <dgm:t>
        <a:bodyPr/>
        <a:lstStyle/>
        <a:p>
          <a:endParaRPr lang="el-GR" sz="2400" b="1"/>
        </a:p>
      </dgm:t>
    </dgm:pt>
    <dgm:pt modelId="{CED70D79-B7FD-490F-AD65-8C518E0F2D85}" type="sibTrans" cxnId="{540BC506-7453-451C-9D75-54907841F65A}">
      <dgm:prSet/>
      <dgm:spPr/>
      <dgm:t>
        <a:bodyPr/>
        <a:lstStyle/>
        <a:p>
          <a:endParaRPr lang="el-GR" sz="2400" b="1"/>
        </a:p>
      </dgm:t>
    </dgm:pt>
    <dgm:pt modelId="{9AC37490-45C3-4F9C-92AC-220FE481F001}" type="pres">
      <dgm:prSet presAssocID="{F06344E0-5932-40F5-87ED-1D141357A9A5}" presName="linear" presStyleCnt="0">
        <dgm:presLayoutVars>
          <dgm:dir/>
          <dgm:animLvl val="lvl"/>
          <dgm:resizeHandles val="exact"/>
        </dgm:presLayoutVars>
      </dgm:prSet>
      <dgm:spPr/>
    </dgm:pt>
    <dgm:pt modelId="{A5C22C19-3BD8-4585-9D11-6B0C3820CA00}" type="pres">
      <dgm:prSet presAssocID="{39394936-F9AB-4A3B-B705-23170042EDD4}" presName="parentLin" presStyleCnt="0"/>
      <dgm:spPr/>
    </dgm:pt>
    <dgm:pt modelId="{EAFD461B-2C50-4F94-AB6B-7EBC0E546CEF}" type="pres">
      <dgm:prSet presAssocID="{39394936-F9AB-4A3B-B705-23170042EDD4}" presName="parentLeftMargin" presStyleLbl="node1" presStyleIdx="0" presStyleCnt="5"/>
      <dgm:spPr/>
    </dgm:pt>
    <dgm:pt modelId="{FFF1E57D-FE0B-42C7-8330-D704D12E16E3}" type="pres">
      <dgm:prSet presAssocID="{39394936-F9AB-4A3B-B705-23170042EDD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993A570-B0B6-4A35-BCB4-18BF536BB737}" type="pres">
      <dgm:prSet presAssocID="{39394936-F9AB-4A3B-B705-23170042EDD4}" presName="negativeSpace" presStyleCnt="0"/>
      <dgm:spPr/>
    </dgm:pt>
    <dgm:pt modelId="{13DC2BC0-10C3-4269-A44E-F8F29D503033}" type="pres">
      <dgm:prSet presAssocID="{39394936-F9AB-4A3B-B705-23170042EDD4}" presName="childText" presStyleLbl="conFgAcc1" presStyleIdx="0" presStyleCnt="5">
        <dgm:presLayoutVars>
          <dgm:bulletEnabled val="1"/>
        </dgm:presLayoutVars>
      </dgm:prSet>
      <dgm:spPr/>
    </dgm:pt>
    <dgm:pt modelId="{80CA2F4D-7A0E-4CE6-A7FE-3FCE59BAAB0E}" type="pres">
      <dgm:prSet presAssocID="{64D02D9A-0BBB-4004-9448-58AA2B14866B}" presName="spaceBetweenRectangles" presStyleCnt="0"/>
      <dgm:spPr/>
    </dgm:pt>
    <dgm:pt modelId="{B22DDD59-A950-4C04-8A24-1E0D20A5FB3C}" type="pres">
      <dgm:prSet presAssocID="{E3ED4B8E-A333-45CB-8F22-CCFD2358EC0B}" presName="parentLin" presStyleCnt="0"/>
      <dgm:spPr/>
    </dgm:pt>
    <dgm:pt modelId="{07562AF9-149E-4F32-9D4E-7F3548C6F5F9}" type="pres">
      <dgm:prSet presAssocID="{E3ED4B8E-A333-45CB-8F22-CCFD2358EC0B}" presName="parentLeftMargin" presStyleLbl="node1" presStyleIdx="0" presStyleCnt="5"/>
      <dgm:spPr/>
    </dgm:pt>
    <dgm:pt modelId="{2E40F060-54CF-434D-9DD7-73414985724A}" type="pres">
      <dgm:prSet presAssocID="{E3ED4B8E-A333-45CB-8F22-CCFD2358EC0B}" presName="parentText" presStyleLbl="node1" presStyleIdx="1" presStyleCnt="5" custScaleX="100656" custScaleY="155996">
        <dgm:presLayoutVars>
          <dgm:chMax val="0"/>
          <dgm:bulletEnabled val="1"/>
        </dgm:presLayoutVars>
      </dgm:prSet>
      <dgm:spPr/>
    </dgm:pt>
    <dgm:pt modelId="{CEFB24AE-9A9A-4D3E-B731-0C9B76A68847}" type="pres">
      <dgm:prSet presAssocID="{E3ED4B8E-A333-45CB-8F22-CCFD2358EC0B}" presName="negativeSpace" presStyleCnt="0"/>
      <dgm:spPr/>
    </dgm:pt>
    <dgm:pt modelId="{C281162D-41D5-4134-A2F7-CF7274503B4C}" type="pres">
      <dgm:prSet presAssocID="{E3ED4B8E-A333-45CB-8F22-CCFD2358EC0B}" presName="childText" presStyleLbl="conFgAcc1" presStyleIdx="1" presStyleCnt="5">
        <dgm:presLayoutVars>
          <dgm:bulletEnabled val="1"/>
        </dgm:presLayoutVars>
      </dgm:prSet>
      <dgm:spPr/>
    </dgm:pt>
    <dgm:pt modelId="{BF50D84F-CB65-4311-8209-232427C02B4E}" type="pres">
      <dgm:prSet presAssocID="{A0651F80-6489-47A2-B080-623F71ECF6E6}" presName="spaceBetweenRectangles" presStyleCnt="0"/>
      <dgm:spPr/>
    </dgm:pt>
    <dgm:pt modelId="{0134C054-5503-4EC2-BC38-D6DF4FD51031}" type="pres">
      <dgm:prSet presAssocID="{A312DAF8-B368-4413-B1B5-007A12D41993}" presName="parentLin" presStyleCnt="0"/>
      <dgm:spPr/>
    </dgm:pt>
    <dgm:pt modelId="{DB2DC24C-9DD8-4E0F-9DE7-A7A15EF8186E}" type="pres">
      <dgm:prSet presAssocID="{A312DAF8-B368-4413-B1B5-007A12D41993}" presName="parentLeftMargin" presStyleLbl="node1" presStyleIdx="1" presStyleCnt="5"/>
      <dgm:spPr/>
    </dgm:pt>
    <dgm:pt modelId="{F171DCDF-D35A-475A-84DC-5D955C9293AC}" type="pres">
      <dgm:prSet presAssocID="{A312DAF8-B368-4413-B1B5-007A12D4199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85463F9-9906-4FA8-927E-652314CBB463}" type="pres">
      <dgm:prSet presAssocID="{A312DAF8-B368-4413-B1B5-007A12D41993}" presName="negativeSpace" presStyleCnt="0"/>
      <dgm:spPr/>
    </dgm:pt>
    <dgm:pt modelId="{C6CE752F-6E71-4BB3-A6D2-1200AD36E455}" type="pres">
      <dgm:prSet presAssocID="{A312DAF8-B368-4413-B1B5-007A12D41993}" presName="childText" presStyleLbl="conFgAcc1" presStyleIdx="2" presStyleCnt="5">
        <dgm:presLayoutVars>
          <dgm:bulletEnabled val="1"/>
        </dgm:presLayoutVars>
      </dgm:prSet>
      <dgm:spPr/>
    </dgm:pt>
    <dgm:pt modelId="{91FBF294-E82C-44BE-9357-5E291B50FB7A}" type="pres">
      <dgm:prSet presAssocID="{858EDD46-0CDE-4431-9183-700FF9039D64}" presName="spaceBetweenRectangles" presStyleCnt="0"/>
      <dgm:spPr/>
    </dgm:pt>
    <dgm:pt modelId="{3CC3F07E-023D-4FD6-AC31-9AA9859341CD}" type="pres">
      <dgm:prSet presAssocID="{A2B36864-F554-4844-B776-D5937FCF8016}" presName="parentLin" presStyleCnt="0"/>
      <dgm:spPr/>
    </dgm:pt>
    <dgm:pt modelId="{8A564A20-50D9-4C41-AD2E-FFB768A0AAD4}" type="pres">
      <dgm:prSet presAssocID="{A2B36864-F554-4844-B776-D5937FCF8016}" presName="parentLeftMargin" presStyleLbl="node1" presStyleIdx="2" presStyleCnt="5"/>
      <dgm:spPr/>
    </dgm:pt>
    <dgm:pt modelId="{2665A966-05FA-4B79-8481-97B8376A7DC4}" type="pres">
      <dgm:prSet presAssocID="{A2B36864-F554-4844-B776-D5937FCF8016}" presName="parentText" presStyleLbl="node1" presStyleIdx="3" presStyleCnt="5" custScaleX="100655" custScaleY="161353">
        <dgm:presLayoutVars>
          <dgm:chMax val="0"/>
          <dgm:bulletEnabled val="1"/>
        </dgm:presLayoutVars>
      </dgm:prSet>
      <dgm:spPr/>
    </dgm:pt>
    <dgm:pt modelId="{1D32DAAB-ED72-4DC3-A9D4-97184C4F1704}" type="pres">
      <dgm:prSet presAssocID="{A2B36864-F554-4844-B776-D5937FCF8016}" presName="negativeSpace" presStyleCnt="0"/>
      <dgm:spPr/>
    </dgm:pt>
    <dgm:pt modelId="{328A5F33-9DB4-4A94-BE10-0177168F4C5A}" type="pres">
      <dgm:prSet presAssocID="{A2B36864-F554-4844-B776-D5937FCF8016}" presName="childText" presStyleLbl="conFgAcc1" presStyleIdx="3" presStyleCnt="5">
        <dgm:presLayoutVars>
          <dgm:bulletEnabled val="1"/>
        </dgm:presLayoutVars>
      </dgm:prSet>
      <dgm:spPr/>
    </dgm:pt>
    <dgm:pt modelId="{08650C13-BDF3-4C5B-A73B-D41DB2C6D94F}" type="pres">
      <dgm:prSet presAssocID="{74ED3EFB-C496-453C-9025-051ACF8216EA}" presName="spaceBetweenRectangles" presStyleCnt="0"/>
      <dgm:spPr/>
    </dgm:pt>
    <dgm:pt modelId="{3F173764-6A52-412B-A866-90C95B8BFCF9}" type="pres">
      <dgm:prSet presAssocID="{BA17FA9F-36A9-4BCE-89FC-B983FAD7E2F3}" presName="parentLin" presStyleCnt="0"/>
      <dgm:spPr/>
    </dgm:pt>
    <dgm:pt modelId="{437FCC8C-E2F9-4518-AEF9-00BF54B7F77F}" type="pres">
      <dgm:prSet presAssocID="{BA17FA9F-36A9-4BCE-89FC-B983FAD7E2F3}" presName="parentLeftMargin" presStyleLbl="node1" presStyleIdx="3" presStyleCnt="5"/>
      <dgm:spPr/>
    </dgm:pt>
    <dgm:pt modelId="{5760C0BD-FFD4-44A1-8513-C31173AE5402}" type="pres">
      <dgm:prSet presAssocID="{BA17FA9F-36A9-4BCE-89FC-B983FAD7E2F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EE55AD1-BD10-4CE3-AA72-16F76A98FF05}" type="pres">
      <dgm:prSet presAssocID="{BA17FA9F-36A9-4BCE-89FC-B983FAD7E2F3}" presName="negativeSpace" presStyleCnt="0"/>
      <dgm:spPr/>
    </dgm:pt>
    <dgm:pt modelId="{D653F168-BCB9-45B1-B234-E74AFCBC8B6C}" type="pres">
      <dgm:prSet presAssocID="{BA17FA9F-36A9-4BCE-89FC-B983FAD7E2F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40BC506-7453-451C-9D75-54907841F65A}" srcId="{F06344E0-5932-40F5-87ED-1D141357A9A5}" destId="{BA17FA9F-36A9-4BCE-89FC-B983FAD7E2F3}" srcOrd="4" destOrd="0" parTransId="{CBF54D85-3F19-4E69-BD25-B437704359CD}" sibTransId="{CED70D79-B7FD-490F-AD65-8C518E0F2D85}"/>
    <dgm:cxn modelId="{697FF924-AB1C-4D3A-85F8-C01E0B469C6E}" srcId="{F06344E0-5932-40F5-87ED-1D141357A9A5}" destId="{A2B36864-F554-4844-B776-D5937FCF8016}" srcOrd="3" destOrd="0" parTransId="{6E003B0B-A9D0-4531-ADE3-B35608D0DC99}" sibTransId="{74ED3EFB-C496-453C-9025-051ACF8216EA}"/>
    <dgm:cxn modelId="{F8088E3B-2AF0-47E3-9611-645CC86F6311}" srcId="{F06344E0-5932-40F5-87ED-1D141357A9A5}" destId="{A312DAF8-B368-4413-B1B5-007A12D41993}" srcOrd="2" destOrd="0" parTransId="{D1FCAC41-7D5D-4D87-B200-48F6A0D67F2D}" sibTransId="{858EDD46-0CDE-4431-9183-700FF9039D64}"/>
    <dgm:cxn modelId="{C0E62C44-4AEF-4B2C-92A0-4D2450D41D3F}" type="presOf" srcId="{A2B36864-F554-4844-B776-D5937FCF8016}" destId="{2665A966-05FA-4B79-8481-97B8376A7DC4}" srcOrd="1" destOrd="0" presId="urn:microsoft.com/office/officeart/2005/8/layout/list1"/>
    <dgm:cxn modelId="{9FDD7F59-E13A-40C3-AEB6-5FE5DCCBAB42}" type="presOf" srcId="{BA17FA9F-36A9-4BCE-89FC-B983FAD7E2F3}" destId="{5760C0BD-FFD4-44A1-8513-C31173AE5402}" srcOrd="1" destOrd="0" presId="urn:microsoft.com/office/officeart/2005/8/layout/list1"/>
    <dgm:cxn modelId="{C581F97C-049A-4582-A994-8FF5DB07F288}" type="presOf" srcId="{E3ED4B8E-A333-45CB-8F22-CCFD2358EC0B}" destId="{07562AF9-149E-4F32-9D4E-7F3548C6F5F9}" srcOrd="0" destOrd="0" presId="urn:microsoft.com/office/officeart/2005/8/layout/list1"/>
    <dgm:cxn modelId="{C04F5490-A606-45C1-92FF-E5C31D63502C}" srcId="{F06344E0-5932-40F5-87ED-1D141357A9A5}" destId="{39394936-F9AB-4A3B-B705-23170042EDD4}" srcOrd="0" destOrd="0" parTransId="{29003808-6B37-4633-AD61-3E8FA79B8537}" sibTransId="{64D02D9A-0BBB-4004-9448-58AA2B14866B}"/>
    <dgm:cxn modelId="{056FCA98-653F-4E36-B4DC-811C032C6408}" type="presOf" srcId="{A2B36864-F554-4844-B776-D5937FCF8016}" destId="{8A564A20-50D9-4C41-AD2E-FFB768A0AAD4}" srcOrd="0" destOrd="0" presId="urn:microsoft.com/office/officeart/2005/8/layout/list1"/>
    <dgm:cxn modelId="{D3907EA5-A0AF-4A4F-8E76-87540E31AF80}" type="presOf" srcId="{F06344E0-5932-40F5-87ED-1D141357A9A5}" destId="{9AC37490-45C3-4F9C-92AC-220FE481F001}" srcOrd="0" destOrd="0" presId="urn:microsoft.com/office/officeart/2005/8/layout/list1"/>
    <dgm:cxn modelId="{CD90CFA6-DF14-4DD3-96C6-346690BB7BBD}" srcId="{F06344E0-5932-40F5-87ED-1D141357A9A5}" destId="{E3ED4B8E-A333-45CB-8F22-CCFD2358EC0B}" srcOrd="1" destOrd="0" parTransId="{AF9A73CE-B295-4DCD-B496-C585EABA6968}" sibTransId="{A0651F80-6489-47A2-B080-623F71ECF6E6}"/>
    <dgm:cxn modelId="{5CDE81C1-EB88-46A4-B8ED-DDF971B85D9D}" type="presOf" srcId="{E3ED4B8E-A333-45CB-8F22-CCFD2358EC0B}" destId="{2E40F060-54CF-434D-9DD7-73414985724A}" srcOrd="1" destOrd="0" presId="urn:microsoft.com/office/officeart/2005/8/layout/list1"/>
    <dgm:cxn modelId="{39B521C3-6101-4F1A-960B-4CECB2466113}" type="presOf" srcId="{A312DAF8-B368-4413-B1B5-007A12D41993}" destId="{DB2DC24C-9DD8-4E0F-9DE7-A7A15EF8186E}" srcOrd="0" destOrd="0" presId="urn:microsoft.com/office/officeart/2005/8/layout/list1"/>
    <dgm:cxn modelId="{048081C4-4194-4A85-960B-8F485E904E07}" type="presOf" srcId="{39394936-F9AB-4A3B-B705-23170042EDD4}" destId="{FFF1E57D-FE0B-42C7-8330-D704D12E16E3}" srcOrd="1" destOrd="0" presId="urn:microsoft.com/office/officeart/2005/8/layout/list1"/>
    <dgm:cxn modelId="{FE3AF5C4-37D5-43D8-B891-F51E5C392150}" type="presOf" srcId="{BA17FA9F-36A9-4BCE-89FC-B983FAD7E2F3}" destId="{437FCC8C-E2F9-4518-AEF9-00BF54B7F77F}" srcOrd="0" destOrd="0" presId="urn:microsoft.com/office/officeart/2005/8/layout/list1"/>
    <dgm:cxn modelId="{58ABFED4-80A5-4184-8459-B7963CF1DC02}" type="presOf" srcId="{A312DAF8-B368-4413-B1B5-007A12D41993}" destId="{F171DCDF-D35A-475A-84DC-5D955C9293AC}" srcOrd="1" destOrd="0" presId="urn:microsoft.com/office/officeart/2005/8/layout/list1"/>
    <dgm:cxn modelId="{5B9C34F9-3BD4-420A-BF5D-391C09B16F8C}" type="presOf" srcId="{39394936-F9AB-4A3B-B705-23170042EDD4}" destId="{EAFD461B-2C50-4F94-AB6B-7EBC0E546CEF}" srcOrd="0" destOrd="0" presId="urn:microsoft.com/office/officeart/2005/8/layout/list1"/>
    <dgm:cxn modelId="{709F817D-FA18-4D2B-A7F8-5587B12E00FB}" type="presParOf" srcId="{9AC37490-45C3-4F9C-92AC-220FE481F001}" destId="{A5C22C19-3BD8-4585-9D11-6B0C3820CA00}" srcOrd="0" destOrd="0" presId="urn:microsoft.com/office/officeart/2005/8/layout/list1"/>
    <dgm:cxn modelId="{42057D23-9AC0-4485-9D6B-3353FBDC0494}" type="presParOf" srcId="{A5C22C19-3BD8-4585-9D11-6B0C3820CA00}" destId="{EAFD461B-2C50-4F94-AB6B-7EBC0E546CEF}" srcOrd="0" destOrd="0" presId="urn:microsoft.com/office/officeart/2005/8/layout/list1"/>
    <dgm:cxn modelId="{F1669E64-B506-4778-BB79-BBAE8CE6B5D0}" type="presParOf" srcId="{A5C22C19-3BD8-4585-9D11-6B0C3820CA00}" destId="{FFF1E57D-FE0B-42C7-8330-D704D12E16E3}" srcOrd="1" destOrd="0" presId="urn:microsoft.com/office/officeart/2005/8/layout/list1"/>
    <dgm:cxn modelId="{ECA4F29D-BE17-410F-B836-06B358513BF4}" type="presParOf" srcId="{9AC37490-45C3-4F9C-92AC-220FE481F001}" destId="{5993A570-B0B6-4A35-BCB4-18BF536BB737}" srcOrd="1" destOrd="0" presId="urn:microsoft.com/office/officeart/2005/8/layout/list1"/>
    <dgm:cxn modelId="{11BDC125-0085-4947-A66D-52C58A533A9E}" type="presParOf" srcId="{9AC37490-45C3-4F9C-92AC-220FE481F001}" destId="{13DC2BC0-10C3-4269-A44E-F8F29D503033}" srcOrd="2" destOrd="0" presId="urn:microsoft.com/office/officeart/2005/8/layout/list1"/>
    <dgm:cxn modelId="{8D385FF3-0AE2-4CEA-B8CF-04CBD36F9929}" type="presParOf" srcId="{9AC37490-45C3-4F9C-92AC-220FE481F001}" destId="{80CA2F4D-7A0E-4CE6-A7FE-3FCE59BAAB0E}" srcOrd="3" destOrd="0" presId="urn:microsoft.com/office/officeart/2005/8/layout/list1"/>
    <dgm:cxn modelId="{9ECBC46D-E8A8-402D-80AB-58BCF2B878E8}" type="presParOf" srcId="{9AC37490-45C3-4F9C-92AC-220FE481F001}" destId="{B22DDD59-A950-4C04-8A24-1E0D20A5FB3C}" srcOrd="4" destOrd="0" presId="urn:microsoft.com/office/officeart/2005/8/layout/list1"/>
    <dgm:cxn modelId="{96E9D958-5694-439A-B041-1D53A49F45CE}" type="presParOf" srcId="{B22DDD59-A950-4C04-8A24-1E0D20A5FB3C}" destId="{07562AF9-149E-4F32-9D4E-7F3548C6F5F9}" srcOrd="0" destOrd="0" presId="urn:microsoft.com/office/officeart/2005/8/layout/list1"/>
    <dgm:cxn modelId="{1C575669-AD3E-48C3-B39C-CAE9A0251B51}" type="presParOf" srcId="{B22DDD59-A950-4C04-8A24-1E0D20A5FB3C}" destId="{2E40F060-54CF-434D-9DD7-73414985724A}" srcOrd="1" destOrd="0" presId="urn:microsoft.com/office/officeart/2005/8/layout/list1"/>
    <dgm:cxn modelId="{532B8E49-E048-4781-9976-65F8E622C37B}" type="presParOf" srcId="{9AC37490-45C3-4F9C-92AC-220FE481F001}" destId="{CEFB24AE-9A9A-4D3E-B731-0C9B76A68847}" srcOrd="5" destOrd="0" presId="urn:microsoft.com/office/officeart/2005/8/layout/list1"/>
    <dgm:cxn modelId="{191A596B-CF7D-4981-A918-3B0C05D854EC}" type="presParOf" srcId="{9AC37490-45C3-4F9C-92AC-220FE481F001}" destId="{C281162D-41D5-4134-A2F7-CF7274503B4C}" srcOrd="6" destOrd="0" presId="urn:microsoft.com/office/officeart/2005/8/layout/list1"/>
    <dgm:cxn modelId="{EFCB41BB-4565-4D11-A68F-73643FE965F3}" type="presParOf" srcId="{9AC37490-45C3-4F9C-92AC-220FE481F001}" destId="{BF50D84F-CB65-4311-8209-232427C02B4E}" srcOrd="7" destOrd="0" presId="urn:microsoft.com/office/officeart/2005/8/layout/list1"/>
    <dgm:cxn modelId="{DF4546C5-4A71-48C0-BD9B-DAFE58CFCC8F}" type="presParOf" srcId="{9AC37490-45C3-4F9C-92AC-220FE481F001}" destId="{0134C054-5503-4EC2-BC38-D6DF4FD51031}" srcOrd="8" destOrd="0" presId="urn:microsoft.com/office/officeart/2005/8/layout/list1"/>
    <dgm:cxn modelId="{4CE5C77B-51F6-47E4-8EB1-784237CEA767}" type="presParOf" srcId="{0134C054-5503-4EC2-BC38-D6DF4FD51031}" destId="{DB2DC24C-9DD8-4E0F-9DE7-A7A15EF8186E}" srcOrd="0" destOrd="0" presId="urn:microsoft.com/office/officeart/2005/8/layout/list1"/>
    <dgm:cxn modelId="{77EAAD5F-F4BC-4BBC-ADE6-CE0C67C8830F}" type="presParOf" srcId="{0134C054-5503-4EC2-BC38-D6DF4FD51031}" destId="{F171DCDF-D35A-475A-84DC-5D955C9293AC}" srcOrd="1" destOrd="0" presId="urn:microsoft.com/office/officeart/2005/8/layout/list1"/>
    <dgm:cxn modelId="{EDA3268B-D11E-40F2-9ADC-4E404E9A03FB}" type="presParOf" srcId="{9AC37490-45C3-4F9C-92AC-220FE481F001}" destId="{985463F9-9906-4FA8-927E-652314CBB463}" srcOrd="9" destOrd="0" presId="urn:microsoft.com/office/officeart/2005/8/layout/list1"/>
    <dgm:cxn modelId="{347FF9A7-4335-4D53-802B-41966B2A8C3F}" type="presParOf" srcId="{9AC37490-45C3-4F9C-92AC-220FE481F001}" destId="{C6CE752F-6E71-4BB3-A6D2-1200AD36E455}" srcOrd="10" destOrd="0" presId="urn:microsoft.com/office/officeart/2005/8/layout/list1"/>
    <dgm:cxn modelId="{5AD9C0E1-1797-4D5F-8EAE-1B686D436EFB}" type="presParOf" srcId="{9AC37490-45C3-4F9C-92AC-220FE481F001}" destId="{91FBF294-E82C-44BE-9357-5E291B50FB7A}" srcOrd="11" destOrd="0" presId="urn:microsoft.com/office/officeart/2005/8/layout/list1"/>
    <dgm:cxn modelId="{1F14CDE1-B254-4C6B-B991-7256F3D42D66}" type="presParOf" srcId="{9AC37490-45C3-4F9C-92AC-220FE481F001}" destId="{3CC3F07E-023D-4FD6-AC31-9AA9859341CD}" srcOrd="12" destOrd="0" presId="urn:microsoft.com/office/officeart/2005/8/layout/list1"/>
    <dgm:cxn modelId="{C2B38B2D-9A63-402D-A180-DC79F8379E9D}" type="presParOf" srcId="{3CC3F07E-023D-4FD6-AC31-9AA9859341CD}" destId="{8A564A20-50D9-4C41-AD2E-FFB768A0AAD4}" srcOrd="0" destOrd="0" presId="urn:microsoft.com/office/officeart/2005/8/layout/list1"/>
    <dgm:cxn modelId="{7911A1F5-022E-4FF5-BC7B-2DCED9434CB2}" type="presParOf" srcId="{3CC3F07E-023D-4FD6-AC31-9AA9859341CD}" destId="{2665A966-05FA-4B79-8481-97B8376A7DC4}" srcOrd="1" destOrd="0" presId="urn:microsoft.com/office/officeart/2005/8/layout/list1"/>
    <dgm:cxn modelId="{051ADE43-3EFE-4A73-86C3-877726D8BCE7}" type="presParOf" srcId="{9AC37490-45C3-4F9C-92AC-220FE481F001}" destId="{1D32DAAB-ED72-4DC3-A9D4-97184C4F1704}" srcOrd="13" destOrd="0" presId="urn:microsoft.com/office/officeart/2005/8/layout/list1"/>
    <dgm:cxn modelId="{906F3D5A-7564-446F-ADC0-D0E3E9088E42}" type="presParOf" srcId="{9AC37490-45C3-4F9C-92AC-220FE481F001}" destId="{328A5F33-9DB4-4A94-BE10-0177168F4C5A}" srcOrd="14" destOrd="0" presId="urn:microsoft.com/office/officeart/2005/8/layout/list1"/>
    <dgm:cxn modelId="{35D7EA9B-3192-45F9-B906-551558FB16B9}" type="presParOf" srcId="{9AC37490-45C3-4F9C-92AC-220FE481F001}" destId="{08650C13-BDF3-4C5B-A73B-D41DB2C6D94F}" srcOrd="15" destOrd="0" presId="urn:microsoft.com/office/officeart/2005/8/layout/list1"/>
    <dgm:cxn modelId="{626E6757-A186-4762-A1C4-03DFE1770C80}" type="presParOf" srcId="{9AC37490-45C3-4F9C-92AC-220FE481F001}" destId="{3F173764-6A52-412B-A866-90C95B8BFCF9}" srcOrd="16" destOrd="0" presId="urn:microsoft.com/office/officeart/2005/8/layout/list1"/>
    <dgm:cxn modelId="{D3262F0B-F7FF-462E-A133-579723CAF29F}" type="presParOf" srcId="{3F173764-6A52-412B-A866-90C95B8BFCF9}" destId="{437FCC8C-E2F9-4518-AEF9-00BF54B7F77F}" srcOrd="0" destOrd="0" presId="urn:microsoft.com/office/officeart/2005/8/layout/list1"/>
    <dgm:cxn modelId="{D180EBA6-6273-45E5-A822-F1DCE8131C70}" type="presParOf" srcId="{3F173764-6A52-412B-A866-90C95B8BFCF9}" destId="{5760C0BD-FFD4-44A1-8513-C31173AE5402}" srcOrd="1" destOrd="0" presId="urn:microsoft.com/office/officeart/2005/8/layout/list1"/>
    <dgm:cxn modelId="{A4A7C403-2828-4200-84EC-2E627A8AE490}" type="presParOf" srcId="{9AC37490-45C3-4F9C-92AC-220FE481F001}" destId="{9EE55AD1-BD10-4CE3-AA72-16F76A98FF05}" srcOrd="17" destOrd="0" presId="urn:microsoft.com/office/officeart/2005/8/layout/list1"/>
    <dgm:cxn modelId="{9E836D4B-8D5E-4886-9801-A614B2327206}" type="presParOf" srcId="{9AC37490-45C3-4F9C-92AC-220FE481F001}" destId="{D653F168-BCB9-45B1-B234-E74AFCBC8B6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4D3A46-BAD1-4868-9117-D7F367285E89}" type="doc">
      <dgm:prSet loTypeId="urn:microsoft.com/office/officeart/2005/8/layout/cycle8" loCatId="cycle" qsTypeId="urn:microsoft.com/office/officeart/2005/8/quickstyle/3d3" qsCatId="3D" csTypeId="urn:microsoft.com/office/officeart/2005/8/colors/colorful1#3" csCatId="colorful" phldr="1"/>
      <dgm:spPr/>
    </dgm:pt>
    <dgm:pt modelId="{EAACF05B-0BA9-47CD-AF97-8419E6B73AB5}">
      <dgm:prSet phldrT="[Κείμενο]" custT="1"/>
      <dgm:spPr/>
      <dgm:t>
        <a:bodyPr/>
        <a:lstStyle/>
        <a:p>
          <a:r>
            <a:rPr lang="el-GR" sz="1400" b="1" dirty="0">
              <a:solidFill>
                <a:schemeClr val="bg1"/>
              </a:solidFill>
            </a:rPr>
            <a:t>Περιβάλλον μάθησης</a:t>
          </a:r>
        </a:p>
      </dgm:t>
    </dgm:pt>
    <dgm:pt modelId="{02701536-5472-45A2-89C3-9CAE6CFA619A}" type="parTrans" cxnId="{F39D9F0A-60C3-4A42-945D-6496ED6F6CD2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EA445F35-A667-4D59-B4AC-91E775C80BE6}" type="sibTrans" cxnId="{F39D9F0A-60C3-4A42-945D-6496ED6F6CD2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30FA8E4F-7176-4E9A-A11B-B4A81CBAE33F}">
      <dgm:prSet phldrT="[Κείμενο]" custT="1"/>
      <dgm:spPr/>
      <dgm:t>
        <a:bodyPr/>
        <a:lstStyle/>
        <a:p>
          <a:r>
            <a:rPr lang="el-GR" sz="1400" b="1" dirty="0">
              <a:solidFill>
                <a:schemeClr val="bg1"/>
              </a:solidFill>
            </a:rPr>
            <a:t>Διδακτικός </a:t>
          </a:r>
          <a:r>
            <a:rPr lang="el-GR" sz="1400" b="1" dirty="0" err="1">
              <a:solidFill>
                <a:schemeClr val="bg1"/>
              </a:solidFill>
            </a:rPr>
            <a:t>Μετασχη</a:t>
          </a:r>
          <a:r>
            <a:rPr lang="el-GR" sz="1400" b="1" dirty="0">
              <a:solidFill>
                <a:schemeClr val="bg1"/>
              </a:solidFill>
            </a:rPr>
            <a:t>-</a:t>
          </a:r>
          <a:r>
            <a:rPr lang="el-GR" sz="1400" b="1" dirty="0" err="1">
              <a:solidFill>
                <a:schemeClr val="bg1"/>
              </a:solidFill>
            </a:rPr>
            <a:t>ματισμός</a:t>
          </a:r>
          <a:r>
            <a:rPr lang="el-GR" sz="1400" b="1" dirty="0">
              <a:solidFill>
                <a:schemeClr val="bg1"/>
              </a:solidFill>
            </a:rPr>
            <a:t> του </a:t>
          </a:r>
          <a:r>
            <a:rPr lang="el-GR" sz="1400" b="1" dirty="0" err="1">
              <a:solidFill>
                <a:schemeClr val="bg1"/>
              </a:solidFill>
            </a:rPr>
            <a:t>περιεχο</a:t>
          </a:r>
          <a:r>
            <a:rPr lang="el-GR" sz="1400" b="1" dirty="0">
              <a:solidFill>
                <a:schemeClr val="bg1"/>
              </a:solidFill>
            </a:rPr>
            <a:t>-</a:t>
          </a:r>
          <a:r>
            <a:rPr lang="el-GR" sz="1400" b="1" dirty="0" err="1">
              <a:solidFill>
                <a:schemeClr val="bg1"/>
              </a:solidFill>
            </a:rPr>
            <a:t>μένου</a:t>
          </a:r>
          <a:endParaRPr lang="el-GR" sz="1400" b="1" dirty="0">
            <a:solidFill>
              <a:schemeClr val="bg1"/>
            </a:solidFill>
          </a:endParaRPr>
        </a:p>
      </dgm:t>
    </dgm:pt>
    <dgm:pt modelId="{D94943ED-42E4-49D9-9209-D91296530DFE}" type="parTrans" cxnId="{1460F52E-E45F-48F4-B2A0-6A35E643B5BB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B611C9F9-D999-4F5B-8FA2-72C6D5F5F2D6}" type="sibTrans" cxnId="{1460F52E-E45F-48F4-B2A0-6A35E643B5BB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A3A4E7A2-F950-4D29-9F36-1BE2ABDF0792}">
      <dgm:prSet phldrT="[Κείμενο]" custT="1"/>
      <dgm:spPr/>
      <dgm:t>
        <a:bodyPr/>
        <a:lstStyle/>
        <a:p>
          <a:r>
            <a:rPr lang="el-GR" sz="1400" b="1" dirty="0">
              <a:solidFill>
                <a:schemeClr val="bg1"/>
              </a:solidFill>
            </a:rPr>
            <a:t>Ιδέες και τα προβλήματα κατανόησης των μαθητών</a:t>
          </a:r>
        </a:p>
      </dgm:t>
    </dgm:pt>
    <dgm:pt modelId="{7A40563C-5312-4C71-BE73-D05D76CE6EC6}" type="sibTrans" cxnId="{A2E57644-89C0-47AF-A73F-95FA1620C616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C3C3358B-0488-425B-A12E-99DB4AD7EE56}" type="parTrans" cxnId="{A2E57644-89C0-47AF-A73F-95FA1620C616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9F513A8F-5FE8-4FAD-8FDC-52E09D55DE57}" type="pres">
      <dgm:prSet presAssocID="{7D4D3A46-BAD1-4868-9117-D7F367285E89}" presName="compositeShape" presStyleCnt="0">
        <dgm:presLayoutVars>
          <dgm:chMax val="7"/>
          <dgm:dir/>
          <dgm:resizeHandles val="exact"/>
        </dgm:presLayoutVars>
      </dgm:prSet>
      <dgm:spPr/>
    </dgm:pt>
    <dgm:pt modelId="{EE4F9E4A-D2D3-4CC0-BD51-328C53BF192E}" type="pres">
      <dgm:prSet presAssocID="{7D4D3A46-BAD1-4868-9117-D7F367285E89}" presName="wedge1" presStyleLbl="node1" presStyleIdx="0" presStyleCnt="3"/>
      <dgm:spPr/>
    </dgm:pt>
    <dgm:pt modelId="{FCD951DA-A869-4375-B991-3D8E1549DA6F}" type="pres">
      <dgm:prSet presAssocID="{7D4D3A46-BAD1-4868-9117-D7F367285E89}" presName="dummy1a" presStyleCnt="0"/>
      <dgm:spPr/>
    </dgm:pt>
    <dgm:pt modelId="{B8AA577B-FCBE-414B-9D23-E9BC04DA46A4}" type="pres">
      <dgm:prSet presAssocID="{7D4D3A46-BAD1-4868-9117-D7F367285E89}" presName="dummy1b" presStyleCnt="0"/>
      <dgm:spPr/>
    </dgm:pt>
    <dgm:pt modelId="{AB6183D8-A135-4EFB-8012-65A95541460C}" type="pres">
      <dgm:prSet presAssocID="{7D4D3A46-BAD1-4868-9117-D7F367285E8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CDA116A-7704-479F-9B93-F9B7299A0F16}" type="pres">
      <dgm:prSet presAssocID="{7D4D3A46-BAD1-4868-9117-D7F367285E89}" presName="wedge2" presStyleLbl="node1" presStyleIdx="1" presStyleCnt="3"/>
      <dgm:spPr/>
    </dgm:pt>
    <dgm:pt modelId="{E773F7E7-DB87-42B7-B1AF-11C113D7C2D1}" type="pres">
      <dgm:prSet presAssocID="{7D4D3A46-BAD1-4868-9117-D7F367285E89}" presName="dummy2a" presStyleCnt="0"/>
      <dgm:spPr/>
    </dgm:pt>
    <dgm:pt modelId="{4F5F2D9B-287B-49C0-B770-25E18B00E0D4}" type="pres">
      <dgm:prSet presAssocID="{7D4D3A46-BAD1-4868-9117-D7F367285E89}" presName="dummy2b" presStyleCnt="0"/>
      <dgm:spPr/>
    </dgm:pt>
    <dgm:pt modelId="{CD23798B-B5D4-41EF-B80C-410042E333DA}" type="pres">
      <dgm:prSet presAssocID="{7D4D3A46-BAD1-4868-9117-D7F367285E8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70D3344-30FD-4E93-9189-25CC094833F2}" type="pres">
      <dgm:prSet presAssocID="{7D4D3A46-BAD1-4868-9117-D7F367285E89}" presName="wedge3" presStyleLbl="node1" presStyleIdx="2" presStyleCnt="3"/>
      <dgm:spPr/>
    </dgm:pt>
    <dgm:pt modelId="{BCEE6BBD-3AFA-4C08-8BC4-9138D1A4449B}" type="pres">
      <dgm:prSet presAssocID="{7D4D3A46-BAD1-4868-9117-D7F367285E89}" presName="dummy3a" presStyleCnt="0"/>
      <dgm:spPr/>
    </dgm:pt>
    <dgm:pt modelId="{D61CAA8E-A020-43FD-A106-6B32C9EA915D}" type="pres">
      <dgm:prSet presAssocID="{7D4D3A46-BAD1-4868-9117-D7F367285E89}" presName="dummy3b" presStyleCnt="0"/>
      <dgm:spPr/>
    </dgm:pt>
    <dgm:pt modelId="{B884E53E-5859-433B-826B-9A1B39B464C7}" type="pres">
      <dgm:prSet presAssocID="{7D4D3A46-BAD1-4868-9117-D7F367285E8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C6E3676-44B5-479E-9BD5-2984EE68B1B5}" type="pres">
      <dgm:prSet presAssocID="{7A40563C-5312-4C71-BE73-D05D76CE6EC6}" presName="arrowWedge1" presStyleLbl="fgSibTrans2D1" presStyleIdx="0" presStyleCnt="3"/>
      <dgm:spPr/>
    </dgm:pt>
    <dgm:pt modelId="{3C6B97F6-524C-466A-97F4-11A9FE07EFB8}" type="pres">
      <dgm:prSet presAssocID="{EA445F35-A667-4D59-B4AC-91E775C80BE6}" presName="arrowWedge2" presStyleLbl="fgSibTrans2D1" presStyleIdx="1" presStyleCnt="3"/>
      <dgm:spPr/>
    </dgm:pt>
    <dgm:pt modelId="{A947FF92-DDA2-4BFD-A6DE-6CB672416AB9}" type="pres">
      <dgm:prSet presAssocID="{B611C9F9-D999-4F5B-8FA2-72C6D5F5F2D6}" presName="arrowWedge3" presStyleLbl="fgSibTrans2D1" presStyleIdx="2" presStyleCnt="3"/>
      <dgm:spPr/>
    </dgm:pt>
  </dgm:ptLst>
  <dgm:cxnLst>
    <dgm:cxn modelId="{F39D9F0A-60C3-4A42-945D-6496ED6F6CD2}" srcId="{7D4D3A46-BAD1-4868-9117-D7F367285E89}" destId="{EAACF05B-0BA9-47CD-AF97-8419E6B73AB5}" srcOrd="1" destOrd="0" parTransId="{02701536-5472-45A2-89C3-9CAE6CFA619A}" sibTransId="{EA445F35-A667-4D59-B4AC-91E775C80BE6}"/>
    <dgm:cxn modelId="{625BFF17-E3DF-43AF-98C4-C0EAD7D93F31}" type="presOf" srcId="{7D4D3A46-BAD1-4868-9117-D7F367285E89}" destId="{9F513A8F-5FE8-4FAD-8FDC-52E09D55DE57}" srcOrd="0" destOrd="0" presId="urn:microsoft.com/office/officeart/2005/8/layout/cycle8"/>
    <dgm:cxn modelId="{1460F52E-E45F-48F4-B2A0-6A35E643B5BB}" srcId="{7D4D3A46-BAD1-4868-9117-D7F367285E89}" destId="{30FA8E4F-7176-4E9A-A11B-B4A81CBAE33F}" srcOrd="2" destOrd="0" parTransId="{D94943ED-42E4-49D9-9209-D91296530DFE}" sibTransId="{B611C9F9-D999-4F5B-8FA2-72C6D5F5F2D6}"/>
    <dgm:cxn modelId="{A2E57644-89C0-47AF-A73F-95FA1620C616}" srcId="{7D4D3A46-BAD1-4868-9117-D7F367285E89}" destId="{A3A4E7A2-F950-4D29-9F36-1BE2ABDF0792}" srcOrd="0" destOrd="0" parTransId="{C3C3358B-0488-425B-A12E-99DB4AD7EE56}" sibTransId="{7A40563C-5312-4C71-BE73-D05D76CE6EC6}"/>
    <dgm:cxn modelId="{72CDE96E-4CE1-4D23-BBB7-C338A0AF7CBD}" type="presOf" srcId="{EAACF05B-0BA9-47CD-AF97-8419E6B73AB5}" destId="{FCDA116A-7704-479F-9B93-F9B7299A0F16}" srcOrd="0" destOrd="0" presId="urn:microsoft.com/office/officeart/2005/8/layout/cycle8"/>
    <dgm:cxn modelId="{06FB2356-F7D1-468B-8FF1-FCD752327C35}" type="presOf" srcId="{30FA8E4F-7176-4E9A-A11B-B4A81CBAE33F}" destId="{E70D3344-30FD-4E93-9189-25CC094833F2}" srcOrd="0" destOrd="0" presId="urn:microsoft.com/office/officeart/2005/8/layout/cycle8"/>
    <dgm:cxn modelId="{60E73A7A-75E6-423E-9225-8C1A3350A5C8}" type="presOf" srcId="{30FA8E4F-7176-4E9A-A11B-B4A81CBAE33F}" destId="{B884E53E-5859-433B-826B-9A1B39B464C7}" srcOrd="1" destOrd="0" presId="urn:microsoft.com/office/officeart/2005/8/layout/cycle8"/>
    <dgm:cxn modelId="{CDB4BABF-0632-4F8F-8703-FD8BD3872490}" type="presOf" srcId="{A3A4E7A2-F950-4D29-9F36-1BE2ABDF0792}" destId="{EE4F9E4A-D2D3-4CC0-BD51-328C53BF192E}" srcOrd="0" destOrd="0" presId="urn:microsoft.com/office/officeart/2005/8/layout/cycle8"/>
    <dgm:cxn modelId="{9592CEEB-E797-4705-8F40-7A69992D69E5}" type="presOf" srcId="{EAACF05B-0BA9-47CD-AF97-8419E6B73AB5}" destId="{CD23798B-B5D4-41EF-B80C-410042E333DA}" srcOrd="1" destOrd="0" presId="urn:microsoft.com/office/officeart/2005/8/layout/cycle8"/>
    <dgm:cxn modelId="{CF71FCF6-7FA0-446F-8E9B-BAC44765942C}" type="presOf" srcId="{A3A4E7A2-F950-4D29-9F36-1BE2ABDF0792}" destId="{AB6183D8-A135-4EFB-8012-65A95541460C}" srcOrd="1" destOrd="0" presId="urn:microsoft.com/office/officeart/2005/8/layout/cycle8"/>
    <dgm:cxn modelId="{D899D719-2DE7-43E0-99D8-01932A12BBD9}" type="presParOf" srcId="{9F513A8F-5FE8-4FAD-8FDC-52E09D55DE57}" destId="{EE4F9E4A-D2D3-4CC0-BD51-328C53BF192E}" srcOrd="0" destOrd="0" presId="urn:microsoft.com/office/officeart/2005/8/layout/cycle8"/>
    <dgm:cxn modelId="{B3F9E087-9B3C-4935-9AF9-6074D2B74312}" type="presParOf" srcId="{9F513A8F-5FE8-4FAD-8FDC-52E09D55DE57}" destId="{FCD951DA-A869-4375-B991-3D8E1549DA6F}" srcOrd="1" destOrd="0" presId="urn:microsoft.com/office/officeart/2005/8/layout/cycle8"/>
    <dgm:cxn modelId="{058646F5-7742-4679-80A9-95FB85B07E58}" type="presParOf" srcId="{9F513A8F-5FE8-4FAD-8FDC-52E09D55DE57}" destId="{B8AA577B-FCBE-414B-9D23-E9BC04DA46A4}" srcOrd="2" destOrd="0" presId="urn:microsoft.com/office/officeart/2005/8/layout/cycle8"/>
    <dgm:cxn modelId="{80DED69B-E63B-4336-8291-894323EDB4F9}" type="presParOf" srcId="{9F513A8F-5FE8-4FAD-8FDC-52E09D55DE57}" destId="{AB6183D8-A135-4EFB-8012-65A95541460C}" srcOrd="3" destOrd="0" presId="urn:microsoft.com/office/officeart/2005/8/layout/cycle8"/>
    <dgm:cxn modelId="{7474B66E-EE58-4990-9270-7028D2C9104D}" type="presParOf" srcId="{9F513A8F-5FE8-4FAD-8FDC-52E09D55DE57}" destId="{FCDA116A-7704-479F-9B93-F9B7299A0F16}" srcOrd="4" destOrd="0" presId="urn:microsoft.com/office/officeart/2005/8/layout/cycle8"/>
    <dgm:cxn modelId="{4CA84FBA-7670-459A-8707-0FB6BC17738E}" type="presParOf" srcId="{9F513A8F-5FE8-4FAD-8FDC-52E09D55DE57}" destId="{E773F7E7-DB87-42B7-B1AF-11C113D7C2D1}" srcOrd="5" destOrd="0" presId="urn:microsoft.com/office/officeart/2005/8/layout/cycle8"/>
    <dgm:cxn modelId="{CF6C41B0-4577-498A-8116-A6FFE87163A4}" type="presParOf" srcId="{9F513A8F-5FE8-4FAD-8FDC-52E09D55DE57}" destId="{4F5F2D9B-287B-49C0-B770-25E18B00E0D4}" srcOrd="6" destOrd="0" presId="urn:microsoft.com/office/officeart/2005/8/layout/cycle8"/>
    <dgm:cxn modelId="{480DC6C5-C17E-465B-A1A8-3B8AB28C7A2F}" type="presParOf" srcId="{9F513A8F-5FE8-4FAD-8FDC-52E09D55DE57}" destId="{CD23798B-B5D4-41EF-B80C-410042E333DA}" srcOrd="7" destOrd="0" presId="urn:microsoft.com/office/officeart/2005/8/layout/cycle8"/>
    <dgm:cxn modelId="{DE3705E7-D484-47E3-A870-FF42CB350337}" type="presParOf" srcId="{9F513A8F-5FE8-4FAD-8FDC-52E09D55DE57}" destId="{E70D3344-30FD-4E93-9189-25CC094833F2}" srcOrd="8" destOrd="0" presId="urn:microsoft.com/office/officeart/2005/8/layout/cycle8"/>
    <dgm:cxn modelId="{52175A56-43D7-4235-9457-402666329A64}" type="presParOf" srcId="{9F513A8F-5FE8-4FAD-8FDC-52E09D55DE57}" destId="{BCEE6BBD-3AFA-4C08-8BC4-9138D1A4449B}" srcOrd="9" destOrd="0" presId="urn:microsoft.com/office/officeart/2005/8/layout/cycle8"/>
    <dgm:cxn modelId="{ECFB984E-2DE5-4D58-80BA-4AED95200FD4}" type="presParOf" srcId="{9F513A8F-5FE8-4FAD-8FDC-52E09D55DE57}" destId="{D61CAA8E-A020-43FD-A106-6B32C9EA915D}" srcOrd="10" destOrd="0" presId="urn:microsoft.com/office/officeart/2005/8/layout/cycle8"/>
    <dgm:cxn modelId="{18668312-D69F-48E8-96CD-71F55BB7DC52}" type="presParOf" srcId="{9F513A8F-5FE8-4FAD-8FDC-52E09D55DE57}" destId="{B884E53E-5859-433B-826B-9A1B39B464C7}" srcOrd="11" destOrd="0" presId="urn:microsoft.com/office/officeart/2005/8/layout/cycle8"/>
    <dgm:cxn modelId="{8BE38DFB-B35F-46CE-9145-F060A897679A}" type="presParOf" srcId="{9F513A8F-5FE8-4FAD-8FDC-52E09D55DE57}" destId="{3C6E3676-44B5-479E-9BD5-2984EE68B1B5}" srcOrd="12" destOrd="0" presId="urn:microsoft.com/office/officeart/2005/8/layout/cycle8"/>
    <dgm:cxn modelId="{60591CF6-DC7D-4D05-822A-C1AF26BE60F2}" type="presParOf" srcId="{9F513A8F-5FE8-4FAD-8FDC-52E09D55DE57}" destId="{3C6B97F6-524C-466A-97F4-11A9FE07EFB8}" srcOrd="13" destOrd="0" presId="urn:microsoft.com/office/officeart/2005/8/layout/cycle8"/>
    <dgm:cxn modelId="{135D18C0-73A1-4A98-9517-3C9680545C4E}" type="presParOf" srcId="{9F513A8F-5FE8-4FAD-8FDC-52E09D55DE57}" destId="{A947FF92-DDA2-4BFD-A6DE-6CB672416AB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6344E0-5932-40F5-87ED-1D141357A9A5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39394936-F9AB-4A3B-B705-23170042EDD4}">
      <dgm:prSet phldrT="[Κείμενο]" custT="1"/>
      <dgm:spPr/>
      <dgm:t>
        <a:bodyPr/>
        <a:lstStyle/>
        <a:p>
          <a:r>
            <a:rPr lang="en-US" sz="2400" b="1" dirty="0"/>
            <a:t>I. Design - </a:t>
          </a:r>
          <a:r>
            <a:rPr lang="el-GR" sz="2400" b="1" dirty="0"/>
            <a:t>Σχεδιασμός</a:t>
          </a:r>
        </a:p>
      </dgm:t>
    </dgm:pt>
    <dgm:pt modelId="{29003808-6B37-4633-AD61-3E8FA79B8537}" type="parTrans" cxnId="{C04F5490-A606-45C1-92FF-E5C31D63502C}">
      <dgm:prSet/>
      <dgm:spPr/>
      <dgm:t>
        <a:bodyPr/>
        <a:lstStyle/>
        <a:p>
          <a:endParaRPr lang="el-GR" sz="2400" b="1"/>
        </a:p>
      </dgm:t>
    </dgm:pt>
    <dgm:pt modelId="{64D02D9A-0BBB-4004-9448-58AA2B14866B}" type="sibTrans" cxnId="{C04F5490-A606-45C1-92FF-E5C31D63502C}">
      <dgm:prSet/>
      <dgm:spPr/>
      <dgm:t>
        <a:bodyPr/>
        <a:lstStyle/>
        <a:p>
          <a:endParaRPr lang="el-GR" sz="2400" b="1"/>
        </a:p>
      </dgm:t>
    </dgm:pt>
    <dgm:pt modelId="{E3ED4B8E-A333-45CB-8F22-CCFD2358EC0B}">
      <dgm:prSet phldrT="[Κείμενο]" custT="1"/>
      <dgm:spPr/>
      <dgm:t>
        <a:bodyPr/>
        <a:lstStyle/>
        <a:p>
          <a:r>
            <a:rPr lang="en-US" sz="2400" b="1" dirty="0"/>
            <a:t>II. Development</a:t>
          </a:r>
          <a:r>
            <a:rPr lang="el-GR" sz="2400" b="1" dirty="0"/>
            <a:t> - Ανάπτυξη</a:t>
          </a:r>
        </a:p>
      </dgm:t>
    </dgm:pt>
    <dgm:pt modelId="{AF9A73CE-B295-4DCD-B496-C585EABA6968}" type="parTrans" cxnId="{CD90CFA6-DF14-4DD3-96C6-346690BB7BBD}">
      <dgm:prSet/>
      <dgm:spPr/>
      <dgm:t>
        <a:bodyPr/>
        <a:lstStyle/>
        <a:p>
          <a:endParaRPr lang="el-GR" sz="2400" b="1"/>
        </a:p>
      </dgm:t>
    </dgm:pt>
    <dgm:pt modelId="{A0651F80-6489-47A2-B080-623F71ECF6E6}" type="sibTrans" cxnId="{CD90CFA6-DF14-4DD3-96C6-346690BB7BBD}">
      <dgm:prSet/>
      <dgm:spPr/>
      <dgm:t>
        <a:bodyPr/>
        <a:lstStyle/>
        <a:p>
          <a:endParaRPr lang="el-GR" sz="2400" b="1"/>
        </a:p>
      </dgm:t>
    </dgm:pt>
    <dgm:pt modelId="{A312DAF8-B368-4413-B1B5-007A12D41993}">
      <dgm:prSet phldrT="[Κείμενο]" custT="1"/>
      <dgm:spPr/>
      <dgm:t>
        <a:bodyPr/>
        <a:lstStyle/>
        <a:p>
          <a:r>
            <a:rPr lang="en-US" sz="2400" b="1" dirty="0">
              <a:solidFill>
                <a:schemeClr val="bg2"/>
              </a:solidFill>
            </a:rPr>
            <a:t>III. Implementation</a:t>
          </a:r>
          <a:r>
            <a:rPr lang="el-GR" sz="2400" b="1" dirty="0">
              <a:solidFill>
                <a:schemeClr val="bg2"/>
              </a:solidFill>
            </a:rPr>
            <a:t> -Εφαρμογή</a:t>
          </a:r>
        </a:p>
      </dgm:t>
    </dgm:pt>
    <dgm:pt modelId="{D1FCAC41-7D5D-4D87-B200-48F6A0D67F2D}" type="parTrans" cxnId="{F8088E3B-2AF0-47E3-9611-645CC86F6311}">
      <dgm:prSet/>
      <dgm:spPr/>
      <dgm:t>
        <a:bodyPr/>
        <a:lstStyle/>
        <a:p>
          <a:endParaRPr lang="el-GR" sz="2400" b="1"/>
        </a:p>
      </dgm:t>
    </dgm:pt>
    <dgm:pt modelId="{858EDD46-0CDE-4431-9183-700FF9039D64}" type="sibTrans" cxnId="{F8088E3B-2AF0-47E3-9611-645CC86F6311}">
      <dgm:prSet/>
      <dgm:spPr/>
      <dgm:t>
        <a:bodyPr/>
        <a:lstStyle/>
        <a:p>
          <a:endParaRPr lang="el-GR" sz="2400" b="1"/>
        </a:p>
      </dgm:t>
    </dgm:pt>
    <dgm:pt modelId="{A2B36864-F554-4844-B776-D5937FCF8016}">
      <dgm:prSet phldrT="[Κείμενο]" custT="1"/>
      <dgm:spPr/>
      <dgm:t>
        <a:bodyPr/>
        <a:lstStyle/>
        <a:p>
          <a:r>
            <a:rPr lang="en-US" sz="2400" b="1" dirty="0">
              <a:solidFill>
                <a:schemeClr val="bg2"/>
              </a:solidFill>
            </a:rPr>
            <a:t>IV. Evaluation</a:t>
          </a:r>
          <a:r>
            <a:rPr lang="el-GR" sz="2400" b="1" dirty="0">
              <a:solidFill>
                <a:schemeClr val="bg2"/>
              </a:solidFill>
            </a:rPr>
            <a:t> - Αξιολόγηση</a:t>
          </a:r>
        </a:p>
      </dgm:t>
    </dgm:pt>
    <dgm:pt modelId="{6E003B0B-A9D0-4531-ADE3-B35608D0DC99}" type="parTrans" cxnId="{697FF924-AB1C-4D3A-85F8-C01E0B469C6E}">
      <dgm:prSet/>
      <dgm:spPr/>
      <dgm:t>
        <a:bodyPr/>
        <a:lstStyle/>
        <a:p>
          <a:endParaRPr lang="el-GR" sz="2400" b="1"/>
        </a:p>
      </dgm:t>
    </dgm:pt>
    <dgm:pt modelId="{74ED3EFB-C496-453C-9025-051ACF8216EA}" type="sibTrans" cxnId="{697FF924-AB1C-4D3A-85F8-C01E0B469C6E}">
      <dgm:prSet/>
      <dgm:spPr/>
      <dgm:t>
        <a:bodyPr/>
        <a:lstStyle/>
        <a:p>
          <a:endParaRPr lang="el-GR" sz="2400" b="1"/>
        </a:p>
      </dgm:t>
    </dgm:pt>
    <dgm:pt modelId="{BA17FA9F-36A9-4BCE-89FC-B983FAD7E2F3}">
      <dgm:prSet phldrT="[Κείμενο]" custT="1"/>
      <dgm:spPr/>
      <dgm:t>
        <a:bodyPr/>
        <a:lstStyle/>
        <a:p>
          <a:r>
            <a:rPr lang="en-US" sz="2400" b="1" dirty="0">
              <a:solidFill>
                <a:schemeClr val="bg2"/>
              </a:solidFill>
            </a:rPr>
            <a:t>V. Redesign</a:t>
          </a:r>
          <a:r>
            <a:rPr lang="el-GR" sz="2400" b="1" dirty="0">
              <a:solidFill>
                <a:schemeClr val="bg2"/>
              </a:solidFill>
            </a:rPr>
            <a:t> - Επανασχεδιασμός</a:t>
          </a:r>
        </a:p>
      </dgm:t>
    </dgm:pt>
    <dgm:pt modelId="{CBF54D85-3F19-4E69-BD25-B437704359CD}" type="parTrans" cxnId="{540BC506-7453-451C-9D75-54907841F65A}">
      <dgm:prSet/>
      <dgm:spPr/>
      <dgm:t>
        <a:bodyPr/>
        <a:lstStyle/>
        <a:p>
          <a:endParaRPr lang="el-GR" sz="2400" b="1"/>
        </a:p>
      </dgm:t>
    </dgm:pt>
    <dgm:pt modelId="{CED70D79-B7FD-490F-AD65-8C518E0F2D85}" type="sibTrans" cxnId="{540BC506-7453-451C-9D75-54907841F65A}">
      <dgm:prSet/>
      <dgm:spPr/>
      <dgm:t>
        <a:bodyPr/>
        <a:lstStyle/>
        <a:p>
          <a:endParaRPr lang="el-GR" sz="2400" b="1"/>
        </a:p>
      </dgm:t>
    </dgm:pt>
    <dgm:pt modelId="{9AC37490-45C3-4F9C-92AC-220FE481F001}" type="pres">
      <dgm:prSet presAssocID="{F06344E0-5932-40F5-87ED-1D141357A9A5}" presName="linear" presStyleCnt="0">
        <dgm:presLayoutVars>
          <dgm:dir/>
          <dgm:animLvl val="lvl"/>
          <dgm:resizeHandles val="exact"/>
        </dgm:presLayoutVars>
      </dgm:prSet>
      <dgm:spPr/>
    </dgm:pt>
    <dgm:pt modelId="{A5C22C19-3BD8-4585-9D11-6B0C3820CA00}" type="pres">
      <dgm:prSet presAssocID="{39394936-F9AB-4A3B-B705-23170042EDD4}" presName="parentLin" presStyleCnt="0"/>
      <dgm:spPr/>
    </dgm:pt>
    <dgm:pt modelId="{EAFD461B-2C50-4F94-AB6B-7EBC0E546CEF}" type="pres">
      <dgm:prSet presAssocID="{39394936-F9AB-4A3B-B705-23170042EDD4}" presName="parentLeftMargin" presStyleLbl="node1" presStyleIdx="0" presStyleCnt="5"/>
      <dgm:spPr/>
    </dgm:pt>
    <dgm:pt modelId="{FFF1E57D-FE0B-42C7-8330-D704D12E16E3}" type="pres">
      <dgm:prSet presAssocID="{39394936-F9AB-4A3B-B705-23170042EDD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993A570-B0B6-4A35-BCB4-18BF536BB737}" type="pres">
      <dgm:prSet presAssocID="{39394936-F9AB-4A3B-B705-23170042EDD4}" presName="negativeSpace" presStyleCnt="0"/>
      <dgm:spPr/>
    </dgm:pt>
    <dgm:pt modelId="{13DC2BC0-10C3-4269-A44E-F8F29D503033}" type="pres">
      <dgm:prSet presAssocID="{39394936-F9AB-4A3B-B705-23170042EDD4}" presName="childText" presStyleLbl="conFgAcc1" presStyleIdx="0" presStyleCnt="5">
        <dgm:presLayoutVars>
          <dgm:bulletEnabled val="1"/>
        </dgm:presLayoutVars>
      </dgm:prSet>
      <dgm:spPr/>
    </dgm:pt>
    <dgm:pt modelId="{80CA2F4D-7A0E-4CE6-A7FE-3FCE59BAAB0E}" type="pres">
      <dgm:prSet presAssocID="{64D02D9A-0BBB-4004-9448-58AA2B14866B}" presName="spaceBetweenRectangles" presStyleCnt="0"/>
      <dgm:spPr/>
    </dgm:pt>
    <dgm:pt modelId="{B22DDD59-A950-4C04-8A24-1E0D20A5FB3C}" type="pres">
      <dgm:prSet presAssocID="{E3ED4B8E-A333-45CB-8F22-CCFD2358EC0B}" presName="parentLin" presStyleCnt="0"/>
      <dgm:spPr/>
    </dgm:pt>
    <dgm:pt modelId="{07562AF9-149E-4F32-9D4E-7F3548C6F5F9}" type="pres">
      <dgm:prSet presAssocID="{E3ED4B8E-A333-45CB-8F22-CCFD2358EC0B}" presName="parentLeftMargin" presStyleLbl="node1" presStyleIdx="0" presStyleCnt="5"/>
      <dgm:spPr/>
    </dgm:pt>
    <dgm:pt modelId="{2E40F060-54CF-434D-9DD7-73414985724A}" type="pres">
      <dgm:prSet presAssocID="{E3ED4B8E-A333-45CB-8F22-CCFD2358EC0B}" presName="parentText" presStyleLbl="node1" presStyleIdx="1" presStyleCnt="5" custScaleX="100656" custScaleY="155996">
        <dgm:presLayoutVars>
          <dgm:chMax val="0"/>
          <dgm:bulletEnabled val="1"/>
        </dgm:presLayoutVars>
      </dgm:prSet>
      <dgm:spPr/>
    </dgm:pt>
    <dgm:pt modelId="{CEFB24AE-9A9A-4D3E-B731-0C9B76A68847}" type="pres">
      <dgm:prSet presAssocID="{E3ED4B8E-A333-45CB-8F22-CCFD2358EC0B}" presName="negativeSpace" presStyleCnt="0"/>
      <dgm:spPr/>
    </dgm:pt>
    <dgm:pt modelId="{C281162D-41D5-4134-A2F7-CF7274503B4C}" type="pres">
      <dgm:prSet presAssocID="{E3ED4B8E-A333-45CB-8F22-CCFD2358EC0B}" presName="childText" presStyleLbl="conFgAcc1" presStyleIdx="1" presStyleCnt="5">
        <dgm:presLayoutVars>
          <dgm:bulletEnabled val="1"/>
        </dgm:presLayoutVars>
      </dgm:prSet>
      <dgm:spPr/>
    </dgm:pt>
    <dgm:pt modelId="{BF50D84F-CB65-4311-8209-232427C02B4E}" type="pres">
      <dgm:prSet presAssocID="{A0651F80-6489-47A2-B080-623F71ECF6E6}" presName="spaceBetweenRectangles" presStyleCnt="0"/>
      <dgm:spPr/>
    </dgm:pt>
    <dgm:pt modelId="{0134C054-5503-4EC2-BC38-D6DF4FD51031}" type="pres">
      <dgm:prSet presAssocID="{A312DAF8-B368-4413-B1B5-007A12D41993}" presName="parentLin" presStyleCnt="0"/>
      <dgm:spPr/>
    </dgm:pt>
    <dgm:pt modelId="{DB2DC24C-9DD8-4E0F-9DE7-A7A15EF8186E}" type="pres">
      <dgm:prSet presAssocID="{A312DAF8-B368-4413-B1B5-007A12D41993}" presName="parentLeftMargin" presStyleLbl="node1" presStyleIdx="1" presStyleCnt="5"/>
      <dgm:spPr/>
    </dgm:pt>
    <dgm:pt modelId="{F171DCDF-D35A-475A-84DC-5D955C9293AC}" type="pres">
      <dgm:prSet presAssocID="{A312DAF8-B368-4413-B1B5-007A12D4199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85463F9-9906-4FA8-927E-652314CBB463}" type="pres">
      <dgm:prSet presAssocID="{A312DAF8-B368-4413-B1B5-007A12D41993}" presName="negativeSpace" presStyleCnt="0"/>
      <dgm:spPr/>
    </dgm:pt>
    <dgm:pt modelId="{C6CE752F-6E71-4BB3-A6D2-1200AD36E455}" type="pres">
      <dgm:prSet presAssocID="{A312DAF8-B368-4413-B1B5-007A12D41993}" presName="childText" presStyleLbl="conFgAcc1" presStyleIdx="2" presStyleCnt="5">
        <dgm:presLayoutVars>
          <dgm:bulletEnabled val="1"/>
        </dgm:presLayoutVars>
      </dgm:prSet>
      <dgm:spPr/>
    </dgm:pt>
    <dgm:pt modelId="{91FBF294-E82C-44BE-9357-5E291B50FB7A}" type="pres">
      <dgm:prSet presAssocID="{858EDD46-0CDE-4431-9183-700FF9039D64}" presName="spaceBetweenRectangles" presStyleCnt="0"/>
      <dgm:spPr/>
    </dgm:pt>
    <dgm:pt modelId="{3CC3F07E-023D-4FD6-AC31-9AA9859341CD}" type="pres">
      <dgm:prSet presAssocID="{A2B36864-F554-4844-B776-D5937FCF8016}" presName="parentLin" presStyleCnt="0"/>
      <dgm:spPr/>
    </dgm:pt>
    <dgm:pt modelId="{8A564A20-50D9-4C41-AD2E-FFB768A0AAD4}" type="pres">
      <dgm:prSet presAssocID="{A2B36864-F554-4844-B776-D5937FCF8016}" presName="parentLeftMargin" presStyleLbl="node1" presStyleIdx="2" presStyleCnt="5"/>
      <dgm:spPr/>
    </dgm:pt>
    <dgm:pt modelId="{2665A966-05FA-4B79-8481-97B8376A7DC4}" type="pres">
      <dgm:prSet presAssocID="{A2B36864-F554-4844-B776-D5937FCF8016}" presName="parentText" presStyleLbl="node1" presStyleIdx="3" presStyleCnt="5" custScaleX="100655" custScaleY="161353">
        <dgm:presLayoutVars>
          <dgm:chMax val="0"/>
          <dgm:bulletEnabled val="1"/>
        </dgm:presLayoutVars>
      </dgm:prSet>
      <dgm:spPr/>
    </dgm:pt>
    <dgm:pt modelId="{1D32DAAB-ED72-4DC3-A9D4-97184C4F1704}" type="pres">
      <dgm:prSet presAssocID="{A2B36864-F554-4844-B776-D5937FCF8016}" presName="negativeSpace" presStyleCnt="0"/>
      <dgm:spPr/>
    </dgm:pt>
    <dgm:pt modelId="{328A5F33-9DB4-4A94-BE10-0177168F4C5A}" type="pres">
      <dgm:prSet presAssocID="{A2B36864-F554-4844-B776-D5937FCF8016}" presName="childText" presStyleLbl="conFgAcc1" presStyleIdx="3" presStyleCnt="5">
        <dgm:presLayoutVars>
          <dgm:bulletEnabled val="1"/>
        </dgm:presLayoutVars>
      </dgm:prSet>
      <dgm:spPr/>
    </dgm:pt>
    <dgm:pt modelId="{08650C13-BDF3-4C5B-A73B-D41DB2C6D94F}" type="pres">
      <dgm:prSet presAssocID="{74ED3EFB-C496-453C-9025-051ACF8216EA}" presName="spaceBetweenRectangles" presStyleCnt="0"/>
      <dgm:spPr/>
    </dgm:pt>
    <dgm:pt modelId="{3F173764-6A52-412B-A866-90C95B8BFCF9}" type="pres">
      <dgm:prSet presAssocID="{BA17FA9F-36A9-4BCE-89FC-B983FAD7E2F3}" presName="parentLin" presStyleCnt="0"/>
      <dgm:spPr/>
    </dgm:pt>
    <dgm:pt modelId="{437FCC8C-E2F9-4518-AEF9-00BF54B7F77F}" type="pres">
      <dgm:prSet presAssocID="{BA17FA9F-36A9-4BCE-89FC-B983FAD7E2F3}" presName="parentLeftMargin" presStyleLbl="node1" presStyleIdx="3" presStyleCnt="5"/>
      <dgm:spPr/>
    </dgm:pt>
    <dgm:pt modelId="{5760C0BD-FFD4-44A1-8513-C31173AE5402}" type="pres">
      <dgm:prSet presAssocID="{BA17FA9F-36A9-4BCE-89FC-B983FAD7E2F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EE55AD1-BD10-4CE3-AA72-16F76A98FF05}" type="pres">
      <dgm:prSet presAssocID="{BA17FA9F-36A9-4BCE-89FC-B983FAD7E2F3}" presName="negativeSpace" presStyleCnt="0"/>
      <dgm:spPr/>
    </dgm:pt>
    <dgm:pt modelId="{D653F168-BCB9-45B1-B234-E74AFCBC8B6C}" type="pres">
      <dgm:prSet presAssocID="{BA17FA9F-36A9-4BCE-89FC-B983FAD7E2F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0E4E403-B677-4F87-9E9C-4CC4A06D9AF8}" type="presOf" srcId="{BA17FA9F-36A9-4BCE-89FC-B983FAD7E2F3}" destId="{5760C0BD-FFD4-44A1-8513-C31173AE5402}" srcOrd="1" destOrd="0" presId="urn:microsoft.com/office/officeart/2005/8/layout/list1"/>
    <dgm:cxn modelId="{540BC506-7453-451C-9D75-54907841F65A}" srcId="{F06344E0-5932-40F5-87ED-1D141357A9A5}" destId="{BA17FA9F-36A9-4BCE-89FC-B983FAD7E2F3}" srcOrd="4" destOrd="0" parTransId="{CBF54D85-3F19-4E69-BD25-B437704359CD}" sibTransId="{CED70D79-B7FD-490F-AD65-8C518E0F2D85}"/>
    <dgm:cxn modelId="{1F781609-9DA7-4CAF-B107-B5BFB6C6D56B}" type="presOf" srcId="{A312DAF8-B368-4413-B1B5-007A12D41993}" destId="{DB2DC24C-9DD8-4E0F-9DE7-A7A15EF8186E}" srcOrd="0" destOrd="0" presId="urn:microsoft.com/office/officeart/2005/8/layout/list1"/>
    <dgm:cxn modelId="{6B8D290C-D714-45A3-8D67-533AD4C7E71B}" type="presOf" srcId="{E3ED4B8E-A333-45CB-8F22-CCFD2358EC0B}" destId="{2E40F060-54CF-434D-9DD7-73414985724A}" srcOrd="1" destOrd="0" presId="urn:microsoft.com/office/officeart/2005/8/layout/list1"/>
    <dgm:cxn modelId="{06FD1623-E638-4DC4-8DD3-D1C6EB82E1BB}" type="presOf" srcId="{E3ED4B8E-A333-45CB-8F22-CCFD2358EC0B}" destId="{07562AF9-149E-4F32-9D4E-7F3548C6F5F9}" srcOrd="0" destOrd="0" presId="urn:microsoft.com/office/officeart/2005/8/layout/list1"/>
    <dgm:cxn modelId="{697FF924-AB1C-4D3A-85F8-C01E0B469C6E}" srcId="{F06344E0-5932-40F5-87ED-1D141357A9A5}" destId="{A2B36864-F554-4844-B776-D5937FCF8016}" srcOrd="3" destOrd="0" parTransId="{6E003B0B-A9D0-4531-ADE3-B35608D0DC99}" sibTransId="{74ED3EFB-C496-453C-9025-051ACF8216EA}"/>
    <dgm:cxn modelId="{E198672A-0FA6-4AA8-AA0E-E35230C38F8B}" type="presOf" srcId="{A2B36864-F554-4844-B776-D5937FCF8016}" destId="{2665A966-05FA-4B79-8481-97B8376A7DC4}" srcOrd="1" destOrd="0" presId="urn:microsoft.com/office/officeart/2005/8/layout/list1"/>
    <dgm:cxn modelId="{F8088E3B-2AF0-47E3-9611-645CC86F6311}" srcId="{F06344E0-5932-40F5-87ED-1D141357A9A5}" destId="{A312DAF8-B368-4413-B1B5-007A12D41993}" srcOrd="2" destOrd="0" parTransId="{D1FCAC41-7D5D-4D87-B200-48F6A0D67F2D}" sibTransId="{858EDD46-0CDE-4431-9183-700FF9039D64}"/>
    <dgm:cxn modelId="{88EE3645-39BD-4B1C-8710-2C56D3B28280}" type="presOf" srcId="{F06344E0-5932-40F5-87ED-1D141357A9A5}" destId="{9AC37490-45C3-4F9C-92AC-220FE481F001}" srcOrd="0" destOrd="0" presId="urn:microsoft.com/office/officeart/2005/8/layout/list1"/>
    <dgm:cxn modelId="{86F77057-77D0-4E47-A65B-348BEE8AF9BE}" type="presOf" srcId="{39394936-F9AB-4A3B-B705-23170042EDD4}" destId="{FFF1E57D-FE0B-42C7-8330-D704D12E16E3}" srcOrd="1" destOrd="0" presId="urn:microsoft.com/office/officeart/2005/8/layout/list1"/>
    <dgm:cxn modelId="{2C2F917B-C486-43D6-832F-14D01B468D3B}" type="presOf" srcId="{A312DAF8-B368-4413-B1B5-007A12D41993}" destId="{F171DCDF-D35A-475A-84DC-5D955C9293AC}" srcOrd="1" destOrd="0" presId="urn:microsoft.com/office/officeart/2005/8/layout/list1"/>
    <dgm:cxn modelId="{C04F5490-A606-45C1-92FF-E5C31D63502C}" srcId="{F06344E0-5932-40F5-87ED-1D141357A9A5}" destId="{39394936-F9AB-4A3B-B705-23170042EDD4}" srcOrd="0" destOrd="0" parTransId="{29003808-6B37-4633-AD61-3E8FA79B8537}" sibTransId="{64D02D9A-0BBB-4004-9448-58AA2B14866B}"/>
    <dgm:cxn modelId="{A94A6194-7429-44C4-9B9A-05D52980EB9A}" type="presOf" srcId="{BA17FA9F-36A9-4BCE-89FC-B983FAD7E2F3}" destId="{437FCC8C-E2F9-4518-AEF9-00BF54B7F77F}" srcOrd="0" destOrd="0" presId="urn:microsoft.com/office/officeart/2005/8/layout/list1"/>
    <dgm:cxn modelId="{CD90CFA6-DF14-4DD3-96C6-346690BB7BBD}" srcId="{F06344E0-5932-40F5-87ED-1D141357A9A5}" destId="{E3ED4B8E-A333-45CB-8F22-CCFD2358EC0B}" srcOrd="1" destOrd="0" parTransId="{AF9A73CE-B295-4DCD-B496-C585EABA6968}" sibTransId="{A0651F80-6489-47A2-B080-623F71ECF6E6}"/>
    <dgm:cxn modelId="{1F0B85C5-FC6B-48A5-B4AF-928546CF547C}" type="presOf" srcId="{A2B36864-F554-4844-B776-D5937FCF8016}" destId="{8A564A20-50D9-4C41-AD2E-FFB768A0AAD4}" srcOrd="0" destOrd="0" presId="urn:microsoft.com/office/officeart/2005/8/layout/list1"/>
    <dgm:cxn modelId="{1F7F00CF-50EE-425B-A28E-1286C615D7B4}" type="presOf" srcId="{39394936-F9AB-4A3B-B705-23170042EDD4}" destId="{EAFD461B-2C50-4F94-AB6B-7EBC0E546CEF}" srcOrd="0" destOrd="0" presId="urn:microsoft.com/office/officeart/2005/8/layout/list1"/>
    <dgm:cxn modelId="{C2BD2D28-DD1E-42BB-88DF-E6D33AA5BC25}" type="presParOf" srcId="{9AC37490-45C3-4F9C-92AC-220FE481F001}" destId="{A5C22C19-3BD8-4585-9D11-6B0C3820CA00}" srcOrd="0" destOrd="0" presId="urn:microsoft.com/office/officeart/2005/8/layout/list1"/>
    <dgm:cxn modelId="{06F7C506-AB3C-4F0D-814F-6E40A3DA1748}" type="presParOf" srcId="{A5C22C19-3BD8-4585-9D11-6B0C3820CA00}" destId="{EAFD461B-2C50-4F94-AB6B-7EBC0E546CEF}" srcOrd="0" destOrd="0" presId="urn:microsoft.com/office/officeart/2005/8/layout/list1"/>
    <dgm:cxn modelId="{F54E9816-4679-476A-9652-743BD2C9E22F}" type="presParOf" srcId="{A5C22C19-3BD8-4585-9D11-6B0C3820CA00}" destId="{FFF1E57D-FE0B-42C7-8330-D704D12E16E3}" srcOrd="1" destOrd="0" presId="urn:microsoft.com/office/officeart/2005/8/layout/list1"/>
    <dgm:cxn modelId="{E1C18B3C-A802-4BBC-9BFA-3FC96443B0FB}" type="presParOf" srcId="{9AC37490-45C3-4F9C-92AC-220FE481F001}" destId="{5993A570-B0B6-4A35-BCB4-18BF536BB737}" srcOrd="1" destOrd="0" presId="urn:microsoft.com/office/officeart/2005/8/layout/list1"/>
    <dgm:cxn modelId="{0A71F71E-97F8-49A0-92E5-8C7DBE6F9FC3}" type="presParOf" srcId="{9AC37490-45C3-4F9C-92AC-220FE481F001}" destId="{13DC2BC0-10C3-4269-A44E-F8F29D503033}" srcOrd="2" destOrd="0" presId="urn:microsoft.com/office/officeart/2005/8/layout/list1"/>
    <dgm:cxn modelId="{88C2F10D-2776-44E9-B226-8D8BA93A8BC8}" type="presParOf" srcId="{9AC37490-45C3-4F9C-92AC-220FE481F001}" destId="{80CA2F4D-7A0E-4CE6-A7FE-3FCE59BAAB0E}" srcOrd="3" destOrd="0" presId="urn:microsoft.com/office/officeart/2005/8/layout/list1"/>
    <dgm:cxn modelId="{05199D89-3DA7-4721-8576-DA934AB73A0D}" type="presParOf" srcId="{9AC37490-45C3-4F9C-92AC-220FE481F001}" destId="{B22DDD59-A950-4C04-8A24-1E0D20A5FB3C}" srcOrd="4" destOrd="0" presId="urn:microsoft.com/office/officeart/2005/8/layout/list1"/>
    <dgm:cxn modelId="{C3A83AEB-1540-4201-8D4B-E24CE87B725F}" type="presParOf" srcId="{B22DDD59-A950-4C04-8A24-1E0D20A5FB3C}" destId="{07562AF9-149E-4F32-9D4E-7F3548C6F5F9}" srcOrd="0" destOrd="0" presId="urn:microsoft.com/office/officeart/2005/8/layout/list1"/>
    <dgm:cxn modelId="{3957BD6A-85FA-405E-AB0C-9AF3CC819AED}" type="presParOf" srcId="{B22DDD59-A950-4C04-8A24-1E0D20A5FB3C}" destId="{2E40F060-54CF-434D-9DD7-73414985724A}" srcOrd="1" destOrd="0" presId="urn:microsoft.com/office/officeart/2005/8/layout/list1"/>
    <dgm:cxn modelId="{CD99BFA9-898F-4C63-8120-C5FE16691450}" type="presParOf" srcId="{9AC37490-45C3-4F9C-92AC-220FE481F001}" destId="{CEFB24AE-9A9A-4D3E-B731-0C9B76A68847}" srcOrd="5" destOrd="0" presId="urn:microsoft.com/office/officeart/2005/8/layout/list1"/>
    <dgm:cxn modelId="{7E9D3407-A710-4F9B-A726-0744C918CD99}" type="presParOf" srcId="{9AC37490-45C3-4F9C-92AC-220FE481F001}" destId="{C281162D-41D5-4134-A2F7-CF7274503B4C}" srcOrd="6" destOrd="0" presId="urn:microsoft.com/office/officeart/2005/8/layout/list1"/>
    <dgm:cxn modelId="{15A7D009-AA1F-4011-A2BB-5410A5697FBF}" type="presParOf" srcId="{9AC37490-45C3-4F9C-92AC-220FE481F001}" destId="{BF50D84F-CB65-4311-8209-232427C02B4E}" srcOrd="7" destOrd="0" presId="urn:microsoft.com/office/officeart/2005/8/layout/list1"/>
    <dgm:cxn modelId="{82557489-0231-4725-9D9F-DE13E477A3D5}" type="presParOf" srcId="{9AC37490-45C3-4F9C-92AC-220FE481F001}" destId="{0134C054-5503-4EC2-BC38-D6DF4FD51031}" srcOrd="8" destOrd="0" presId="urn:microsoft.com/office/officeart/2005/8/layout/list1"/>
    <dgm:cxn modelId="{082A24FE-909C-403D-8040-4A79168255C0}" type="presParOf" srcId="{0134C054-5503-4EC2-BC38-D6DF4FD51031}" destId="{DB2DC24C-9DD8-4E0F-9DE7-A7A15EF8186E}" srcOrd="0" destOrd="0" presId="urn:microsoft.com/office/officeart/2005/8/layout/list1"/>
    <dgm:cxn modelId="{501DD25D-B46F-481E-BED4-355783D752A2}" type="presParOf" srcId="{0134C054-5503-4EC2-BC38-D6DF4FD51031}" destId="{F171DCDF-D35A-475A-84DC-5D955C9293AC}" srcOrd="1" destOrd="0" presId="urn:microsoft.com/office/officeart/2005/8/layout/list1"/>
    <dgm:cxn modelId="{3514A4A8-4FC5-4BF3-A4DD-38A37BDE561D}" type="presParOf" srcId="{9AC37490-45C3-4F9C-92AC-220FE481F001}" destId="{985463F9-9906-4FA8-927E-652314CBB463}" srcOrd="9" destOrd="0" presId="urn:microsoft.com/office/officeart/2005/8/layout/list1"/>
    <dgm:cxn modelId="{74AC056C-17CD-4635-8EE0-E1F8FEBA15F8}" type="presParOf" srcId="{9AC37490-45C3-4F9C-92AC-220FE481F001}" destId="{C6CE752F-6E71-4BB3-A6D2-1200AD36E455}" srcOrd="10" destOrd="0" presId="urn:microsoft.com/office/officeart/2005/8/layout/list1"/>
    <dgm:cxn modelId="{32685C12-D2D6-474B-8F0D-8E1B07C8782B}" type="presParOf" srcId="{9AC37490-45C3-4F9C-92AC-220FE481F001}" destId="{91FBF294-E82C-44BE-9357-5E291B50FB7A}" srcOrd="11" destOrd="0" presId="urn:microsoft.com/office/officeart/2005/8/layout/list1"/>
    <dgm:cxn modelId="{00B6C846-3BBE-4152-8EB2-D97813C6CBAC}" type="presParOf" srcId="{9AC37490-45C3-4F9C-92AC-220FE481F001}" destId="{3CC3F07E-023D-4FD6-AC31-9AA9859341CD}" srcOrd="12" destOrd="0" presId="urn:microsoft.com/office/officeart/2005/8/layout/list1"/>
    <dgm:cxn modelId="{1236D92F-9C75-44F9-829F-9AEA84B84F3E}" type="presParOf" srcId="{3CC3F07E-023D-4FD6-AC31-9AA9859341CD}" destId="{8A564A20-50D9-4C41-AD2E-FFB768A0AAD4}" srcOrd="0" destOrd="0" presId="urn:microsoft.com/office/officeart/2005/8/layout/list1"/>
    <dgm:cxn modelId="{93CBD905-E835-41A6-863B-E31FACF6D601}" type="presParOf" srcId="{3CC3F07E-023D-4FD6-AC31-9AA9859341CD}" destId="{2665A966-05FA-4B79-8481-97B8376A7DC4}" srcOrd="1" destOrd="0" presId="urn:microsoft.com/office/officeart/2005/8/layout/list1"/>
    <dgm:cxn modelId="{F6519C0C-9856-4403-B7D6-F392D9C0AFF4}" type="presParOf" srcId="{9AC37490-45C3-4F9C-92AC-220FE481F001}" destId="{1D32DAAB-ED72-4DC3-A9D4-97184C4F1704}" srcOrd="13" destOrd="0" presId="urn:microsoft.com/office/officeart/2005/8/layout/list1"/>
    <dgm:cxn modelId="{ED7A596A-7AAB-4F45-AC52-056E1DFEF02C}" type="presParOf" srcId="{9AC37490-45C3-4F9C-92AC-220FE481F001}" destId="{328A5F33-9DB4-4A94-BE10-0177168F4C5A}" srcOrd="14" destOrd="0" presId="urn:microsoft.com/office/officeart/2005/8/layout/list1"/>
    <dgm:cxn modelId="{23330ADB-2019-4EDF-A3DA-307F644B1D95}" type="presParOf" srcId="{9AC37490-45C3-4F9C-92AC-220FE481F001}" destId="{08650C13-BDF3-4C5B-A73B-D41DB2C6D94F}" srcOrd="15" destOrd="0" presId="urn:microsoft.com/office/officeart/2005/8/layout/list1"/>
    <dgm:cxn modelId="{953D7E87-59F5-4AC1-B511-0F32E4364600}" type="presParOf" srcId="{9AC37490-45C3-4F9C-92AC-220FE481F001}" destId="{3F173764-6A52-412B-A866-90C95B8BFCF9}" srcOrd="16" destOrd="0" presId="urn:microsoft.com/office/officeart/2005/8/layout/list1"/>
    <dgm:cxn modelId="{CC369C6C-A661-4FC0-9C8D-385B8BF9B3F3}" type="presParOf" srcId="{3F173764-6A52-412B-A866-90C95B8BFCF9}" destId="{437FCC8C-E2F9-4518-AEF9-00BF54B7F77F}" srcOrd="0" destOrd="0" presId="urn:microsoft.com/office/officeart/2005/8/layout/list1"/>
    <dgm:cxn modelId="{C11FF8A6-E8B5-44BE-A794-20C3051F901F}" type="presParOf" srcId="{3F173764-6A52-412B-A866-90C95B8BFCF9}" destId="{5760C0BD-FFD4-44A1-8513-C31173AE5402}" srcOrd="1" destOrd="0" presId="urn:microsoft.com/office/officeart/2005/8/layout/list1"/>
    <dgm:cxn modelId="{21E557DF-0AB2-4E59-AC33-35749AB2C21D}" type="presParOf" srcId="{9AC37490-45C3-4F9C-92AC-220FE481F001}" destId="{9EE55AD1-BD10-4CE3-AA72-16F76A98FF05}" srcOrd="17" destOrd="0" presId="urn:microsoft.com/office/officeart/2005/8/layout/list1"/>
    <dgm:cxn modelId="{276430C0-5F80-4783-8AA6-794241100BB9}" type="presParOf" srcId="{9AC37490-45C3-4F9C-92AC-220FE481F001}" destId="{D653F168-BCB9-45B1-B234-E74AFCBC8B6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4D3A46-BAD1-4868-9117-D7F367285E89}" type="doc">
      <dgm:prSet loTypeId="urn:microsoft.com/office/officeart/2005/8/layout/cycle8" loCatId="cycle" qsTypeId="urn:microsoft.com/office/officeart/2005/8/quickstyle/3d3" qsCatId="3D" csTypeId="urn:microsoft.com/office/officeart/2005/8/colors/colorful1#4" csCatId="colorful" phldr="1"/>
      <dgm:spPr/>
    </dgm:pt>
    <dgm:pt modelId="{EAACF05B-0BA9-47CD-AF97-8419E6B73AB5}">
      <dgm:prSet phldrT="[Κείμενο]" custT="1"/>
      <dgm:spPr/>
      <dgm:t>
        <a:bodyPr/>
        <a:lstStyle/>
        <a:p>
          <a:r>
            <a:rPr lang="el-GR" sz="1400" b="1" dirty="0">
              <a:solidFill>
                <a:schemeClr val="bg1"/>
              </a:solidFill>
            </a:rPr>
            <a:t>Περιβάλλον μάθησης</a:t>
          </a:r>
        </a:p>
      </dgm:t>
    </dgm:pt>
    <dgm:pt modelId="{02701536-5472-45A2-89C3-9CAE6CFA619A}" type="parTrans" cxnId="{F39D9F0A-60C3-4A42-945D-6496ED6F6CD2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EA445F35-A667-4D59-B4AC-91E775C80BE6}" type="sibTrans" cxnId="{F39D9F0A-60C3-4A42-945D-6496ED6F6CD2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30FA8E4F-7176-4E9A-A11B-B4A81CBAE33F}">
      <dgm:prSet phldrT="[Κείμενο]" custT="1"/>
      <dgm:spPr/>
      <dgm:t>
        <a:bodyPr/>
        <a:lstStyle/>
        <a:p>
          <a:r>
            <a:rPr lang="el-GR" sz="1400" b="1" dirty="0">
              <a:solidFill>
                <a:schemeClr val="bg1"/>
              </a:solidFill>
            </a:rPr>
            <a:t>Διδακτικός </a:t>
          </a:r>
          <a:r>
            <a:rPr lang="el-GR" sz="1400" b="1" dirty="0" err="1">
              <a:solidFill>
                <a:schemeClr val="bg1"/>
              </a:solidFill>
            </a:rPr>
            <a:t>Μετασχη</a:t>
          </a:r>
          <a:r>
            <a:rPr lang="el-GR" sz="1400" b="1" dirty="0">
              <a:solidFill>
                <a:schemeClr val="bg1"/>
              </a:solidFill>
            </a:rPr>
            <a:t>-</a:t>
          </a:r>
          <a:r>
            <a:rPr lang="el-GR" sz="1400" b="1" dirty="0" err="1">
              <a:solidFill>
                <a:schemeClr val="bg1"/>
              </a:solidFill>
            </a:rPr>
            <a:t>ματισμός</a:t>
          </a:r>
          <a:r>
            <a:rPr lang="el-GR" sz="1400" b="1" dirty="0">
              <a:solidFill>
                <a:schemeClr val="bg1"/>
              </a:solidFill>
            </a:rPr>
            <a:t> του </a:t>
          </a:r>
          <a:r>
            <a:rPr lang="el-GR" sz="1400" b="1" dirty="0" err="1">
              <a:solidFill>
                <a:schemeClr val="bg1"/>
              </a:solidFill>
            </a:rPr>
            <a:t>περιεχο</a:t>
          </a:r>
          <a:r>
            <a:rPr lang="el-GR" sz="1400" b="1" dirty="0">
              <a:solidFill>
                <a:schemeClr val="bg1"/>
              </a:solidFill>
            </a:rPr>
            <a:t>-</a:t>
          </a:r>
          <a:r>
            <a:rPr lang="el-GR" sz="1400" b="1" dirty="0" err="1">
              <a:solidFill>
                <a:schemeClr val="bg1"/>
              </a:solidFill>
            </a:rPr>
            <a:t>μένου</a:t>
          </a:r>
          <a:endParaRPr lang="el-GR" sz="1400" b="1" dirty="0">
            <a:solidFill>
              <a:schemeClr val="bg1"/>
            </a:solidFill>
          </a:endParaRPr>
        </a:p>
      </dgm:t>
    </dgm:pt>
    <dgm:pt modelId="{D94943ED-42E4-49D9-9209-D91296530DFE}" type="parTrans" cxnId="{1460F52E-E45F-48F4-B2A0-6A35E643B5BB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B611C9F9-D999-4F5B-8FA2-72C6D5F5F2D6}" type="sibTrans" cxnId="{1460F52E-E45F-48F4-B2A0-6A35E643B5BB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A3A4E7A2-F950-4D29-9F36-1BE2ABDF0792}">
      <dgm:prSet phldrT="[Κείμενο]" custT="1"/>
      <dgm:spPr/>
      <dgm:t>
        <a:bodyPr/>
        <a:lstStyle/>
        <a:p>
          <a:r>
            <a:rPr lang="el-GR" sz="1400" b="1" dirty="0">
              <a:solidFill>
                <a:schemeClr val="bg1"/>
              </a:solidFill>
            </a:rPr>
            <a:t>Ιδέες και τα προβλήματα κατανόησης των μαθητών</a:t>
          </a:r>
        </a:p>
      </dgm:t>
    </dgm:pt>
    <dgm:pt modelId="{7A40563C-5312-4C71-BE73-D05D76CE6EC6}" type="sibTrans" cxnId="{A2E57644-89C0-47AF-A73F-95FA1620C616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C3C3358B-0488-425B-A12E-99DB4AD7EE56}" type="parTrans" cxnId="{A2E57644-89C0-47AF-A73F-95FA1620C616}">
      <dgm:prSet/>
      <dgm:spPr/>
      <dgm:t>
        <a:bodyPr/>
        <a:lstStyle/>
        <a:p>
          <a:endParaRPr lang="el-GR" b="1">
            <a:solidFill>
              <a:schemeClr val="bg1"/>
            </a:solidFill>
          </a:endParaRPr>
        </a:p>
      </dgm:t>
    </dgm:pt>
    <dgm:pt modelId="{9F513A8F-5FE8-4FAD-8FDC-52E09D55DE57}" type="pres">
      <dgm:prSet presAssocID="{7D4D3A46-BAD1-4868-9117-D7F367285E89}" presName="compositeShape" presStyleCnt="0">
        <dgm:presLayoutVars>
          <dgm:chMax val="7"/>
          <dgm:dir/>
          <dgm:resizeHandles val="exact"/>
        </dgm:presLayoutVars>
      </dgm:prSet>
      <dgm:spPr/>
    </dgm:pt>
    <dgm:pt modelId="{EE4F9E4A-D2D3-4CC0-BD51-328C53BF192E}" type="pres">
      <dgm:prSet presAssocID="{7D4D3A46-BAD1-4868-9117-D7F367285E89}" presName="wedge1" presStyleLbl="node1" presStyleIdx="0" presStyleCnt="3"/>
      <dgm:spPr/>
    </dgm:pt>
    <dgm:pt modelId="{FCD951DA-A869-4375-B991-3D8E1549DA6F}" type="pres">
      <dgm:prSet presAssocID="{7D4D3A46-BAD1-4868-9117-D7F367285E89}" presName="dummy1a" presStyleCnt="0"/>
      <dgm:spPr/>
    </dgm:pt>
    <dgm:pt modelId="{B8AA577B-FCBE-414B-9D23-E9BC04DA46A4}" type="pres">
      <dgm:prSet presAssocID="{7D4D3A46-BAD1-4868-9117-D7F367285E89}" presName="dummy1b" presStyleCnt="0"/>
      <dgm:spPr/>
    </dgm:pt>
    <dgm:pt modelId="{AB6183D8-A135-4EFB-8012-65A95541460C}" type="pres">
      <dgm:prSet presAssocID="{7D4D3A46-BAD1-4868-9117-D7F367285E8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CDA116A-7704-479F-9B93-F9B7299A0F16}" type="pres">
      <dgm:prSet presAssocID="{7D4D3A46-BAD1-4868-9117-D7F367285E89}" presName="wedge2" presStyleLbl="node1" presStyleIdx="1" presStyleCnt="3"/>
      <dgm:spPr/>
    </dgm:pt>
    <dgm:pt modelId="{E773F7E7-DB87-42B7-B1AF-11C113D7C2D1}" type="pres">
      <dgm:prSet presAssocID="{7D4D3A46-BAD1-4868-9117-D7F367285E89}" presName="dummy2a" presStyleCnt="0"/>
      <dgm:spPr/>
    </dgm:pt>
    <dgm:pt modelId="{4F5F2D9B-287B-49C0-B770-25E18B00E0D4}" type="pres">
      <dgm:prSet presAssocID="{7D4D3A46-BAD1-4868-9117-D7F367285E89}" presName="dummy2b" presStyleCnt="0"/>
      <dgm:spPr/>
    </dgm:pt>
    <dgm:pt modelId="{CD23798B-B5D4-41EF-B80C-410042E333DA}" type="pres">
      <dgm:prSet presAssocID="{7D4D3A46-BAD1-4868-9117-D7F367285E8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70D3344-30FD-4E93-9189-25CC094833F2}" type="pres">
      <dgm:prSet presAssocID="{7D4D3A46-BAD1-4868-9117-D7F367285E89}" presName="wedge3" presStyleLbl="node1" presStyleIdx="2" presStyleCnt="3"/>
      <dgm:spPr/>
    </dgm:pt>
    <dgm:pt modelId="{BCEE6BBD-3AFA-4C08-8BC4-9138D1A4449B}" type="pres">
      <dgm:prSet presAssocID="{7D4D3A46-BAD1-4868-9117-D7F367285E89}" presName="dummy3a" presStyleCnt="0"/>
      <dgm:spPr/>
    </dgm:pt>
    <dgm:pt modelId="{D61CAA8E-A020-43FD-A106-6B32C9EA915D}" type="pres">
      <dgm:prSet presAssocID="{7D4D3A46-BAD1-4868-9117-D7F367285E89}" presName="dummy3b" presStyleCnt="0"/>
      <dgm:spPr/>
    </dgm:pt>
    <dgm:pt modelId="{B884E53E-5859-433B-826B-9A1B39B464C7}" type="pres">
      <dgm:prSet presAssocID="{7D4D3A46-BAD1-4868-9117-D7F367285E8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C6E3676-44B5-479E-9BD5-2984EE68B1B5}" type="pres">
      <dgm:prSet presAssocID="{7A40563C-5312-4C71-BE73-D05D76CE6EC6}" presName="arrowWedge1" presStyleLbl="fgSibTrans2D1" presStyleIdx="0" presStyleCnt="3"/>
      <dgm:spPr/>
    </dgm:pt>
    <dgm:pt modelId="{3C6B97F6-524C-466A-97F4-11A9FE07EFB8}" type="pres">
      <dgm:prSet presAssocID="{EA445F35-A667-4D59-B4AC-91E775C80BE6}" presName="arrowWedge2" presStyleLbl="fgSibTrans2D1" presStyleIdx="1" presStyleCnt="3"/>
      <dgm:spPr/>
    </dgm:pt>
    <dgm:pt modelId="{A947FF92-DDA2-4BFD-A6DE-6CB672416AB9}" type="pres">
      <dgm:prSet presAssocID="{B611C9F9-D999-4F5B-8FA2-72C6D5F5F2D6}" presName="arrowWedge3" presStyleLbl="fgSibTrans2D1" presStyleIdx="2" presStyleCnt="3"/>
      <dgm:spPr/>
    </dgm:pt>
  </dgm:ptLst>
  <dgm:cxnLst>
    <dgm:cxn modelId="{F39D9F0A-60C3-4A42-945D-6496ED6F6CD2}" srcId="{7D4D3A46-BAD1-4868-9117-D7F367285E89}" destId="{EAACF05B-0BA9-47CD-AF97-8419E6B73AB5}" srcOrd="1" destOrd="0" parTransId="{02701536-5472-45A2-89C3-9CAE6CFA619A}" sibTransId="{EA445F35-A667-4D59-B4AC-91E775C80BE6}"/>
    <dgm:cxn modelId="{1460F52E-E45F-48F4-B2A0-6A35E643B5BB}" srcId="{7D4D3A46-BAD1-4868-9117-D7F367285E89}" destId="{30FA8E4F-7176-4E9A-A11B-B4A81CBAE33F}" srcOrd="2" destOrd="0" parTransId="{D94943ED-42E4-49D9-9209-D91296530DFE}" sibTransId="{B611C9F9-D999-4F5B-8FA2-72C6D5F5F2D6}"/>
    <dgm:cxn modelId="{08BE9641-6011-4D83-BF93-A009ED8DBCE0}" type="presOf" srcId="{30FA8E4F-7176-4E9A-A11B-B4A81CBAE33F}" destId="{B884E53E-5859-433B-826B-9A1B39B464C7}" srcOrd="1" destOrd="0" presId="urn:microsoft.com/office/officeart/2005/8/layout/cycle8"/>
    <dgm:cxn modelId="{A2E57644-89C0-47AF-A73F-95FA1620C616}" srcId="{7D4D3A46-BAD1-4868-9117-D7F367285E89}" destId="{A3A4E7A2-F950-4D29-9F36-1BE2ABDF0792}" srcOrd="0" destOrd="0" parTransId="{C3C3358B-0488-425B-A12E-99DB4AD7EE56}" sibTransId="{7A40563C-5312-4C71-BE73-D05D76CE6EC6}"/>
    <dgm:cxn modelId="{91C8D97C-2350-474E-B75D-0AA29AFB58D1}" type="presOf" srcId="{30FA8E4F-7176-4E9A-A11B-B4A81CBAE33F}" destId="{E70D3344-30FD-4E93-9189-25CC094833F2}" srcOrd="0" destOrd="0" presId="urn:microsoft.com/office/officeart/2005/8/layout/cycle8"/>
    <dgm:cxn modelId="{D0C57284-B96B-4215-B691-4BA13A4BDD55}" type="presOf" srcId="{EAACF05B-0BA9-47CD-AF97-8419E6B73AB5}" destId="{CD23798B-B5D4-41EF-B80C-410042E333DA}" srcOrd="1" destOrd="0" presId="urn:microsoft.com/office/officeart/2005/8/layout/cycle8"/>
    <dgm:cxn modelId="{75A35492-A7DA-4668-85A5-57A1473E421E}" type="presOf" srcId="{A3A4E7A2-F950-4D29-9F36-1BE2ABDF0792}" destId="{AB6183D8-A135-4EFB-8012-65A95541460C}" srcOrd="1" destOrd="0" presId="urn:microsoft.com/office/officeart/2005/8/layout/cycle8"/>
    <dgm:cxn modelId="{0C10BE92-3023-4F42-8C8A-3C223F3FA7FD}" type="presOf" srcId="{7D4D3A46-BAD1-4868-9117-D7F367285E89}" destId="{9F513A8F-5FE8-4FAD-8FDC-52E09D55DE57}" srcOrd="0" destOrd="0" presId="urn:microsoft.com/office/officeart/2005/8/layout/cycle8"/>
    <dgm:cxn modelId="{2B39E3C3-7944-417A-960D-087EFB6B2976}" type="presOf" srcId="{A3A4E7A2-F950-4D29-9F36-1BE2ABDF0792}" destId="{EE4F9E4A-D2D3-4CC0-BD51-328C53BF192E}" srcOrd="0" destOrd="0" presId="urn:microsoft.com/office/officeart/2005/8/layout/cycle8"/>
    <dgm:cxn modelId="{4C7096EA-5546-4123-8A74-E083B490A5AC}" type="presOf" srcId="{EAACF05B-0BA9-47CD-AF97-8419E6B73AB5}" destId="{FCDA116A-7704-479F-9B93-F9B7299A0F16}" srcOrd="0" destOrd="0" presId="urn:microsoft.com/office/officeart/2005/8/layout/cycle8"/>
    <dgm:cxn modelId="{6CB4793C-B2A6-49EE-B0DF-98C224D05DF6}" type="presParOf" srcId="{9F513A8F-5FE8-4FAD-8FDC-52E09D55DE57}" destId="{EE4F9E4A-D2D3-4CC0-BD51-328C53BF192E}" srcOrd="0" destOrd="0" presId="urn:microsoft.com/office/officeart/2005/8/layout/cycle8"/>
    <dgm:cxn modelId="{DB176BBB-390A-4A56-A7ED-135BA420AD33}" type="presParOf" srcId="{9F513A8F-5FE8-4FAD-8FDC-52E09D55DE57}" destId="{FCD951DA-A869-4375-B991-3D8E1549DA6F}" srcOrd="1" destOrd="0" presId="urn:microsoft.com/office/officeart/2005/8/layout/cycle8"/>
    <dgm:cxn modelId="{55CF4FB8-50BB-4218-88FB-E114857BC507}" type="presParOf" srcId="{9F513A8F-5FE8-4FAD-8FDC-52E09D55DE57}" destId="{B8AA577B-FCBE-414B-9D23-E9BC04DA46A4}" srcOrd="2" destOrd="0" presId="urn:microsoft.com/office/officeart/2005/8/layout/cycle8"/>
    <dgm:cxn modelId="{2EF23EC0-AA54-4B20-B23D-B092A8B5FCF2}" type="presParOf" srcId="{9F513A8F-5FE8-4FAD-8FDC-52E09D55DE57}" destId="{AB6183D8-A135-4EFB-8012-65A95541460C}" srcOrd="3" destOrd="0" presId="urn:microsoft.com/office/officeart/2005/8/layout/cycle8"/>
    <dgm:cxn modelId="{68301CC5-528F-40B1-930D-8325F0BC5277}" type="presParOf" srcId="{9F513A8F-5FE8-4FAD-8FDC-52E09D55DE57}" destId="{FCDA116A-7704-479F-9B93-F9B7299A0F16}" srcOrd="4" destOrd="0" presId="urn:microsoft.com/office/officeart/2005/8/layout/cycle8"/>
    <dgm:cxn modelId="{C6BE1B2A-FED4-4353-B3DE-4619B2BB3305}" type="presParOf" srcId="{9F513A8F-5FE8-4FAD-8FDC-52E09D55DE57}" destId="{E773F7E7-DB87-42B7-B1AF-11C113D7C2D1}" srcOrd="5" destOrd="0" presId="urn:microsoft.com/office/officeart/2005/8/layout/cycle8"/>
    <dgm:cxn modelId="{B1D47456-AF47-4648-A187-ECF32126C5CD}" type="presParOf" srcId="{9F513A8F-5FE8-4FAD-8FDC-52E09D55DE57}" destId="{4F5F2D9B-287B-49C0-B770-25E18B00E0D4}" srcOrd="6" destOrd="0" presId="urn:microsoft.com/office/officeart/2005/8/layout/cycle8"/>
    <dgm:cxn modelId="{EB7F0D42-CC45-40E1-8A11-4B47699E2881}" type="presParOf" srcId="{9F513A8F-5FE8-4FAD-8FDC-52E09D55DE57}" destId="{CD23798B-B5D4-41EF-B80C-410042E333DA}" srcOrd="7" destOrd="0" presId="urn:microsoft.com/office/officeart/2005/8/layout/cycle8"/>
    <dgm:cxn modelId="{668A7081-D93C-46D0-83D8-0564D6E45697}" type="presParOf" srcId="{9F513A8F-5FE8-4FAD-8FDC-52E09D55DE57}" destId="{E70D3344-30FD-4E93-9189-25CC094833F2}" srcOrd="8" destOrd="0" presId="urn:microsoft.com/office/officeart/2005/8/layout/cycle8"/>
    <dgm:cxn modelId="{D6EE3AFB-41EF-4AB8-95BC-7F1D648D4744}" type="presParOf" srcId="{9F513A8F-5FE8-4FAD-8FDC-52E09D55DE57}" destId="{BCEE6BBD-3AFA-4C08-8BC4-9138D1A4449B}" srcOrd="9" destOrd="0" presId="urn:microsoft.com/office/officeart/2005/8/layout/cycle8"/>
    <dgm:cxn modelId="{CB5B5E15-D0D7-4CDE-9FB2-3579FCD84809}" type="presParOf" srcId="{9F513A8F-5FE8-4FAD-8FDC-52E09D55DE57}" destId="{D61CAA8E-A020-43FD-A106-6B32C9EA915D}" srcOrd="10" destOrd="0" presId="urn:microsoft.com/office/officeart/2005/8/layout/cycle8"/>
    <dgm:cxn modelId="{AA9A7E29-DD2F-4154-801B-BFA8EDEF187D}" type="presParOf" srcId="{9F513A8F-5FE8-4FAD-8FDC-52E09D55DE57}" destId="{B884E53E-5859-433B-826B-9A1B39B464C7}" srcOrd="11" destOrd="0" presId="urn:microsoft.com/office/officeart/2005/8/layout/cycle8"/>
    <dgm:cxn modelId="{D64E0161-FFB1-472F-94FC-1B9623F90E68}" type="presParOf" srcId="{9F513A8F-5FE8-4FAD-8FDC-52E09D55DE57}" destId="{3C6E3676-44B5-479E-9BD5-2984EE68B1B5}" srcOrd="12" destOrd="0" presId="urn:microsoft.com/office/officeart/2005/8/layout/cycle8"/>
    <dgm:cxn modelId="{FE0916CE-21B1-495F-9D21-6E2BBA0A0EB5}" type="presParOf" srcId="{9F513A8F-5FE8-4FAD-8FDC-52E09D55DE57}" destId="{3C6B97F6-524C-466A-97F4-11A9FE07EFB8}" srcOrd="13" destOrd="0" presId="urn:microsoft.com/office/officeart/2005/8/layout/cycle8"/>
    <dgm:cxn modelId="{586F41F8-7581-40FE-BDB2-5D4733AEC586}" type="presParOf" srcId="{9F513A8F-5FE8-4FAD-8FDC-52E09D55DE57}" destId="{A947FF92-DDA2-4BFD-A6DE-6CB672416AB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6344E0-5932-40F5-87ED-1D141357A9A5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39394936-F9AB-4A3B-B705-23170042EDD4}">
      <dgm:prSet phldrT="[Κείμενο]" custT="1"/>
      <dgm:spPr/>
      <dgm:t>
        <a:bodyPr/>
        <a:lstStyle/>
        <a:p>
          <a:r>
            <a:rPr lang="en-US" sz="2400" b="1" dirty="0"/>
            <a:t>I. Design - </a:t>
          </a:r>
          <a:r>
            <a:rPr lang="el-GR" sz="2400" b="1" dirty="0"/>
            <a:t>Σχεδιασμός</a:t>
          </a:r>
        </a:p>
      </dgm:t>
    </dgm:pt>
    <dgm:pt modelId="{29003808-6B37-4633-AD61-3E8FA79B8537}" type="parTrans" cxnId="{C04F5490-A606-45C1-92FF-E5C31D63502C}">
      <dgm:prSet/>
      <dgm:spPr/>
      <dgm:t>
        <a:bodyPr/>
        <a:lstStyle/>
        <a:p>
          <a:endParaRPr lang="el-GR" sz="2400" b="1"/>
        </a:p>
      </dgm:t>
    </dgm:pt>
    <dgm:pt modelId="{64D02D9A-0BBB-4004-9448-58AA2B14866B}" type="sibTrans" cxnId="{C04F5490-A606-45C1-92FF-E5C31D63502C}">
      <dgm:prSet/>
      <dgm:spPr/>
      <dgm:t>
        <a:bodyPr/>
        <a:lstStyle/>
        <a:p>
          <a:endParaRPr lang="el-GR" sz="2400" b="1"/>
        </a:p>
      </dgm:t>
    </dgm:pt>
    <dgm:pt modelId="{E3ED4B8E-A333-45CB-8F22-CCFD2358EC0B}">
      <dgm:prSet phldrT="[Κείμενο]" custT="1"/>
      <dgm:spPr/>
      <dgm:t>
        <a:bodyPr/>
        <a:lstStyle/>
        <a:p>
          <a:r>
            <a:rPr lang="en-US" sz="2400" b="1" dirty="0"/>
            <a:t>II. Development</a:t>
          </a:r>
          <a:r>
            <a:rPr lang="el-GR" sz="2400" b="1" dirty="0"/>
            <a:t> - Ανάπτυξη</a:t>
          </a:r>
        </a:p>
      </dgm:t>
    </dgm:pt>
    <dgm:pt modelId="{AF9A73CE-B295-4DCD-B496-C585EABA6968}" type="parTrans" cxnId="{CD90CFA6-DF14-4DD3-96C6-346690BB7BBD}">
      <dgm:prSet/>
      <dgm:spPr/>
      <dgm:t>
        <a:bodyPr/>
        <a:lstStyle/>
        <a:p>
          <a:endParaRPr lang="el-GR" sz="2400" b="1"/>
        </a:p>
      </dgm:t>
    </dgm:pt>
    <dgm:pt modelId="{A0651F80-6489-47A2-B080-623F71ECF6E6}" type="sibTrans" cxnId="{CD90CFA6-DF14-4DD3-96C6-346690BB7BBD}">
      <dgm:prSet/>
      <dgm:spPr/>
      <dgm:t>
        <a:bodyPr/>
        <a:lstStyle/>
        <a:p>
          <a:endParaRPr lang="el-GR" sz="2400" b="1"/>
        </a:p>
      </dgm:t>
    </dgm:pt>
    <dgm:pt modelId="{A312DAF8-B368-4413-B1B5-007A12D41993}">
      <dgm:prSet phldrT="[Κείμενο]" custT="1"/>
      <dgm:spPr/>
      <dgm:t>
        <a:bodyPr/>
        <a:lstStyle/>
        <a:p>
          <a:r>
            <a:rPr lang="en-US" sz="2400" b="1" dirty="0">
              <a:solidFill>
                <a:schemeClr val="bg2"/>
              </a:solidFill>
            </a:rPr>
            <a:t>III. Implementation</a:t>
          </a:r>
          <a:r>
            <a:rPr lang="el-GR" sz="2400" b="1" dirty="0">
              <a:solidFill>
                <a:schemeClr val="bg2"/>
              </a:solidFill>
            </a:rPr>
            <a:t> -Εφαρμογή</a:t>
          </a:r>
        </a:p>
      </dgm:t>
    </dgm:pt>
    <dgm:pt modelId="{D1FCAC41-7D5D-4D87-B200-48F6A0D67F2D}" type="parTrans" cxnId="{F8088E3B-2AF0-47E3-9611-645CC86F6311}">
      <dgm:prSet/>
      <dgm:spPr/>
      <dgm:t>
        <a:bodyPr/>
        <a:lstStyle/>
        <a:p>
          <a:endParaRPr lang="el-GR" sz="2400" b="1"/>
        </a:p>
      </dgm:t>
    </dgm:pt>
    <dgm:pt modelId="{858EDD46-0CDE-4431-9183-700FF9039D64}" type="sibTrans" cxnId="{F8088E3B-2AF0-47E3-9611-645CC86F6311}">
      <dgm:prSet/>
      <dgm:spPr/>
      <dgm:t>
        <a:bodyPr/>
        <a:lstStyle/>
        <a:p>
          <a:endParaRPr lang="el-GR" sz="2400" b="1"/>
        </a:p>
      </dgm:t>
    </dgm:pt>
    <dgm:pt modelId="{A2B36864-F554-4844-B776-D5937FCF8016}">
      <dgm:prSet phldrT="[Κείμενο]" custT="1"/>
      <dgm:spPr/>
      <dgm:t>
        <a:bodyPr/>
        <a:lstStyle/>
        <a:p>
          <a:r>
            <a:rPr lang="en-US" sz="2400" b="1" dirty="0">
              <a:solidFill>
                <a:schemeClr val="bg2"/>
              </a:solidFill>
            </a:rPr>
            <a:t>IV. Evaluation</a:t>
          </a:r>
          <a:r>
            <a:rPr lang="el-GR" sz="2400" b="1" dirty="0">
              <a:solidFill>
                <a:schemeClr val="bg2"/>
              </a:solidFill>
            </a:rPr>
            <a:t> - Αξιολόγηση</a:t>
          </a:r>
        </a:p>
      </dgm:t>
    </dgm:pt>
    <dgm:pt modelId="{6E003B0B-A9D0-4531-ADE3-B35608D0DC99}" type="parTrans" cxnId="{697FF924-AB1C-4D3A-85F8-C01E0B469C6E}">
      <dgm:prSet/>
      <dgm:spPr/>
      <dgm:t>
        <a:bodyPr/>
        <a:lstStyle/>
        <a:p>
          <a:endParaRPr lang="el-GR" sz="2400" b="1"/>
        </a:p>
      </dgm:t>
    </dgm:pt>
    <dgm:pt modelId="{74ED3EFB-C496-453C-9025-051ACF8216EA}" type="sibTrans" cxnId="{697FF924-AB1C-4D3A-85F8-C01E0B469C6E}">
      <dgm:prSet/>
      <dgm:spPr/>
      <dgm:t>
        <a:bodyPr/>
        <a:lstStyle/>
        <a:p>
          <a:endParaRPr lang="el-GR" sz="2400" b="1"/>
        </a:p>
      </dgm:t>
    </dgm:pt>
    <dgm:pt modelId="{BA17FA9F-36A9-4BCE-89FC-B983FAD7E2F3}">
      <dgm:prSet phldrT="[Κείμενο]" custT="1"/>
      <dgm:spPr/>
      <dgm:t>
        <a:bodyPr/>
        <a:lstStyle/>
        <a:p>
          <a:r>
            <a:rPr lang="en-US" sz="2400" b="1" dirty="0">
              <a:solidFill>
                <a:schemeClr val="bg2"/>
              </a:solidFill>
            </a:rPr>
            <a:t>V. Redesign</a:t>
          </a:r>
          <a:r>
            <a:rPr lang="el-GR" sz="2400" b="1" dirty="0">
              <a:solidFill>
                <a:schemeClr val="bg2"/>
              </a:solidFill>
            </a:rPr>
            <a:t> - Επανασχεδιασμός</a:t>
          </a:r>
        </a:p>
      </dgm:t>
    </dgm:pt>
    <dgm:pt modelId="{CBF54D85-3F19-4E69-BD25-B437704359CD}" type="parTrans" cxnId="{540BC506-7453-451C-9D75-54907841F65A}">
      <dgm:prSet/>
      <dgm:spPr/>
      <dgm:t>
        <a:bodyPr/>
        <a:lstStyle/>
        <a:p>
          <a:endParaRPr lang="el-GR" sz="2400" b="1"/>
        </a:p>
      </dgm:t>
    </dgm:pt>
    <dgm:pt modelId="{CED70D79-B7FD-490F-AD65-8C518E0F2D85}" type="sibTrans" cxnId="{540BC506-7453-451C-9D75-54907841F65A}">
      <dgm:prSet/>
      <dgm:spPr/>
      <dgm:t>
        <a:bodyPr/>
        <a:lstStyle/>
        <a:p>
          <a:endParaRPr lang="el-GR" sz="2400" b="1"/>
        </a:p>
      </dgm:t>
    </dgm:pt>
    <dgm:pt modelId="{9AC37490-45C3-4F9C-92AC-220FE481F001}" type="pres">
      <dgm:prSet presAssocID="{F06344E0-5932-40F5-87ED-1D141357A9A5}" presName="linear" presStyleCnt="0">
        <dgm:presLayoutVars>
          <dgm:dir/>
          <dgm:animLvl val="lvl"/>
          <dgm:resizeHandles val="exact"/>
        </dgm:presLayoutVars>
      </dgm:prSet>
      <dgm:spPr/>
    </dgm:pt>
    <dgm:pt modelId="{A5C22C19-3BD8-4585-9D11-6B0C3820CA00}" type="pres">
      <dgm:prSet presAssocID="{39394936-F9AB-4A3B-B705-23170042EDD4}" presName="parentLin" presStyleCnt="0"/>
      <dgm:spPr/>
    </dgm:pt>
    <dgm:pt modelId="{EAFD461B-2C50-4F94-AB6B-7EBC0E546CEF}" type="pres">
      <dgm:prSet presAssocID="{39394936-F9AB-4A3B-B705-23170042EDD4}" presName="parentLeftMargin" presStyleLbl="node1" presStyleIdx="0" presStyleCnt="5"/>
      <dgm:spPr/>
    </dgm:pt>
    <dgm:pt modelId="{FFF1E57D-FE0B-42C7-8330-D704D12E16E3}" type="pres">
      <dgm:prSet presAssocID="{39394936-F9AB-4A3B-B705-23170042EDD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993A570-B0B6-4A35-BCB4-18BF536BB737}" type="pres">
      <dgm:prSet presAssocID="{39394936-F9AB-4A3B-B705-23170042EDD4}" presName="negativeSpace" presStyleCnt="0"/>
      <dgm:spPr/>
    </dgm:pt>
    <dgm:pt modelId="{13DC2BC0-10C3-4269-A44E-F8F29D503033}" type="pres">
      <dgm:prSet presAssocID="{39394936-F9AB-4A3B-B705-23170042EDD4}" presName="childText" presStyleLbl="conFgAcc1" presStyleIdx="0" presStyleCnt="5">
        <dgm:presLayoutVars>
          <dgm:bulletEnabled val="1"/>
        </dgm:presLayoutVars>
      </dgm:prSet>
      <dgm:spPr/>
    </dgm:pt>
    <dgm:pt modelId="{80CA2F4D-7A0E-4CE6-A7FE-3FCE59BAAB0E}" type="pres">
      <dgm:prSet presAssocID="{64D02D9A-0BBB-4004-9448-58AA2B14866B}" presName="spaceBetweenRectangles" presStyleCnt="0"/>
      <dgm:spPr/>
    </dgm:pt>
    <dgm:pt modelId="{B22DDD59-A950-4C04-8A24-1E0D20A5FB3C}" type="pres">
      <dgm:prSet presAssocID="{E3ED4B8E-A333-45CB-8F22-CCFD2358EC0B}" presName="parentLin" presStyleCnt="0"/>
      <dgm:spPr/>
    </dgm:pt>
    <dgm:pt modelId="{07562AF9-149E-4F32-9D4E-7F3548C6F5F9}" type="pres">
      <dgm:prSet presAssocID="{E3ED4B8E-A333-45CB-8F22-CCFD2358EC0B}" presName="parentLeftMargin" presStyleLbl="node1" presStyleIdx="0" presStyleCnt="5"/>
      <dgm:spPr/>
    </dgm:pt>
    <dgm:pt modelId="{2E40F060-54CF-434D-9DD7-73414985724A}" type="pres">
      <dgm:prSet presAssocID="{E3ED4B8E-A333-45CB-8F22-CCFD2358EC0B}" presName="parentText" presStyleLbl="node1" presStyleIdx="1" presStyleCnt="5" custScaleX="100656" custScaleY="155996">
        <dgm:presLayoutVars>
          <dgm:chMax val="0"/>
          <dgm:bulletEnabled val="1"/>
        </dgm:presLayoutVars>
      </dgm:prSet>
      <dgm:spPr/>
    </dgm:pt>
    <dgm:pt modelId="{CEFB24AE-9A9A-4D3E-B731-0C9B76A68847}" type="pres">
      <dgm:prSet presAssocID="{E3ED4B8E-A333-45CB-8F22-CCFD2358EC0B}" presName="negativeSpace" presStyleCnt="0"/>
      <dgm:spPr/>
    </dgm:pt>
    <dgm:pt modelId="{C281162D-41D5-4134-A2F7-CF7274503B4C}" type="pres">
      <dgm:prSet presAssocID="{E3ED4B8E-A333-45CB-8F22-CCFD2358EC0B}" presName="childText" presStyleLbl="conFgAcc1" presStyleIdx="1" presStyleCnt="5">
        <dgm:presLayoutVars>
          <dgm:bulletEnabled val="1"/>
        </dgm:presLayoutVars>
      </dgm:prSet>
      <dgm:spPr/>
    </dgm:pt>
    <dgm:pt modelId="{BF50D84F-CB65-4311-8209-232427C02B4E}" type="pres">
      <dgm:prSet presAssocID="{A0651F80-6489-47A2-B080-623F71ECF6E6}" presName="spaceBetweenRectangles" presStyleCnt="0"/>
      <dgm:spPr/>
    </dgm:pt>
    <dgm:pt modelId="{0134C054-5503-4EC2-BC38-D6DF4FD51031}" type="pres">
      <dgm:prSet presAssocID="{A312DAF8-B368-4413-B1B5-007A12D41993}" presName="parentLin" presStyleCnt="0"/>
      <dgm:spPr/>
    </dgm:pt>
    <dgm:pt modelId="{DB2DC24C-9DD8-4E0F-9DE7-A7A15EF8186E}" type="pres">
      <dgm:prSet presAssocID="{A312DAF8-B368-4413-B1B5-007A12D41993}" presName="parentLeftMargin" presStyleLbl="node1" presStyleIdx="1" presStyleCnt="5"/>
      <dgm:spPr/>
    </dgm:pt>
    <dgm:pt modelId="{F171DCDF-D35A-475A-84DC-5D955C9293AC}" type="pres">
      <dgm:prSet presAssocID="{A312DAF8-B368-4413-B1B5-007A12D4199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85463F9-9906-4FA8-927E-652314CBB463}" type="pres">
      <dgm:prSet presAssocID="{A312DAF8-B368-4413-B1B5-007A12D41993}" presName="negativeSpace" presStyleCnt="0"/>
      <dgm:spPr/>
    </dgm:pt>
    <dgm:pt modelId="{C6CE752F-6E71-4BB3-A6D2-1200AD36E455}" type="pres">
      <dgm:prSet presAssocID="{A312DAF8-B368-4413-B1B5-007A12D41993}" presName="childText" presStyleLbl="conFgAcc1" presStyleIdx="2" presStyleCnt="5">
        <dgm:presLayoutVars>
          <dgm:bulletEnabled val="1"/>
        </dgm:presLayoutVars>
      </dgm:prSet>
      <dgm:spPr/>
    </dgm:pt>
    <dgm:pt modelId="{91FBF294-E82C-44BE-9357-5E291B50FB7A}" type="pres">
      <dgm:prSet presAssocID="{858EDD46-0CDE-4431-9183-700FF9039D64}" presName="spaceBetweenRectangles" presStyleCnt="0"/>
      <dgm:spPr/>
    </dgm:pt>
    <dgm:pt modelId="{3CC3F07E-023D-4FD6-AC31-9AA9859341CD}" type="pres">
      <dgm:prSet presAssocID="{A2B36864-F554-4844-B776-D5937FCF8016}" presName="parentLin" presStyleCnt="0"/>
      <dgm:spPr/>
    </dgm:pt>
    <dgm:pt modelId="{8A564A20-50D9-4C41-AD2E-FFB768A0AAD4}" type="pres">
      <dgm:prSet presAssocID="{A2B36864-F554-4844-B776-D5937FCF8016}" presName="parentLeftMargin" presStyleLbl="node1" presStyleIdx="2" presStyleCnt="5"/>
      <dgm:spPr/>
    </dgm:pt>
    <dgm:pt modelId="{2665A966-05FA-4B79-8481-97B8376A7DC4}" type="pres">
      <dgm:prSet presAssocID="{A2B36864-F554-4844-B776-D5937FCF8016}" presName="parentText" presStyleLbl="node1" presStyleIdx="3" presStyleCnt="5" custScaleX="100655" custScaleY="161353">
        <dgm:presLayoutVars>
          <dgm:chMax val="0"/>
          <dgm:bulletEnabled val="1"/>
        </dgm:presLayoutVars>
      </dgm:prSet>
      <dgm:spPr/>
    </dgm:pt>
    <dgm:pt modelId="{1D32DAAB-ED72-4DC3-A9D4-97184C4F1704}" type="pres">
      <dgm:prSet presAssocID="{A2B36864-F554-4844-B776-D5937FCF8016}" presName="negativeSpace" presStyleCnt="0"/>
      <dgm:spPr/>
    </dgm:pt>
    <dgm:pt modelId="{328A5F33-9DB4-4A94-BE10-0177168F4C5A}" type="pres">
      <dgm:prSet presAssocID="{A2B36864-F554-4844-B776-D5937FCF8016}" presName="childText" presStyleLbl="conFgAcc1" presStyleIdx="3" presStyleCnt="5">
        <dgm:presLayoutVars>
          <dgm:bulletEnabled val="1"/>
        </dgm:presLayoutVars>
      </dgm:prSet>
      <dgm:spPr/>
    </dgm:pt>
    <dgm:pt modelId="{08650C13-BDF3-4C5B-A73B-D41DB2C6D94F}" type="pres">
      <dgm:prSet presAssocID="{74ED3EFB-C496-453C-9025-051ACF8216EA}" presName="spaceBetweenRectangles" presStyleCnt="0"/>
      <dgm:spPr/>
    </dgm:pt>
    <dgm:pt modelId="{3F173764-6A52-412B-A866-90C95B8BFCF9}" type="pres">
      <dgm:prSet presAssocID="{BA17FA9F-36A9-4BCE-89FC-B983FAD7E2F3}" presName="parentLin" presStyleCnt="0"/>
      <dgm:spPr/>
    </dgm:pt>
    <dgm:pt modelId="{437FCC8C-E2F9-4518-AEF9-00BF54B7F77F}" type="pres">
      <dgm:prSet presAssocID="{BA17FA9F-36A9-4BCE-89FC-B983FAD7E2F3}" presName="parentLeftMargin" presStyleLbl="node1" presStyleIdx="3" presStyleCnt="5"/>
      <dgm:spPr/>
    </dgm:pt>
    <dgm:pt modelId="{5760C0BD-FFD4-44A1-8513-C31173AE5402}" type="pres">
      <dgm:prSet presAssocID="{BA17FA9F-36A9-4BCE-89FC-B983FAD7E2F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EE55AD1-BD10-4CE3-AA72-16F76A98FF05}" type="pres">
      <dgm:prSet presAssocID="{BA17FA9F-36A9-4BCE-89FC-B983FAD7E2F3}" presName="negativeSpace" presStyleCnt="0"/>
      <dgm:spPr/>
    </dgm:pt>
    <dgm:pt modelId="{D653F168-BCB9-45B1-B234-E74AFCBC8B6C}" type="pres">
      <dgm:prSet presAssocID="{BA17FA9F-36A9-4BCE-89FC-B983FAD7E2F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40BC506-7453-451C-9D75-54907841F65A}" srcId="{F06344E0-5932-40F5-87ED-1D141357A9A5}" destId="{BA17FA9F-36A9-4BCE-89FC-B983FAD7E2F3}" srcOrd="4" destOrd="0" parTransId="{CBF54D85-3F19-4E69-BD25-B437704359CD}" sibTransId="{CED70D79-B7FD-490F-AD65-8C518E0F2D85}"/>
    <dgm:cxn modelId="{801E6308-7459-442A-9F01-33AB1F6F2213}" type="presOf" srcId="{F06344E0-5932-40F5-87ED-1D141357A9A5}" destId="{9AC37490-45C3-4F9C-92AC-220FE481F001}" srcOrd="0" destOrd="0" presId="urn:microsoft.com/office/officeart/2005/8/layout/list1"/>
    <dgm:cxn modelId="{697FF924-AB1C-4D3A-85F8-C01E0B469C6E}" srcId="{F06344E0-5932-40F5-87ED-1D141357A9A5}" destId="{A2B36864-F554-4844-B776-D5937FCF8016}" srcOrd="3" destOrd="0" parTransId="{6E003B0B-A9D0-4531-ADE3-B35608D0DC99}" sibTransId="{74ED3EFB-C496-453C-9025-051ACF8216EA}"/>
    <dgm:cxn modelId="{F8088E3B-2AF0-47E3-9611-645CC86F6311}" srcId="{F06344E0-5932-40F5-87ED-1D141357A9A5}" destId="{A312DAF8-B368-4413-B1B5-007A12D41993}" srcOrd="2" destOrd="0" parTransId="{D1FCAC41-7D5D-4D87-B200-48F6A0D67F2D}" sibTransId="{858EDD46-0CDE-4431-9183-700FF9039D64}"/>
    <dgm:cxn modelId="{52978A48-BD50-4A5F-BCA7-AE54099DB074}" type="presOf" srcId="{A312DAF8-B368-4413-B1B5-007A12D41993}" destId="{DB2DC24C-9DD8-4E0F-9DE7-A7A15EF8186E}" srcOrd="0" destOrd="0" presId="urn:microsoft.com/office/officeart/2005/8/layout/list1"/>
    <dgm:cxn modelId="{29BFF26C-E072-48C1-8748-E7EB576616C0}" type="presOf" srcId="{A2B36864-F554-4844-B776-D5937FCF8016}" destId="{2665A966-05FA-4B79-8481-97B8376A7DC4}" srcOrd="1" destOrd="0" presId="urn:microsoft.com/office/officeart/2005/8/layout/list1"/>
    <dgm:cxn modelId="{73024D4D-5280-428B-A695-B9EE46F5329B}" type="presOf" srcId="{BA17FA9F-36A9-4BCE-89FC-B983FAD7E2F3}" destId="{437FCC8C-E2F9-4518-AEF9-00BF54B7F77F}" srcOrd="0" destOrd="0" presId="urn:microsoft.com/office/officeart/2005/8/layout/list1"/>
    <dgm:cxn modelId="{E3911050-1213-4AB0-AE4D-BF5C5F642B03}" type="presOf" srcId="{E3ED4B8E-A333-45CB-8F22-CCFD2358EC0B}" destId="{07562AF9-149E-4F32-9D4E-7F3548C6F5F9}" srcOrd="0" destOrd="0" presId="urn:microsoft.com/office/officeart/2005/8/layout/list1"/>
    <dgm:cxn modelId="{0FA55C70-7D6C-40DC-B4CF-57A6BEC5A2F7}" type="presOf" srcId="{BA17FA9F-36A9-4BCE-89FC-B983FAD7E2F3}" destId="{5760C0BD-FFD4-44A1-8513-C31173AE5402}" srcOrd="1" destOrd="0" presId="urn:microsoft.com/office/officeart/2005/8/layout/list1"/>
    <dgm:cxn modelId="{F06C0F8D-B5F8-44CB-AC91-BA3C98AB753F}" type="presOf" srcId="{A2B36864-F554-4844-B776-D5937FCF8016}" destId="{8A564A20-50D9-4C41-AD2E-FFB768A0AAD4}" srcOrd="0" destOrd="0" presId="urn:microsoft.com/office/officeart/2005/8/layout/list1"/>
    <dgm:cxn modelId="{C04F5490-A606-45C1-92FF-E5C31D63502C}" srcId="{F06344E0-5932-40F5-87ED-1D141357A9A5}" destId="{39394936-F9AB-4A3B-B705-23170042EDD4}" srcOrd="0" destOrd="0" parTransId="{29003808-6B37-4633-AD61-3E8FA79B8537}" sibTransId="{64D02D9A-0BBB-4004-9448-58AA2B14866B}"/>
    <dgm:cxn modelId="{CD90CFA6-DF14-4DD3-96C6-346690BB7BBD}" srcId="{F06344E0-5932-40F5-87ED-1D141357A9A5}" destId="{E3ED4B8E-A333-45CB-8F22-CCFD2358EC0B}" srcOrd="1" destOrd="0" parTransId="{AF9A73CE-B295-4DCD-B496-C585EABA6968}" sibTransId="{A0651F80-6489-47A2-B080-623F71ECF6E6}"/>
    <dgm:cxn modelId="{B56259B5-A71D-40E9-99AF-98F5D21AB9DA}" type="presOf" srcId="{E3ED4B8E-A333-45CB-8F22-CCFD2358EC0B}" destId="{2E40F060-54CF-434D-9DD7-73414985724A}" srcOrd="1" destOrd="0" presId="urn:microsoft.com/office/officeart/2005/8/layout/list1"/>
    <dgm:cxn modelId="{056E07D3-500E-4242-8A44-1E25CA00C33D}" type="presOf" srcId="{A312DAF8-B368-4413-B1B5-007A12D41993}" destId="{F171DCDF-D35A-475A-84DC-5D955C9293AC}" srcOrd="1" destOrd="0" presId="urn:microsoft.com/office/officeart/2005/8/layout/list1"/>
    <dgm:cxn modelId="{08C9C5E6-B297-4F6F-8974-421430FA5C3B}" type="presOf" srcId="{39394936-F9AB-4A3B-B705-23170042EDD4}" destId="{FFF1E57D-FE0B-42C7-8330-D704D12E16E3}" srcOrd="1" destOrd="0" presId="urn:microsoft.com/office/officeart/2005/8/layout/list1"/>
    <dgm:cxn modelId="{C71D79EE-64F6-4AAD-A917-CFE9E4D52E21}" type="presOf" srcId="{39394936-F9AB-4A3B-B705-23170042EDD4}" destId="{EAFD461B-2C50-4F94-AB6B-7EBC0E546CEF}" srcOrd="0" destOrd="0" presId="urn:microsoft.com/office/officeart/2005/8/layout/list1"/>
    <dgm:cxn modelId="{3DBDBEEB-D8B4-40A9-8187-940F59042CA5}" type="presParOf" srcId="{9AC37490-45C3-4F9C-92AC-220FE481F001}" destId="{A5C22C19-3BD8-4585-9D11-6B0C3820CA00}" srcOrd="0" destOrd="0" presId="urn:microsoft.com/office/officeart/2005/8/layout/list1"/>
    <dgm:cxn modelId="{9BCB2105-9249-46C1-897C-8B0E350DD79C}" type="presParOf" srcId="{A5C22C19-3BD8-4585-9D11-6B0C3820CA00}" destId="{EAFD461B-2C50-4F94-AB6B-7EBC0E546CEF}" srcOrd="0" destOrd="0" presId="urn:microsoft.com/office/officeart/2005/8/layout/list1"/>
    <dgm:cxn modelId="{2FF4D993-4871-4C81-9FE1-5646E03B2E98}" type="presParOf" srcId="{A5C22C19-3BD8-4585-9D11-6B0C3820CA00}" destId="{FFF1E57D-FE0B-42C7-8330-D704D12E16E3}" srcOrd="1" destOrd="0" presId="urn:microsoft.com/office/officeart/2005/8/layout/list1"/>
    <dgm:cxn modelId="{A807465B-2031-4169-81F7-CB7C2FEAB1B0}" type="presParOf" srcId="{9AC37490-45C3-4F9C-92AC-220FE481F001}" destId="{5993A570-B0B6-4A35-BCB4-18BF536BB737}" srcOrd="1" destOrd="0" presId="urn:microsoft.com/office/officeart/2005/8/layout/list1"/>
    <dgm:cxn modelId="{DDE205B2-8502-4BEB-9DC1-0C48E36124A8}" type="presParOf" srcId="{9AC37490-45C3-4F9C-92AC-220FE481F001}" destId="{13DC2BC0-10C3-4269-A44E-F8F29D503033}" srcOrd="2" destOrd="0" presId="urn:microsoft.com/office/officeart/2005/8/layout/list1"/>
    <dgm:cxn modelId="{5DA72CFB-E9A8-4874-9858-C70DEC76405D}" type="presParOf" srcId="{9AC37490-45C3-4F9C-92AC-220FE481F001}" destId="{80CA2F4D-7A0E-4CE6-A7FE-3FCE59BAAB0E}" srcOrd="3" destOrd="0" presId="urn:microsoft.com/office/officeart/2005/8/layout/list1"/>
    <dgm:cxn modelId="{54D2D45A-89C8-4226-9C81-227A3C47261A}" type="presParOf" srcId="{9AC37490-45C3-4F9C-92AC-220FE481F001}" destId="{B22DDD59-A950-4C04-8A24-1E0D20A5FB3C}" srcOrd="4" destOrd="0" presId="urn:microsoft.com/office/officeart/2005/8/layout/list1"/>
    <dgm:cxn modelId="{FAAAA3FB-B7B8-4235-B35E-D9A1E641D32D}" type="presParOf" srcId="{B22DDD59-A950-4C04-8A24-1E0D20A5FB3C}" destId="{07562AF9-149E-4F32-9D4E-7F3548C6F5F9}" srcOrd="0" destOrd="0" presId="urn:microsoft.com/office/officeart/2005/8/layout/list1"/>
    <dgm:cxn modelId="{0133417F-97BB-4FF9-9747-988DD90B70F5}" type="presParOf" srcId="{B22DDD59-A950-4C04-8A24-1E0D20A5FB3C}" destId="{2E40F060-54CF-434D-9DD7-73414985724A}" srcOrd="1" destOrd="0" presId="urn:microsoft.com/office/officeart/2005/8/layout/list1"/>
    <dgm:cxn modelId="{75CC353B-42DE-41CD-BE9F-9A25D2B7B3AD}" type="presParOf" srcId="{9AC37490-45C3-4F9C-92AC-220FE481F001}" destId="{CEFB24AE-9A9A-4D3E-B731-0C9B76A68847}" srcOrd="5" destOrd="0" presId="urn:microsoft.com/office/officeart/2005/8/layout/list1"/>
    <dgm:cxn modelId="{E8A6C91F-4CEC-4FA3-944E-B2333B1F5A63}" type="presParOf" srcId="{9AC37490-45C3-4F9C-92AC-220FE481F001}" destId="{C281162D-41D5-4134-A2F7-CF7274503B4C}" srcOrd="6" destOrd="0" presId="urn:microsoft.com/office/officeart/2005/8/layout/list1"/>
    <dgm:cxn modelId="{2EB07E6B-AE84-4BFB-AC57-11D01A888D70}" type="presParOf" srcId="{9AC37490-45C3-4F9C-92AC-220FE481F001}" destId="{BF50D84F-CB65-4311-8209-232427C02B4E}" srcOrd="7" destOrd="0" presId="urn:microsoft.com/office/officeart/2005/8/layout/list1"/>
    <dgm:cxn modelId="{CED3AF2D-1010-4606-A333-FBD4CC71308C}" type="presParOf" srcId="{9AC37490-45C3-4F9C-92AC-220FE481F001}" destId="{0134C054-5503-4EC2-BC38-D6DF4FD51031}" srcOrd="8" destOrd="0" presId="urn:microsoft.com/office/officeart/2005/8/layout/list1"/>
    <dgm:cxn modelId="{52333F0F-7F43-4F32-AC61-3B498D5194DA}" type="presParOf" srcId="{0134C054-5503-4EC2-BC38-D6DF4FD51031}" destId="{DB2DC24C-9DD8-4E0F-9DE7-A7A15EF8186E}" srcOrd="0" destOrd="0" presId="urn:microsoft.com/office/officeart/2005/8/layout/list1"/>
    <dgm:cxn modelId="{941D1E3A-7E73-408D-A255-6AAB4235ABCE}" type="presParOf" srcId="{0134C054-5503-4EC2-BC38-D6DF4FD51031}" destId="{F171DCDF-D35A-475A-84DC-5D955C9293AC}" srcOrd="1" destOrd="0" presId="urn:microsoft.com/office/officeart/2005/8/layout/list1"/>
    <dgm:cxn modelId="{D92DB9E9-73D1-4DBD-AE15-566E8090FA84}" type="presParOf" srcId="{9AC37490-45C3-4F9C-92AC-220FE481F001}" destId="{985463F9-9906-4FA8-927E-652314CBB463}" srcOrd="9" destOrd="0" presId="urn:microsoft.com/office/officeart/2005/8/layout/list1"/>
    <dgm:cxn modelId="{6C7F0CE6-FC08-463C-AD7D-C30910A91204}" type="presParOf" srcId="{9AC37490-45C3-4F9C-92AC-220FE481F001}" destId="{C6CE752F-6E71-4BB3-A6D2-1200AD36E455}" srcOrd="10" destOrd="0" presId="urn:microsoft.com/office/officeart/2005/8/layout/list1"/>
    <dgm:cxn modelId="{597768CB-FAFB-4E22-9420-29DB816D473C}" type="presParOf" srcId="{9AC37490-45C3-4F9C-92AC-220FE481F001}" destId="{91FBF294-E82C-44BE-9357-5E291B50FB7A}" srcOrd="11" destOrd="0" presId="urn:microsoft.com/office/officeart/2005/8/layout/list1"/>
    <dgm:cxn modelId="{B99EDEA9-044D-4119-83E8-36F2F9FDA0BC}" type="presParOf" srcId="{9AC37490-45C3-4F9C-92AC-220FE481F001}" destId="{3CC3F07E-023D-4FD6-AC31-9AA9859341CD}" srcOrd="12" destOrd="0" presId="urn:microsoft.com/office/officeart/2005/8/layout/list1"/>
    <dgm:cxn modelId="{7299D075-2DA7-400C-B9B6-BF1707050F84}" type="presParOf" srcId="{3CC3F07E-023D-4FD6-AC31-9AA9859341CD}" destId="{8A564A20-50D9-4C41-AD2E-FFB768A0AAD4}" srcOrd="0" destOrd="0" presId="urn:microsoft.com/office/officeart/2005/8/layout/list1"/>
    <dgm:cxn modelId="{AA1EAA86-C2C0-4036-A72B-9EE36FC071B7}" type="presParOf" srcId="{3CC3F07E-023D-4FD6-AC31-9AA9859341CD}" destId="{2665A966-05FA-4B79-8481-97B8376A7DC4}" srcOrd="1" destOrd="0" presId="urn:microsoft.com/office/officeart/2005/8/layout/list1"/>
    <dgm:cxn modelId="{66179CB1-744B-49FF-8FA4-E1B9D50945BA}" type="presParOf" srcId="{9AC37490-45C3-4F9C-92AC-220FE481F001}" destId="{1D32DAAB-ED72-4DC3-A9D4-97184C4F1704}" srcOrd="13" destOrd="0" presId="urn:microsoft.com/office/officeart/2005/8/layout/list1"/>
    <dgm:cxn modelId="{C9FE9199-037C-43D1-B731-C9DD7BBA1D25}" type="presParOf" srcId="{9AC37490-45C3-4F9C-92AC-220FE481F001}" destId="{328A5F33-9DB4-4A94-BE10-0177168F4C5A}" srcOrd="14" destOrd="0" presId="urn:microsoft.com/office/officeart/2005/8/layout/list1"/>
    <dgm:cxn modelId="{97603D18-FC43-4EFA-8430-842F260ACB8B}" type="presParOf" srcId="{9AC37490-45C3-4F9C-92AC-220FE481F001}" destId="{08650C13-BDF3-4C5B-A73B-D41DB2C6D94F}" srcOrd="15" destOrd="0" presId="urn:microsoft.com/office/officeart/2005/8/layout/list1"/>
    <dgm:cxn modelId="{3BC467CD-7DDE-480C-9EB9-0287ECF1081E}" type="presParOf" srcId="{9AC37490-45C3-4F9C-92AC-220FE481F001}" destId="{3F173764-6A52-412B-A866-90C95B8BFCF9}" srcOrd="16" destOrd="0" presId="urn:microsoft.com/office/officeart/2005/8/layout/list1"/>
    <dgm:cxn modelId="{1B271F79-3F07-4155-B9DD-AFC56DB28F67}" type="presParOf" srcId="{3F173764-6A52-412B-A866-90C95B8BFCF9}" destId="{437FCC8C-E2F9-4518-AEF9-00BF54B7F77F}" srcOrd="0" destOrd="0" presId="urn:microsoft.com/office/officeart/2005/8/layout/list1"/>
    <dgm:cxn modelId="{B793887B-0144-48DE-ADBF-03054D84ACEC}" type="presParOf" srcId="{3F173764-6A52-412B-A866-90C95B8BFCF9}" destId="{5760C0BD-FFD4-44A1-8513-C31173AE5402}" srcOrd="1" destOrd="0" presId="urn:microsoft.com/office/officeart/2005/8/layout/list1"/>
    <dgm:cxn modelId="{9E84F02E-90BF-41ED-BEE7-D5E46D5B1BA4}" type="presParOf" srcId="{9AC37490-45C3-4F9C-92AC-220FE481F001}" destId="{9EE55AD1-BD10-4CE3-AA72-16F76A98FF05}" srcOrd="17" destOrd="0" presId="urn:microsoft.com/office/officeart/2005/8/layout/list1"/>
    <dgm:cxn modelId="{F9A020C1-5595-4E87-8BB1-FF61175237C4}" type="presParOf" srcId="{9AC37490-45C3-4F9C-92AC-220FE481F001}" destId="{D653F168-BCB9-45B1-B234-E74AFCBC8B6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C2BC0-10C3-4269-A44E-F8F29D503033}">
      <dsp:nvSpPr>
        <dsp:cNvPr id="0" name=""/>
        <dsp:cNvSpPr/>
      </dsp:nvSpPr>
      <dsp:spPr>
        <a:xfrm>
          <a:off x="0" y="333089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1E57D-FE0B-42C7-8330-D704D12E16E3}">
      <dsp:nvSpPr>
        <dsp:cNvPr id="0" name=""/>
        <dsp:cNvSpPr/>
      </dsp:nvSpPr>
      <dsp:spPr>
        <a:xfrm>
          <a:off x="392443" y="111689"/>
          <a:ext cx="549421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I. Design - </a:t>
          </a:r>
          <a:r>
            <a:rPr lang="el-GR" sz="2400" b="1" kern="1200" dirty="0"/>
            <a:t>Σχεδιασμός</a:t>
          </a:r>
        </a:p>
      </dsp:txBody>
      <dsp:txXfrm>
        <a:off x="414059" y="133305"/>
        <a:ext cx="5450978" cy="399568"/>
      </dsp:txXfrm>
    </dsp:sp>
    <dsp:sp modelId="{C281162D-41D5-4134-A2F7-CF7274503B4C}">
      <dsp:nvSpPr>
        <dsp:cNvPr id="0" name=""/>
        <dsp:cNvSpPr/>
      </dsp:nvSpPr>
      <dsp:spPr>
        <a:xfrm>
          <a:off x="0" y="1261439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0F060-54CF-434D-9DD7-73414985724A}">
      <dsp:nvSpPr>
        <dsp:cNvPr id="0" name=""/>
        <dsp:cNvSpPr/>
      </dsp:nvSpPr>
      <dsp:spPr>
        <a:xfrm>
          <a:off x="392443" y="792089"/>
          <a:ext cx="5530252" cy="69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II. Development</a:t>
          </a:r>
          <a:r>
            <a:rPr lang="el-GR" sz="2400" b="1" kern="1200" dirty="0"/>
            <a:t> - Ανάπτυξη</a:t>
          </a:r>
        </a:p>
      </dsp:txBody>
      <dsp:txXfrm>
        <a:off x="426163" y="825809"/>
        <a:ext cx="5462812" cy="623310"/>
      </dsp:txXfrm>
    </dsp:sp>
    <dsp:sp modelId="{C6CE752F-6E71-4BB3-A6D2-1200AD36E455}">
      <dsp:nvSpPr>
        <dsp:cNvPr id="0" name=""/>
        <dsp:cNvSpPr/>
      </dsp:nvSpPr>
      <dsp:spPr>
        <a:xfrm>
          <a:off x="0" y="1941839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1DCDF-D35A-475A-84DC-5D955C9293AC}">
      <dsp:nvSpPr>
        <dsp:cNvPr id="0" name=""/>
        <dsp:cNvSpPr/>
      </dsp:nvSpPr>
      <dsp:spPr>
        <a:xfrm>
          <a:off x="392443" y="1720439"/>
          <a:ext cx="549421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III. Implementation</a:t>
          </a:r>
          <a:r>
            <a:rPr lang="el-GR" sz="2400" b="1" kern="1200" dirty="0"/>
            <a:t> -Εφαρμογή</a:t>
          </a:r>
        </a:p>
      </dsp:txBody>
      <dsp:txXfrm>
        <a:off x="414059" y="1742055"/>
        <a:ext cx="5450978" cy="399568"/>
      </dsp:txXfrm>
    </dsp:sp>
    <dsp:sp modelId="{328A5F33-9DB4-4A94-BE10-0177168F4C5A}">
      <dsp:nvSpPr>
        <dsp:cNvPr id="0" name=""/>
        <dsp:cNvSpPr/>
      </dsp:nvSpPr>
      <dsp:spPr>
        <a:xfrm>
          <a:off x="0" y="2893910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5A966-05FA-4B79-8481-97B8376A7DC4}">
      <dsp:nvSpPr>
        <dsp:cNvPr id="0" name=""/>
        <dsp:cNvSpPr/>
      </dsp:nvSpPr>
      <dsp:spPr>
        <a:xfrm>
          <a:off x="392443" y="2400839"/>
          <a:ext cx="5530197" cy="7144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IV. Evaluation</a:t>
          </a:r>
          <a:r>
            <a:rPr lang="el-GR" sz="2400" b="1" kern="1200" dirty="0"/>
            <a:t> - Αξιολόγηση</a:t>
          </a:r>
        </a:p>
      </dsp:txBody>
      <dsp:txXfrm>
        <a:off x="427321" y="2435717"/>
        <a:ext cx="5460441" cy="644715"/>
      </dsp:txXfrm>
    </dsp:sp>
    <dsp:sp modelId="{D653F168-BCB9-45B1-B234-E74AFCBC8B6C}">
      <dsp:nvSpPr>
        <dsp:cNvPr id="0" name=""/>
        <dsp:cNvSpPr/>
      </dsp:nvSpPr>
      <dsp:spPr>
        <a:xfrm>
          <a:off x="0" y="3574310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0C0BD-FFD4-44A1-8513-C31173AE5402}">
      <dsp:nvSpPr>
        <dsp:cNvPr id="0" name=""/>
        <dsp:cNvSpPr/>
      </dsp:nvSpPr>
      <dsp:spPr>
        <a:xfrm>
          <a:off x="392443" y="3352910"/>
          <a:ext cx="549421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V. Redesign</a:t>
          </a:r>
          <a:r>
            <a:rPr lang="el-GR" sz="2400" b="1" kern="1200" dirty="0"/>
            <a:t> - Επανασχεδιασμός</a:t>
          </a:r>
        </a:p>
      </dsp:txBody>
      <dsp:txXfrm>
        <a:off x="414059" y="3374526"/>
        <a:ext cx="5450978" cy="3995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F9E4A-D2D3-4CC0-BD51-328C53BF192E}">
      <dsp:nvSpPr>
        <dsp:cNvPr id="0" name=""/>
        <dsp:cNvSpPr/>
      </dsp:nvSpPr>
      <dsp:spPr>
        <a:xfrm>
          <a:off x="675698" y="224625"/>
          <a:ext cx="2902851" cy="2902851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bg1"/>
              </a:solidFill>
            </a:rPr>
            <a:t>Ιδέες και τα προβλήματα κατανόησης των μαθητών</a:t>
          </a:r>
        </a:p>
      </dsp:txBody>
      <dsp:txXfrm>
        <a:off x="2205570" y="839753"/>
        <a:ext cx="1036732" cy="863943"/>
      </dsp:txXfrm>
    </dsp:sp>
    <dsp:sp modelId="{FCDA116A-7704-479F-9B93-F9B7299A0F16}">
      <dsp:nvSpPr>
        <dsp:cNvPr id="0" name=""/>
        <dsp:cNvSpPr/>
      </dsp:nvSpPr>
      <dsp:spPr>
        <a:xfrm>
          <a:off x="615913" y="328298"/>
          <a:ext cx="2902851" cy="2902851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bg1"/>
              </a:solidFill>
            </a:rPr>
            <a:t>Περιβάλλον μάθησης</a:t>
          </a:r>
        </a:p>
      </dsp:txBody>
      <dsp:txXfrm>
        <a:off x="1307068" y="2211696"/>
        <a:ext cx="1555098" cy="760270"/>
      </dsp:txXfrm>
    </dsp:sp>
    <dsp:sp modelId="{E70D3344-30FD-4E93-9189-25CC094833F2}">
      <dsp:nvSpPr>
        <dsp:cNvPr id="0" name=""/>
        <dsp:cNvSpPr/>
      </dsp:nvSpPr>
      <dsp:spPr>
        <a:xfrm>
          <a:off x="556128" y="224625"/>
          <a:ext cx="2902851" cy="2902851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bg1"/>
              </a:solidFill>
            </a:rPr>
            <a:t>Διδακτικός </a:t>
          </a:r>
          <a:r>
            <a:rPr lang="el-GR" sz="1400" b="1" kern="1200" dirty="0" err="1">
              <a:solidFill>
                <a:schemeClr val="bg1"/>
              </a:solidFill>
            </a:rPr>
            <a:t>Μετασχη</a:t>
          </a:r>
          <a:r>
            <a:rPr lang="el-GR" sz="1400" b="1" kern="1200" dirty="0">
              <a:solidFill>
                <a:schemeClr val="bg1"/>
              </a:solidFill>
            </a:rPr>
            <a:t>-</a:t>
          </a:r>
          <a:r>
            <a:rPr lang="el-GR" sz="1400" b="1" kern="1200" dirty="0" err="1">
              <a:solidFill>
                <a:schemeClr val="bg1"/>
              </a:solidFill>
            </a:rPr>
            <a:t>ματισμός</a:t>
          </a:r>
          <a:r>
            <a:rPr lang="el-GR" sz="1400" b="1" kern="1200" dirty="0">
              <a:solidFill>
                <a:schemeClr val="bg1"/>
              </a:solidFill>
            </a:rPr>
            <a:t> του </a:t>
          </a:r>
          <a:r>
            <a:rPr lang="el-GR" sz="1400" b="1" kern="1200" dirty="0" err="1">
              <a:solidFill>
                <a:schemeClr val="bg1"/>
              </a:solidFill>
            </a:rPr>
            <a:t>περιεχο</a:t>
          </a:r>
          <a:r>
            <a:rPr lang="el-GR" sz="1400" b="1" kern="1200" dirty="0">
              <a:solidFill>
                <a:schemeClr val="bg1"/>
              </a:solidFill>
            </a:rPr>
            <a:t>-</a:t>
          </a:r>
          <a:r>
            <a:rPr lang="el-GR" sz="1400" b="1" kern="1200" dirty="0" err="1">
              <a:solidFill>
                <a:schemeClr val="bg1"/>
              </a:solidFill>
            </a:rPr>
            <a:t>μένου</a:t>
          </a:r>
          <a:endParaRPr lang="el-GR" sz="1400" b="1" kern="1200" dirty="0">
            <a:solidFill>
              <a:schemeClr val="bg1"/>
            </a:solidFill>
          </a:endParaRPr>
        </a:p>
      </dsp:txBody>
      <dsp:txXfrm>
        <a:off x="892375" y="839753"/>
        <a:ext cx="1036732" cy="863943"/>
      </dsp:txXfrm>
    </dsp:sp>
    <dsp:sp modelId="{3C6E3676-44B5-479E-9BD5-2984EE68B1B5}">
      <dsp:nvSpPr>
        <dsp:cNvPr id="0" name=""/>
        <dsp:cNvSpPr/>
      </dsp:nvSpPr>
      <dsp:spPr>
        <a:xfrm>
          <a:off x="496237" y="44925"/>
          <a:ext cx="3262251" cy="326225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B97F6-524C-466A-97F4-11A9FE07EFB8}">
      <dsp:nvSpPr>
        <dsp:cNvPr id="0" name=""/>
        <dsp:cNvSpPr/>
      </dsp:nvSpPr>
      <dsp:spPr>
        <a:xfrm>
          <a:off x="436213" y="148414"/>
          <a:ext cx="3262251" cy="326225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7FF92-DDA2-4BFD-A6DE-6CB672416AB9}">
      <dsp:nvSpPr>
        <dsp:cNvPr id="0" name=""/>
        <dsp:cNvSpPr/>
      </dsp:nvSpPr>
      <dsp:spPr>
        <a:xfrm>
          <a:off x="376188" y="44925"/>
          <a:ext cx="3262251" cy="326225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E4849-8BBC-4EE5-A18C-CB2214F4FB67}">
      <dsp:nvSpPr>
        <dsp:cNvPr id="0" name=""/>
        <dsp:cNvSpPr/>
      </dsp:nvSpPr>
      <dsp:spPr>
        <a:xfrm>
          <a:off x="368629" y="0"/>
          <a:ext cx="6476269" cy="4857214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Inquiry Learning</a:t>
          </a:r>
          <a:endParaRPr lang="el-GR" sz="2400" b="1" kern="1200" dirty="0"/>
        </a:p>
      </dsp:txBody>
      <dsp:txXfrm>
        <a:off x="2701381" y="242860"/>
        <a:ext cx="1810764" cy="728582"/>
      </dsp:txXfrm>
    </dsp:sp>
    <dsp:sp modelId="{5FB3504E-6406-4DB1-8F11-A4C317A7492D}">
      <dsp:nvSpPr>
        <dsp:cNvPr id="0" name=""/>
        <dsp:cNvSpPr/>
      </dsp:nvSpPr>
      <dsp:spPr>
        <a:xfrm>
          <a:off x="939648" y="1002548"/>
          <a:ext cx="5490750" cy="3807783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33778"/>
                <a:satOff val="-2135"/>
                <a:lumOff val="2055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The use of ICT</a:t>
          </a:r>
          <a:endParaRPr lang="el-GR" sz="2400" b="1" kern="1200" dirty="0">
            <a:solidFill>
              <a:schemeClr val="tx1"/>
            </a:solidFill>
          </a:endParaRPr>
        </a:p>
      </dsp:txBody>
      <dsp:txXfrm>
        <a:off x="2725514" y="1231015"/>
        <a:ext cx="1919017" cy="685401"/>
      </dsp:txXfrm>
    </dsp:sp>
    <dsp:sp modelId="{BF7C6272-BB98-42A9-838A-64AD777F264F}">
      <dsp:nvSpPr>
        <dsp:cNvPr id="0" name=""/>
        <dsp:cNvSpPr/>
      </dsp:nvSpPr>
      <dsp:spPr>
        <a:xfrm>
          <a:off x="1704785" y="1930383"/>
          <a:ext cx="3941862" cy="2783300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67556"/>
                <a:satOff val="-4269"/>
                <a:lumOff val="4110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Models &amp; Modeling</a:t>
          </a:r>
          <a:endParaRPr lang="el-GR" sz="2400" b="1" kern="1200" dirty="0">
            <a:solidFill>
              <a:schemeClr val="tx1"/>
            </a:solidFill>
          </a:endParaRPr>
        </a:p>
      </dsp:txBody>
      <dsp:txXfrm>
        <a:off x="2757263" y="2139130"/>
        <a:ext cx="1836907" cy="626242"/>
      </dsp:txXfrm>
    </dsp:sp>
    <dsp:sp modelId="{85829AEA-31A3-4ECC-99D8-6473BD72A978}">
      <dsp:nvSpPr>
        <dsp:cNvPr id="0" name=""/>
        <dsp:cNvSpPr/>
      </dsp:nvSpPr>
      <dsp:spPr>
        <a:xfrm>
          <a:off x="2463132" y="3033437"/>
          <a:ext cx="2391245" cy="1704668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33778"/>
                <a:satOff val="-2135"/>
                <a:lumOff val="2055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Density</a:t>
          </a:r>
          <a:endParaRPr lang="el-GR" sz="2800" b="1" kern="1200" dirty="0">
            <a:solidFill>
              <a:schemeClr val="tx1"/>
            </a:solidFill>
          </a:endParaRPr>
        </a:p>
      </dsp:txBody>
      <dsp:txXfrm>
        <a:off x="2813322" y="3459604"/>
        <a:ext cx="1690865" cy="8523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A9AAB-434A-4EA0-9E0B-61C987A82089}">
      <dsp:nvSpPr>
        <dsp:cNvPr id="0" name=""/>
        <dsp:cNvSpPr/>
      </dsp:nvSpPr>
      <dsp:spPr>
        <a:xfrm>
          <a:off x="0" y="0"/>
          <a:ext cx="8064896" cy="227535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770FC-950A-4F06-9FE4-193385C9852C}">
      <dsp:nvSpPr>
        <dsp:cNvPr id="0" name=""/>
        <dsp:cNvSpPr/>
      </dsp:nvSpPr>
      <dsp:spPr>
        <a:xfrm>
          <a:off x="288037" y="259129"/>
          <a:ext cx="2276882" cy="17570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89088-F58F-4A4D-BEE8-75CAEDEB02E2}">
      <dsp:nvSpPr>
        <dsp:cNvPr id="0" name=""/>
        <dsp:cNvSpPr/>
      </dsp:nvSpPr>
      <dsp:spPr>
        <a:xfrm rot="10800000">
          <a:off x="241946" y="2275351"/>
          <a:ext cx="2369063" cy="27809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We can create models in order to represent a property such as density</a:t>
          </a:r>
          <a:endParaRPr lang="el-GR" sz="2400" b="1" kern="1200" dirty="0">
            <a:solidFill>
              <a:schemeClr val="bg1"/>
            </a:solidFill>
          </a:endParaRPr>
        </a:p>
      </dsp:txBody>
      <dsp:txXfrm rot="10800000">
        <a:off x="314803" y="2275351"/>
        <a:ext cx="2223349" cy="2708127"/>
      </dsp:txXfrm>
    </dsp:sp>
    <dsp:sp modelId="{0A1B05BA-196D-42F3-B9FB-8E40091CEF6B}">
      <dsp:nvSpPr>
        <dsp:cNvPr id="0" name=""/>
        <dsp:cNvSpPr/>
      </dsp:nvSpPr>
      <dsp:spPr>
        <a:xfrm>
          <a:off x="2920812" y="216021"/>
          <a:ext cx="2223271" cy="18433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4488F-76CF-4435-B7D9-E15D9B2ECCDF}">
      <dsp:nvSpPr>
        <dsp:cNvPr id="0" name=""/>
        <dsp:cNvSpPr/>
      </dsp:nvSpPr>
      <dsp:spPr>
        <a:xfrm rot="10800000">
          <a:off x="2847916" y="2275351"/>
          <a:ext cx="2369063" cy="27809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There is not a unique model representing a specific property</a:t>
          </a:r>
          <a:endParaRPr lang="el-GR" sz="2400" b="1" kern="1200" dirty="0">
            <a:solidFill>
              <a:schemeClr val="bg1"/>
            </a:solidFill>
          </a:endParaRPr>
        </a:p>
      </dsp:txBody>
      <dsp:txXfrm rot="10800000">
        <a:off x="2920773" y="2275351"/>
        <a:ext cx="2223349" cy="2708127"/>
      </dsp:txXfrm>
    </dsp:sp>
    <dsp:sp modelId="{95A65688-B6A2-4D1D-A691-0497964EFE33}">
      <dsp:nvSpPr>
        <dsp:cNvPr id="0" name=""/>
        <dsp:cNvSpPr/>
      </dsp:nvSpPr>
      <dsp:spPr>
        <a:xfrm>
          <a:off x="5453885" y="159789"/>
          <a:ext cx="2369063" cy="19557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87C5D-F1D4-4D77-ACA0-F2329E421AB3}">
      <dsp:nvSpPr>
        <dsp:cNvPr id="0" name=""/>
        <dsp:cNvSpPr/>
      </dsp:nvSpPr>
      <dsp:spPr>
        <a:xfrm rot="10800000">
          <a:off x="5453885" y="2275351"/>
          <a:ext cx="2369063" cy="27809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The property of density as a criterion for floating and sinking of homogenous or/and composite objects</a:t>
          </a:r>
          <a:endParaRPr lang="el-GR" sz="2000" b="1" kern="1200" dirty="0">
            <a:solidFill>
              <a:schemeClr val="bg1"/>
            </a:solidFill>
          </a:endParaRPr>
        </a:p>
      </dsp:txBody>
      <dsp:txXfrm rot="10800000">
        <a:off x="5526742" y="2275351"/>
        <a:ext cx="2223349" cy="27081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40D11-3BF9-47E4-97E1-E31D3B1428FE}">
      <dsp:nvSpPr>
        <dsp:cNvPr id="0" name=""/>
        <dsp:cNvSpPr/>
      </dsp:nvSpPr>
      <dsp:spPr>
        <a:xfrm>
          <a:off x="0" y="-64834"/>
          <a:ext cx="7776864" cy="26612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9714A-B2BF-4F88-A1DA-B343FC0CAB32}">
      <dsp:nvSpPr>
        <dsp:cNvPr id="0" name=""/>
        <dsp:cNvSpPr/>
      </dsp:nvSpPr>
      <dsp:spPr>
        <a:xfrm>
          <a:off x="310467" y="173817"/>
          <a:ext cx="3435362" cy="22629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1E445-82DA-43A0-A44B-6D5CE994192F}">
      <dsp:nvSpPr>
        <dsp:cNvPr id="0" name=""/>
        <dsp:cNvSpPr/>
      </dsp:nvSpPr>
      <dsp:spPr>
        <a:xfrm rot="10800000">
          <a:off x="216031" y="2786732"/>
          <a:ext cx="3480222" cy="168931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The sinking of a ship</a:t>
          </a:r>
          <a:endParaRPr lang="el-GR" sz="3700" kern="1200" dirty="0"/>
        </a:p>
      </dsp:txBody>
      <dsp:txXfrm rot="10800000">
        <a:off x="267983" y="2786732"/>
        <a:ext cx="3376318" cy="1637362"/>
      </dsp:txXfrm>
    </dsp:sp>
    <dsp:sp modelId="{14DAA626-7639-40A4-8447-DD31FCE1E226}">
      <dsp:nvSpPr>
        <dsp:cNvPr id="0" name=""/>
        <dsp:cNvSpPr/>
      </dsp:nvSpPr>
      <dsp:spPr>
        <a:xfrm>
          <a:off x="4032443" y="219777"/>
          <a:ext cx="3480222" cy="22390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951B4-FA45-4D5D-9952-7A8DF9EA5672}">
      <dsp:nvSpPr>
        <dsp:cNvPr id="0" name=""/>
        <dsp:cNvSpPr/>
      </dsp:nvSpPr>
      <dsp:spPr>
        <a:xfrm rot="10800000">
          <a:off x="4104449" y="2808321"/>
          <a:ext cx="3480222" cy="16306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The salvage of a ship</a:t>
          </a:r>
          <a:endParaRPr lang="el-GR" sz="3700" kern="1200" dirty="0"/>
        </a:p>
      </dsp:txBody>
      <dsp:txXfrm rot="10800000">
        <a:off x="4154597" y="2808321"/>
        <a:ext cx="3379926" cy="15804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C2BC0-10C3-4269-A44E-F8F29D503033}">
      <dsp:nvSpPr>
        <dsp:cNvPr id="0" name=""/>
        <dsp:cNvSpPr/>
      </dsp:nvSpPr>
      <dsp:spPr>
        <a:xfrm>
          <a:off x="0" y="333089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1E57D-FE0B-42C7-8330-D704D12E16E3}">
      <dsp:nvSpPr>
        <dsp:cNvPr id="0" name=""/>
        <dsp:cNvSpPr/>
      </dsp:nvSpPr>
      <dsp:spPr>
        <a:xfrm>
          <a:off x="392443" y="111689"/>
          <a:ext cx="549421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I. Design - </a:t>
          </a:r>
          <a:r>
            <a:rPr lang="el-GR" sz="2400" b="1" kern="1200" dirty="0"/>
            <a:t>Σχεδιασμός</a:t>
          </a:r>
        </a:p>
      </dsp:txBody>
      <dsp:txXfrm>
        <a:off x="414059" y="133305"/>
        <a:ext cx="5450978" cy="399568"/>
      </dsp:txXfrm>
    </dsp:sp>
    <dsp:sp modelId="{C281162D-41D5-4134-A2F7-CF7274503B4C}">
      <dsp:nvSpPr>
        <dsp:cNvPr id="0" name=""/>
        <dsp:cNvSpPr/>
      </dsp:nvSpPr>
      <dsp:spPr>
        <a:xfrm>
          <a:off x="0" y="1261439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0F060-54CF-434D-9DD7-73414985724A}">
      <dsp:nvSpPr>
        <dsp:cNvPr id="0" name=""/>
        <dsp:cNvSpPr/>
      </dsp:nvSpPr>
      <dsp:spPr>
        <a:xfrm>
          <a:off x="392443" y="792089"/>
          <a:ext cx="5530252" cy="69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II. Development</a:t>
          </a:r>
          <a:r>
            <a:rPr lang="el-GR" sz="2400" b="1" kern="1200" dirty="0"/>
            <a:t> - Ανάπτυξη</a:t>
          </a:r>
        </a:p>
      </dsp:txBody>
      <dsp:txXfrm>
        <a:off x="426163" y="825809"/>
        <a:ext cx="5462812" cy="623310"/>
      </dsp:txXfrm>
    </dsp:sp>
    <dsp:sp modelId="{C6CE752F-6E71-4BB3-A6D2-1200AD36E455}">
      <dsp:nvSpPr>
        <dsp:cNvPr id="0" name=""/>
        <dsp:cNvSpPr/>
      </dsp:nvSpPr>
      <dsp:spPr>
        <a:xfrm>
          <a:off x="0" y="1941839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1DCDF-D35A-475A-84DC-5D955C9293AC}">
      <dsp:nvSpPr>
        <dsp:cNvPr id="0" name=""/>
        <dsp:cNvSpPr/>
      </dsp:nvSpPr>
      <dsp:spPr>
        <a:xfrm>
          <a:off x="392443" y="1720439"/>
          <a:ext cx="549421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III. Implementation</a:t>
          </a:r>
          <a:r>
            <a:rPr lang="el-GR" sz="2400" b="1" kern="1200" dirty="0"/>
            <a:t> -Εφαρμογή</a:t>
          </a:r>
        </a:p>
      </dsp:txBody>
      <dsp:txXfrm>
        <a:off x="414059" y="1742055"/>
        <a:ext cx="5450978" cy="399568"/>
      </dsp:txXfrm>
    </dsp:sp>
    <dsp:sp modelId="{328A5F33-9DB4-4A94-BE10-0177168F4C5A}">
      <dsp:nvSpPr>
        <dsp:cNvPr id="0" name=""/>
        <dsp:cNvSpPr/>
      </dsp:nvSpPr>
      <dsp:spPr>
        <a:xfrm>
          <a:off x="0" y="2893910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5A966-05FA-4B79-8481-97B8376A7DC4}">
      <dsp:nvSpPr>
        <dsp:cNvPr id="0" name=""/>
        <dsp:cNvSpPr/>
      </dsp:nvSpPr>
      <dsp:spPr>
        <a:xfrm>
          <a:off x="392443" y="2400839"/>
          <a:ext cx="5530197" cy="7144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IV. Evaluation</a:t>
          </a:r>
          <a:r>
            <a:rPr lang="el-GR" sz="2400" b="1" kern="1200" dirty="0"/>
            <a:t> - Αξιολόγηση</a:t>
          </a:r>
        </a:p>
      </dsp:txBody>
      <dsp:txXfrm>
        <a:off x="427321" y="2435717"/>
        <a:ext cx="5460441" cy="644715"/>
      </dsp:txXfrm>
    </dsp:sp>
    <dsp:sp modelId="{D653F168-BCB9-45B1-B234-E74AFCBC8B6C}">
      <dsp:nvSpPr>
        <dsp:cNvPr id="0" name=""/>
        <dsp:cNvSpPr/>
      </dsp:nvSpPr>
      <dsp:spPr>
        <a:xfrm>
          <a:off x="0" y="3574310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0C0BD-FFD4-44A1-8513-C31173AE5402}">
      <dsp:nvSpPr>
        <dsp:cNvPr id="0" name=""/>
        <dsp:cNvSpPr/>
      </dsp:nvSpPr>
      <dsp:spPr>
        <a:xfrm>
          <a:off x="392443" y="3352910"/>
          <a:ext cx="549421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V. Redesign</a:t>
          </a:r>
          <a:r>
            <a:rPr lang="el-GR" sz="2400" b="1" kern="1200" dirty="0"/>
            <a:t> - Επανασχεδιασμός</a:t>
          </a:r>
        </a:p>
      </dsp:txBody>
      <dsp:txXfrm>
        <a:off x="414059" y="3374526"/>
        <a:ext cx="5450978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C2BC0-10C3-4269-A44E-F8F29D503033}">
      <dsp:nvSpPr>
        <dsp:cNvPr id="0" name=""/>
        <dsp:cNvSpPr/>
      </dsp:nvSpPr>
      <dsp:spPr>
        <a:xfrm>
          <a:off x="0" y="333089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1E57D-FE0B-42C7-8330-D704D12E16E3}">
      <dsp:nvSpPr>
        <dsp:cNvPr id="0" name=""/>
        <dsp:cNvSpPr/>
      </dsp:nvSpPr>
      <dsp:spPr>
        <a:xfrm>
          <a:off x="392443" y="111689"/>
          <a:ext cx="549421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I. Design - </a:t>
          </a:r>
          <a:r>
            <a:rPr lang="el-GR" sz="2400" b="1" kern="1200" dirty="0"/>
            <a:t>Σχεδιασμός</a:t>
          </a:r>
        </a:p>
      </dsp:txBody>
      <dsp:txXfrm>
        <a:off x="414059" y="133305"/>
        <a:ext cx="5450978" cy="399568"/>
      </dsp:txXfrm>
    </dsp:sp>
    <dsp:sp modelId="{C281162D-41D5-4134-A2F7-CF7274503B4C}">
      <dsp:nvSpPr>
        <dsp:cNvPr id="0" name=""/>
        <dsp:cNvSpPr/>
      </dsp:nvSpPr>
      <dsp:spPr>
        <a:xfrm>
          <a:off x="0" y="1261439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0F060-54CF-434D-9DD7-73414985724A}">
      <dsp:nvSpPr>
        <dsp:cNvPr id="0" name=""/>
        <dsp:cNvSpPr/>
      </dsp:nvSpPr>
      <dsp:spPr>
        <a:xfrm>
          <a:off x="392443" y="792089"/>
          <a:ext cx="5530252" cy="69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II. Development</a:t>
          </a:r>
          <a:r>
            <a:rPr lang="el-GR" sz="2400" b="1" kern="1200" dirty="0"/>
            <a:t> - Ανάπτυξη</a:t>
          </a:r>
        </a:p>
      </dsp:txBody>
      <dsp:txXfrm>
        <a:off x="426163" y="825809"/>
        <a:ext cx="5462812" cy="623310"/>
      </dsp:txXfrm>
    </dsp:sp>
    <dsp:sp modelId="{C6CE752F-6E71-4BB3-A6D2-1200AD36E455}">
      <dsp:nvSpPr>
        <dsp:cNvPr id="0" name=""/>
        <dsp:cNvSpPr/>
      </dsp:nvSpPr>
      <dsp:spPr>
        <a:xfrm>
          <a:off x="0" y="1941839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1DCDF-D35A-475A-84DC-5D955C9293AC}">
      <dsp:nvSpPr>
        <dsp:cNvPr id="0" name=""/>
        <dsp:cNvSpPr/>
      </dsp:nvSpPr>
      <dsp:spPr>
        <a:xfrm>
          <a:off x="392443" y="1720439"/>
          <a:ext cx="549421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/>
              </a:solidFill>
            </a:rPr>
            <a:t>III. Implementation</a:t>
          </a:r>
          <a:r>
            <a:rPr lang="el-GR" sz="2400" b="1" kern="1200" dirty="0">
              <a:solidFill>
                <a:schemeClr val="bg2"/>
              </a:solidFill>
            </a:rPr>
            <a:t> -Εφαρμογή</a:t>
          </a:r>
        </a:p>
      </dsp:txBody>
      <dsp:txXfrm>
        <a:off x="414059" y="1742055"/>
        <a:ext cx="5450978" cy="399568"/>
      </dsp:txXfrm>
    </dsp:sp>
    <dsp:sp modelId="{328A5F33-9DB4-4A94-BE10-0177168F4C5A}">
      <dsp:nvSpPr>
        <dsp:cNvPr id="0" name=""/>
        <dsp:cNvSpPr/>
      </dsp:nvSpPr>
      <dsp:spPr>
        <a:xfrm>
          <a:off x="0" y="2893910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5A966-05FA-4B79-8481-97B8376A7DC4}">
      <dsp:nvSpPr>
        <dsp:cNvPr id="0" name=""/>
        <dsp:cNvSpPr/>
      </dsp:nvSpPr>
      <dsp:spPr>
        <a:xfrm>
          <a:off x="392443" y="2400839"/>
          <a:ext cx="5530197" cy="7144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/>
              </a:solidFill>
            </a:rPr>
            <a:t>IV. Evaluation</a:t>
          </a:r>
          <a:r>
            <a:rPr lang="el-GR" sz="2400" b="1" kern="1200" dirty="0">
              <a:solidFill>
                <a:schemeClr val="bg2"/>
              </a:solidFill>
            </a:rPr>
            <a:t> - Αξιολόγηση</a:t>
          </a:r>
        </a:p>
      </dsp:txBody>
      <dsp:txXfrm>
        <a:off x="427321" y="2435717"/>
        <a:ext cx="5460441" cy="644715"/>
      </dsp:txXfrm>
    </dsp:sp>
    <dsp:sp modelId="{D653F168-BCB9-45B1-B234-E74AFCBC8B6C}">
      <dsp:nvSpPr>
        <dsp:cNvPr id="0" name=""/>
        <dsp:cNvSpPr/>
      </dsp:nvSpPr>
      <dsp:spPr>
        <a:xfrm>
          <a:off x="0" y="3574310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0C0BD-FFD4-44A1-8513-C31173AE5402}">
      <dsp:nvSpPr>
        <dsp:cNvPr id="0" name=""/>
        <dsp:cNvSpPr/>
      </dsp:nvSpPr>
      <dsp:spPr>
        <a:xfrm>
          <a:off x="392443" y="3352910"/>
          <a:ext cx="549421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/>
              </a:solidFill>
            </a:rPr>
            <a:t>V. Redesign</a:t>
          </a:r>
          <a:r>
            <a:rPr lang="el-GR" sz="2400" b="1" kern="1200" dirty="0">
              <a:solidFill>
                <a:schemeClr val="bg2"/>
              </a:solidFill>
            </a:rPr>
            <a:t> - Επανασχεδιασμός</a:t>
          </a:r>
        </a:p>
      </dsp:txBody>
      <dsp:txXfrm>
        <a:off x="414059" y="3374526"/>
        <a:ext cx="5450978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7895B-0420-4BFC-977B-8F7A2F537F70}">
      <dsp:nvSpPr>
        <dsp:cNvPr id="0" name=""/>
        <dsp:cNvSpPr/>
      </dsp:nvSpPr>
      <dsp:spPr>
        <a:xfrm>
          <a:off x="2088229" y="1944198"/>
          <a:ext cx="2026697" cy="124337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  <a:cs typeface="Times New Roman" pitchFamily="18" charset="0"/>
            </a:rPr>
            <a:t>Περιεχόμενο</a:t>
          </a:r>
        </a:p>
      </dsp:txBody>
      <dsp:txXfrm>
        <a:off x="2385032" y="2126286"/>
        <a:ext cx="1433091" cy="879200"/>
      </dsp:txXfrm>
    </dsp:sp>
    <dsp:sp modelId="{8982D11A-755E-4FC4-83A7-0B13019C97C9}">
      <dsp:nvSpPr>
        <dsp:cNvPr id="0" name=""/>
        <dsp:cNvSpPr/>
      </dsp:nvSpPr>
      <dsp:spPr>
        <a:xfrm rot="16510292">
          <a:off x="3083294" y="1375727"/>
          <a:ext cx="306694" cy="49685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100" kern="1200">
            <a:latin typeface="+mn-lt"/>
          </a:endParaRPr>
        </a:p>
      </dsp:txBody>
      <dsp:txXfrm>
        <a:off x="3125151" y="1520915"/>
        <a:ext cx="214686" cy="298114"/>
      </dsp:txXfrm>
    </dsp:sp>
    <dsp:sp modelId="{B127FC27-949F-4A90-A045-7F1F4A98F2C4}">
      <dsp:nvSpPr>
        <dsp:cNvPr id="0" name=""/>
        <dsp:cNvSpPr/>
      </dsp:nvSpPr>
      <dsp:spPr>
        <a:xfrm>
          <a:off x="2185622" y="146448"/>
          <a:ext cx="2206673" cy="12244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+mn-lt"/>
              <a:cs typeface="Times New Roman" pitchFamily="18" charset="0"/>
            </a:rPr>
            <a:t>Μαθαίνω το περιεχόμενο των ΦΕ/ΤΧ</a:t>
          </a:r>
        </a:p>
      </dsp:txBody>
      <dsp:txXfrm>
        <a:off x="2508782" y="325762"/>
        <a:ext cx="1560353" cy="865802"/>
      </dsp:txXfrm>
    </dsp:sp>
    <dsp:sp modelId="{58344F3F-5FE1-49A5-A040-721B7CC6BF59}">
      <dsp:nvSpPr>
        <dsp:cNvPr id="0" name=""/>
        <dsp:cNvSpPr/>
      </dsp:nvSpPr>
      <dsp:spPr>
        <a:xfrm rot="1080616">
          <a:off x="4085216" y="2722586"/>
          <a:ext cx="392006" cy="4536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900" kern="1200">
            <a:latin typeface="+mn-lt"/>
          </a:endParaRPr>
        </a:p>
      </dsp:txBody>
      <dsp:txXfrm>
        <a:off x="4088097" y="2795134"/>
        <a:ext cx="274404" cy="272187"/>
      </dsp:txXfrm>
    </dsp:sp>
    <dsp:sp modelId="{F0E24ED5-F5D0-46E5-88B8-F83D9A7C61AB}">
      <dsp:nvSpPr>
        <dsp:cNvPr id="0" name=""/>
        <dsp:cNvSpPr/>
      </dsp:nvSpPr>
      <dsp:spPr>
        <a:xfrm>
          <a:off x="4468326" y="2583963"/>
          <a:ext cx="2372433" cy="16238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+mn-lt"/>
              <a:cs typeface="Times New Roman" pitchFamily="18" charset="0"/>
            </a:rPr>
            <a:t>Μαθαίνω για τη διαδικασία της διερεύνησης</a:t>
          </a:r>
        </a:p>
      </dsp:txBody>
      <dsp:txXfrm>
        <a:off x="4815761" y="2821774"/>
        <a:ext cx="1677563" cy="1148252"/>
      </dsp:txXfrm>
    </dsp:sp>
    <dsp:sp modelId="{37A4B318-D8D9-421C-9B16-F7784813B38D}">
      <dsp:nvSpPr>
        <dsp:cNvPr id="0" name=""/>
        <dsp:cNvSpPr/>
      </dsp:nvSpPr>
      <dsp:spPr>
        <a:xfrm rot="9124734">
          <a:off x="1731391" y="2938206"/>
          <a:ext cx="519974" cy="3551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>
            <a:latin typeface="+mn-lt"/>
          </a:endParaRPr>
        </a:p>
      </dsp:txBody>
      <dsp:txXfrm rot="10800000">
        <a:off x="1831736" y="2984292"/>
        <a:ext cx="413428" cy="213091"/>
      </dsp:txXfrm>
    </dsp:sp>
    <dsp:sp modelId="{79EDA0D3-0A57-47B2-BF4B-61F755EC6A66}">
      <dsp:nvSpPr>
        <dsp:cNvPr id="0" name=""/>
        <dsp:cNvSpPr/>
      </dsp:nvSpPr>
      <dsp:spPr>
        <a:xfrm>
          <a:off x="19971" y="2978466"/>
          <a:ext cx="1848600" cy="14613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+mn-lt"/>
              <a:cs typeface="Times New Roman" pitchFamily="18" charset="0"/>
            </a:rPr>
            <a:t>Μαθαίνω για τις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+mn-lt"/>
              <a:cs typeface="Times New Roman" pitchFamily="18" charset="0"/>
            </a:rPr>
            <a:t>ΦΕ &amp; ΤΧ</a:t>
          </a:r>
        </a:p>
      </dsp:txBody>
      <dsp:txXfrm>
        <a:off x="290692" y="3192475"/>
        <a:ext cx="1307158" cy="1033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F9E4A-D2D3-4CC0-BD51-328C53BF192E}">
      <dsp:nvSpPr>
        <dsp:cNvPr id="0" name=""/>
        <dsp:cNvSpPr/>
      </dsp:nvSpPr>
      <dsp:spPr>
        <a:xfrm>
          <a:off x="865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bg1"/>
              </a:solidFill>
            </a:rPr>
            <a:t>Ιδέες και τα προβλήματα κατανόησης των μαθητών</a:t>
          </a:r>
        </a:p>
      </dsp:txBody>
      <dsp:txXfrm>
        <a:off x="3264746" y="1316736"/>
        <a:ext cx="1625600" cy="1354666"/>
      </dsp:txXfrm>
    </dsp:sp>
    <dsp:sp modelId="{FCDA116A-7704-479F-9B93-F9B7299A0F16}">
      <dsp:nvSpPr>
        <dsp:cNvPr id="0" name=""/>
        <dsp:cNvSpPr/>
      </dsp:nvSpPr>
      <dsp:spPr>
        <a:xfrm>
          <a:off x="772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bg1"/>
              </a:solidFill>
            </a:rPr>
            <a:t>Περιβάλλον μάθησης</a:t>
          </a:r>
        </a:p>
      </dsp:txBody>
      <dsp:txXfrm>
        <a:off x="1855893" y="3467946"/>
        <a:ext cx="2438400" cy="1192106"/>
      </dsp:txXfrm>
    </dsp:sp>
    <dsp:sp modelId="{E70D3344-30FD-4E93-9189-25CC094833F2}">
      <dsp:nvSpPr>
        <dsp:cNvPr id="0" name=""/>
        <dsp:cNvSpPr/>
      </dsp:nvSpPr>
      <dsp:spPr>
        <a:xfrm>
          <a:off x="678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chemeClr val="bg1"/>
              </a:solidFill>
            </a:rPr>
            <a:t>Διδακτικός </a:t>
          </a:r>
          <a:r>
            <a:rPr lang="el-GR" sz="2200" b="1" kern="1200" dirty="0" err="1">
              <a:solidFill>
                <a:schemeClr val="bg1"/>
              </a:solidFill>
            </a:rPr>
            <a:t>Μετασχη</a:t>
          </a:r>
          <a:r>
            <a:rPr lang="el-GR" sz="2200" b="1" kern="1200" dirty="0">
              <a:solidFill>
                <a:schemeClr val="bg1"/>
              </a:solidFill>
            </a:rPr>
            <a:t>-</a:t>
          </a:r>
          <a:r>
            <a:rPr lang="el-GR" sz="2200" b="1" kern="1200" dirty="0" err="1">
              <a:solidFill>
                <a:schemeClr val="bg1"/>
              </a:solidFill>
            </a:rPr>
            <a:t>ματισμός</a:t>
          </a:r>
          <a:r>
            <a:rPr lang="el-GR" sz="2200" b="1" kern="1200" dirty="0">
              <a:solidFill>
                <a:schemeClr val="bg1"/>
              </a:solidFill>
            </a:rPr>
            <a:t> του </a:t>
          </a:r>
          <a:r>
            <a:rPr lang="el-GR" sz="2200" b="1" kern="1200" dirty="0" err="1">
              <a:solidFill>
                <a:schemeClr val="bg1"/>
              </a:solidFill>
            </a:rPr>
            <a:t>περιεχο</a:t>
          </a:r>
          <a:r>
            <a:rPr lang="el-GR" sz="2200" b="1" kern="1200" dirty="0">
              <a:solidFill>
                <a:schemeClr val="bg1"/>
              </a:solidFill>
            </a:rPr>
            <a:t>-</a:t>
          </a:r>
          <a:r>
            <a:rPr lang="el-GR" sz="2200" b="1" kern="1200" dirty="0" err="1">
              <a:solidFill>
                <a:schemeClr val="bg1"/>
              </a:solidFill>
            </a:rPr>
            <a:t>μένου</a:t>
          </a:r>
          <a:endParaRPr lang="el-GR" sz="2200" b="1" kern="1200" dirty="0">
            <a:solidFill>
              <a:schemeClr val="bg1"/>
            </a:solidFill>
          </a:endParaRPr>
        </a:p>
      </dsp:txBody>
      <dsp:txXfrm>
        <a:off x="1205653" y="1316736"/>
        <a:ext cx="1625600" cy="1354666"/>
      </dsp:txXfrm>
    </dsp:sp>
    <dsp:sp modelId="{3C6E3676-44B5-479E-9BD5-2984EE68B1B5}">
      <dsp:nvSpPr>
        <dsp:cNvPr id="0" name=""/>
        <dsp:cNvSpPr/>
      </dsp:nvSpPr>
      <dsp:spPr>
        <a:xfrm>
          <a:off x="584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B97F6-524C-466A-97F4-11A9FE07EFB8}">
      <dsp:nvSpPr>
        <dsp:cNvPr id="0" name=""/>
        <dsp:cNvSpPr/>
      </dsp:nvSpPr>
      <dsp:spPr>
        <a:xfrm>
          <a:off x="490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7FF92-DDA2-4BFD-A6DE-6CB672416AB9}">
      <dsp:nvSpPr>
        <dsp:cNvPr id="0" name=""/>
        <dsp:cNvSpPr/>
      </dsp:nvSpPr>
      <dsp:spPr>
        <a:xfrm>
          <a:off x="396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C2BC0-10C3-4269-A44E-F8F29D503033}">
      <dsp:nvSpPr>
        <dsp:cNvPr id="0" name=""/>
        <dsp:cNvSpPr/>
      </dsp:nvSpPr>
      <dsp:spPr>
        <a:xfrm>
          <a:off x="0" y="333089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1E57D-FE0B-42C7-8330-D704D12E16E3}">
      <dsp:nvSpPr>
        <dsp:cNvPr id="0" name=""/>
        <dsp:cNvSpPr/>
      </dsp:nvSpPr>
      <dsp:spPr>
        <a:xfrm>
          <a:off x="392443" y="111689"/>
          <a:ext cx="549421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I. Design - </a:t>
          </a:r>
          <a:r>
            <a:rPr lang="el-GR" sz="2400" b="1" kern="1200" dirty="0"/>
            <a:t>Σχεδιασμός</a:t>
          </a:r>
        </a:p>
      </dsp:txBody>
      <dsp:txXfrm>
        <a:off x="414059" y="133305"/>
        <a:ext cx="5450978" cy="399568"/>
      </dsp:txXfrm>
    </dsp:sp>
    <dsp:sp modelId="{C281162D-41D5-4134-A2F7-CF7274503B4C}">
      <dsp:nvSpPr>
        <dsp:cNvPr id="0" name=""/>
        <dsp:cNvSpPr/>
      </dsp:nvSpPr>
      <dsp:spPr>
        <a:xfrm>
          <a:off x="0" y="1261439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0F060-54CF-434D-9DD7-73414985724A}">
      <dsp:nvSpPr>
        <dsp:cNvPr id="0" name=""/>
        <dsp:cNvSpPr/>
      </dsp:nvSpPr>
      <dsp:spPr>
        <a:xfrm>
          <a:off x="392443" y="792089"/>
          <a:ext cx="5530252" cy="69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II. Development</a:t>
          </a:r>
          <a:r>
            <a:rPr lang="el-GR" sz="2400" b="1" kern="1200" dirty="0"/>
            <a:t> - Ανάπτυξη</a:t>
          </a:r>
        </a:p>
      </dsp:txBody>
      <dsp:txXfrm>
        <a:off x="426163" y="825809"/>
        <a:ext cx="5462812" cy="623310"/>
      </dsp:txXfrm>
    </dsp:sp>
    <dsp:sp modelId="{C6CE752F-6E71-4BB3-A6D2-1200AD36E455}">
      <dsp:nvSpPr>
        <dsp:cNvPr id="0" name=""/>
        <dsp:cNvSpPr/>
      </dsp:nvSpPr>
      <dsp:spPr>
        <a:xfrm>
          <a:off x="0" y="1941839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1DCDF-D35A-475A-84DC-5D955C9293AC}">
      <dsp:nvSpPr>
        <dsp:cNvPr id="0" name=""/>
        <dsp:cNvSpPr/>
      </dsp:nvSpPr>
      <dsp:spPr>
        <a:xfrm>
          <a:off x="392443" y="1720439"/>
          <a:ext cx="549421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/>
              </a:solidFill>
            </a:rPr>
            <a:t>III. Implementation</a:t>
          </a:r>
          <a:r>
            <a:rPr lang="el-GR" sz="2400" b="1" kern="1200" dirty="0">
              <a:solidFill>
                <a:schemeClr val="bg2"/>
              </a:solidFill>
            </a:rPr>
            <a:t> -Εφαρμογή</a:t>
          </a:r>
        </a:p>
      </dsp:txBody>
      <dsp:txXfrm>
        <a:off x="414059" y="1742055"/>
        <a:ext cx="5450978" cy="399568"/>
      </dsp:txXfrm>
    </dsp:sp>
    <dsp:sp modelId="{328A5F33-9DB4-4A94-BE10-0177168F4C5A}">
      <dsp:nvSpPr>
        <dsp:cNvPr id="0" name=""/>
        <dsp:cNvSpPr/>
      </dsp:nvSpPr>
      <dsp:spPr>
        <a:xfrm>
          <a:off x="0" y="2893910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5A966-05FA-4B79-8481-97B8376A7DC4}">
      <dsp:nvSpPr>
        <dsp:cNvPr id="0" name=""/>
        <dsp:cNvSpPr/>
      </dsp:nvSpPr>
      <dsp:spPr>
        <a:xfrm>
          <a:off x="392443" y="2400839"/>
          <a:ext cx="5530197" cy="7144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/>
              </a:solidFill>
            </a:rPr>
            <a:t>IV. Evaluation</a:t>
          </a:r>
          <a:r>
            <a:rPr lang="el-GR" sz="2400" b="1" kern="1200" dirty="0">
              <a:solidFill>
                <a:schemeClr val="bg2"/>
              </a:solidFill>
            </a:rPr>
            <a:t> - Αξιολόγηση</a:t>
          </a:r>
        </a:p>
      </dsp:txBody>
      <dsp:txXfrm>
        <a:off x="427321" y="2435717"/>
        <a:ext cx="5460441" cy="644715"/>
      </dsp:txXfrm>
    </dsp:sp>
    <dsp:sp modelId="{D653F168-BCB9-45B1-B234-E74AFCBC8B6C}">
      <dsp:nvSpPr>
        <dsp:cNvPr id="0" name=""/>
        <dsp:cNvSpPr/>
      </dsp:nvSpPr>
      <dsp:spPr>
        <a:xfrm>
          <a:off x="0" y="3574310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0C0BD-FFD4-44A1-8513-C31173AE5402}">
      <dsp:nvSpPr>
        <dsp:cNvPr id="0" name=""/>
        <dsp:cNvSpPr/>
      </dsp:nvSpPr>
      <dsp:spPr>
        <a:xfrm>
          <a:off x="392443" y="3352910"/>
          <a:ext cx="549421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/>
              </a:solidFill>
            </a:rPr>
            <a:t>V. Redesign</a:t>
          </a:r>
          <a:r>
            <a:rPr lang="el-GR" sz="2400" b="1" kern="1200" dirty="0">
              <a:solidFill>
                <a:schemeClr val="bg2"/>
              </a:solidFill>
            </a:rPr>
            <a:t> - Επανασχεδιασμός</a:t>
          </a:r>
        </a:p>
      </dsp:txBody>
      <dsp:txXfrm>
        <a:off x="414059" y="3374526"/>
        <a:ext cx="5450978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F9E4A-D2D3-4CC0-BD51-328C53BF192E}">
      <dsp:nvSpPr>
        <dsp:cNvPr id="0" name=""/>
        <dsp:cNvSpPr/>
      </dsp:nvSpPr>
      <dsp:spPr>
        <a:xfrm>
          <a:off x="675698" y="224625"/>
          <a:ext cx="2902851" cy="2902851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bg1"/>
              </a:solidFill>
            </a:rPr>
            <a:t>Ιδέες και τα προβλήματα κατανόησης των μαθητών</a:t>
          </a:r>
        </a:p>
      </dsp:txBody>
      <dsp:txXfrm>
        <a:off x="2205570" y="839753"/>
        <a:ext cx="1036732" cy="863943"/>
      </dsp:txXfrm>
    </dsp:sp>
    <dsp:sp modelId="{FCDA116A-7704-479F-9B93-F9B7299A0F16}">
      <dsp:nvSpPr>
        <dsp:cNvPr id="0" name=""/>
        <dsp:cNvSpPr/>
      </dsp:nvSpPr>
      <dsp:spPr>
        <a:xfrm>
          <a:off x="615913" y="328298"/>
          <a:ext cx="2902851" cy="2902851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bg1"/>
              </a:solidFill>
            </a:rPr>
            <a:t>Περιβάλλον μάθησης</a:t>
          </a:r>
        </a:p>
      </dsp:txBody>
      <dsp:txXfrm>
        <a:off x="1307068" y="2211696"/>
        <a:ext cx="1555098" cy="760270"/>
      </dsp:txXfrm>
    </dsp:sp>
    <dsp:sp modelId="{E70D3344-30FD-4E93-9189-25CC094833F2}">
      <dsp:nvSpPr>
        <dsp:cNvPr id="0" name=""/>
        <dsp:cNvSpPr/>
      </dsp:nvSpPr>
      <dsp:spPr>
        <a:xfrm>
          <a:off x="556128" y="224625"/>
          <a:ext cx="2902851" cy="2902851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bg1"/>
              </a:solidFill>
            </a:rPr>
            <a:t>Διδακτικός </a:t>
          </a:r>
          <a:r>
            <a:rPr lang="el-GR" sz="1400" b="1" kern="1200" dirty="0" err="1">
              <a:solidFill>
                <a:schemeClr val="bg1"/>
              </a:solidFill>
            </a:rPr>
            <a:t>Μετασχη</a:t>
          </a:r>
          <a:r>
            <a:rPr lang="el-GR" sz="1400" b="1" kern="1200" dirty="0">
              <a:solidFill>
                <a:schemeClr val="bg1"/>
              </a:solidFill>
            </a:rPr>
            <a:t>-</a:t>
          </a:r>
          <a:r>
            <a:rPr lang="el-GR" sz="1400" b="1" kern="1200" dirty="0" err="1">
              <a:solidFill>
                <a:schemeClr val="bg1"/>
              </a:solidFill>
            </a:rPr>
            <a:t>ματισμός</a:t>
          </a:r>
          <a:r>
            <a:rPr lang="el-GR" sz="1400" b="1" kern="1200" dirty="0">
              <a:solidFill>
                <a:schemeClr val="bg1"/>
              </a:solidFill>
            </a:rPr>
            <a:t> του </a:t>
          </a:r>
          <a:r>
            <a:rPr lang="el-GR" sz="1400" b="1" kern="1200" dirty="0" err="1">
              <a:solidFill>
                <a:schemeClr val="bg1"/>
              </a:solidFill>
            </a:rPr>
            <a:t>περιεχο</a:t>
          </a:r>
          <a:r>
            <a:rPr lang="el-GR" sz="1400" b="1" kern="1200" dirty="0">
              <a:solidFill>
                <a:schemeClr val="bg1"/>
              </a:solidFill>
            </a:rPr>
            <a:t>-</a:t>
          </a:r>
          <a:r>
            <a:rPr lang="el-GR" sz="1400" b="1" kern="1200" dirty="0" err="1">
              <a:solidFill>
                <a:schemeClr val="bg1"/>
              </a:solidFill>
            </a:rPr>
            <a:t>μένου</a:t>
          </a:r>
          <a:endParaRPr lang="el-GR" sz="1400" b="1" kern="1200" dirty="0">
            <a:solidFill>
              <a:schemeClr val="bg1"/>
            </a:solidFill>
          </a:endParaRPr>
        </a:p>
      </dsp:txBody>
      <dsp:txXfrm>
        <a:off x="892375" y="839753"/>
        <a:ext cx="1036732" cy="863943"/>
      </dsp:txXfrm>
    </dsp:sp>
    <dsp:sp modelId="{3C6E3676-44B5-479E-9BD5-2984EE68B1B5}">
      <dsp:nvSpPr>
        <dsp:cNvPr id="0" name=""/>
        <dsp:cNvSpPr/>
      </dsp:nvSpPr>
      <dsp:spPr>
        <a:xfrm>
          <a:off x="496237" y="44925"/>
          <a:ext cx="3262251" cy="326225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B97F6-524C-466A-97F4-11A9FE07EFB8}">
      <dsp:nvSpPr>
        <dsp:cNvPr id="0" name=""/>
        <dsp:cNvSpPr/>
      </dsp:nvSpPr>
      <dsp:spPr>
        <a:xfrm>
          <a:off x="436213" y="148414"/>
          <a:ext cx="3262251" cy="326225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7FF92-DDA2-4BFD-A6DE-6CB672416AB9}">
      <dsp:nvSpPr>
        <dsp:cNvPr id="0" name=""/>
        <dsp:cNvSpPr/>
      </dsp:nvSpPr>
      <dsp:spPr>
        <a:xfrm>
          <a:off x="376188" y="44925"/>
          <a:ext cx="3262251" cy="326225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C2BC0-10C3-4269-A44E-F8F29D503033}">
      <dsp:nvSpPr>
        <dsp:cNvPr id="0" name=""/>
        <dsp:cNvSpPr/>
      </dsp:nvSpPr>
      <dsp:spPr>
        <a:xfrm>
          <a:off x="0" y="333089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1E57D-FE0B-42C7-8330-D704D12E16E3}">
      <dsp:nvSpPr>
        <dsp:cNvPr id="0" name=""/>
        <dsp:cNvSpPr/>
      </dsp:nvSpPr>
      <dsp:spPr>
        <a:xfrm>
          <a:off x="392443" y="111689"/>
          <a:ext cx="549421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I. Design - </a:t>
          </a:r>
          <a:r>
            <a:rPr lang="el-GR" sz="2400" b="1" kern="1200" dirty="0"/>
            <a:t>Σχεδιασμός</a:t>
          </a:r>
        </a:p>
      </dsp:txBody>
      <dsp:txXfrm>
        <a:off x="392443" y="111689"/>
        <a:ext cx="5494210" cy="442800"/>
      </dsp:txXfrm>
    </dsp:sp>
    <dsp:sp modelId="{C281162D-41D5-4134-A2F7-CF7274503B4C}">
      <dsp:nvSpPr>
        <dsp:cNvPr id="0" name=""/>
        <dsp:cNvSpPr/>
      </dsp:nvSpPr>
      <dsp:spPr>
        <a:xfrm>
          <a:off x="0" y="1261439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0F060-54CF-434D-9DD7-73414985724A}">
      <dsp:nvSpPr>
        <dsp:cNvPr id="0" name=""/>
        <dsp:cNvSpPr/>
      </dsp:nvSpPr>
      <dsp:spPr>
        <a:xfrm>
          <a:off x="392443" y="792089"/>
          <a:ext cx="5530252" cy="69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II. Development</a:t>
          </a:r>
          <a:r>
            <a:rPr lang="el-GR" sz="2400" b="1" kern="1200" dirty="0"/>
            <a:t> - Ανάπτυξη</a:t>
          </a:r>
        </a:p>
      </dsp:txBody>
      <dsp:txXfrm>
        <a:off x="392443" y="792089"/>
        <a:ext cx="5530252" cy="690750"/>
      </dsp:txXfrm>
    </dsp:sp>
    <dsp:sp modelId="{C6CE752F-6E71-4BB3-A6D2-1200AD36E455}">
      <dsp:nvSpPr>
        <dsp:cNvPr id="0" name=""/>
        <dsp:cNvSpPr/>
      </dsp:nvSpPr>
      <dsp:spPr>
        <a:xfrm>
          <a:off x="0" y="1941839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1DCDF-D35A-475A-84DC-5D955C9293AC}">
      <dsp:nvSpPr>
        <dsp:cNvPr id="0" name=""/>
        <dsp:cNvSpPr/>
      </dsp:nvSpPr>
      <dsp:spPr>
        <a:xfrm>
          <a:off x="392443" y="1720439"/>
          <a:ext cx="549421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/>
              </a:solidFill>
            </a:rPr>
            <a:t>III. Implementation</a:t>
          </a:r>
          <a:r>
            <a:rPr lang="el-GR" sz="2400" b="1" kern="1200" dirty="0">
              <a:solidFill>
                <a:schemeClr val="bg2"/>
              </a:solidFill>
            </a:rPr>
            <a:t> -Εφαρμογή</a:t>
          </a:r>
        </a:p>
      </dsp:txBody>
      <dsp:txXfrm>
        <a:off x="392443" y="1720439"/>
        <a:ext cx="5494210" cy="442800"/>
      </dsp:txXfrm>
    </dsp:sp>
    <dsp:sp modelId="{328A5F33-9DB4-4A94-BE10-0177168F4C5A}">
      <dsp:nvSpPr>
        <dsp:cNvPr id="0" name=""/>
        <dsp:cNvSpPr/>
      </dsp:nvSpPr>
      <dsp:spPr>
        <a:xfrm>
          <a:off x="0" y="2893910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5A966-05FA-4B79-8481-97B8376A7DC4}">
      <dsp:nvSpPr>
        <dsp:cNvPr id="0" name=""/>
        <dsp:cNvSpPr/>
      </dsp:nvSpPr>
      <dsp:spPr>
        <a:xfrm>
          <a:off x="392443" y="2400839"/>
          <a:ext cx="5530197" cy="7144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/>
              </a:solidFill>
            </a:rPr>
            <a:t>IV. Evaluation</a:t>
          </a:r>
          <a:r>
            <a:rPr lang="el-GR" sz="2400" b="1" kern="1200" dirty="0">
              <a:solidFill>
                <a:schemeClr val="bg2"/>
              </a:solidFill>
            </a:rPr>
            <a:t> - Αξιολόγηση</a:t>
          </a:r>
        </a:p>
      </dsp:txBody>
      <dsp:txXfrm>
        <a:off x="392443" y="2400839"/>
        <a:ext cx="5530197" cy="714471"/>
      </dsp:txXfrm>
    </dsp:sp>
    <dsp:sp modelId="{D653F168-BCB9-45B1-B234-E74AFCBC8B6C}">
      <dsp:nvSpPr>
        <dsp:cNvPr id="0" name=""/>
        <dsp:cNvSpPr/>
      </dsp:nvSpPr>
      <dsp:spPr>
        <a:xfrm>
          <a:off x="0" y="3574310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0C0BD-FFD4-44A1-8513-C31173AE5402}">
      <dsp:nvSpPr>
        <dsp:cNvPr id="0" name=""/>
        <dsp:cNvSpPr/>
      </dsp:nvSpPr>
      <dsp:spPr>
        <a:xfrm>
          <a:off x="392443" y="3352910"/>
          <a:ext cx="549421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/>
              </a:solidFill>
            </a:rPr>
            <a:t>V. Redesign</a:t>
          </a:r>
          <a:r>
            <a:rPr lang="el-GR" sz="2400" b="1" kern="1200" dirty="0">
              <a:solidFill>
                <a:schemeClr val="bg2"/>
              </a:solidFill>
            </a:rPr>
            <a:t> - Επανασχεδιασμός</a:t>
          </a:r>
        </a:p>
      </dsp:txBody>
      <dsp:txXfrm>
        <a:off x="392443" y="3352910"/>
        <a:ext cx="5494210" cy="442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F9E4A-D2D3-4CC0-BD51-328C53BF192E}">
      <dsp:nvSpPr>
        <dsp:cNvPr id="0" name=""/>
        <dsp:cNvSpPr/>
      </dsp:nvSpPr>
      <dsp:spPr>
        <a:xfrm>
          <a:off x="675698" y="224625"/>
          <a:ext cx="2902851" cy="2902851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bg1"/>
              </a:solidFill>
            </a:rPr>
            <a:t>Ιδέες και τα προβλήματα κατανόησης των μαθητών</a:t>
          </a:r>
        </a:p>
      </dsp:txBody>
      <dsp:txXfrm>
        <a:off x="2205570" y="839753"/>
        <a:ext cx="1036732" cy="863943"/>
      </dsp:txXfrm>
    </dsp:sp>
    <dsp:sp modelId="{FCDA116A-7704-479F-9B93-F9B7299A0F16}">
      <dsp:nvSpPr>
        <dsp:cNvPr id="0" name=""/>
        <dsp:cNvSpPr/>
      </dsp:nvSpPr>
      <dsp:spPr>
        <a:xfrm>
          <a:off x="615913" y="328298"/>
          <a:ext cx="2902851" cy="2902851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bg1"/>
              </a:solidFill>
            </a:rPr>
            <a:t>Περιβάλλον μάθησης</a:t>
          </a:r>
        </a:p>
      </dsp:txBody>
      <dsp:txXfrm>
        <a:off x="1307068" y="2211696"/>
        <a:ext cx="1555098" cy="760270"/>
      </dsp:txXfrm>
    </dsp:sp>
    <dsp:sp modelId="{E70D3344-30FD-4E93-9189-25CC094833F2}">
      <dsp:nvSpPr>
        <dsp:cNvPr id="0" name=""/>
        <dsp:cNvSpPr/>
      </dsp:nvSpPr>
      <dsp:spPr>
        <a:xfrm>
          <a:off x="556128" y="224625"/>
          <a:ext cx="2902851" cy="2902851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bg1"/>
              </a:solidFill>
            </a:rPr>
            <a:t>Διδακτικός </a:t>
          </a:r>
          <a:r>
            <a:rPr lang="el-GR" sz="1400" b="1" kern="1200" dirty="0" err="1">
              <a:solidFill>
                <a:schemeClr val="bg1"/>
              </a:solidFill>
            </a:rPr>
            <a:t>Μετασχη</a:t>
          </a:r>
          <a:r>
            <a:rPr lang="el-GR" sz="1400" b="1" kern="1200" dirty="0">
              <a:solidFill>
                <a:schemeClr val="bg1"/>
              </a:solidFill>
            </a:rPr>
            <a:t>-</a:t>
          </a:r>
          <a:r>
            <a:rPr lang="el-GR" sz="1400" b="1" kern="1200" dirty="0" err="1">
              <a:solidFill>
                <a:schemeClr val="bg1"/>
              </a:solidFill>
            </a:rPr>
            <a:t>ματισμός</a:t>
          </a:r>
          <a:r>
            <a:rPr lang="el-GR" sz="1400" b="1" kern="1200" dirty="0">
              <a:solidFill>
                <a:schemeClr val="bg1"/>
              </a:solidFill>
            </a:rPr>
            <a:t> του </a:t>
          </a:r>
          <a:r>
            <a:rPr lang="el-GR" sz="1400" b="1" kern="1200" dirty="0" err="1">
              <a:solidFill>
                <a:schemeClr val="bg1"/>
              </a:solidFill>
            </a:rPr>
            <a:t>περιεχο</a:t>
          </a:r>
          <a:r>
            <a:rPr lang="el-GR" sz="1400" b="1" kern="1200" dirty="0">
              <a:solidFill>
                <a:schemeClr val="bg1"/>
              </a:solidFill>
            </a:rPr>
            <a:t>-</a:t>
          </a:r>
          <a:r>
            <a:rPr lang="el-GR" sz="1400" b="1" kern="1200" dirty="0" err="1">
              <a:solidFill>
                <a:schemeClr val="bg1"/>
              </a:solidFill>
            </a:rPr>
            <a:t>μένου</a:t>
          </a:r>
          <a:endParaRPr lang="el-GR" sz="1400" b="1" kern="1200" dirty="0">
            <a:solidFill>
              <a:schemeClr val="bg1"/>
            </a:solidFill>
          </a:endParaRPr>
        </a:p>
      </dsp:txBody>
      <dsp:txXfrm>
        <a:off x="892375" y="839753"/>
        <a:ext cx="1036732" cy="863943"/>
      </dsp:txXfrm>
    </dsp:sp>
    <dsp:sp modelId="{3C6E3676-44B5-479E-9BD5-2984EE68B1B5}">
      <dsp:nvSpPr>
        <dsp:cNvPr id="0" name=""/>
        <dsp:cNvSpPr/>
      </dsp:nvSpPr>
      <dsp:spPr>
        <a:xfrm>
          <a:off x="496237" y="44925"/>
          <a:ext cx="3262251" cy="326225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B97F6-524C-466A-97F4-11A9FE07EFB8}">
      <dsp:nvSpPr>
        <dsp:cNvPr id="0" name=""/>
        <dsp:cNvSpPr/>
      </dsp:nvSpPr>
      <dsp:spPr>
        <a:xfrm>
          <a:off x="436213" y="148414"/>
          <a:ext cx="3262251" cy="326225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7FF92-DDA2-4BFD-A6DE-6CB672416AB9}">
      <dsp:nvSpPr>
        <dsp:cNvPr id="0" name=""/>
        <dsp:cNvSpPr/>
      </dsp:nvSpPr>
      <dsp:spPr>
        <a:xfrm>
          <a:off x="376188" y="44925"/>
          <a:ext cx="3262251" cy="326225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C2BC0-10C3-4269-A44E-F8F29D503033}">
      <dsp:nvSpPr>
        <dsp:cNvPr id="0" name=""/>
        <dsp:cNvSpPr/>
      </dsp:nvSpPr>
      <dsp:spPr>
        <a:xfrm>
          <a:off x="0" y="333089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1E57D-FE0B-42C7-8330-D704D12E16E3}">
      <dsp:nvSpPr>
        <dsp:cNvPr id="0" name=""/>
        <dsp:cNvSpPr/>
      </dsp:nvSpPr>
      <dsp:spPr>
        <a:xfrm>
          <a:off x="392443" y="111689"/>
          <a:ext cx="549421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I. Design - </a:t>
          </a:r>
          <a:r>
            <a:rPr lang="el-GR" sz="2400" b="1" kern="1200" dirty="0"/>
            <a:t>Σχεδιασμός</a:t>
          </a:r>
        </a:p>
      </dsp:txBody>
      <dsp:txXfrm>
        <a:off x="392443" y="111689"/>
        <a:ext cx="5494210" cy="442800"/>
      </dsp:txXfrm>
    </dsp:sp>
    <dsp:sp modelId="{C281162D-41D5-4134-A2F7-CF7274503B4C}">
      <dsp:nvSpPr>
        <dsp:cNvPr id="0" name=""/>
        <dsp:cNvSpPr/>
      </dsp:nvSpPr>
      <dsp:spPr>
        <a:xfrm>
          <a:off x="0" y="1261439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0F060-54CF-434D-9DD7-73414985724A}">
      <dsp:nvSpPr>
        <dsp:cNvPr id="0" name=""/>
        <dsp:cNvSpPr/>
      </dsp:nvSpPr>
      <dsp:spPr>
        <a:xfrm>
          <a:off x="392443" y="792089"/>
          <a:ext cx="5530252" cy="69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II. Development</a:t>
          </a:r>
          <a:r>
            <a:rPr lang="el-GR" sz="2400" b="1" kern="1200" dirty="0"/>
            <a:t> - Ανάπτυξη</a:t>
          </a:r>
        </a:p>
      </dsp:txBody>
      <dsp:txXfrm>
        <a:off x="392443" y="792089"/>
        <a:ext cx="5530252" cy="690750"/>
      </dsp:txXfrm>
    </dsp:sp>
    <dsp:sp modelId="{C6CE752F-6E71-4BB3-A6D2-1200AD36E455}">
      <dsp:nvSpPr>
        <dsp:cNvPr id="0" name=""/>
        <dsp:cNvSpPr/>
      </dsp:nvSpPr>
      <dsp:spPr>
        <a:xfrm>
          <a:off x="0" y="1941839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1DCDF-D35A-475A-84DC-5D955C9293AC}">
      <dsp:nvSpPr>
        <dsp:cNvPr id="0" name=""/>
        <dsp:cNvSpPr/>
      </dsp:nvSpPr>
      <dsp:spPr>
        <a:xfrm>
          <a:off x="392443" y="1720439"/>
          <a:ext cx="549421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/>
              </a:solidFill>
            </a:rPr>
            <a:t>III. Implementation</a:t>
          </a:r>
          <a:r>
            <a:rPr lang="el-GR" sz="2400" b="1" kern="1200" dirty="0">
              <a:solidFill>
                <a:schemeClr val="bg2"/>
              </a:solidFill>
            </a:rPr>
            <a:t> -Εφαρμογή</a:t>
          </a:r>
        </a:p>
      </dsp:txBody>
      <dsp:txXfrm>
        <a:off x="392443" y="1720439"/>
        <a:ext cx="5494210" cy="442800"/>
      </dsp:txXfrm>
    </dsp:sp>
    <dsp:sp modelId="{328A5F33-9DB4-4A94-BE10-0177168F4C5A}">
      <dsp:nvSpPr>
        <dsp:cNvPr id="0" name=""/>
        <dsp:cNvSpPr/>
      </dsp:nvSpPr>
      <dsp:spPr>
        <a:xfrm>
          <a:off x="0" y="2893910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5A966-05FA-4B79-8481-97B8376A7DC4}">
      <dsp:nvSpPr>
        <dsp:cNvPr id="0" name=""/>
        <dsp:cNvSpPr/>
      </dsp:nvSpPr>
      <dsp:spPr>
        <a:xfrm>
          <a:off x="392443" y="2400839"/>
          <a:ext cx="5530197" cy="7144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/>
              </a:solidFill>
            </a:rPr>
            <a:t>IV. Evaluation</a:t>
          </a:r>
          <a:r>
            <a:rPr lang="el-GR" sz="2400" b="1" kern="1200" dirty="0">
              <a:solidFill>
                <a:schemeClr val="bg2"/>
              </a:solidFill>
            </a:rPr>
            <a:t> - Αξιολόγηση</a:t>
          </a:r>
        </a:p>
      </dsp:txBody>
      <dsp:txXfrm>
        <a:off x="392443" y="2400839"/>
        <a:ext cx="5530197" cy="714471"/>
      </dsp:txXfrm>
    </dsp:sp>
    <dsp:sp modelId="{D653F168-BCB9-45B1-B234-E74AFCBC8B6C}">
      <dsp:nvSpPr>
        <dsp:cNvPr id="0" name=""/>
        <dsp:cNvSpPr/>
      </dsp:nvSpPr>
      <dsp:spPr>
        <a:xfrm>
          <a:off x="0" y="3574310"/>
          <a:ext cx="7848872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0C0BD-FFD4-44A1-8513-C31173AE5402}">
      <dsp:nvSpPr>
        <dsp:cNvPr id="0" name=""/>
        <dsp:cNvSpPr/>
      </dsp:nvSpPr>
      <dsp:spPr>
        <a:xfrm>
          <a:off x="392443" y="3352910"/>
          <a:ext cx="549421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/>
              </a:solidFill>
            </a:rPr>
            <a:t>V. Redesign</a:t>
          </a:r>
          <a:r>
            <a:rPr lang="el-GR" sz="2400" b="1" kern="1200" dirty="0">
              <a:solidFill>
                <a:schemeClr val="bg2"/>
              </a:solidFill>
            </a:rPr>
            <a:t> - Επανασχεδιασμός</a:t>
          </a:r>
        </a:p>
      </dsp:txBody>
      <dsp:txXfrm>
        <a:off x="392443" y="3352910"/>
        <a:ext cx="5494210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F080D-F25A-4399-9436-4D1ED80A0769}" type="datetimeFigureOut">
              <a:rPr lang="el-GR" smtClean="0"/>
              <a:pPr/>
              <a:t>11/3/2018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4A213-C17B-4F93-8CBF-9B0C241C110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A7A4A-618C-4FBE-AFAD-37E941E0377B}" type="slidenum">
              <a:rPr lang="el-GR"/>
              <a:pPr/>
              <a:t>11</a:t>
            </a:fld>
            <a:endParaRPr lang="el-G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2450"/>
            <a:ext cx="5029635" cy="4115824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0CEDD-AFB4-4504-849F-713753201953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199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0CEDD-AFB4-4504-849F-713753201953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284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B52AC6-72CD-4957-B84E-3D9DA61EF09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11/3/2018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sers.uowm.gr/aspirto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75656" y="1340768"/>
            <a:ext cx="6764288" cy="864096"/>
          </a:xfrm>
          <a:ln w="28575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b="1" dirty="0"/>
              <a:t>SCIENCE EDUCATION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91680" y="2564904"/>
            <a:ext cx="6400800" cy="1224136"/>
          </a:xfrm>
        </p:spPr>
        <p:txBody>
          <a:bodyPr>
            <a:normAutofit fontScale="85000" lnSpcReduction="10000"/>
          </a:bodyPr>
          <a:lstStyle/>
          <a:p>
            <a:r>
              <a:rPr lang="el-GR" dirty="0">
                <a:solidFill>
                  <a:schemeClr val="tx1"/>
                </a:solidFill>
              </a:rPr>
              <a:t>Μαθησιακά-Διδακτικά Περιβάλλοντα στη Φυσική -Χημεία-</a:t>
            </a:r>
            <a:r>
              <a:rPr lang="el-GR" dirty="0" err="1">
                <a:solidFill>
                  <a:schemeClr val="tx1"/>
                </a:solidFill>
              </a:rPr>
              <a:t>Βιολογί</a:t>
            </a:r>
            <a:r>
              <a:rPr lang="el-GR" dirty="0">
                <a:solidFill>
                  <a:schemeClr val="tx1"/>
                </a:solidFill>
              </a:rPr>
              <a:t>α: σχεδιασμός, ανάπτυξη, αξιολόγηση, βελτίωση 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" name="2 - Υπότιτλος"/>
          <p:cNvSpPr txBox="1">
            <a:spLocks/>
          </p:cNvSpPr>
          <p:nvPr/>
        </p:nvSpPr>
        <p:spPr>
          <a:xfrm>
            <a:off x="1907704" y="5013176"/>
            <a:ext cx="5760640" cy="144016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Άννα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Σπύρτου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>
                <a:solidFill>
                  <a:schemeClr val="tx1"/>
                </a:solidFill>
              </a:rPr>
              <a:t>aspirtou@uowm.gr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spyrtouanna@gmail.com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http://users.uowm.gr/aspirtou/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 descr="logo_uow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6" y="285728"/>
            <a:ext cx="857256" cy="710620"/>
          </a:xfrm>
          <a:prstGeom prst="rect">
            <a:avLst/>
          </a:prstGeom>
          <a:noFill/>
          <a:ln/>
          <a:effectLst/>
        </p:spPr>
      </p:pic>
      <p:sp>
        <p:nvSpPr>
          <p:cNvPr id="6" name="5 - TextBox"/>
          <p:cNvSpPr txBox="1"/>
          <p:nvPr/>
        </p:nvSpPr>
        <p:spPr>
          <a:xfrm>
            <a:off x="1357290" y="500042"/>
            <a:ext cx="5214569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ribl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12700" stA="50000" endPos="50000" dist="5000" dir="5400000" sy="-100000" rotWithShape="0"/>
                </a:effectLst>
              </a:rPr>
              <a:t>Πανεπιστημιο</a:t>
            </a:r>
            <a:r>
              <a:rPr lang="el-GR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l-GR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12700" stA="50000" endPos="50000" dist="5000" dir="5400000" sy="-100000" rotWithShape="0"/>
                </a:effectLst>
              </a:rPr>
              <a:t>δυτικησ</a:t>
            </a:r>
            <a:r>
              <a:rPr lang="el-GR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l-GR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12700" stA="50000" endPos="50000" dist="5000" dir="5400000" sy="-100000" rotWithShape="0"/>
                </a:effectLst>
              </a:rPr>
              <a:t>μακεδονιαΣ</a:t>
            </a:r>
            <a:r>
              <a:rPr lang="en-U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12700" stA="50000" endPos="50000" dist="5000" dir="5400000" sy="-100000" rotWithShape="0"/>
                </a:effectLst>
              </a:rPr>
              <a:t> –</a:t>
            </a:r>
            <a:r>
              <a:rPr lang="el-GR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12700" stA="50000" endPos="50000" dist="5000" dir="5400000" sy="-100000" rotWithShape="0"/>
                </a:effectLst>
              </a:rPr>
              <a:t> ΠΔΜ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/>
              <a:t>Content-</a:t>
            </a:r>
            <a:r>
              <a:rPr lang="el-GR" sz="2800" b="1" dirty="0"/>
              <a:t>Περιεχόμενο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4716016" y="2924944"/>
            <a:ext cx="4032448" cy="8501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/>
              <a:t>Πλεύση-Βύθιση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/>
              <a:t>Πυκνότητα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1619672" y="1484784"/>
            <a:ext cx="6048672" cy="8501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/>
              <a:t>Πρόγραμμα </a:t>
            </a:r>
            <a:r>
              <a:rPr lang="en-US" sz="2800" b="1" dirty="0"/>
              <a:t>Materials Science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179512" y="2924944"/>
            <a:ext cx="3312368" cy="8501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noProof="0" dirty="0"/>
              <a:t>Δηλωτική γνώση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Δεξιό βέλος"/>
          <p:cNvSpPr/>
          <p:nvPr/>
        </p:nvSpPr>
        <p:spPr>
          <a:xfrm>
            <a:off x="3779912" y="3140968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5" name="14 - Ομάδα"/>
          <p:cNvGrpSpPr/>
          <p:nvPr/>
        </p:nvGrpSpPr>
        <p:grpSpPr>
          <a:xfrm>
            <a:off x="251520" y="5445224"/>
            <a:ext cx="8568952" cy="922114"/>
            <a:chOff x="179512" y="4149080"/>
            <a:chExt cx="8568952" cy="922114"/>
          </a:xfrm>
        </p:grpSpPr>
        <p:sp>
          <p:nvSpPr>
            <p:cNvPr id="7" name="1 - Τίτλος"/>
            <p:cNvSpPr txBox="1">
              <a:spLocks/>
            </p:cNvSpPr>
            <p:nvPr/>
          </p:nvSpPr>
          <p:spPr>
            <a:xfrm>
              <a:off x="179512" y="4149080"/>
              <a:ext cx="3312368" cy="85010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noProof="0" dirty="0" err="1">
                  <a:solidFill>
                    <a:schemeClr val="tx1"/>
                  </a:solidFill>
                </a:rPr>
                <a:t>Διαδικαστι</a:t>
              </a:r>
              <a:r>
                <a:rPr lang="el-GR" sz="2800" b="1" dirty="0" err="1">
                  <a:solidFill>
                    <a:schemeClr val="tx1"/>
                  </a:solidFill>
                </a:rPr>
                <a:t>κή</a:t>
              </a:r>
              <a:r>
                <a:rPr lang="el-GR" sz="2800" b="1" dirty="0">
                  <a:solidFill>
                    <a:schemeClr val="tx1"/>
                  </a:solidFill>
                </a:rPr>
                <a:t> γνώση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1 - Τίτλος"/>
            <p:cNvSpPr txBox="1">
              <a:spLocks/>
            </p:cNvSpPr>
            <p:nvPr/>
          </p:nvSpPr>
          <p:spPr>
            <a:xfrm>
              <a:off x="4716016" y="4221088"/>
              <a:ext cx="4032448" cy="85010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noProof="0" dirty="0">
                  <a:solidFill>
                    <a:schemeClr val="tx1"/>
                  </a:solidFill>
                </a:rPr>
                <a:t>Στρατηγική Ελέγχου Μεταβλητών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11 - Δεξιό βέλος"/>
            <p:cNvSpPr/>
            <p:nvPr/>
          </p:nvSpPr>
          <p:spPr>
            <a:xfrm>
              <a:off x="3779912" y="4365104"/>
              <a:ext cx="79208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4" name="13 - Ομάδα"/>
          <p:cNvGrpSpPr/>
          <p:nvPr/>
        </p:nvGrpSpPr>
        <p:grpSpPr>
          <a:xfrm>
            <a:off x="251520" y="4149080"/>
            <a:ext cx="8640960" cy="922114"/>
            <a:chOff x="251520" y="5301208"/>
            <a:chExt cx="8640960" cy="922114"/>
          </a:xfrm>
        </p:grpSpPr>
        <p:sp>
          <p:nvSpPr>
            <p:cNvPr id="9" name="1 - Τίτλος"/>
            <p:cNvSpPr txBox="1">
              <a:spLocks/>
            </p:cNvSpPr>
            <p:nvPr/>
          </p:nvSpPr>
          <p:spPr>
            <a:xfrm>
              <a:off x="251520" y="5301208"/>
              <a:ext cx="3312368" cy="85010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noProof="0" dirty="0">
                  <a:solidFill>
                    <a:schemeClr val="tx1"/>
                  </a:solidFill>
                </a:rPr>
                <a:t>Επιστημολογική</a:t>
              </a:r>
              <a:r>
                <a:rPr lang="el-GR" sz="2800" b="1" dirty="0">
                  <a:solidFill>
                    <a:schemeClr val="tx1"/>
                  </a:solidFill>
                </a:rPr>
                <a:t> γνώση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1 - Τίτλος"/>
            <p:cNvSpPr txBox="1">
              <a:spLocks/>
            </p:cNvSpPr>
            <p:nvPr/>
          </p:nvSpPr>
          <p:spPr>
            <a:xfrm>
              <a:off x="4716016" y="5373216"/>
              <a:ext cx="4176464" cy="85010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 fontScale="92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noProof="0" dirty="0">
                  <a:solidFill>
                    <a:schemeClr val="tx1"/>
                  </a:solidFill>
                </a:rPr>
                <a:t>Μοντέλα - Μοντελοποίηση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12 - Δεξιό βέλος"/>
            <p:cNvSpPr/>
            <p:nvPr/>
          </p:nvSpPr>
          <p:spPr>
            <a:xfrm>
              <a:off x="3779912" y="5517232"/>
              <a:ext cx="79208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63625" y="5029200"/>
            <a:ext cx="69373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spcBef>
                <a:spcPct val="50000"/>
              </a:spcBef>
            </a:pPr>
            <a:endParaRPr lang="en-GB" sz="1600" b="1">
              <a:latin typeface="Arial" charset="0"/>
            </a:endParaRPr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1187624" y="1556792"/>
          <a:ext cx="68407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539552" y="332656"/>
            <a:ext cx="769922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3600" b="1" dirty="0"/>
              <a:t>Απεικόνιση του περιεχομένου της ΔΜΣ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634082"/>
          </a:xfr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Σχεδιασμός και Ανάπτυξη της ΔΜΣ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395536" y="1772816"/>
            <a:ext cx="719940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dirty="0"/>
              <a:t>Διδακτικός μετασχηματισμός του περιεχομένου της Π/Β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1763688" y="3356992"/>
            <a:ext cx="5579476" cy="27669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4000" dirty="0"/>
              <a:t>Θεωρία του Αρχιμήδη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4000" dirty="0"/>
              <a:t>Θεωρία του Γαλιλαίου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4000" dirty="0"/>
              <a:t>Σύγχρονων Επιστημόνων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115616" y="332656"/>
            <a:ext cx="737054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b="1" dirty="0"/>
              <a:t>Διδακτικός μετασχηματισμός του περιεχομένου της Π/Β</a:t>
            </a:r>
          </a:p>
        </p:txBody>
      </p:sp>
      <p:grpSp>
        <p:nvGrpSpPr>
          <p:cNvPr id="8" name="7 - Ομάδα"/>
          <p:cNvGrpSpPr/>
          <p:nvPr/>
        </p:nvGrpSpPr>
        <p:grpSpPr>
          <a:xfrm>
            <a:off x="251520" y="2780928"/>
            <a:ext cx="1944216" cy="792088"/>
            <a:chOff x="323528" y="2492896"/>
            <a:chExt cx="1944216" cy="792088"/>
          </a:xfrm>
        </p:grpSpPr>
        <p:sp>
          <p:nvSpPr>
            <p:cNvPr id="7" name="6 - Έλλειψη"/>
            <p:cNvSpPr/>
            <p:nvPr/>
          </p:nvSpPr>
          <p:spPr>
            <a:xfrm>
              <a:off x="323528" y="2492896"/>
              <a:ext cx="194421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bg1"/>
                </a:solidFill>
              </a:endParaRPr>
            </a:p>
          </p:txBody>
        </p:sp>
        <p:sp>
          <p:nvSpPr>
            <p:cNvPr id="5" name="4 - TextBox"/>
            <p:cNvSpPr txBox="1"/>
            <p:nvPr/>
          </p:nvSpPr>
          <p:spPr>
            <a:xfrm>
              <a:off x="539552" y="2636912"/>
              <a:ext cx="15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>
                  <a:solidFill>
                    <a:schemeClr val="bg1"/>
                  </a:solidFill>
                </a:rPr>
                <a:t>Αρχιμήδης</a:t>
              </a:r>
            </a:p>
          </p:txBody>
        </p:sp>
      </p:grpSp>
      <p:sp>
        <p:nvSpPr>
          <p:cNvPr id="6" name="5 - TextBox"/>
          <p:cNvSpPr txBox="1"/>
          <p:nvPr/>
        </p:nvSpPr>
        <p:spPr>
          <a:xfrm>
            <a:off x="1907704" y="1484784"/>
            <a:ext cx="593111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dirty="0"/>
              <a:t>Ποιες έννοιες αναγνωρίζονται στις ερμηνείες;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2483768" y="2420888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i="1" dirty="0"/>
              <a:t>Ένα αντικείμενο που επιπλέει σε ένα άπειρο δοχείο διατηρεί </a:t>
            </a:r>
          </a:p>
          <a:p>
            <a:pPr algn="just"/>
            <a:r>
              <a:rPr lang="el-GR" i="1" dirty="0"/>
              <a:t>την κατάσταση της πλεύσης του, γιατί το βάρος του αντικειμένου αντισταθμίζεται από το βάρος του υγρού που εκτοπίστηκε από το βυθιζόμενο μέρος του αντικειμένου. Επίσης, το βάρος του </a:t>
            </a:r>
            <a:r>
              <a:rPr lang="el-GR" i="1" dirty="0" err="1"/>
              <a:t>εκτοπιζόμενου</a:t>
            </a:r>
            <a:r>
              <a:rPr lang="el-GR" i="1" dirty="0"/>
              <a:t> υγρού είναι ίσο με το βάρος του αντικειμένου που επιπλέει στο υγρό αυτό.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0" y="4437112"/>
            <a:ext cx="352839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b="1" dirty="0"/>
              <a:t>Η μόνη έννοια: </a:t>
            </a:r>
            <a:r>
              <a:rPr lang="el-GR" sz="2400" dirty="0"/>
              <a:t>το βάρος 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4139952" y="4941168"/>
            <a:ext cx="45720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l-GR" sz="2400" dirty="0"/>
              <a:t>Δεν όρισε-χρησιμοποίησε, την αφηρημένη έννοια </a:t>
            </a:r>
            <a:r>
              <a:rPr lang="el-GR" sz="2400" b="1" dirty="0"/>
              <a:t>του όγκου </a:t>
            </a:r>
            <a:r>
              <a:rPr lang="el-GR" sz="2400" dirty="0"/>
              <a:t>ή τις έννοιες της </a:t>
            </a:r>
            <a:r>
              <a:rPr lang="el-GR" sz="2400" b="1" dirty="0"/>
              <a:t>πίεσης και της πυκνότητας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395536" y="6093296"/>
            <a:ext cx="164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Ζουπίδης</a:t>
            </a:r>
            <a:r>
              <a:rPr lang="el-GR" dirty="0"/>
              <a:t>, 20</a:t>
            </a:r>
            <a:r>
              <a:rPr lang="en-US" dirty="0"/>
              <a:t>12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971600" y="404664"/>
            <a:ext cx="737054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b="1" dirty="0"/>
              <a:t>Διδακτικός μετασχηματισμός του περιεχομένου της Π/Β</a:t>
            </a:r>
          </a:p>
        </p:txBody>
      </p:sp>
      <p:grpSp>
        <p:nvGrpSpPr>
          <p:cNvPr id="2" name="7 - Ομάδα"/>
          <p:cNvGrpSpPr/>
          <p:nvPr/>
        </p:nvGrpSpPr>
        <p:grpSpPr>
          <a:xfrm>
            <a:off x="251520" y="2204864"/>
            <a:ext cx="1944216" cy="792088"/>
            <a:chOff x="323528" y="2492896"/>
            <a:chExt cx="1944216" cy="792088"/>
          </a:xfrm>
        </p:grpSpPr>
        <p:sp>
          <p:nvSpPr>
            <p:cNvPr id="7" name="6 - Έλλειψη"/>
            <p:cNvSpPr/>
            <p:nvPr/>
          </p:nvSpPr>
          <p:spPr>
            <a:xfrm>
              <a:off x="323528" y="2492896"/>
              <a:ext cx="194421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bg1"/>
                </a:solidFill>
              </a:endParaRPr>
            </a:p>
          </p:txBody>
        </p:sp>
        <p:sp>
          <p:nvSpPr>
            <p:cNvPr id="5" name="4 - TextBox"/>
            <p:cNvSpPr txBox="1"/>
            <p:nvPr/>
          </p:nvSpPr>
          <p:spPr>
            <a:xfrm>
              <a:off x="539552" y="2636912"/>
              <a:ext cx="1437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>
                  <a:solidFill>
                    <a:schemeClr val="bg1"/>
                  </a:solidFill>
                </a:rPr>
                <a:t>Γαλιλαίος</a:t>
              </a:r>
            </a:p>
          </p:txBody>
        </p:sp>
      </p:grpSp>
      <p:sp>
        <p:nvSpPr>
          <p:cNvPr id="6" name="5 - TextBox"/>
          <p:cNvSpPr txBox="1"/>
          <p:nvPr/>
        </p:nvSpPr>
        <p:spPr>
          <a:xfrm>
            <a:off x="1979712" y="1268760"/>
            <a:ext cx="593111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dirty="0"/>
              <a:t>Ποιες έννοιες αναγνωρίζονται στις ερμηνείες;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2483768" y="2204864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i="1" dirty="0"/>
              <a:t>Διαχώρισε το φαινόμενο της επίπλευσης από το φαινόμενο στο οποίο ένα αντικείμενο στέκεται πάνω σε ένα υγρό </a:t>
            </a:r>
            <a:r>
              <a:rPr lang="el-GR" b="1" i="1" dirty="0"/>
              <a:t>(επιφανειακής τάσης).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0" y="5733256"/>
            <a:ext cx="352839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b="1" dirty="0"/>
              <a:t>2 έννοιες: </a:t>
            </a:r>
            <a:r>
              <a:rPr lang="el-GR" sz="2400" dirty="0"/>
              <a:t>βάρος &amp; ειδικό βάρος 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4283968" y="5373216"/>
            <a:ext cx="4572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l-GR" sz="2400" dirty="0"/>
              <a:t>Δεν χρησιμοποίησε την έννοια </a:t>
            </a:r>
            <a:r>
              <a:rPr lang="el-GR" sz="2400" b="1" dirty="0"/>
              <a:t>της πυκνότητας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467544" y="3284984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Διαχώρισε τις έννοιες </a:t>
            </a:r>
            <a:r>
              <a:rPr lang="el-GR" b="1" dirty="0"/>
              <a:t>του βάρους και του ειδικού βάρους</a:t>
            </a:r>
            <a:r>
              <a:rPr lang="el-GR" dirty="0"/>
              <a:t>. 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2123728" y="3933056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/>
              <a:t>Χρησιμοποίησε στην ερμηνεία της Π/Β μια πρόδρομη έννοια της πίεσης, την έννοια </a:t>
            </a:r>
            <a:r>
              <a:rPr lang="el-GR" i="1" dirty="0" err="1"/>
              <a:t>moment</a:t>
            </a:r>
            <a:r>
              <a:rPr lang="el-GR" i="1" dirty="0"/>
              <a:t>. Η ισορροπία δεν ήταν μεταξύ βαρών αλλά μεταξύ ποσοτήτων </a:t>
            </a:r>
            <a:r>
              <a:rPr lang="el-GR" i="1" dirty="0" err="1"/>
              <a:t>moments</a:t>
            </a:r>
            <a:r>
              <a:rPr lang="el-GR" i="1" dirty="0"/>
              <a:t> που λειτουργούσαν σαν πιέσεις</a:t>
            </a:r>
            <a:r>
              <a:rPr lang="en-US" i="1" dirty="0"/>
              <a:t>.</a:t>
            </a:r>
            <a:endParaRPr lang="el-GR" i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6948264" y="6237312"/>
            <a:ext cx="164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Ζουπίδης</a:t>
            </a:r>
            <a:r>
              <a:rPr lang="el-GR" dirty="0"/>
              <a:t>, 20</a:t>
            </a:r>
            <a:r>
              <a:rPr lang="en-US" dirty="0"/>
              <a:t>12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043608" y="404664"/>
            <a:ext cx="737054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b="1" dirty="0"/>
              <a:t>Διδακτικός μετασχηματισμός του περιεχομένου της Π/Β</a:t>
            </a:r>
          </a:p>
        </p:txBody>
      </p:sp>
      <p:grpSp>
        <p:nvGrpSpPr>
          <p:cNvPr id="2" name="7 - Ομάδα"/>
          <p:cNvGrpSpPr/>
          <p:nvPr/>
        </p:nvGrpSpPr>
        <p:grpSpPr>
          <a:xfrm>
            <a:off x="179512" y="2204864"/>
            <a:ext cx="1944216" cy="1084580"/>
            <a:chOff x="323528" y="2545485"/>
            <a:chExt cx="1944216" cy="792088"/>
          </a:xfrm>
        </p:grpSpPr>
        <p:sp>
          <p:nvSpPr>
            <p:cNvPr id="7" name="6 - Έλλειψη"/>
            <p:cNvSpPr/>
            <p:nvPr/>
          </p:nvSpPr>
          <p:spPr>
            <a:xfrm>
              <a:off x="323528" y="2545485"/>
              <a:ext cx="194421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bg1"/>
                </a:solidFill>
              </a:endParaRPr>
            </a:p>
          </p:txBody>
        </p:sp>
        <p:sp>
          <p:nvSpPr>
            <p:cNvPr id="5" name="4 - TextBox"/>
            <p:cNvSpPr txBox="1"/>
            <p:nvPr/>
          </p:nvSpPr>
          <p:spPr>
            <a:xfrm>
              <a:off x="395536" y="2598074"/>
              <a:ext cx="1872208" cy="606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chemeClr val="bg1"/>
                  </a:solidFill>
                </a:rPr>
                <a:t>Σύγχρονοι </a:t>
              </a:r>
            </a:p>
            <a:p>
              <a:pPr algn="ctr"/>
              <a:r>
                <a:rPr lang="el-GR" sz="2400" b="1" dirty="0">
                  <a:solidFill>
                    <a:schemeClr val="bg1"/>
                  </a:solidFill>
                </a:rPr>
                <a:t>Επιστήμονες</a:t>
              </a:r>
            </a:p>
          </p:txBody>
        </p:sp>
      </p:grpSp>
      <p:sp>
        <p:nvSpPr>
          <p:cNvPr id="6" name="5 - TextBox"/>
          <p:cNvSpPr txBox="1"/>
          <p:nvPr/>
        </p:nvSpPr>
        <p:spPr>
          <a:xfrm>
            <a:off x="1979712" y="1268760"/>
            <a:ext cx="593111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dirty="0"/>
              <a:t>Ποιες έννοιες αναγνωρίζονται στις ερμηνείες;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3275856" y="5373216"/>
            <a:ext cx="352839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b="1" dirty="0"/>
              <a:t>1 έννοια: </a:t>
            </a:r>
            <a:r>
              <a:rPr lang="el-GR" sz="2400" dirty="0"/>
              <a:t>ενέργεια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2267744" y="2708920"/>
            <a:ext cx="6462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i="1" dirty="0"/>
              <a:t>Ισορροπία υπάρχει μεταξύ των σχετικών ενεργειών του αντικειμένου και του υγρού. Με βάση αυτό το μοντέλο, η ισορροπία επέρχεται, όταν η ενέργεια που έχει χάσει το αντικείμενο που βυθίζεται είναι ίση με την ενέργεια που έχει κερδίσει το υγρό που ανεβαίνει προς τα πάνω. Τότε το σύστημα αντικείμενο-υγρό έχει την ελάχιστη ολική ενέργεια. 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6948264" y="6093296"/>
            <a:ext cx="164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Ζουπίδης</a:t>
            </a:r>
            <a:r>
              <a:rPr lang="el-GR" dirty="0"/>
              <a:t>, 20</a:t>
            </a:r>
            <a:r>
              <a:rPr lang="en-US" dirty="0"/>
              <a:t>12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467544" y="332656"/>
            <a:ext cx="835292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b="1" dirty="0"/>
              <a:t>Διδακτικός μετασχηματισμός του περιεχομένου της πυκνότητας</a:t>
            </a:r>
          </a:p>
        </p:txBody>
      </p:sp>
      <p:grpSp>
        <p:nvGrpSpPr>
          <p:cNvPr id="2" name="7 - Ομάδα"/>
          <p:cNvGrpSpPr/>
          <p:nvPr/>
        </p:nvGrpSpPr>
        <p:grpSpPr>
          <a:xfrm>
            <a:off x="0" y="1484784"/>
            <a:ext cx="2434936" cy="1080120"/>
            <a:chOff x="505799" y="2545486"/>
            <a:chExt cx="2054479" cy="592232"/>
          </a:xfrm>
        </p:grpSpPr>
        <p:sp>
          <p:nvSpPr>
            <p:cNvPr id="7" name="6 - Έλλειψη"/>
            <p:cNvSpPr/>
            <p:nvPr/>
          </p:nvSpPr>
          <p:spPr>
            <a:xfrm>
              <a:off x="566555" y="2545486"/>
              <a:ext cx="1944217" cy="5922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bg1"/>
                </a:solidFill>
              </a:endParaRPr>
            </a:p>
          </p:txBody>
        </p:sp>
        <p:sp>
          <p:nvSpPr>
            <p:cNvPr id="5" name="4 - TextBox"/>
            <p:cNvSpPr txBox="1"/>
            <p:nvPr/>
          </p:nvSpPr>
          <p:spPr>
            <a:xfrm>
              <a:off x="505799" y="2624450"/>
              <a:ext cx="2054479" cy="455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chemeClr val="bg1"/>
                  </a:solidFill>
                </a:rPr>
                <a:t>Μακροσκοπική  θεωρία</a:t>
              </a:r>
            </a:p>
          </p:txBody>
        </p:sp>
      </p:grpSp>
      <p:sp>
        <p:nvSpPr>
          <p:cNvPr id="9" name="8 - Ορθογώνιο"/>
          <p:cNvSpPr/>
          <p:nvPr/>
        </p:nvSpPr>
        <p:spPr>
          <a:xfrm>
            <a:off x="2699792" y="1268760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/>
              <a:t> </a:t>
            </a:r>
            <a:r>
              <a:rPr lang="el-GR" i="1" dirty="0"/>
              <a:t>η πυκνότητα αποτελεί θεμελιώδη ιδιότητα της ύλης, συμβολίζεται με το ελληνικό γράμμα ρ και ορίζεται ως το πηλίκο της μάζας ανά μονάδα όγκου (ρ = m / V). Ο ορισμός αυτός έχει νόημα μόνο όταν αναφερόμαστε σε </a:t>
            </a:r>
            <a:r>
              <a:rPr lang="el-GR" b="1" i="1" dirty="0"/>
              <a:t>ομογενή σώματα,</a:t>
            </a:r>
            <a:r>
              <a:rPr lang="el-GR" i="1" dirty="0"/>
              <a:t> δηλαδή σε σώματα που έχουν την ίδια σύσταση ή δομή σε όλο τους τον όγκο. Στην αντίθετη περίπτωση, αναφερόμαστε στη </a:t>
            </a:r>
            <a:r>
              <a:rPr lang="el-GR" b="1" i="1" dirty="0"/>
              <a:t>μέση πυκνότητα του σώματος</a:t>
            </a:r>
            <a:r>
              <a:rPr lang="el-GR" i="1" dirty="0"/>
              <a:t>. Για τον υπολογισμό της μέσης πυκνότητας χρειάζεται να υπολογίσουμε την πυκνότητα σε κάθε σημείο του σώματος</a:t>
            </a:r>
            <a:r>
              <a:rPr lang="en-US" i="1" dirty="0"/>
              <a:t>.</a:t>
            </a:r>
            <a:endParaRPr lang="el-GR" i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467544" y="443711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/>
              <a:t>Η πυκνότητα ενός υλικού εξαρτάται γενικά </a:t>
            </a:r>
            <a:r>
              <a:rPr lang="el-GR" b="1" i="1" dirty="0"/>
              <a:t>από περιβαλλοντικούς παράγοντες, όπως είναι η πίεση και η θερμοκρασία</a:t>
            </a:r>
            <a:r>
              <a:rPr lang="el-GR" i="1" dirty="0"/>
              <a:t>. Για τα υγρά και τα στερεά, οι μεταβολές της πυκνότητας είναι πολύ μικρές. Η</a:t>
            </a:r>
            <a:r>
              <a:rPr lang="en-US" i="1" dirty="0"/>
              <a:t> </a:t>
            </a:r>
            <a:r>
              <a:rPr lang="el-GR" i="1" dirty="0"/>
              <a:t>πυκνότητα των </a:t>
            </a:r>
            <a:r>
              <a:rPr lang="el-GR" b="1" i="1" dirty="0"/>
              <a:t>αερίων είναι πολύ ευαίσθητη </a:t>
            </a:r>
            <a:r>
              <a:rPr lang="el-GR" i="1" dirty="0"/>
              <a:t>σε μεταβολές της θερμοκρασίας και της πίεσης </a:t>
            </a:r>
            <a:r>
              <a:rPr lang="en-US" i="1" dirty="0"/>
              <a:t>.</a:t>
            </a:r>
            <a:endParaRPr lang="el-GR" i="1" dirty="0"/>
          </a:p>
        </p:txBody>
      </p:sp>
      <p:sp>
        <p:nvSpPr>
          <p:cNvPr id="8" name="7 - TextBox"/>
          <p:cNvSpPr txBox="1"/>
          <p:nvPr/>
        </p:nvSpPr>
        <p:spPr>
          <a:xfrm>
            <a:off x="6948264" y="6093296"/>
            <a:ext cx="164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Ζουπίδης</a:t>
            </a:r>
            <a:r>
              <a:rPr lang="el-GR" dirty="0"/>
              <a:t>, 20</a:t>
            </a:r>
            <a:r>
              <a:rPr lang="en-US" dirty="0"/>
              <a:t>12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467544" y="332656"/>
            <a:ext cx="835292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b="1" dirty="0"/>
              <a:t>Διδακτικός μετασχηματισμός του περιεχομένου της πυκνότητας</a:t>
            </a:r>
          </a:p>
        </p:txBody>
      </p:sp>
      <p:grpSp>
        <p:nvGrpSpPr>
          <p:cNvPr id="2" name="7 - Ομάδα"/>
          <p:cNvGrpSpPr/>
          <p:nvPr/>
        </p:nvGrpSpPr>
        <p:grpSpPr>
          <a:xfrm>
            <a:off x="179512" y="1412776"/>
            <a:ext cx="2434936" cy="1080120"/>
            <a:chOff x="505799" y="2545486"/>
            <a:chExt cx="2054479" cy="592232"/>
          </a:xfrm>
        </p:grpSpPr>
        <p:sp>
          <p:nvSpPr>
            <p:cNvPr id="7" name="6 - Έλλειψη"/>
            <p:cNvSpPr/>
            <p:nvPr/>
          </p:nvSpPr>
          <p:spPr>
            <a:xfrm>
              <a:off x="566555" y="2545486"/>
              <a:ext cx="1944217" cy="5922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bg1"/>
                </a:solidFill>
              </a:endParaRPr>
            </a:p>
          </p:txBody>
        </p:sp>
        <p:sp>
          <p:nvSpPr>
            <p:cNvPr id="5" name="4 - TextBox"/>
            <p:cNvSpPr txBox="1"/>
            <p:nvPr/>
          </p:nvSpPr>
          <p:spPr>
            <a:xfrm>
              <a:off x="505799" y="2624450"/>
              <a:ext cx="2054479" cy="455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chemeClr val="bg1"/>
                  </a:solidFill>
                </a:rPr>
                <a:t>Μικροσκοπική  θεωρία</a:t>
              </a:r>
            </a:p>
          </p:txBody>
        </p:sp>
      </p:grpSp>
      <p:sp>
        <p:nvSpPr>
          <p:cNvPr id="8" name="7 - Ορθογώνιο"/>
          <p:cNvSpPr/>
          <p:nvPr/>
        </p:nvSpPr>
        <p:spPr>
          <a:xfrm>
            <a:off x="1979712" y="3140968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i="1" dirty="0"/>
              <a:t>Η πυκνότητα σε μικροσκοπικό επίπεδο, δηλαδή λαμβάνοντας υπόψη το σωματιδιακό μοντέλο της ύλης, εξαρτάται α) από τα ατομικά ή τα μοριακά βάρη και β) τις </a:t>
            </a:r>
            <a:r>
              <a:rPr lang="el-GR" sz="2400" i="1" dirty="0" err="1"/>
              <a:t>ενδοατομικές</a:t>
            </a:r>
            <a:r>
              <a:rPr lang="el-GR" sz="2400" i="1" dirty="0"/>
              <a:t> ή </a:t>
            </a:r>
            <a:r>
              <a:rPr lang="el-GR" sz="2400" i="1" dirty="0" err="1"/>
              <a:t>ενδομοριακές</a:t>
            </a:r>
            <a:r>
              <a:rPr lang="el-GR" sz="2400" i="1" dirty="0"/>
              <a:t> αποστάσεις αντίστοιχα.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6732240" y="5589240"/>
            <a:ext cx="164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Ζουπίδης</a:t>
            </a:r>
            <a:r>
              <a:rPr lang="el-GR" dirty="0"/>
              <a:t>, 20</a:t>
            </a:r>
            <a:r>
              <a:rPr lang="en-US" dirty="0"/>
              <a:t>12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54686" cy="78779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Σχεδιασμός &amp; ανάπτυξη </a:t>
            </a:r>
            <a:r>
              <a:rPr lang="el-GR" sz="2800" dirty="0"/>
              <a:t>(διδακτικών υλικών) </a:t>
            </a:r>
            <a:r>
              <a:rPr lang="el-GR" sz="2800" b="1" dirty="0"/>
              <a:t>- ΔΜ</a:t>
            </a:r>
            <a:r>
              <a:rPr lang="en-US" sz="2800" b="1" dirty="0"/>
              <a:t>A</a:t>
            </a:r>
            <a:endParaRPr lang="el-GR" sz="28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DD4E-B250-43A4-9314-13283928072D}" type="slidenum">
              <a:rPr lang="el-GR" smtClean="0"/>
              <a:pPr/>
              <a:t>18</a:t>
            </a:fld>
            <a:endParaRPr lang="el-GR" dirty="0"/>
          </a:p>
        </p:txBody>
      </p:sp>
      <p:grpSp>
        <p:nvGrpSpPr>
          <p:cNvPr id="10" name="9 - Ομάδα"/>
          <p:cNvGrpSpPr/>
          <p:nvPr/>
        </p:nvGrpSpPr>
        <p:grpSpPr>
          <a:xfrm>
            <a:off x="179512" y="1178076"/>
            <a:ext cx="8280920" cy="5418667"/>
            <a:chOff x="179512" y="1178076"/>
            <a:chExt cx="8280920" cy="5418667"/>
          </a:xfrm>
        </p:grpSpPr>
        <p:graphicFrame>
          <p:nvGraphicFramePr>
            <p:cNvPr id="11" name="10 - Διάγραμμα"/>
            <p:cNvGraphicFramePr/>
            <p:nvPr/>
          </p:nvGraphicFramePr>
          <p:xfrm>
            <a:off x="1415143" y="1178076"/>
            <a:ext cx="6096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9" name="8 - Ομάδα"/>
            <p:cNvGrpSpPr/>
            <p:nvPr/>
          </p:nvGrpSpPr>
          <p:grpSpPr>
            <a:xfrm>
              <a:off x="179512" y="1916832"/>
              <a:ext cx="2808312" cy="1440160"/>
              <a:chOff x="179512" y="1916832"/>
              <a:chExt cx="2808312" cy="1440160"/>
            </a:xfrm>
          </p:grpSpPr>
          <p:sp>
            <p:nvSpPr>
              <p:cNvPr id="7" name="6 - Χορδή"/>
              <p:cNvSpPr/>
              <p:nvPr/>
            </p:nvSpPr>
            <p:spPr>
              <a:xfrm rot="1380294">
                <a:off x="179512" y="1916832"/>
                <a:ext cx="2808312" cy="1440160"/>
              </a:xfrm>
              <a:prstGeom prst="chord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" name="7 - TextBox"/>
              <p:cNvSpPr txBox="1"/>
              <p:nvPr/>
            </p:nvSpPr>
            <p:spPr>
              <a:xfrm rot="1339674">
                <a:off x="350998" y="2037769"/>
                <a:ext cx="162794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sz="2800" b="1" dirty="0">
                    <a:solidFill>
                      <a:schemeClr val="bg1"/>
                    </a:solidFill>
                  </a:rPr>
                  <a:t>Δηλωτική</a:t>
                </a:r>
              </a:p>
              <a:p>
                <a:pPr algn="ctr"/>
                <a:r>
                  <a:rPr lang="el-GR" sz="2800" b="1" dirty="0">
                    <a:solidFill>
                      <a:schemeClr val="bg1"/>
                    </a:solidFill>
                  </a:rPr>
                  <a:t>Γνώση</a:t>
                </a:r>
              </a:p>
            </p:txBody>
          </p:sp>
        </p:grpSp>
        <p:sp>
          <p:nvSpPr>
            <p:cNvPr id="13" name="12 - Χορδή"/>
            <p:cNvSpPr/>
            <p:nvPr/>
          </p:nvSpPr>
          <p:spPr>
            <a:xfrm rot="10967243">
              <a:off x="7236296" y="1844824"/>
              <a:ext cx="1224136" cy="1296144"/>
            </a:xfrm>
            <a:prstGeom prst="chord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5" name="14 - TextBox"/>
          <p:cNvSpPr txBox="1"/>
          <p:nvPr/>
        </p:nvSpPr>
        <p:spPr>
          <a:xfrm>
            <a:off x="7812360" y="2060848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3682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16824" cy="77809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/>
              <a:t>Teaching –</a:t>
            </a:r>
            <a:r>
              <a:rPr lang="el-GR" sz="2800" b="1" dirty="0"/>
              <a:t> </a:t>
            </a:r>
            <a:r>
              <a:rPr lang="en-US" sz="2800" b="1" dirty="0"/>
              <a:t>Learning Sequences</a:t>
            </a:r>
            <a:endParaRPr lang="el-GR" sz="2800" b="1" dirty="0"/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683568" y="1772816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3 - Ομάδα"/>
          <p:cNvGrpSpPr/>
          <p:nvPr/>
        </p:nvGrpSpPr>
        <p:grpSpPr>
          <a:xfrm>
            <a:off x="5868144" y="2060848"/>
            <a:ext cx="296416" cy="864096"/>
            <a:chOff x="5868144" y="2060848"/>
            <a:chExt cx="296416" cy="864096"/>
          </a:xfrm>
        </p:grpSpPr>
        <p:cxnSp>
          <p:nvCxnSpPr>
            <p:cNvPr id="5" name="4 - Ευθύγραμμο βέλος σύνδεσης"/>
            <p:cNvCxnSpPr/>
            <p:nvPr/>
          </p:nvCxnSpPr>
          <p:spPr>
            <a:xfrm>
              <a:off x="5868144" y="2060848"/>
              <a:ext cx="0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5 - Ευθύγραμμο βέλος σύνδεσης"/>
            <p:cNvCxnSpPr/>
            <p:nvPr/>
          </p:nvCxnSpPr>
          <p:spPr>
            <a:xfrm flipH="1" flipV="1">
              <a:off x="6156176" y="2060848"/>
              <a:ext cx="8384" cy="8004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755576" y="1052736"/>
            <a:ext cx="7848600" cy="177279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latin typeface="Arial" charset="0"/>
                <a:cs typeface="Arial" charset="0"/>
              </a:rPr>
              <a:t>Teaching-Learning Sequences</a:t>
            </a:r>
            <a:endParaRPr lang="el-GR" sz="2800" b="1" dirty="0">
              <a:latin typeface="Arial" charset="0"/>
              <a:cs typeface="Arial" charset="0"/>
            </a:endParaRPr>
          </a:p>
          <a:p>
            <a:pPr algn="ctr">
              <a:lnSpc>
                <a:spcPct val="130000"/>
              </a:lnSpc>
            </a:pPr>
            <a:r>
              <a:rPr lang="en-US" sz="2800" b="1" dirty="0">
                <a:latin typeface="Arial" charset="0"/>
                <a:cs typeface="Arial" charset="0"/>
              </a:rPr>
              <a:t>Design</a:t>
            </a:r>
            <a:r>
              <a:rPr lang="el-GR" sz="2800" b="1" dirty="0">
                <a:latin typeface="Arial" charset="0"/>
                <a:cs typeface="Arial" charset="0"/>
              </a:rPr>
              <a:t>, </a:t>
            </a:r>
            <a:r>
              <a:rPr lang="en-US" sz="2800" b="1" dirty="0">
                <a:latin typeface="Arial" charset="0"/>
                <a:cs typeface="Arial" charset="0"/>
              </a:rPr>
              <a:t>Development</a:t>
            </a:r>
            <a:r>
              <a:rPr lang="el-GR" sz="2800" b="1" dirty="0">
                <a:latin typeface="Arial" charset="0"/>
                <a:cs typeface="Arial" charset="0"/>
              </a:rPr>
              <a:t>, </a:t>
            </a:r>
            <a:r>
              <a:rPr lang="en-US" sz="2800" b="1" dirty="0">
                <a:latin typeface="Arial" charset="0"/>
                <a:cs typeface="Arial" charset="0"/>
              </a:rPr>
              <a:t>Implementation</a:t>
            </a:r>
            <a:r>
              <a:rPr lang="el-GR" sz="2800" b="1" dirty="0">
                <a:latin typeface="Arial" charset="0"/>
                <a:cs typeface="Arial" charset="0"/>
              </a:rPr>
              <a:t>, </a:t>
            </a:r>
            <a:r>
              <a:rPr lang="en-US" sz="2800" b="1" dirty="0">
                <a:latin typeface="Arial" charset="0"/>
                <a:cs typeface="Arial" charset="0"/>
              </a:rPr>
              <a:t>Evaluation</a:t>
            </a:r>
            <a:endParaRPr lang="el-GR" sz="2800" dirty="0">
              <a:latin typeface="Arial" charset="0"/>
              <a:cs typeface="Arial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7524750" y="6092825"/>
            <a:ext cx="111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5o </a:t>
            </a:r>
            <a:r>
              <a:rPr lang="el-GR" sz="1600">
                <a:solidFill>
                  <a:schemeClr val="bg1"/>
                </a:solidFill>
                <a:latin typeface="Calibri" pitchFamily="34" charset="0"/>
              </a:rPr>
              <a:t>μάθημα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99592" y="3717032"/>
            <a:ext cx="7848600" cy="12126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l-GR" sz="2800" b="1" dirty="0">
                <a:latin typeface="Arial" charset="0"/>
                <a:cs typeface="Arial" charset="0"/>
              </a:rPr>
              <a:t>Διδακτικές – Μαθησιακές Ακολουθίες</a:t>
            </a:r>
          </a:p>
          <a:p>
            <a:pPr algn="ctr">
              <a:lnSpc>
                <a:spcPct val="130000"/>
              </a:lnSpc>
            </a:pPr>
            <a:r>
              <a:rPr lang="el-GR" sz="2800" b="1" dirty="0">
                <a:latin typeface="Arial" charset="0"/>
                <a:cs typeface="Arial" charset="0"/>
              </a:rPr>
              <a:t>ΔΜΑ ή ΔΜΣ(Σειρές)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/>
              <a:t>Content-</a:t>
            </a:r>
            <a:r>
              <a:rPr lang="el-GR" sz="2800" b="1" dirty="0"/>
              <a:t>Περιεχόμενο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4716016" y="2924944"/>
            <a:ext cx="4032448" cy="8501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/>
              <a:t>Πλεύση-Βύθιση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/>
              <a:t>Πυκνότητα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1619672" y="1484784"/>
            <a:ext cx="6048672" cy="8501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/>
              <a:t>Πρόγραμμα </a:t>
            </a:r>
            <a:r>
              <a:rPr lang="en-US" sz="2800" b="1" dirty="0"/>
              <a:t>Materials Science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179512" y="2924944"/>
            <a:ext cx="3312368" cy="8501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noProof="0" dirty="0"/>
              <a:t>Δηλωτική γνώση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Δεξιό βέλος"/>
          <p:cNvSpPr/>
          <p:nvPr/>
        </p:nvSpPr>
        <p:spPr>
          <a:xfrm>
            <a:off x="3779912" y="3140968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5" name="14 - Ομάδα"/>
          <p:cNvGrpSpPr/>
          <p:nvPr/>
        </p:nvGrpSpPr>
        <p:grpSpPr>
          <a:xfrm>
            <a:off x="251520" y="5445224"/>
            <a:ext cx="8568952" cy="922114"/>
            <a:chOff x="179512" y="4149080"/>
            <a:chExt cx="8568952" cy="922114"/>
          </a:xfrm>
        </p:grpSpPr>
        <p:sp>
          <p:nvSpPr>
            <p:cNvPr id="7" name="1 - Τίτλος"/>
            <p:cNvSpPr txBox="1">
              <a:spLocks/>
            </p:cNvSpPr>
            <p:nvPr/>
          </p:nvSpPr>
          <p:spPr>
            <a:xfrm>
              <a:off x="179512" y="4149080"/>
              <a:ext cx="3312368" cy="85010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noProof="0" dirty="0" err="1">
                  <a:solidFill>
                    <a:schemeClr val="tx1"/>
                  </a:solidFill>
                </a:rPr>
                <a:t>Διαδικαστι</a:t>
              </a:r>
              <a:r>
                <a:rPr lang="el-GR" sz="2800" b="1" dirty="0" err="1">
                  <a:solidFill>
                    <a:schemeClr val="tx1"/>
                  </a:solidFill>
                </a:rPr>
                <a:t>κή</a:t>
              </a:r>
              <a:r>
                <a:rPr lang="el-GR" sz="2800" b="1" dirty="0">
                  <a:solidFill>
                    <a:schemeClr val="tx1"/>
                  </a:solidFill>
                </a:rPr>
                <a:t> γνώση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1 - Τίτλος"/>
            <p:cNvSpPr txBox="1">
              <a:spLocks/>
            </p:cNvSpPr>
            <p:nvPr/>
          </p:nvSpPr>
          <p:spPr>
            <a:xfrm>
              <a:off x="4716016" y="4221088"/>
              <a:ext cx="4032448" cy="85010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noProof="0" dirty="0">
                  <a:solidFill>
                    <a:schemeClr val="tx1"/>
                  </a:solidFill>
                </a:rPr>
                <a:t>Στρατηγική Ελέγχου Μεταβλητών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11 - Δεξιό βέλος"/>
            <p:cNvSpPr/>
            <p:nvPr/>
          </p:nvSpPr>
          <p:spPr>
            <a:xfrm>
              <a:off x="3779912" y="4365104"/>
              <a:ext cx="79208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4" name="13 - Ομάδα"/>
          <p:cNvGrpSpPr/>
          <p:nvPr/>
        </p:nvGrpSpPr>
        <p:grpSpPr>
          <a:xfrm>
            <a:off x="251520" y="4149080"/>
            <a:ext cx="8640960" cy="922114"/>
            <a:chOff x="251520" y="5301208"/>
            <a:chExt cx="8640960" cy="922114"/>
          </a:xfrm>
        </p:grpSpPr>
        <p:sp>
          <p:nvSpPr>
            <p:cNvPr id="9" name="1 - Τίτλος"/>
            <p:cNvSpPr txBox="1">
              <a:spLocks/>
            </p:cNvSpPr>
            <p:nvPr/>
          </p:nvSpPr>
          <p:spPr>
            <a:xfrm>
              <a:off x="251520" y="5301208"/>
              <a:ext cx="3312368" cy="85010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noProof="0" dirty="0">
                  <a:solidFill>
                    <a:schemeClr val="tx1"/>
                  </a:solidFill>
                </a:rPr>
                <a:t>Επιστημολογική</a:t>
              </a:r>
              <a:r>
                <a:rPr lang="el-GR" sz="2800" b="1" dirty="0">
                  <a:solidFill>
                    <a:schemeClr val="tx1"/>
                  </a:solidFill>
                </a:rPr>
                <a:t> γνώση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1 - Τίτλος"/>
            <p:cNvSpPr txBox="1">
              <a:spLocks/>
            </p:cNvSpPr>
            <p:nvPr/>
          </p:nvSpPr>
          <p:spPr>
            <a:xfrm>
              <a:off x="4716016" y="5373216"/>
              <a:ext cx="4176464" cy="85010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 fontScale="92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noProof="0" dirty="0">
                  <a:solidFill>
                    <a:schemeClr val="tx1"/>
                  </a:solidFill>
                </a:rPr>
                <a:t>Μοντέλα - Μοντελοποίηση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12 - Δεξιό βέλος"/>
            <p:cNvSpPr/>
            <p:nvPr/>
          </p:nvSpPr>
          <p:spPr>
            <a:xfrm>
              <a:off x="3779912" y="5517232"/>
              <a:ext cx="79208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226367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3408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Σχεδιασμός και Ανάπτυξη της ΔΜΣ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251520" y="1844824"/>
            <a:ext cx="761054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/>
              <a:t>Ιδέες των μαθητών για την Π/Β και την πυκνότητα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15108" y="3068960"/>
            <a:ext cx="88288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/>
              <a:t>Ιδέες των μαθητών για τη φύση &amp; το ρόλο των μοντέλων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323528" y="4581128"/>
            <a:ext cx="6954404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chemeClr val="tx1"/>
                </a:solidFill>
              </a:rPr>
              <a:t>Δυσκολίες των μαθητών στην κατανόηση της </a:t>
            </a:r>
          </a:p>
          <a:p>
            <a:r>
              <a:rPr lang="el-GR" sz="2800" dirty="0">
                <a:solidFill>
                  <a:schemeClr val="tx1"/>
                </a:solidFill>
              </a:rPr>
              <a:t>Στρατηγικής Ελέγχου Μεταβλητών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2211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800" b="1" dirty="0"/>
              <a:t>Πυκνότητα- Π/Β: Ιδέες και δυσκολίες κατανόησης</a:t>
            </a: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467544" y="2132856"/>
          <a:ext cx="8136904" cy="3596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027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Πυκνότητα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847">
                <a:tc>
                  <a:txBody>
                    <a:bodyPr/>
                    <a:lstStyle/>
                    <a:p>
                      <a:pPr algn="l"/>
                      <a:r>
                        <a:rPr lang="el-GR" sz="2400" b="1" dirty="0"/>
                        <a:t>Λόγος 2 μεγεθών – </a:t>
                      </a:r>
                      <a:r>
                        <a:rPr lang="en-US" sz="2400" b="1" dirty="0"/>
                        <a:t>m/V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924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/>
                        <a:t>M</a:t>
                      </a:r>
                      <a:r>
                        <a:rPr lang="el-GR" sz="2400" b="1" dirty="0"/>
                        <a:t>ια ιδιότητα που δεν είναι άμεσα αντιληπτή μέσα από τις αισθήσεις</a:t>
                      </a:r>
                      <a:r>
                        <a:rPr lang="en-US" sz="2400" b="1" dirty="0"/>
                        <a:t>-</a:t>
                      </a:r>
                      <a:r>
                        <a:rPr lang="el-GR" sz="2400" b="1" dirty="0"/>
                        <a:t>νοητικοί</a:t>
                      </a:r>
                      <a:r>
                        <a:rPr lang="el-GR" sz="2400" b="1" baseline="0" dirty="0"/>
                        <a:t> συλλογισμοί</a:t>
                      </a:r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753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E</a:t>
                      </a:r>
                      <a:r>
                        <a:rPr lang="el-GR" sz="2400" b="1" dirty="0" err="1"/>
                        <a:t>ννοιολογικό</a:t>
                      </a:r>
                      <a:r>
                        <a:rPr lang="el-GR" sz="2400" b="1" dirty="0"/>
                        <a:t> πλαίσιο που έχουν οι μαθητές για την ύλη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l-GR" sz="2400" dirty="0"/>
                        <a:t>Ύλη:</a:t>
                      </a:r>
                      <a:r>
                        <a:rPr lang="el-GR" sz="2400" baseline="0" dirty="0"/>
                        <a:t> </a:t>
                      </a:r>
                      <a:r>
                        <a:rPr lang="el-GR" sz="2400" dirty="0"/>
                        <a:t>κάτι που μπορούμε να το δούμε και γενικά να το αντιληφθούμε με τις αισθήσεις μας</a:t>
                      </a:r>
                      <a:r>
                        <a:rPr lang="el-GR" sz="2000" dirty="0"/>
                        <a:t>. 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l-GR" sz="2000" dirty="0"/>
                        <a:t>π.χ. ένα αντικείμενο είναι βαρύ όταν το αισθάνομαι βαρύ, όταν το σηκώνω στο χέρι μου.</a:t>
                      </a:r>
                      <a:r>
                        <a:rPr lang="el-GR" sz="2000" b="1" dirty="0"/>
                        <a:t> </a:t>
                      </a:r>
                      <a:endParaRPr lang="el-GR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899592" y="6165304"/>
            <a:ext cx="767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Smith, </a:t>
            </a:r>
            <a:r>
              <a:rPr lang="en-US" dirty="0" err="1"/>
              <a:t>Maclin</a:t>
            </a:r>
            <a:r>
              <a:rPr lang="en-US" dirty="0"/>
              <a:t>, </a:t>
            </a:r>
            <a:r>
              <a:rPr lang="en-US" dirty="0" err="1"/>
              <a:t>Grosslight</a:t>
            </a:r>
            <a:r>
              <a:rPr lang="en-US" dirty="0"/>
              <a:t> &amp; Davis, 1997; </a:t>
            </a:r>
            <a:r>
              <a:rPr lang="en-US" dirty="0" err="1"/>
              <a:t>Xu</a:t>
            </a:r>
            <a:r>
              <a:rPr lang="en-US" dirty="0"/>
              <a:t> &amp; Clarke, 2011; Wiser &amp; Smith, 2008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/>
              <a:t>E</a:t>
            </a:r>
            <a:r>
              <a:rPr lang="el-GR" sz="3200" b="1" dirty="0" err="1"/>
              <a:t>ννοιολογικό</a:t>
            </a:r>
            <a:r>
              <a:rPr lang="el-GR" sz="3200" b="1" dirty="0"/>
              <a:t> πλαίσιο που έχουν οι μαθητές για την ύλη</a:t>
            </a:r>
            <a:endParaRPr lang="el-GR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4751512" y="3140968"/>
            <a:ext cx="4392488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b="1" dirty="0"/>
              <a:t>τα αέρια δεν κατατάσσονται</a:t>
            </a:r>
          </a:p>
          <a:p>
            <a:pPr algn="ctr"/>
            <a:r>
              <a:rPr lang="el-GR" sz="2400" b="1" dirty="0"/>
              <a:t>οντολογικά μαζί με τα στερεά</a:t>
            </a:r>
          </a:p>
          <a:p>
            <a:pPr algn="ctr"/>
            <a:r>
              <a:rPr lang="el-GR" sz="2400" b="1" dirty="0"/>
              <a:t> &amp; τα υγρά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0" y="2564904"/>
            <a:ext cx="3347864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400" dirty="0"/>
              <a:t>Τα αέρια δεν γίνονται αντιληπτά με τις αισθήσεις </a:t>
            </a:r>
          </a:p>
          <a:p>
            <a:r>
              <a:rPr lang="el-GR" sz="2400" dirty="0"/>
              <a:t>άρα δεν έχουν υλική υπόσταση, </a:t>
            </a:r>
          </a:p>
          <a:p>
            <a:r>
              <a:rPr lang="el-GR" sz="2400" dirty="0"/>
              <a:t>ούτε βάρος </a:t>
            </a:r>
          </a:p>
        </p:txBody>
      </p:sp>
      <p:sp>
        <p:nvSpPr>
          <p:cNvPr id="7" name="6 - Δεξιό βέλος"/>
          <p:cNvSpPr/>
          <p:nvPr/>
        </p:nvSpPr>
        <p:spPr>
          <a:xfrm>
            <a:off x="3563888" y="3501008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/>
              <a:t>E</a:t>
            </a:r>
            <a:r>
              <a:rPr lang="el-GR" sz="3200" b="1" dirty="0" err="1"/>
              <a:t>ννοιολογικό</a:t>
            </a:r>
            <a:r>
              <a:rPr lang="el-GR" sz="3200" b="1" dirty="0"/>
              <a:t> πλαίσιο που έχουν οι μαθητές για την ύλη</a:t>
            </a:r>
            <a:endParaRPr lang="el-GR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4751512" y="2492896"/>
            <a:ext cx="4392488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b="1" dirty="0"/>
              <a:t>Η έννοια των ατόμων στο σωματιδιακό μοντέλο, ως συστατικά της ύλη, είναι ασυνεπής/</a:t>
            </a:r>
            <a:r>
              <a:rPr lang="el-GR" sz="2400" b="1" dirty="0" err="1"/>
              <a:t>ασυνάρτηση</a:t>
            </a:r>
            <a:endParaRPr lang="el-GR" sz="24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0" y="2492896"/>
            <a:ext cx="3347864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400" dirty="0"/>
              <a:t>Τα άτομα είναι τόσο μικρά που δεν μπορούμε να τα δούμε, ούτε να τα </a:t>
            </a:r>
          </a:p>
          <a:p>
            <a:r>
              <a:rPr lang="el-GR" sz="2400" dirty="0"/>
              <a:t>αισθανθούμε</a:t>
            </a:r>
          </a:p>
        </p:txBody>
      </p:sp>
      <p:sp>
        <p:nvSpPr>
          <p:cNvPr id="7" name="6 - Δεξιό βέλος"/>
          <p:cNvSpPr/>
          <p:nvPr/>
        </p:nvSpPr>
        <p:spPr>
          <a:xfrm>
            <a:off x="3635896" y="2996952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611560" y="4869160"/>
            <a:ext cx="7992888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800" dirty="0"/>
              <a:t>Σε αυτό το μη επιστημονικό πλαίσιο,</a:t>
            </a:r>
          </a:p>
          <a:p>
            <a:pPr algn="ctr"/>
            <a:r>
              <a:rPr lang="el-GR" sz="2800" dirty="0"/>
              <a:t>η έννοια της πυκνότητας δεν είναι δυνατό να διαφοροποιηθεί από το βάρος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2211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800" b="1" dirty="0"/>
              <a:t>Πυκνότητα- Π/Β: Ιδέες και δυσκολίες κατανόησης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51520" y="1340768"/>
            <a:ext cx="849694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dirty="0"/>
              <a:t>Εννοιολογικές αλλαγές στη μακροσκοπική, οντολογική και επιστημολογική γνώση των μαθητών </a:t>
            </a: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251520" y="2492896"/>
          <a:ext cx="8568952" cy="4145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4109">
                <a:tc>
                  <a:txBody>
                    <a:bodyPr/>
                    <a:lstStyle/>
                    <a:p>
                      <a:r>
                        <a:rPr lang="el-GR" sz="2400" dirty="0" err="1"/>
                        <a:t>Μακρο</a:t>
                      </a:r>
                      <a:r>
                        <a:rPr lang="el-GR" sz="2400" dirty="0"/>
                        <a:t>-</a:t>
                      </a:r>
                      <a:r>
                        <a:rPr lang="el-GR" sz="2400" dirty="0" err="1"/>
                        <a:t>σκοπικά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Μετάβαση από </a:t>
                      </a: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την κατανόηση των υλικών με βάση τα εξωτερικά χαρακτηριστικά τους (χρώμα, υφή), στην κατανόησή τους ως βασικών συστατικών της ύλης.</a:t>
                      </a:r>
                      <a:r>
                        <a:rPr lang="el-GR" sz="2000" baseline="0" dirty="0">
                          <a:solidFill>
                            <a:schemeClr val="bg1"/>
                          </a:solidFill>
                        </a:rPr>
                        <a:t>  Δ</a:t>
                      </a: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ιατηρούν την ταυτότητά τους ακόμη και σε πολύ μικρό μέγεθος ή ακόμη και μετά από αλλαγές κατάστασης (π.χ. από υγρή σε αέρια). </a:t>
                      </a:r>
                      <a:r>
                        <a:rPr lang="el-GR" sz="2000" dirty="0"/>
                        <a:t>Τα βασικά αυτά συστατικά περιγράφονται από αντικειμενικές και μετρήσιμες ιδιότητες, όπως είναι η πυκνότητα ή το σημείο βρασμού.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109">
                <a:tc>
                  <a:txBody>
                    <a:bodyPr/>
                    <a:lstStyle/>
                    <a:p>
                      <a:r>
                        <a:rPr lang="el-GR" sz="2400" b="1" dirty="0" err="1">
                          <a:solidFill>
                            <a:schemeClr val="bg1"/>
                          </a:solidFill>
                        </a:rPr>
                        <a:t>Οντολο</a:t>
                      </a:r>
                      <a:r>
                        <a:rPr lang="el-GR" sz="2400" b="1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l-GR" sz="2400" b="1" dirty="0" err="1">
                          <a:solidFill>
                            <a:schemeClr val="bg1"/>
                          </a:solidFill>
                        </a:rPr>
                        <a:t>γικά</a:t>
                      </a:r>
                      <a:endParaRPr lang="el-GR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Θα</a:t>
                      </a:r>
                      <a:r>
                        <a:rPr lang="el-GR" sz="2000" baseline="0" dirty="0"/>
                        <a:t> </a:t>
                      </a:r>
                      <a:r>
                        <a:rPr lang="el-GR" sz="2000" dirty="0"/>
                        <a:t>πρέπει να γίνει η διάκριση μεταξύ </a:t>
                      </a:r>
                    </a:p>
                    <a:p>
                      <a:r>
                        <a:rPr lang="el-GR" sz="2000" dirty="0"/>
                        <a:t>(α) των ιδιοτήτων της ύλης, όπως αυτές γίνονται αντιληπτές από τις αισθήσεις μας, </a:t>
                      </a:r>
                    </a:p>
                    <a:p>
                      <a:r>
                        <a:rPr lang="el-GR" sz="2000" dirty="0"/>
                        <a:t>(β) των αντικειμενικών και μετρήσιμων φυσικών μεγεθών, π.χ. το βάρος, που χρησιμοποιούμε για να ερμηνεύσουμε τα φαινόμενα που συμβαίνουν γύρω μας.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2211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800" b="1" dirty="0"/>
              <a:t>Πυκνότητα- Π/Β: Ιδέες και δυσκολίες κατανόησης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51520" y="1628800"/>
            <a:ext cx="849694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dirty="0"/>
              <a:t>Εννοιολογικές αλλαγές στη μακροσκοπική, οντολογική και επιστημολογική γνώση των μαθητών </a:t>
            </a: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251520" y="2924944"/>
          <a:ext cx="8568952" cy="3017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4109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err="1"/>
                        <a:t>Επιστη</a:t>
                      </a:r>
                      <a:r>
                        <a:rPr lang="el-GR" sz="2400" dirty="0"/>
                        <a:t>-</a:t>
                      </a:r>
                      <a:r>
                        <a:rPr lang="el-GR" sz="2400" dirty="0" err="1"/>
                        <a:t>μολογικά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0" dirty="0"/>
                        <a:t>Σημαντική η κατανόηση της φύσης και του ρόλου των μοντέλων,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2400" b="0" dirty="0"/>
                        <a:t>τα συστατικά τους στοιχεία είναι διαφορετικά από τις οντότητες που αναπαριστούν,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2400" b="0" dirty="0"/>
                        <a:t>ότι αναπαριστούν υποθέσεις,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2400" b="0" dirty="0"/>
                        <a:t>ότι είναι αναθεωρήσιμα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2400" b="0" dirty="0"/>
                        <a:t>ότι η αξία τους είναι στην επεξηγηματική τους λειτουργία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800" b="1" dirty="0"/>
              <a:t>Εντατικά – </a:t>
            </a:r>
            <a:r>
              <a:rPr lang="el-GR" sz="2800" b="1" dirty="0" err="1"/>
              <a:t>Εκτατικά</a:t>
            </a:r>
            <a:r>
              <a:rPr lang="el-GR" sz="2800" b="1" dirty="0"/>
              <a:t> Μεγέθη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179512" y="1988840"/>
            <a:ext cx="871296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400" b="1" dirty="0" err="1"/>
              <a:t>Εκτατικά</a:t>
            </a:r>
            <a:r>
              <a:rPr lang="el-GR" sz="2400" dirty="0"/>
              <a:t>: τα φυσικά μεγέθη που είναι ανάλογα με την ποσότητα του συστήματος </a:t>
            </a:r>
          </a:p>
          <a:p>
            <a:pPr algn="just"/>
            <a:r>
              <a:rPr lang="el-GR" sz="2400" b="1" dirty="0"/>
              <a:t>Εντατικά</a:t>
            </a:r>
            <a:r>
              <a:rPr lang="el-GR" sz="2400" dirty="0"/>
              <a:t>: τα μεγέθη που είναι ανεξάρτητα από την ποσότητα του συστήματος.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1331640" y="4581128"/>
            <a:ext cx="249959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400" b="1" dirty="0" err="1"/>
              <a:t>Εκτατικό</a:t>
            </a:r>
            <a:r>
              <a:rPr lang="el-GR" sz="2400" b="1" dirty="0"/>
              <a:t> μέγεθος</a:t>
            </a:r>
            <a:r>
              <a:rPr lang="el-GR" sz="2400" dirty="0"/>
              <a:t>:</a:t>
            </a:r>
          </a:p>
          <a:p>
            <a:pPr algn="ctr"/>
            <a:r>
              <a:rPr lang="el-GR" sz="2400" dirty="0"/>
              <a:t>Μάζα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716016" y="4581128"/>
            <a:ext cx="250183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400" b="1" dirty="0"/>
              <a:t>Εντατικό μέγεθος:</a:t>
            </a:r>
          </a:p>
          <a:p>
            <a:pPr algn="ctr"/>
            <a:r>
              <a:rPr lang="el-GR" sz="2400" dirty="0"/>
              <a:t>Πυκνότητα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Στρογγυλεμένο ορθογώνιο"/>
          <p:cNvSpPr/>
          <p:nvPr/>
        </p:nvSpPr>
        <p:spPr>
          <a:xfrm>
            <a:off x="467544" y="1988840"/>
            <a:ext cx="806489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467544" y="404664"/>
            <a:ext cx="8229600" cy="92211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Πυκνότητα- Π/Β: Ιδέες και δυσκολίες κατανόησης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11 - Ομάδα"/>
          <p:cNvGrpSpPr/>
          <p:nvPr/>
        </p:nvGrpSpPr>
        <p:grpSpPr>
          <a:xfrm>
            <a:off x="827584" y="2132856"/>
            <a:ext cx="7542584" cy="1109737"/>
            <a:chOff x="467544" y="1484784"/>
            <a:chExt cx="7542584" cy="1109737"/>
          </a:xfrm>
        </p:grpSpPr>
        <p:sp>
          <p:nvSpPr>
            <p:cNvPr id="7" name="6 - Ορθογώνιο"/>
            <p:cNvSpPr/>
            <p:nvPr/>
          </p:nvSpPr>
          <p:spPr>
            <a:xfrm>
              <a:off x="467544" y="1484784"/>
              <a:ext cx="50890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>
                  <a:solidFill>
                    <a:schemeClr val="bg1"/>
                  </a:solidFill>
                </a:rPr>
                <a:t>«ίδια ποσότητα, άρα ίδια πυκνότητα»</a:t>
              </a:r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1475656" y="2132856"/>
              <a:ext cx="65344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400" dirty="0">
                  <a:solidFill>
                    <a:schemeClr val="bg1"/>
                  </a:solidFill>
                </a:rPr>
                <a:t>«διαφορετική ποσότητα, διαφορετική πυκνότητα»</a:t>
              </a:r>
            </a:p>
          </p:txBody>
        </p:sp>
      </p:grpSp>
      <p:sp>
        <p:nvSpPr>
          <p:cNvPr id="9" name="8 - Ορθογώνιο"/>
          <p:cNvSpPr/>
          <p:nvPr/>
        </p:nvSpPr>
        <p:spPr>
          <a:xfrm>
            <a:off x="323528" y="4869160"/>
            <a:ext cx="8568952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dirty="0"/>
              <a:t>γραμμικοί </a:t>
            </a:r>
            <a:r>
              <a:rPr lang="el-GR" sz="2400" dirty="0" err="1"/>
              <a:t>αιτιακοί</a:t>
            </a:r>
            <a:r>
              <a:rPr lang="el-GR" sz="2400" dirty="0"/>
              <a:t> συλλογισμοί, δίχως να δίνεται συγκεκριμένο εννοιολογικό περιεχόμενο στην έννοια της πυκνότητας</a:t>
            </a:r>
          </a:p>
        </p:txBody>
      </p:sp>
      <p:sp>
        <p:nvSpPr>
          <p:cNvPr id="11" name="10 - Βέλος προς τα κάτω"/>
          <p:cNvSpPr/>
          <p:nvPr/>
        </p:nvSpPr>
        <p:spPr>
          <a:xfrm>
            <a:off x="4211960" y="3861048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Πυκνότητα- Π/Β: Ιδέες και δυσκολίες κατανόησης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55576" y="3933056"/>
            <a:ext cx="7704856" cy="18158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800" dirty="0"/>
              <a:t>δυσκολεύονται να κατανοήσουν και να ερμηνεύσουν φαινόμενα στα οποία οι έννοιες αυτές είναι απαραίτητο να διαφοροποιηθούν, </a:t>
            </a:r>
            <a:endParaRPr lang="en-US" sz="2800" dirty="0"/>
          </a:p>
          <a:p>
            <a:pPr algn="ctr"/>
            <a:r>
              <a:rPr lang="el-GR" sz="2800" dirty="0"/>
              <a:t>π.χ. το φαινόμενο της Π/Β </a:t>
            </a:r>
          </a:p>
        </p:txBody>
      </p:sp>
      <p:grpSp>
        <p:nvGrpSpPr>
          <p:cNvPr id="13" name="12 - Ομάδα"/>
          <p:cNvGrpSpPr/>
          <p:nvPr/>
        </p:nvGrpSpPr>
        <p:grpSpPr>
          <a:xfrm>
            <a:off x="1331640" y="2132856"/>
            <a:ext cx="6840760" cy="1080120"/>
            <a:chOff x="1331640" y="1772816"/>
            <a:chExt cx="6840760" cy="1080120"/>
          </a:xfrm>
        </p:grpSpPr>
        <p:grpSp>
          <p:nvGrpSpPr>
            <p:cNvPr id="9" name="8 - Ομάδα"/>
            <p:cNvGrpSpPr/>
            <p:nvPr/>
          </p:nvGrpSpPr>
          <p:grpSpPr>
            <a:xfrm>
              <a:off x="1331640" y="1916832"/>
              <a:ext cx="2376264" cy="720080"/>
              <a:chOff x="1331640" y="1916832"/>
              <a:chExt cx="2376264" cy="720080"/>
            </a:xfrm>
          </p:grpSpPr>
          <p:sp>
            <p:nvSpPr>
              <p:cNvPr id="8" name="7 - Έλλειψη"/>
              <p:cNvSpPr/>
              <p:nvPr/>
            </p:nvSpPr>
            <p:spPr>
              <a:xfrm>
                <a:off x="1331640" y="1916832"/>
                <a:ext cx="2376264" cy="7200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5 - TextBox"/>
              <p:cNvSpPr txBox="1"/>
              <p:nvPr/>
            </p:nvSpPr>
            <p:spPr>
              <a:xfrm>
                <a:off x="1763688" y="2060848"/>
                <a:ext cx="1585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b="1" dirty="0">
                    <a:solidFill>
                      <a:schemeClr val="bg1"/>
                    </a:solidFill>
                  </a:rPr>
                  <a:t>Πυκνότητα</a:t>
                </a:r>
              </a:p>
            </p:txBody>
          </p:sp>
        </p:grpSp>
        <p:grpSp>
          <p:nvGrpSpPr>
            <p:cNvPr id="11" name="10 - Ομάδα"/>
            <p:cNvGrpSpPr/>
            <p:nvPr/>
          </p:nvGrpSpPr>
          <p:grpSpPr>
            <a:xfrm>
              <a:off x="5292080" y="1772816"/>
              <a:ext cx="2880320" cy="1080120"/>
              <a:chOff x="5220072" y="1772816"/>
              <a:chExt cx="2880320" cy="1080120"/>
            </a:xfrm>
          </p:grpSpPr>
          <p:sp>
            <p:nvSpPr>
              <p:cNvPr id="10" name="9 - Έλλειψη"/>
              <p:cNvSpPr/>
              <p:nvPr/>
            </p:nvSpPr>
            <p:spPr>
              <a:xfrm>
                <a:off x="5220072" y="1772816"/>
                <a:ext cx="2880320" cy="10801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" name="6 - TextBox"/>
              <p:cNvSpPr txBox="1"/>
              <p:nvPr/>
            </p:nvSpPr>
            <p:spPr>
              <a:xfrm>
                <a:off x="5580112" y="2060848"/>
                <a:ext cx="21996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b="1" dirty="0">
                    <a:solidFill>
                      <a:schemeClr val="bg1"/>
                    </a:solidFill>
                  </a:rPr>
                  <a:t>Πλεύση-Βύθιση</a:t>
                </a:r>
              </a:p>
            </p:txBody>
          </p:sp>
        </p:grpSp>
        <p:sp>
          <p:nvSpPr>
            <p:cNvPr id="12" name="11 - Αριστερό-δεξιό βέλος"/>
            <p:cNvSpPr/>
            <p:nvPr/>
          </p:nvSpPr>
          <p:spPr>
            <a:xfrm>
              <a:off x="4067944" y="2132856"/>
              <a:ext cx="1008112" cy="36004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52400" y="1905000"/>
            <a:ext cx="4114800" cy="1524000"/>
            <a:chOff x="96" y="1104"/>
            <a:chExt cx="2592" cy="960"/>
          </a:xfrm>
        </p:grpSpPr>
        <p:sp>
          <p:nvSpPr>
            <p:cNvPr id="142358" name="Oval 22"/>
            <p:cNvSpPr>
              <a:spLocks noChangeArrowheads="1"/>
            </p:cNvSpPr>
            <p:nvPr/>
          </p:nvSpPr>
          <p:spPr bwMode="auto">
            <a:xfrm>
              <a:off x="96" y="1104"/>
              <a:ext cx="2592" cy="96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l-GR"/>
            </a:p>
          </p:txBody>
        </p:sp>
        <p:sp>
          <p:nvSpPr>
            <p:cNvPr id="142357" name="Text Box 21"/>
            <p:cNvSpPr txBox="1">
              <a:spLocks noChangeArrowheads="1"/>
            </p:cNvSpPr>
            <p:nvPr/>
          </p:nvSpPr>
          <p:spPr bwMode="auto">
            <a:xfrm>
              <a:off x="432" y="1200"/>
              <a:ext cx="2064" cy="7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el-GR" sz="2400" b="1">
                  <a:solidFill>
                    <a:schemeClr val="bg1"/>
                  </a:solidFill>
                  <a:latin typeface="Calibri" pitchFamily="34" charset="0"/>
                </a:rPr>
                <a:t>Περιγραφή &amp; Ερμηνεία </a:t>
              </a:r>
            </a:p>
            <a:p>
              <a:pPr algn="ctr"/>
              <a:r>
                <a:rPr lang="el-GR" sz="2400" b="1">
                  <a:solidFill>
                    <a:schemeClr val="bg1"/>
                  </a:solidFill>
                  <a:latin typeface="Calibri" pitchFamily="34" charset="0"/>
                </a:rPr>
                <a:t>της Εκπαιδευτικής Πραγματικότητας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819400" y="3810000"/>
            <a:ext cx="3733800" cy="1447800"/>
            <a:chOff x="96" y="912"/>
            <a:chExt cx="2352" cy="912"/>
          </a:xfrm>
        </p:grpSpPr>
        <p:sp>
          <p:nvSpPr>
            <p:cNvPr id="142361" name="Oval 25"/>
            <p:cNvSpPr>
              <a:spLocks noChangeArrowheads="1"/>
            </p:cNvSpPr>
            <p:nvPr/>
          </p:nvSpPr>
          <p:spPr bwMode="auto">
            <a:xfrm>
              <a:off x="96" y="912"/>
              <a:ext cx="2352" cy="91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l-GR"/>
            </a:p>
          </p:txBody>
        </p:sp>
        <p:sp>
          <p:nvSpPr>
            <p:cNvPr id="142362" name="Text Box 26"/>
            <p:cNvSpPr txBox="1">
              <a:spLocks noChangeArrowheads="1"/>
            </p:cNvSpPr>
            <p:nvPr/>
          </p:nvSpPr>
          <p:spPr bwMode="auto">
            <a:xfrm>
              <a:off x="144" y="1008"/>
              <a:ext cx="2160" cy="7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el-GR" sz="2400" b="1" dirty="0">
                  <a:solidFill>
                    <a:schemeClr val="bg1"/>
                  </a:solidFill>
                  <a:latin typeface="Calibri" pitchFamily="34" charset="0"/>
                </a:rPr>
                <a:t>Διδακτικές Μαθησιακές</a:t>
              </a:r>
            </a:p>
            <a:p>
              <a:pPr algn="ctr"/>
              <a:r>
                <a:rPr lang="el-GR" sz="2400" b="1" dirty="0">
                  <a:solidFill>
                    <a:schemeClr val="bg1"/>
                  </a:solidFill>
                  <a:latin typeface="Calibri" pitchFamily="34" charset="0"/>
                </a:rPr>
                <a:t>Σειρές</a:t>
              </a:r>
            </a:p>
            <a:p>
              <a:pPr algn="ctr"/>
              <a:r>
                <a:rPr lang="el-GR" sz="2400" b="1" dirty="0">
                  <a:solidFill>
                    <a:schemeClr val="bg1"/>
                  </a:solidFill>
                  <a:latin typeface="Calibri" pitchFamily="34" charset="0"/>
                </a:rPr>
                <a:t>ΔΜΣ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5029200" y="1905000"/>
            <a:ext cx="3962400" cy="1524000"/>
            <a:chOff x="3168" y="1152"/>
            <a:chExt cx="2592" cy="960"/>
          </a:xfrm>
        </p:grpSpPr>
        <p:sp>
          <p:nvSpPr>
            <p:cNvPr id="142372" name="Oval 36"/>
            <p:cNvSpPr>
              <a:spLocks noChangeArrowheads="1"/>
            </p:cNvSpPr>
            <p:nvPr/>
          </p:nvSpPr>
          <p:spPr bwMode="auto">
            <a:xfrm>
              <a:off x="3168" y="1152"/>
              <a:ext cx="2592" cy="96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l-GR"/>
            </a:p>
          </p:txBody>
        </p:sp>
        <p:sp>
          <p:nvSpPr>
            <p:cNvPr id="142373" name="Text Box 37"/>
            <p:cNvSpPr txBox="1">
              <a:spLocks noChangeArrowheads="1"/>
            </p:cNvSpPr>
            <p:nvPr/>
          </p:nvSpPr>
          <p:spPr bwMode="auto">
            <a:xfrm>
              <a:off x="3504" y="1200"/>
              <a:ext cx="1968" cy="7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el-GR" sz="2400" b="1">
                  <a:solidFill>
                    <a:schemeClr val="bg1"/>
                  </a:solidFill>
                  <a:latin typeface="Calibri" pitchFamily="34" charset="0"/>
                </a:rPr>
                <a:t>Αλλαγή </a:t>
              </a:r>
            </a:p>
            <a:p>
              <a:pPr algn="ctr"/>
              <a:r>
                <a:rPr lang="el-GR" sz="2400" b="1">
                  <a:solidFill>
                    <a:schemeClr val="bg1"/>
                  </a:solidFill>
                  <a:latin typeface="Calibri" pitchFamily="34" charset="0"/>
                </a:rPr>
                <a:t>της Εκπαιδευτικής </a:t>
              </a:r>
            </a:p>
            <a:p>
              <a:pPr algn="ctr"/>
              <a:r>
                <a:rPr lang="el-GR" sz="2400" b="1">
                  <a:solidFill>
                    <a:schemeClr val="bg1"/>
                  </a:solidFill>
                  <a:latin typeface="Calibri" pitchFamily="34" charset="0"/>
                </a:rPr>
                <a:t>Πραγματικότητας</a:t>
              </a:r>
            </a:p>
          </p:txBody>
        </p:sp>
      </p:grp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2195736" y="260648"/>
            <a:ext cx="5184576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Calibri" pitchFamily="34" charset="0"/>
              </a:rPr>
              <a:t>Εκπαιδευτική Έρευνα</a:t>
            </a:r>
            <a:r>
              <a:rPr lang="el-GR" sz="2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2378" name="Line 42"/>
          <p:cNvSpPr>
            <a:spLocks noChangeShapeType="1"/>
          </p:cNvSpPr>
          <p:nvPr/>
        </p:nvSpPr>
        <p:spPr bwMode="auto">
          <a:xfrm>
            <a:off x="2627784" y="908720"/>
            <a:ext cx="0" cy="936104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2380" name="Line 44"/>
          <p:cNvSpPr>
            <a:spLocks noChangeShapeType="1"/>
          </p:cNvSpPr>
          <p:nvPr/>
        </p:nvSpPr>
        <p:spPr bwMode="auto">
          <a:xfrm>
            <a:off x="6732240" y="908720"/>
            <a:ext cx="0" cy="864096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l-GR"/>
          </a:p>
        </p:txBody>
      </p:sp>
      <p:cxnSp>
        <p:nvCxnSpPr>
          <p:cNvPr id="142381" name="AutoShape 45"/>
          <p:cNvCxnSpPr>
            <a:cxnSpLocks noChangeShapeType="1"/>
            <a:endCxn id="142361" idx="0"/>
          </p:cNvCxnSpPr>
          <p:nvPr/>
        </p:nvCxnSpPr>
        <p:spPr bwMode="auto">
          <a:xfrm rot="5400000">
            <a:off x="4267200" y="3086100"/>
            <a:ext cx="1143000" cy="3048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339966"/>
            </a:solidFill>
            <a:miter lim="800000"/>
            <a:headEnd/>
            <a:tailEnd type="triangle" w="med" len="lg"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</p:cxnSp>
      <p:sp>
        <p:nvSpPr>
          <p:cNvPr id="142411" name="Line 75"/>
          <p:cNvSpPr>
            <a:spLocks noChangeShapeType="1"/>
          </p:cNvSpPr>
          <p:nvPr/>
        </p:nvSpPr>
        <p:spPr bwMode="auto">
          <a:xfrm>
            <a:off x="1600200" y="59436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2412" name="Line 76"/>
          <p:cNvSpPr>
            <a:spLocks noChangeShapeType="1"/>
          </p:cNvSpPr>
          <p:nvPr/>
        </p:nvSpPr>
        <p:spPr bwMode="auto">
          <a:xfrm flipV="1">
            <a:off x="762000" y="5029200"/>
            <a:ext cx="3810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2413" name="Line 77"/>
          <p:cNvSpPr>
            <a:spLocks noChangeShapeType="1"/>
          </p:cNvSpPr>
          <p:nvPr/>
        </p:nvSpPr>
        <p:spPr bwMode="auto">
          <a:xfrm flipH="1" flipV="1">
            <a:off x="2514600" y="5029200"/>
            <a:ext cx="3810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2421" name="Text Box 85"/>
          <p:cNvSpPr txBox="1">
            <a:spLocks noChangeArrowheads="1"/>
          </p:cNvSpPr>
          <p:nvPr/>
        </p:nvSpPr>
        <p:spPr bwMode="auto">
          <a:xfrm>
            <a:off x="7924800" y="6613525"/>
            <a:ext cx="1022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000">
                <a:solidFill>
                  <a:schemeClr val="bg1"/>
                </a:solidFill>
                <a:latin typeface="Comic Sans MS" pitchFamily="66" charset="0"/>
              </a:rPr>
              <a:t>7</a:t>
            </a:r>
            <a:r>
              <a:rPr lang="el-GR" sz="1000" baseline="30000">
                <a:solidFill>
                  <a:schemeClr val="bg1"/>
                </a:solidFill>
                <a:latin typeface="Comic Sans MS" pitchFamily="66" charset="0"/>
              </a:rPr>
              <a:t>ο</a:t>
            </a:r>
            <a:r>
              <a:rPr lang="el-GR" sz="1000">
                <a:solidFill>
                  <a:schemeClr val="bg1"/>
                </a:solidFill>
                <a:latin typeface="Comic Sans MS" pitchFamily="66" charset="0"/>
              </a:rPr>
              <a:t> ΚΟΔΙΦΕΕΤ</a:t>
            </a:r>
          </a:p>
        </p:txBody>
      </p:sp>
      <p:sp>
        <p:nvSpPr>
          <p:cNvPr id="142423" name="Text Box 87"/>
          <p:cNvSpPr txBox="1">
            <a:spLocks noChangeArrowheads="1"/>
          </p:cNvSpPr>
          <p:nvPr/>
        </p:nvSpPr>
        <p:spPr bwMode="auto">
          <a:xfrm>
            <a:off x="0" y="6583363"/>
            <a:ext cx="2754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(Méheut &amp; Psillos 2004, Fazio et al. 2008)</a:t>
            </a:r>
            <a:endParaRPr lang="el-GR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1763688" y="5301208"/>
            <a:ext cx="5459413" cy="1382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l-GR" sz="2800" b="1" dirty="0">
                <a:latin typeface="Calibri" pitchFamily="34" charset="0"/>
              </a:rPr>
              <a:t>«Τι δουλεύει;»</a:t>
            </a:r>
          </a:p>
          <a:p>
            <a:pPr algn="ctr"/>
            <a:r>
              <a:rPr lang="el-GR" sz="2800" b="1" dirty="0">
                <a:latin typeface="Calibri" pitchFamily="34" charset="0"/>
              </a:rPr>
              <a:t>«Πώς, Πότε και Γιατί </a:t>
            </a:r>
          </a:p>
          <a:p>
            <a:pPr algn="ctr"/>
            <a:r>
              <a:rPr lang="el-GR" sz="2800" b="1" dirty="0">
                <a:latin typeface="Calibri" pitchFamily="34" charset="0"/>
              </a:rPr>
              <a:t>δουλεύει μια λύση ΔΜΣ;»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75" grpId="0" animBg="1"/>
      <p:bldP spid="142378" grpId="0" animBg="1"/>
      <p:bldP spid="142380" grpId="0" animBg="1"/>
      <p:bldP spid="142411" grpId="0" animBg="1"/>
      <p:bldP spid="142412" grpId="0" animBg="1"/>
      <p:bldP spid="1424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437321" y="1291184"/>
            <a:ext cx="8208912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εστιάζουν, διαισθητικά, συνήθως σε ένα χαρακτηριστικό του αντικειμένου, όπως το βάρος, το μέγεθος, το σχήμα, και εάν έχει ή όχι τρύπες ή κοίλωμα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449086" y="188640"/>
            <a:ext cx="8229600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Πυκνότητα- Π/Β: Ιδέες και δυσκολίες κατανόησης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8 - Ομάδα"/>
          <p:cNvGrpSpPr/>
          <p:nvPr/>
        </p:nvGrpSpPr>
        <p:grpSpPr>
          <a:xfrm>
            <a:off x="2502563" y="2946139"/>
            <a:ext cx="4138873" cy="533673"/>
            <a:chOff x="1835696" y="3717032"/>
            <a:chExt cx="4138873" cy="533673"/>
          </a:xfrm>
        </p:grpSpPr>
        <p:sp>
          <p:nvSpPr>
            <p:cNvPr id="5" name="4 - TextBox"/>
            <p:cNvSpPr txBox="1"/>
            <p:nvPr/>
          </p:nvSpPr>
          <p:spPr>
            <a:xfrm>
              <a:off x="1835696" y="3717032"/>
              <a:ext cx="1553887" cy="46166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l-GR" sz="2400" dirty="0"/>
                <a:t>Πυκνότητα</a:t>
              </a:r>
            </a:p>
          </p:txBody>
        </p:sp>
        <p:sp>
          <p:nvSpPr>
            <p:cNvPr id="6" name="5 - TextBox"/>
            <p:cNvSpPr txBox="1"/>
            <p:nvPr/>
          </p:nvSpPr>
          <p:spPr>
            <a:xfrm>
              <a:off x="4932040" y="3789040"/>
              <a:ext cx="1042529" cy="46166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l-GR" sz="2400" dirty="0"/>
                <a:t>Άνωση</a:t>
              </a:r>
            </a:p>
          </p:txBody>
        </p:sp>
      </p:grpSp>
      <p:sp>
        <p:nvSpPr>
          <p:cNvPr id="7" name="6 - Πολλαπλασιασμός"/>
          <p:cNvSpPr/>
          <p:nvPr/>
        </p:nvSpPr>
        <p:spPr>
          <a:xfrm>
            <a:off x="2019265" y="2636911"/>
            <a:ext cx="2592288" cy="1080120"/>
          </a:xfrm>
          <a:prstGeom prst="mathMultiply">
            <a:avLst>
              <a:gd name="adj1" fmla="val 141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Πολλαπλασιασμός"/>
          <p:cNvSpPr/>
          <p:nvPr/>
        </p:nvSpPr>
        <p:spPr>
          <a:xfrm>
            <a:off x="4788024" y="2662318"/>
            <a:ext cx="2592288" cy="1080120"/>
          </a:xfrm>
          <a:prstGeom prst="mathMultiply">
            <a:avLst>
              <a:gd name="adj1" fmla="val 141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1907704" y="3798319"/>
            <a:ext cx="547260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3600" dirty="0"/>
              <a:t> «τα βαριά βυθίζονται»</a:t>
            </a:r>
          </a:p>
        </p:txBody>
      </p:sp>
      <p:sp>
        <p:nvSpPr>
          <p:cNvPr id="11" name="1 - Ορθογώνιο">
            <a:extLst>
              <a:ext uri="{FF2B5EF4-FFF2-40B4-BE49-F238E27FC236}">
                <a16:creationId xmlns:a16="http://schemas.microsoft.com/office/drawing/2014/main" id="{4041D93E-3DF1-46F3-92C9-779E2C9A97CA}"/>
              </a:ext>
            </a:extLst>
          </p:cNvPr>
          <p:cNvSpPr/>
          <p:nvPr/>
        </p:nvSpPr>
        <p:spPr>
          <a:xfrm>
            <a:off x="683568" y="5157192"/>
            <a:ext cx="8208912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800" dirty="0"/>
              <a:t>Κατάλληλο περιβάλλον για την ανάδειξη μη διαφοροποίησης βάρους και πυκνότητας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85010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/>
              <a:t>Content-</a:t>
            </a:r>
            <a:r>
              <a:rPr lang="el-GR" sz="2800" b="1" dirty="0"/>
              <a:t>Περιεχόμενο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4971317" y="1052736"/>
            <a:ext cx="3299276" cy="5382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/>
              <a:t>Πλεύση-Βύθιση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/>
              <a:t>Πυκνότητα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1259632" y="1052736"/>
            <a:ext cx="2710119" cy="5382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noProof="0" dirty="0"/>
              <a:t>Δηλωτική γνώση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Δεξιό βέλος"/>
          <p:cNvSpPr/>
          <p:nvPr/>
        </p:nvSpPr>
        <p:spPr>
          <a:xfrm>
            <a:off x="4205414" y="1189503"/>
            <a:ext cx="648072" cy="273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3" name="22 - Ομάδα"/>
          <p:cNvGrpSpPr/>
          <p:nvPr/>
        </p:nvGrpSpPr>
        <p:grpSpPr>
          <a:xfrm>
            <a:off x="1331640" y="2636912"/>
            <a:ext cx="7010961" cy="583799"/>
            <a:chOff x="1259632" y="1827747"/>
            <a:chExt cx="7010961" cy="583799"/>
          </a:xfrm>
        </p:grpSpPr>
        <p:sp>
          <p:nvSpPr>
            <p:cNvPr id="7" name="1 - Τίτλος"/>
            <p:cNvSpPr txBox="1">
              <a:spLocks/>
            </p:cNvSpPr>
            <p:nvPr/>
          </p:nvSpPr>
          <p:spPr>
            <a:xfrm>
              <a:off x="1259632" y="1827747"/>
              <a:ext cx="2710119" cy="53821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noProof="0" dirty="0" err="1">
                  <a:solidFill>
                    <a:schemeClr val="tx1"/>
                  </a:solidFill>
                </a:rPr>
                <a:t>Διαδικαστι</a:t>
              </a:r>
              <a:r>
                <a:rPr lang="el-GR" sz="2800" b="1" dirty="0" err="1">
                  <a:solidFill>
                    <a:schemeClr val="tx1"/>
                  </a:solidFill>
                </a:rPr>
                <a:t>κή</a:t>
              </a:r>
              <a:r>
                <a:rPr lang="el-GR" sz="2800" b="1" dirty="0">
                  <a:solidFill>
                    <a:schemeClr val="tx1"/>
                  </a:solidFill>
                </a:rPr>
                <a:t> γνώση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1 - Τίτλος"/>
            <p:cNvSpPr txBox="1">
              <a:spLocks/>
            </p:cNvSpPr>
            <p:nvPr/>
          </p:nvSpPr>
          <p:spPr>
            <a:xfrm>
              <a:off x="4971317" y="1873336"/>
              <a:ext cx="3299276" cy="53821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6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noProof="0" dirty="0">
                  <a:solidFill>
                    <a:schemeClr val="tx1"/>
                  </a:solidFill>
                </a:rPr>
                <a:t>Στρατηγική Ελέγχου Μεταβλητών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11 - Δεξιό βέλος"/>
            <p:cNvSpPr/>
            <p:nvPr/>
          </p:nvSpPr>
          <p:spPr>
            <a:xfrm>
              <a:off x="4205414" y="1964514"/>
              <a:ext cx="648072" cy="2735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4" name="23 - Ομάδα"/>
          <p:cNvGrpSpPr/>
          <p:nvPr/>
        </p:nvGrpSpPr>
        <p:grpSpPr>
          <a:xfrm>
            <a:off x="1259632" y="1844824"/>
            <a:ext cx="7069876" cy="583798"/>
            <a:chOff x="1318548" y="2557170"/>
            <a:chExt cx="7069876" cy="583798"/>
          </a:xfrm>
        </p:grpSpPr>
        <p:sp>
          <p:nvSpPr>
            <p:cNvPr id="9" name="1 - Τίτλος"/>
            <p:cNvSpPr txBox="1">
              <a:spLocks/>
            </p:cNvSpPr>
            <p:nvPr/>
          </p:nvSpPr>
          <p:spPr>
            <a:xfrm>
              <a:off x="1318548" y="2557170"/>
              <a:ext cx="2710119" cy="53821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7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noProof="0" dirty="0">
                  <a:solidFill>
                    <a:schemeClr val="tx1"/>
                  </a:solidFill>
                </a:rPr>
                <a:t>Επιστημολογική</a:t>
              </a:r>
              <a:r>
                <a:rPr lang="el-GR" sz="2800" b="1" dirty="0">
                  <a:solidFill>
                    <a:schemeClr val="tx1"/>
                  </a:solidFill>
                </a:rPr>
                <a:t> γνώση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1 - Τίτλος"/>
            <p:cNvSpPr txBox="1">
              <a:spLocks/>
            </p:cNvSpPr>
            <p:nvPr/>
          </p:nvSpPr>
          <p:spPr>
            <a:xfrm>
              <a:off x="4971317" y="2602758"/>
              <a:ext cx="3417107" cy="53821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noProof="0" dirty="0">
                  <a:solidFill>
                    <a:schemeClr val="tx1"/>
                  </a:solidFill>
                </a:rPr>
                <a:t>Μοντέλα - Μοντελοποίηση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12 - Δεξιό βέλος"/>
            <p:cNvSpPr/>
            <p:nvPr/>
          </p:nvSpPr>
          <p:spPr>
            <a:xfrm>
              <a:off x="4205414" y="2693936"/>
              <a:ext cx="648072" cy="2735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aphicFrame>
        <p:nvGraphicFramePr>
          <p:cNvPr id="16" name="15 - Διάγραμμα"/>
          <p:cNvGraphicFramePr/>
          <p:nvPr/>
        </p:nvGraphicFramePr>
        <p:xfrm>
          <a:off x="2699792" y="3212976"/>
          <a:ext cx="4134678" cy="345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8 - Ομάδα"/>
          <p:cNvGrpSpPr/>
          <p:nvPr/>
        </p:nvGrpSpPr>
        <p:grpSpPr>
          <a:xfrm>
            <a:off x="1763688" y="4005064"/>
            <a:ext cx="1904768" cy="918467"/>
            <a:chOff x="179512" y="1916832"/>
            <a:chExt cx="2808312" cy="1440160"/>
          </a:xfrm>
        </p:grpSpPr>
        <p:sp>
          <p:nvSpPr>
            <p:cNvPr id="19" name="18 - Χορδή"/>
            <p:cNvSpPr/>
            <p:nvPr/>
          </p:nvSpPr>
          <p:spPr>
            <a:xfrm rot="1380294">
              <a:off x="179512" y="1916832"/>
              <a:ext cx="2808312" cy="1440160"/>
            </a:xfrm>
            <a:prstGeom prst="chor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20" name="19 - TextBox"/>
            <p:cNvSpPr txBox="1"/>
            <p:nvPr/>
          </p:nvSpPr>
          <p:spPr>
            <a:xfrm rot="1339674">
              <a:off x="420876" y="2056358"/>
              <a:ext cx="1488187" cy="916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600" b="1" dirty="0">
                  <a:solidFill>
                    <a:schemeClr val="bg1"/>
                  </a:solidFill>
                </a:rPr>
                <a:t>Δηλωτική</a:t>
              </a:r>
            </a:p>
            <a:p>
              <a:pPr algn="ctr"/>
              <a:r>
                <a:rPr lang="el-GR" sz="1600" b="1" dirty="0">
                  <a:solidFill>
                    <a:schemeClr val="bg1"/>
                  </a:solidFill>
                </a:rPr>
                <a:t>Γνώση</a:t>
              </a:r>
            </a:p>
          </p:txBody>
        </p:sp>
      </p:grpSp>
      <p:grpSp>
        <p:nvGrpSpPr>
          <p:cNvPr id="22" name="21 - Ομάδα"/>
          <p:cNvGrpSpPr/>
          <p:nvPr/>
        </p:nvGrpSpPr>
        <p:grpSpPr>
          <a:xfrm>
            <a:off x="6084168" y="3861048"/>
            <a:ext cx="1492870" cy="1065775"/>
            <a:chOff x="6294458" y="3824117"/>
            <a:chExt cx="1492870" cy="1065775"/>
          </a:xfrm>
        </p:grpSpPr>
        <p:sp>
          <p:nvSpPr>
            <p:cNvPr id="18" name="17 - Χορδή"/>
            <p:cNvSpPr/>
            <p:nvPr/>
          </p:nvSpPr>
          <p:spPr>
            <a:xfrm rot="10967243">
              <a:off x="6294458" y="3824117"/>
              <a:ext cx="1492870" cy="1065775"/>
            </a:xfrm>
            <a:prstGeom prst="chord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6876256" y="4149080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d-</a:t>
              </a:r>
              <a:r>
                <a:rPr lang="el-GR" b="1" dirty="0">
                  <a:solidFill>
                    <a:schemeClr val="bg1"/>
                  </a:solidFill>
                </a:rPr>
                <a:t>Π/Β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b="1" dirty="0"/>
              <a:t>Μοντέλα: σημαντικά εργαλεία για τη βελτίωση της εννοιολογικής κατανόησης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1700808"/>
            <a:ext cx="5999271" cy="95410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800" dirty="0"/>
              <a:t>Να κατανοήσουν στοιχεία της φύσης &amp; </a:t>
            </a:r>
          </a:p>
          <a:p>
            <a:r>
              <a:rPr lang="el-GR" sz="2800" dirty="0"/>
              <a:t>του ρόλου των μοντέλων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924944"/>
            <a:ext cx="9055043" cy="95410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800" dirty="0"/>
              <a:t>Συχνότερη εμπλοκή των μοντέλων στη χρήση &amp; καλλιέργεια </a:t>
            </a:r>
          </a:p>
          <a:p>
            <a:r>
              <a:rPr lang="el-GR" sz="2800" dirty="0"/>
              <a:t>συλλογισμών βασισμένων σε μοντέλα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4293096"/>
            <a:ext cx="6559809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800" dirty="0"/>
              <a:t>Κατανοήσουν στοιχεία της μοντελοποίησης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5229200"/>
            <a:ext cx="8965403" cy="95410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800" dirty="0" err="1"/>
              <a:t>Αναστοχαστούν</a:t>
            </a:r>
            <a:r>
              <a:rPr lang="el-GR" sz="2800" dirty="0"/>
              <a:t> πάνω στις δραστηριότητες μοντελοποίησης</a:t>
            </a:r>
          </a:p>
          <a:p>
            <a:r>
              <a:rPr lang="el-GR" sz="2800" dirty="0"/>
              <a:t>καθώς &amp; στη φύση των μοντέλων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5010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b="1" dirty="0"/>
              <a:t>Μοντέλα-Μοντελοποίηση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1763688" y="3284984"/>
            <a:ext cx="5467652" cy="754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/>
              <a:t>Πόσο εύκολο ή δύσκολο είναι?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16824" cy="77809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/>
              <a:t>Teaching –</a:t>
            </a:r>
            <a:r>
              <a:rPr lang="el-GR" sz="2800" b="1" dirty="0"/>
              <a:t> </a:t>
            </a:r>
            <a:r>
              <a:rPr lang="en-US" sz="2800" b="1" dirty="0"/>
              <a:t>Learning Sequences</a:t>
            </a:r>
            <a:endParaRPr lang="el-GR" sz="2800" b="1" dirty="0"/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683568" y="1772816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3 - Ομάδα"/>
          <p:cNvGrpSpPr/>
          <p:nvPr/>
        </p:nvGrpSpPr>
        <p:grpSpPr>
          <a:xfrm>
            <a:off x="5868144" y="2060848"/>
            <a:ext cx="296416" cy="864096"/>
            <a:chOff x="5868144" y="2060848"/>
            <a:chExt cx="296416" cy="864096"/>
          </a:xfrm>
        </p:grpSpPr>
        <p:cxnSp>
          <p:nvCxnSpPr>
            <p:cNvPr id="5" name="4 - Ευθύγραμμο βέλος σύνδεσης"/>
            <p:cNvCxnSpPr/>
            <p:nvPr/>
          </p:nvCxnSpPr>
          <p:spPr>
            <a:xfrm>
              <a:off x="5868144" y="2060848"/>
              <a:ext cx="0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5 - Ευθύγραμμο βέλος σύνδεσης"/>
            <p:cNvCxnSpPr/>
            <p:nvPr/>
          </p:nvCxnSpPr>
          <p:spPr>
            <a:xfrm flipH="1" flipV="1">
              <a:off x="6156176" y="2060848"/>
              <a:ext cx="8384" cy="8004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l-GR" sz="4400" b="1" dirty="0">
                <a:solidFill>
                  <a:schemeClr val="bg1"/>
                </a:solidFill>
              </a:rPr>
              <a:t>ΜΟΝΤΕΛΑ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525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3000" dirty="0"/>
              <a:t>Ένα μοντέλο είναι η αναπαράσταση ενός στόχου, ο οποίος μπορεί να είναι:</a:t>
            </a:r>
          </a:p>
          <a:p>
            <a:r>
              <a:rPr lang="el-GR" sz="3000" dirty="0"/>
              <a:t>ένα </a:t>
            </a:r>
            <a:r>
              <a:rPr lang="el-GR" sz="3000" b="1" dirty="0"/>
              <a:t>αντικείμενο</a:t>
            </a:r>
          </a:p>
          <a:p>
            <a:endParaRPr lang="el-GR" sz="3000" dirty="0"/>
          </a:p>
          <a:p>
            <a:pPr>
              <a:buNone/>
            </a:pPr>
            <a:endParaRPr lang="el-GR" sz="3000" dirty="0"/>
          </a:p>
          <a:p>
            <a:pPr>
              <a:buNone/>
            </a:pPr>
            <a:endParaRPr lang="el-GR" sz="3000" dirty="0"/>
          </a:p>
          <a:p>
            <a:pPr>
              <a:buNone/>
            </a:pPr>
            <a:endParaRPr lang="el-GR" sz="3000" dirty="0"/>
          </a:p>
          <a:p>
            <a:r>
              <a:rPr lang="el-GR" sz="3000" dirty="0"/>
              <a:t>μια </a:t>
            </a:r>
            <a:r>
              <a:rPr lang="el-GR" sz="3000" b="1" dirty="0"/>
              <a:t>έννοια</a:t>
            </a:r>
          </a:p>
          <a:p>
            <a:endParaRPr lang="el-GR" sz="3000" dirty="0"/>
          </a:p>
          <a:p>
            <a:endParaRPr lang="el-GR" sz="3000" dirty="0"/>
          </a:p>
          <a:p>
            <a:pPr algn="r">
              <a:buNone/>
            </a:pPr>
            <a:endParaRPr lang="el-GR" sz="2800" dirty="0"/>
          </a:p>
          <a:p>
            <a:pPr algn="r">
              <a:buNone/>
            </a:pPr>
            <a:r>
              <a:rPr lang="el-GR" sz="2800" dirty="0"/>
              <a:t>(</a:t>
            </a:r>
            <a:r>
              <a:rPr lang="en-US" sz="2800" dirty="0"/>
              <a:t>Van </a:t>
            </a:r>
            <a:r>
              <a:rPr lang="en-US" sz="2800" dirty="0" err="1"/>
              <a:t>Driel</a:t>
            </a:r>
            <a:r>
              <a:rPr lang="en-US" sz="2800" dirty="0"/>
              <a:t> and </a:t>
            </a:r>
            <a:r>
              <a:rPr lang="en-US" sz="2800" dirty="0" err="1"/>
              <a:t>Verloop</a:t>
            </a:r>
            <a:r>
              <a:rPr lang="en-US" sz="2800" dirty="0"/>
              <a:t>, 1999)</a:t>
            </a:r>
            <a:endParaRPr lang="el-GR" sz="2800" dirty="0"/>
          </a:p>
        </p:txBody>
      </p:sp>
      <p:pic>
        <p:nvPicPr>
          <p:cNvPr id="5" name="4 - Εικόνα"/>
          <p:cNvPicPr/>
          <p:nvPr/>
        </p:nvPicPr>
        <p:blipFill>
          <a:blip r:embed="rId2" cstate="print"/>
          <a:srcRect l="8035" t="21818" r="61610" b="59091"/>
          <a:stretch>
            <a:fillRect/>
          </a:stretch>
        </p:blipFill>
        <p:spPr bwMode="auto">
          <a:xfrm>
            <a:off x="4427984" y="2420888"/>
            <a:ext cx="27363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C:\Users\Asus\Pictures\Saved Pictures\Άτιτλο2 (2).png"/>
          <p:cNvPicPr/>
          <p:nvPr/>
        </p:nvPicPr>
        <p:blipFill>
          <a:blip r:embed="rId3" cstate="print">
            <a:grayscl/>
          </a:blip>
          <a:srcRect t="8511" b="7447"/>
          <a:stretch>
            <a:fillRect/>
          </a:stretch>
        </p:blipFill>
        <p:spPr bwMode="auto">
          <a:xfrm>
            <a:off x="2411760" y="5013176"/>
            <a:ext cx="5736291" cy="60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208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</a:rPr>
              <a:t>ΜΟΝΤΕΛΑ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11521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l-GR" sz="3000" dirty="0"/>
              <a:t>Ένα μοντέλο είναι η αναπαράσταση ενός στόχου, ο οποίος μπορεί να είναι μια </a:t>
            </a:r>
            <a:r>
              <a:rPr lang="el-GR" sz="3000" b="1" dirty="0"/>
              <a:t>διαδικασία.</a:t>
            </a:r>
          </a:p>
          <a:p>
            <a:pPr>
              <a:buNone/>
            </a:pPr>
            <a:endParaRPr lang="el-GR" sz="3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4060" t="51544" r="24059" b="4683"/>
          <a:stretch>
            <a:fillRect/>
          </a:stretch>
        </p:blipFill>
        <p:spPr bwMode="auto">
          <a:xfrm>
            <a:off x="323528" y="2564904"/>
            <a:ext cx="8500823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</a:rPr>
              <a:t>ΜΟΝΤΕΛΑ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12241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l-GR" sz="3000" dirty="0"/>
              <a:t>Ένα μοντέλο είναι η αναπαράσταση ενός στόχου, ο οποίος μπορεί να είναι ένα </a:t>
            </a:r>
            <a:r>
              <a:rPr lang="el-GR" sz="3000" b="1" dirty="0"/>
              <a:t>φαινόμενο</a:t>
            </a:r>
            <a:r>
              <a:rPr lang="el-GR" sz="3000" dirty="0"/>
              <a:t>.</a:t>
            </a:r>
            <a:endParaRPr lang="en-US" sz="3000" dirty="0"/>
          </a:p>
          <a:p>
            <a:pPr algn="r">
              <a:buNone/>
            </a:pPr>
            <a:endParaRPr lang="el-GR" sz="2800" dirty="0"/>
          </a:p>
        </p:txBody>
      </p:sp>
      <p:pic>
        <p:nvPicPr>
          <p:cNvPr id="2050" name="Picture 2" descr="http://ebooks.edu.gr/modules/ebook/show.php/DSGYM-B200/530/3514,14420/images/img7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80928"/>
            <a:ext cx="4464496" cy="3355575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95536" y="5661248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Εξάτμιση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7200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sz="4400" b="1" dirty="0">
                <a:solidFill>
                  <a:schemeClr val="bg1"/>
                </a:solidFill>
              </a:rPr>
              <a:t>Σ</a:t>
            </a:r>
            <a:r>
              <a:rPr lang="en-US" b="1" dirty="0">
                <a:solidFill>
                  <a:schemeClr val="bg1"/>
                </a:solidFill>
              </a:rPr>
              <a:t>K</a:t>
            </a:r>
            <a:r>
              <a:rPr lang="el-GR" sz="4400" b="1" dirty="0">
                <a:solidFill>
                  <a:schemeClr val="bg1"/>
                </a:solidFill>
              </a:rPr>
              <a:t>ΟΠΟΣ ΜΟΝΤΕΛΩΝ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528392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l-GR" sz="3600" dirty="0"/>
              <a:t>Ο στόχος του μοντέλου μπορεί να είναι:</a:t>
            </a:r>
          </a:p>
          <a:p>
            <a:r>
              <a:rPr lang="el-GR" sz="3600" dirty="0"/>
              <a:t>η περιγραφή</a:t>
            </a:r>
          </a:p>
          <a:p>
            <a:r>
              <a:rPr lang="el-GR" sz="3600" dirty="0"/>
              <a:t>η εξήγηση </a:t>
            </a:r>
          </a:p>
          <a:p>
            <a:r>
              <a:rPr lang="el-GR" sz="3600" dirty="0"/>
              <a:t>η πρόβλεψη</a:t>
            </a:r>
          </a:p>
          <a:p>
            <a:pPr>
              <a:buNone/>
            </a:pPr>
            <a:r>
              <a:rPr lang="el-GR" sz="3600" dirty="0"/>
              <a:t>ενός από τους παραπάνω στόχους</a:t>
            </a:r>
            <a:r>
              <a:rPr lang="en-US" sz="3600" dirty="0"/>
              <a:t>.</a:t>
            </a:r>
            <a:endParaRPr lang="el-GR" sz="3600" dirty="0"/>
          </a:p>
        </p:txBody>
      </p:sp>
      <p:sp>
        <p:nvSpPr>
          <p:cNvPr id="4" name="3 - TextBox"/>
          <p:cNvSpPr txBox="1"/>
          <p:nvPr/>
        </p:nvSpPr>
        <p:spPr>
          <a:xfrm>
            <a:off x="6660232" y="6021288"/>
            <a:ext cx="184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(</a:t>
            </a:r>
            <a:r>
              <a:rPr lang="el-GR" dirty="0" err="1"/>
              <a:t>Σταυρίδου</a:t>
            </a:r>
            <a:r>
              <a:rPr lang="el-GR" dirty="0"/>
              <a:t> 1995)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</a:rPr>
              <a:t>ΧΑΡΑΚΤΗΡΙΣΤΙΚΑ ΤΗΣ ΦΥΣΗΣ ΤΩΝ ΜΟΝΤΕΛΩΝ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31818" t="30141" r="26121" b="16704"/>
          <a:stretch>
            <a:fillRect/>
          </a:stretch>
        </p:blipFill>
        <p:spPr bwMode="auto">
          <a:xfrm>
            <a:off x="755576" y="1268760"/>
            <a:ext cx="79928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395536" y="6309320"/>
            <a:ext cx="172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l-GR" dirty="0" err="1"/>
              <a:t>Ζουπίδης</a:t>
            </a:r>
            <a:r>
              <a:rPr lang="el-GR" dirty="0"/>
              <a:t> 2012)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827584" y="184482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2555776" y="443711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7164288" y="407707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6948264" y="184482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090" name="AutoShape 10"/>
          <p:cNvCxnSpPr>
            <a:cxnSpLocks noChangeShapeType="1"/>
          </p:cNvCxnSpPr>
          <p:nvPr/>
        </p:nvCxnSpPr>
        <p:spPr bwMode="auto">
          <a:xfrm>
            <a:off x="5435600" y="3429000"/>
            <a:ext cx="0" cy="574675"/>
          </a:xfrm>
          <a:prstGeom prst="straightConnector1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</p:cxn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576262"/>
          </a:xfr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r>
              <a:rPr lang="en-US" sz="2400" b="1">
                <a:latin typeface="Arial" charset="0"/>
              </a:rPr>
              <a:t>Grand theories – Specific theories-TLS</a:t>
            </a:r>
            <a:endParaRPr lang="el-GR" sz="2400" b="1">
              <a:latin typeface="Arial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677863" y="836613"/>
            <a:ext cx="7786687" cy="1019175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ριζοσπαστικός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εποικοδομητισμός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 του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Glasersferld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Tx/>
              <a:buChar char="•"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κοινωνικός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εποικοδομητισμός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 του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Vygotsky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marL="457200" indent="-457200">
              <a:buFontTx/>
              <a:buChar char="•"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θεωρία των επιστημονικών επαναστάσεων του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Kuhn 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1008063" y="2593975"/>
            <a:ext cx="7127875" cy="707886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η παραγωγή </a:t>
            </a:r>
            <a:r>
              <a:rPr lang="el-GR" sz="2000" b="1" i="1">
                <a:solidFill>
                  <a:schemeClr val="bg1"/>
                </a:solidFill>
                <a:latin typeface="Calibri" pitchFamily="34" charset="0"/>
              </a:rPr>
              <a:t>Ειδικών θεωριών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 μέσα σε ένα ρεαλιστικό εκπαιδευτικό περιβάλλον</a:t>
            </a:r>
            <a:endParaRPr lang="el-GR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087" name="AutoShape 7"/>
          <p:cNvSpPr>
            <a:spLocks noChangeArrowheads="1"/>
          </p:cNvSpPr>
          <p:nvPr/>
        </p:nvSpPr>
        <p:spPr bwMode="auto">
          <a:xfrm>
            <a:off x="4067175" y="1844675"/>
            <a:ext cx="649288" cy="682625"/>
          </a:xfrm>
          <a:prstGeom prst="downArrow">
            <a:avLst>
              <a:gd name="adj1" fmla="val 50000"/>
              <a:gd name="adj2" fmla="val 26284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539552" y="3573016"/>
            <a:ext cx="7513638" cy="457200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εκπαιδευτικοί, σχολείο, μαθητές, γνωστικό αντικείμενο….. </a:t>
            </a: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0" y="4437112"/>
            <a:ext cx="9031190" cy="1815882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schemeClr val="bg1"/>
                </a:solidFill>
                <a:latin typeface="Calibri" pitchFamily="34" charset="0"/>
              </a:rPr>
              <a:t>Ειδική Θεωρία των Δύο-Κόσμων για το σχεδιασμό ΔΜΣ στη Β/</a:t>
            </a:r>
            <a:r>
              <a:rPr lang="el-GR" sz="2000" b="1" dirty="0" err="1">
                <a:solidFill>
                  <a:schemeClr val="bg1"/>
                </a:solidFill>
                <a:latin typeface="Calibri" pitchFamily="34" charset="0"/>
              </a:rPr>
              <a:t>θμια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</a:rPr>
              <a:t>:</a:t>
            </a:r>
          </a:p>
          <a:p>
            <a:r>
              <a:rPr lang="el-GR" dirty="0">
                <a:solidFill>
                  <a:schemeClr val="bg1"/>
                </a:solidFill>
                <a:latin typeface="Calibri" pitchFamily="34" charset="0"/>
              </a:rPr>
              <a:t>ο Κόσμος των </a:t>
            </a:r>
            <a:r>
              <a:rPr lang="el-GR" dirty="0" err="1">
                <a:solidFill>
                  <a:schemeClr val="bg1"/>
                </a:solidFill>
                <a:latin typeface="Calibri" pitchFamily="34" charset="0"/>
              </a:rPr>
              <a:t>Θεωρίων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</a:rPr>
              <a:t>-Μοντέλων &amp; ο Κόσμος των Αντικειμένων-Γεγονότων </a:t>
            </a:r>
          </a:p>
          <a:p>
            <a:r>
              <a:rPr lang="el-GR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Tiberghien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et al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</a:rPr>
              <a:t>. 2009)</a:t>
            </a:r>
          </a:p>
          <a:p>
            <a:endParaRPr lang="el-GR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schemeClr val="bg1"/>
                </a:solidFill>
                <a:latin typeface="Calibri" pitchFamily="34" charset="0"/>
              </a:rPr>
              <a:t>Ειδική Θεωρία των Τριών Παραγόντων που επηρεάζουν την ανάπτυξη των ΔΜΣ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</a:rPr>
              <a:t>:</a:t>
            </a:r>
          </a:p>
          <a:p>
            <a:r>
              <a:rPr lang="el-GR" dirty="0">
                <a:solidFill>
                  <a:schemeClr val="bg1"/>
                </a:solidFill>
                <a:latin typeface="Calibri" pitchFamily="34" charset="0"/>
              </a:rPr>
              <a:t>ο Εκπαιδευτικός, ο Υλικός και ο Επιστημονικός Παράγοντας (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Kariotoglou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Psillos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Tselfes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</a:rPr>
              <a:t>2003)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KOINA </a:t>
            </a:r>
            <a:r>
              <a:rPr lang="el-GR" sz="3200" b="1" dirty="0">
                <a:solidFill>
                  <a:schemeClr val="bg1"/>
                </a:solidFill>
              </a:rPr>
              <a:t>ΧΑΡΑΚΤΗΡΙΣΤΙΚΑ ΤΩΝ ΜΟΝΤΕΛΩΝ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467544" y="1556792"/>
            <a:ext cx="8136904" cy="44480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200" dirty="0"/>
              <a:t> Ο τρόπος με τον οποίο ο στόχος αυτός αναπαρίσταται στο μοντέλο (π.χ. τρισδιάστατο μοντέλο υλικής υπόστασης, μαθηματική εξίσωση, κ.ά.) μπορεί να είναι διαφορετικός από μία περίπτωση σε μία άλλη, και εξαρτάται από τον σκοπό του μοντέλου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</a:rPr>
              <a:t>ΜΟΝΤΕΛΟΠΟΙΗΣΗ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1979712" y="1772816"/>
            <a:ext cx="216024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3200" b="1" dirty="0"/>
              <a:t>Επιστήμη 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755576" y="3645024"/>
            <a:ext cx="7776864" cy="20621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3200" dirty="0">
                <a:solidFill>
                  <a:schemeClr val="tx1"/>
                </a:solidFill>
              </a:rPr>
              <a:t>αφορά στην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>
                <a:solidFill>
                  <a:schemeClr val="tx1"/>
                </a:solidFill>
              </a:rPr>
              <a:t>οικοδόμηση (</a:t>
            </a:r>
            <a:r>
              <a:rPr lang="el-GR" sz="3200" dirty="0" err="1">
                <a:solidFill>
                  <a:schemeClr val="tx1"/>
                </a:solidFill>
              </a:rPr>
              <a:t>production</a:t>
            </a:r>
            <a:r>
              <a:rPr lang="el-GR" sz="3200" dirty="0">
                <a:solidFill>
                  <a:schemeClr val="tx1"/>
                </a:solidFill>
              </a:rPr>
              <a:t>)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>
                <a:solidFill>
                  <a:schemeClr val="tx1"/>
                </a:solidFill>
              </a:rPr>
              <a:t>αναθεώρηση ή βελτιωτική ρύθμιση (</a:t>
            </a:r>
            <a:r>
              <a:rPr lang="el-GR" sz="3200" dirty="0" err="1">
                <a:solidFill>
                  <a:schemeClr val="tx1"/>
                </a:solidFill>
              </a:rPr>
              <a:t>revision</a:t>
            </a:r>
            <a:r>
              <a:rPr lang="el-GR" sz="3200" dirty="0">
                <a:solidFill>
                  <a:schemeClr val="tx1"/>
                </a:solidFill>
              </a:rPr>
              <a:t>) μοντέλων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5076056" y="1556792"/>
            <a:ext cx="2736304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3200" b="1" dirty="0"/>
              <a:t>Διδασκαλία &amp; μάθηση ΦΕ</a:t>
            </a: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>
            <a:off x="3131840" y="2708920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flipH="1">
            <a:off x="5724128" y="2780928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C:\Users\Eleftheria Drongiti\Desktop\Untitled 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4488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 - Τίτλος">
            <a:extLst>
              <a:ext uri="{FF2B5EF4-FFF2-40B4-BE49-F238E27FC236}">
                <a16:creationId xmlns:a16="http://schemas.microsoft.com/office/drawing/2014/main" id="{DF196DA6-6C09-4B14-888A-2E518EB61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952328" cy="778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1800" b="1" dirty="0"/>
              <a:t>Διαφορετικές προσεγγίσεις μοντελοποίησης στις ΔΜΣ</a:t>
            </a:r>
          </a:p>
        </p:txBody>
      </p:sp>
    </p:spTree>
    <p:extLst>
      <p:ext uri="{BB962C8B-B14F-4D97-AF65-F5344CB8AC3E}">
        <p14:creationId xmlns:p14="http://schemas.microsoft.com/office/powerpoint/2010/main" val="258198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3408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Σχεδιασμός και Ανάπτυξη της ΔΜΣ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251520" y="1556792"/>
            <a:ext cx="761054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/>
              <a:t>Ιδέες των μαθητών για την Π/Β και την πυκνότητα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15108" y="3212976"/>
            <a:ext cx="88288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/>
              <a:t>Ιδέες των μαθητών για τη φύση &amp; το ρόλο των μοντέλων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395536" y="5013176"/>
            <a:ext cx="6954404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chemeClr val="tx1"/>
                </a:solidFill>
              </a:rPr>
              <a:t>Δυσκολίες των μαθητών στην κατανόηση της </a:t>
            </a:r>
          </a:p>
          <a:p>
            <a:r>
              <a:rPr lang="el-GR" sz="2800" dirty="0">
                <a:solidFill>
                  <a:schemeClr val="tx1"/>
                </a:solidFill>
              </a:rPr>
              <a:t>Στρατηγικής Ελέγχου Μεταβλητών</a:t>
            </a:r>
          </a:p>
        </p:txBody>
      </p:sp>
      <p:sp>
        <p:nvSpPr>
          <p:cNvPr id="7" name="6 - Διάσημα"/>
          <p:cNvSpPr/>
          <p:nvPr/>
        </p:nvSpPr>
        <p:spPr>
          <a:xfrm rot="2580292">
            <a:off x="426044" y="2770113"/>
            <a:ext cx="504056" cy="288032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7 - Διάσημα"/>
          <p:cNvSpPr/>
          <p:nvPr/>
        </p:nvSpPr>
        <p:spPr>
          <a:xfrm rot="13120819">
            <a:off x="8279131" y="3914960"/>
            <a:ext cx="504056" cy="288032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0" y="260648"/>
          <a:ext cx="9144000" cy="6474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8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942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+mj-lt"/>
                        </a:rPr>
                        <a:t>ΙΔΕΕΣ </a:t>
                      </a:r>
                      <a:r>
                        <a:rPr lang="el-GR" sz="2000" baseline="0" dirty="0">
                          <a:latin typeface="+mj-lt"/>
                        </a:rPr>
                        <a:t> ΤΩΝ ΜΑΘΗΤΩΝ ΓΙΑ ΤΑ ΜΟΝΤΕΛΑ</a:t>
                      </a:r>
                      <a:endParaRPr lang="el-GR" sz="2000" dirty="0">
                        <a:latin typeface="+mj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+mj-lt"/>
                        </a:rPr>
                        <a:t>ΦΥΣΗ ΚΑΙ  ΡΟΛΟΣ  ΤΩΝ ΜΟΝΤΕΛΩΝ ΣΤΗΝ ΕΚΠΑΙΔΕΥΣΗ  ΤΩΝ ΦΕ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85">
                <a:tc>
                  <a:txBody>
                    <a:bodyPr/>
                    <a:lstStyle/>
                    <a:p>
                      <a:pPr algn="l"/>
                      <a:r>
                        <a:rPr lang="el-GR" sz="2800" dirty="0">
                          <a:latin typeface="+mj-lt"/>
                        </a:rPr>
                        <a:t>Τα</a:t>
                      </a:r>
                      <a:r>
                        <a:rPr lang="el-GR" sz="2800" baseline="0" dirty="0">
                          <a:latin typeface="+mj-lt"/>
                        </a:rPr>
                        <a:t> μοντέλα μπορούν να υπάρξουν μόνο σε υλική μορφή</a:t>
                      </a:r>
                      <a:r>
                        <a:rPr lang="en-US" sz="2800" baseline="0" dirty="0">
                          <a:latin typeface="+mj-lt"/>
                        </a:rPr>
                        <a:t>.</a:t>
                      </a:r>
                      <a:endParaRPr lang="el-GR" sz="28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800" dirty="0">
                          <a:latin typeface="+mj-lt"/>
                        </a:rPr>
                        <a:t>Τα μοντέλα μπορούν να εμφανίζονται με ποικίλες</a:t>
                      </a:r>
                      <a:r>
                        <a:rPr lang="el-GR" sz="2800" baseline="0" dirty="0">
                          <a:latin typeface="+mj-lt"/>
                        </a:rPr>
                        <a:t> </a:t>
                      </a:r>
                      <a:r>
                        <a:rPr lang="el-GR" sz="2800" dirty="0">
                          <a:latin typeface="+mj-lt"/>
                        </a:rPr>
                        <a:t>μορφές. Ειδικά τα επιστημονικά μοντέλα εμφανίζονται πιο συχνά με αφηρημένο τρόπο,</a:t>
                      </a:r>
                      <a:r>
                        <a:rPr lang="el-GR" sz="2800" baseline="0" dirty="0">
                          <a:latin typeface="+mj-lt"/>
                        </a:rPr>
                        <a:t> παρά με υλικό</a:t>
                      </a:r>
                      <a:endParaRPr lang="el-GR" sz="28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940">
                <a:tc>
                  <a:txBody>
                    <a:bodyPr/>
                    <a:lstStyle/>
                    <a:p>
                      <a:pPr algn="l"/>
                      <a:r>
                        <a:rPr lang="el-GR" sz="2800" dirty="0">
                          <a:latin typeface="+mj-lt"/>
                        </a:rPr>
                        <a:t>Τα μοντέλα είναι αντίγραφα ενός στόχου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800" dirty="0">
                          <a:latin typeface="+mj-lt"/>
                        </a:rPr>
                        <a:t>Τα μοντέλα είναι αναπαραστάσεις ενός</a:t>
                      </a:r>
                      <a:r>
                        <a:rPr lang="el-GR" sz="2800" baseline="0" dirty="0">
                          <a:latin typeface="+mj-lt"/>
                        </a:rPr>
                        <a:t> στόχου και όχι το αντίγραφό του</a:t>
                      </a:r>
                      <a:endParaRPr lang="el-GR" sz="2800" dirty="0"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3257">
                <a:tc>
                  <a:txBody>
                    <a:bodyPr/>
                    <a:lstStyle/>
                    <a:p>
                      <a:pPr algn="l"/>
                      <a:r>
                        <a:rPr lang="el-GR" sz="2800" dirty="0">
                          <a:solidFill>
                            <a:schemeClr val="bg1"/>
                          </a:solidFill>
                          <a:latin typeface="+mj-lt"/>
                        </a:rPr>
                        <a:t>Τα μοντέλα αναπαριστούν</a:t>
                      </a:r>
                      <a:r>
                        <a:rPr lang="el-GR" sz="28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μόνο πραγματικά αντικείμενα</a:t>
                      </a:r>
                      <a:endParaRPr lang="el-GR" sz="2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800" dirty="0">
                          <a:solidFill>
                            <a:schemeClr val="bg1"/>
                          </a:solidFill>
                          <a:latin typeface="+mj-lt"/>
                        </a:rPr>
                        <a:t>Τα μοντέλα</a:t>
                      </a:r>
                      <a:r>
                        <a:rPr lang="el-GR" sz="28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αναπαριστούν και διαδικασίες, γεγονότα, συστήματα</a:t>
                      </a:r>
                      <a:endParaRPr lang="el-GR" sz="2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0" y="692696"/>
          <a:ext cx="9144000" cy="5370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8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7333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+mj-lt"/>
                        </a:rPr>
                        <a:t>ΙΔΕΕΣ </a:t>
                      </a:r>
                      <a:r>
                        <a:rPr lang="el-GR" sz="2000" baseline="0" dirty="0">
                          <a:latin typeface="+mj-lt"/>
                        </a:rPr>
                        <a:t> ΤΩΝ ΜΑΘΗΤΩΝ ΓΙΑ ΤΑ ΜΟΝΤΕΛΑ</a:t>
                      </a:r>
                      <a:endParaRPr lang="el-GR" sz="2000" dirty="0">
                        <a:latin typeface="+mj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+mj-lt"/>
                        </a:rPr>
                        <a:t>ΦΥΣΗ ΚΑΙ  ΡΟΛΟΣ  ΤΩΝ ΜΟΝΤΕΛΩΝ ΣΤΗΝ ΕΚΠΑΙΔΕΥΣΗ  ΤΩΝ ΦΕ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3966">
                <a:tc>
                  <a:txBody>
                    <a:bodyPr/>
                    <a:lstStyle/>
                    <a:p>
                      <a:pPr algn="l"/>
                      <a:r>
                        <a:rPr lang="el-GR" sz="2800" dirty="0">
                          <a:latin typeface="+mj-lt"/>
                        </a:rPr>
                        <a:t>Ένας στόχος μπορεί να αναπαρίσταται από</a:t>
                      </a:r>
                      <a:r>
                        <a:rPr lang="el-GR" sz="2800" baseline="0" dirty="0">
                          <a:latin typeface="+mj-lt"/>
                        </a:rPr>
                        <a:t> ένα μόνο μοντέλο</a:t>
                      </a:r>
                      <a:endParaRPr lang="el-GR" sz="28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800" dirty="0">
                          <a:latin typeface="+mj-lt"/>
                        </a:rPr>
                        <a:t>Ένας στόχος μπορεί να αναπαρίσταται από περισσότερα από ένα μοντέλα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9544">
                <a:tc>
                  <a:txBody>
                    <a:bodyPr/>
                    <a:lstStyle/>
                    <a:p>
                      <a:pPr algn="l"/>
                      <a:r>
                        <a:rPr lang="el-GR" sz="2800" dirty="0">
                          <a:latin typeface="+mj-lt"/>
                        </a:rPr>
                        <a:t>Ο σκοπός των μοντέλων είναι μόνο η ψυχαγωγία και η διδασκαλία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800" dirty="0">
                          <a:latin typeface="+mj-lt"/>
                        </a:rPr>
                        <a:t>Ο σκοπός των επιστημονικών μοντέλων μπορεί να είναι η περιγραφή, αλλά πιο συχνά είναι η ερμηνεία και πρόβλεψη ενός φαινομένου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85010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/>
              <a:t>Content-</a:t>
            </a:r>
            <a:r>
              <a:rPr lang="el-GR" sz="2800" b="1" dirty="0"/>
              <a:t>Περιεχόμενο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4971317" y="1052736"/>
            <a:ext cx="3299276" cy="5382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/>
              <a:t>Πλεύση-Βύθιση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/>
              <a:t>Πυκνότητα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1259632" y="1052736"/>
            <a:ext cx="2710119" cy="5382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noProof="0" dirty="0"/>
              <a:t>Δηλωτική γνώση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Δεξιό βέλος"/>
          <p:cNvSpPr/>
          <p:nvPr/>
        </p:nvSpPr>
        <p:spPr>
          <a:xfrm>
            <a:off x="4205414" y="1189503"/>
            <a:ext cx="648072" cy="273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" name="22 - Ομάδα"/>
          <p:cNvGrpSpPr/>
          <p:nvPr/>
        </p:nvGrpSpPr>
        <p:grpSpPr>
          <a:xfrm>
            <a:off x="1331640" y="2636912"/>
            <a:ext cx="7010961" cy="583799"/>
            <a:chOff x="1259632" y="1827747"/>
            <a:chExt cx="7010961" cy="583799"/>
          </a:xfrm>
        </p:grpSpPr>
        <p:sp>
          <p:nvSpPr>
            <p:cNvPr id="7" name="1 - Τίτλος"/>
            <p:cNvSpPr txBox="1">
              <a:spLocks/>
            </p:cNvSpPr>
            <p:nvPr/>
          </p:nvSpPr>
          <p:spPr>
            <a:xfrm>
              <a:off x="1259632" y="1827747"/>
              <a:ext cx="2710119" cy="53821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noProof="0" dirty="0" err="1">
                  <a:solidFill>
                    <a:schemeClr val="tx1"/>
                  </a:solidFill>
                </a:rPr>
                <a:t>Διαδικαστι</a:t>
              </a:r>
              <a:r>
                <a:rPr lang="el-GR" sz="2800" b="1" dirty="0" err="1">
                  <a:solidFill>
                    <a:schemeClr val="tx1"/>
                  </a:solidFill>
                </a:rPr>
                <a:t>κή</a:t>
              </a:r>
              <a:r>
                <a:rPr lang="el-GR" sz="2800" b="1" dirty="0">
                  <a:solidFill>
                    <a:schemeClr val="tx1"/>
                  </a:solidFill>
                </a:rPr>
                <a:t> γνώση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1 - Τίτλος"/>
            <p:cNvSpPr txBox="1">
              <a:spLocks/>
            </p:cNvSpPr>
            <p:nvPr/>
          </p:nvSpPr>
          <p:spPr>
            <a:xfrm>
              <a:off x="4971317" y="1873336"/>
              <a:ext cx="3299276" cy="53821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6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noProof="0" dirty="0">
                  <a:solidFill>
                    <a:schemeClr val="tx1"/>
                  </a:solidFill>
                </a:rPr>
                <a:t>Στρατηγική Ελέγχου Μεταβλητών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11 - Δεξιό βέλος"/>
            <p:cNvSpPr/>
            <p:nvPr/>
          </p:nvSpPr>
          <p:spPr>
            <a:xfrm>
              <a:off x="4205414" y="1964514"/>
              <a:ext cx="648072" cy="2735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23 - Ομάδα"/>
          <p:cNvGrpSpPr/>
          <p:nvPr/>
        </p:nvGrpSpPr>
        <p:grpSpPr>
          <a:xfrm>
            <a:off x="1259632" y="1844824"/>
            <a:ext cx="7069876" cy="583798"/>
            <a:chOff x="1318548" y="2557170"/>
            <a:chExt cx="7069876" cy="583798"/>
          </a:xfrm>
        </p:grpSpPr>
        <p:sp>
          <p:nvSpPr>
            <p:cNvPr id="9" name="1 - Τίτλος"/>
            <p:cNvSpPr txBox="1">
              <a:spLocks/>
            </p:cNvSpPr>
            <p:nvPr/>
          </p:nvSpPr>
          <p:spPr>
            <a:xfrm>
              <a:off x="1318548" y="2557170"/>
              <a:ext cx="2710119" cy="53821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7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noProof="0" dirty="0">
                  <a:solidFill>
                    <a:schemeClr val="tx1"/>
                  </a:solidFill>
                </a:rPr>
                <a:t>Επιστημολογική</a:t>
              </a:r>
              <a:r>
                <a:rPr lang="el-GR" sz="2800" b="1" dirty="0">
                  <a:solidFill>
                    <a:schemeClr val="tx1"/>
                  </a:solidFill>
                </a:rPr>
                <a:t> γνώση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1 - Τίτλος"/>
            <p:cNvSpPr txBox="1">
              <a:spLocks/>
            </p:cNvSpPr>
            <p:nvPr/>
          </p:nvSpPr>
          <p:spPr>
            <a:xfrm>
              <a:off x="4971317" y="2602758"/>
              <a:ext cx="3417107" cy="53821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noProof="0" dirty="0">
                  <a:solidFill>
                    <a:schemeClr val="tx1"/>
                  </a:solidFill>
                </a:rPr>
                <a:t>Μοντέλα - Μοντελοποίηση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12 - Δεξιό βέλος"/>
            <p:cNvSpPr/>
            <p:nvPr/>
          </p:nvSpPr>
          <p:spPr>
            <a:xfrm>
              <a:off x="4205414" y="2693936"/>
              <a:ext cx="648072" cy="2735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aphicFrame>
        <p:nvGraphicFramePr>
          <p:cNvPr id="16" name="15 - Διάγραμμα"/>
          <p:cNvGraphicFramePr/>
          <p:nvPr/>
        </p:nvGraphicFramePr>
        <p:xfrm>
          <a:off x="2699792" y="3212976"/>
          <a:ext cx="4134678" cy="345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8 - Ομάδα"/>
          <p:cNvGrpSpPr/>
          <p:nvPr/>
        </p:nvGrpSpPr>
        <p:grpSpPr>
          <a:xfrm>
            <a:off x="2051720" y="3429000"/>
            <a:ext cx="1904768" cy="918467"/>
            <a:chOff x="179512" y="1916832"/>
            <a:chExt cx="2808312" cy="1440160"/>
          </a:xfrm>
        </p:grpSpPr>
        <p:sp>
          <p:nvSpPr>
            <p:cNvPr id="19" name="18 - Χορδή"/>
            <p:cNvSpPr/>
            <p:nvPr/>
          </p:nvSpPr>
          <p:spPr>
            <a:xfrm rot="1380294">
              <a:off x="179512" y="1916832"/>
              <a:ext cx="2808312" cy="1440160"/>
            </a:xfrm>
            <a:prstGeom prst="chor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20" name="19 - TextBox"/>
            <p:cNvSpPr txBox="1"/>
            <p:nvPr/>
          </p:nvSpPr>
          <p:spPr>
            <a:xfrm rot="1339674">
              <a:off x="420876" y="2056358"/>
              <a:ext cx="1488187" cy="916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600" b="1" dirty="0">
                  <a:solidFill>
                    <a:schemeClr val="bg1"/>
                  </a:solidFill>
                </a:rPr>
                <a:t>Δηλωτική</a:t>
              </a:r>
            </a:p>
            <a:p>
              <a:pPr algn="ctr"/>
              <a:r>
                <a:rPr lang="el-GR" sz="1600" b="1" dirty="0">
                  <a:solidFill>
                    <a:schemeClr val="bg1"/>
                  </a:solidFill>
                </a:rPr>
                <a:t>Γνώση</a:t>
              </a:r>
            </a:p>
          </p:txBody>
        </p:sp>
      </p:grpSp>
      <p:grpSp>
        <p:nvGrpSpPr>
          <p:cNvPr id="15" name="21 - Ομάδα"/>
          <p:cNvGrpSpPr/>
          <p:nvPr/>
        </p:nvGrpSpPr>
        <p:grpSpPr>
          <a:xfrm>
            <a:off x="5965183" y="3536677"/>
            <a:ext cx="1492870" cy="1065775"/>
            <a:chOff x="6175473" y="3499746"/>
            <a:chExt cx="1492870" cy="1065775"/>
          </a:xfrm>
        </p:grpSpPr>
        <p:sp>
          <p:nvSpPr>
            <p:cNvPr id="18" name="17 - Χορδή"/>
            <p:cNvSpPr/>
            <p:nvPr/>
          </p:nvSpPr>
          <p:spPr>
            <a:xfrm rot="10967243">
              <a:off x="6175473" y="3499746"/>
              <a:ext cx="1492870" cy="1065775"/>
            </a:xfrm>
            <a:prstGeom prst="chord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6870522" y="3896125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d-</a:t>
              </a:r>
              <a:r>
                <a:rPr lang="el-GR" b="1" dirty="0">
                  <a:solidFill>
                    <a:schemeClr val="bg1"/>
                  </a:solidFill>
                </a:rPr>
                <a:t>Π/Β</a:t>
              </a:r>
            </a:p>
          </p:txBody>
        </p:sp>
      </p:grpSp>
      <p:grpSp>
        <p:nvGrpSpPr>
          <p:cNvPr id="22" name="8 - Ομάδα"/>
          <p:cNvGrpSpPr/>
          <p:nvPr/>
        </p:nvGrpSpPr>
        <p:grpSpPr>
          <a:xfrm>
            <a:off x="1187624" y="4293096"/>
            <a:ext cx="2169646" cy="952595"/>
            <a:chOff x="179512" y="1863319"/>
            <a:chExt cx="2808312" cy="1493673"/>
          </a:xfrm>
        </p:grpSpPr>
        <p:sp>
          <p:nvSpPr>
            <p:cNvPr id="23" name="22 - Χορδή"/>
            <p:cNvSpPr/>
            <p:nvPr/>
          </p:nvSpPr>
          <p:spPr>
            <a:xfrm rot="1380294">
              <a:off x="179512" y="1916832"/>
              <a:ext cx="2808312" cy="1440160"/>
            </a:xfrm>
            <a:prstGeom prst="chor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24" name="23 - TextBox"/>
            <p:cNvSpPr txBox="1"/>
            <p:nvPr/>
          </p:nvSpPr>
          <p:spPr>
            <a:xfrm rot="1339674">
              <a:off x="503304" y="1863319"/>
              <a:ext cx="1323336" cy="130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600" b="1" dirty="0" err="1">
                  <a:solidFill>
                    <a:schemeClr val="bg1"/>
                  </a:solidFill>
                </a:rPr>
                <a:t>Επιστημο</a:t>
              </a:r>
              <a:r>
                <a:rPr lang="el-GR" sz="1600" b="1" dirty="0">
                  <a:solidFill>
                    <a:schemeClr val="bg1"/>
                  </a:solidFill>
                </a:rPr>
                <a:t>-</a:t>
              </a:r>
            </a:p>
            <a:p>
              <a:pPr algn="ctr"/>
              <a:r>
                <a:rPr lang="el-GR" sz="1600" b="1" dirty="0">
                  <a:solidFill>
                    <a:schemeClr val="bg1"/>
                  </a:solidFill>
                </a:rPr>
                <a:t>λογική</a:t>
              </a:r>
            </a:p>
            <a:p>
              <a:pPr algn="ctr"/>
              <a:r>
                <a:rPr lang="el-GR" sz="1600" b="1" dirty="0">
                  <a:solidFill>
                    <a:schemeClr val="bg1"/>
                  </a:solidFill>
                </a:rPr>
                <a:t>Γνώση</a:t>
              </a:r>
            </a:p>
          </p:txBody>
        </p:sp>
      </p:grpSp>
      <p:grpSp>
        <p:nvGrpSpPr>
          <p:cNvPr id="25" name="21 - Ομάδα"/>
          <p:cNvGrpSpPr/>
          <p:nvPr/>
        </p:nvGrpSpPr>
        <p:grpSpPr>
          <a:xfrm>
            <a:off x="6757271" y="4832821"/>
            <a:ext cx="1492870" cy="1065775"/>
            <a:chOff x="6535513" y="3643762"/>
            <a:chExt cx="1492870" cy="1065775"/>
          </a:xfrm>
        </p:grpSpPr>
        <p:sp>
          <p:nvSpPr>
            <p:cNvPr id="26" name="25 - Χορδή"/>
            <p:cNvSpPr/>
            <p:nvPr/>
          </p:nvSpPr>
          <p:spPr>
            <a:xfrm rot="10967243">
              <a:off x="6535513" y="3643762"/>
              <a:ext cx="1492870" cy="1065775"/>
            </a:xfrm>
            <a:prstGeom prst="chord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27" name="26 - TextBox"/>
            <p:cNvSpPr txBox="1"/>
            <p:nvPr/>
          </p:nvSpPr>
          <p:spPr>
            <a:xfrm rot="3498579">
              <a:off x="7039979" y="3988564"/>
              <a:ext cx="9664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>
                  <a:solidFill>
                    <a:schemeClr val="bg1"/>
                  </a:solidFill>
                </a:rPr>
                <a:t>Μοντέλα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16824" cy="77809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/>
              <a:t>Teaching –</a:t>
            </a:r>
            <a:r>
              <a:rPr lang="el-GR" sz="2800" b="1" dirty="0"/>
              <a:t> </a:t>
            </a:r>
            <a:r>
              <a:rPr lang="en-US" sz="2800" b="1" dirty="0"/>
              <a:t>Learning Sequences</a:t>
            </a:r>
            <a:endParaRPr lang="el-GR" sz="2800" b="1" dirty="0"/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683568" y="1772816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7 - Ομάδα"/>
          <p:cNvGrpSpPr/>
          <p:nvPr/>
        </p:nvGrpSpPr>
        <p:grpSpPr>
          <a:xfrm>
            <a:off x="5868144" y="2060848"/>
            <a:ext cx="296416" cy="864096"/>
            <a:chOff x="5868144" y="2060848"/>
            <a:chExt cx="296416" cy="864096"/>
          </a:xfrm>
        </p:grpSpPr>
        <p:cxnSp>
          <p:nvCxnSpPr>
            <p:cNvPr id="5" name="4 - Ευθύγραμμο βέλος σύνδεσης"/>
            <p:cNvCxnSpPr/>
            <p:nvPr/>
          </p:nvCxnSpPr>
          <p:spPr>
            <a:xfrm>
              <a:off x="5868144" y="2060848"/>
              <a:ext cx="0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5 - Ευθύγραμμο βέλος σύνδεσης"/>
            <p:cNvCxnSpPr/>
            <p:nvPr/>
          </p:nvCxnSpPr>
          <p:spPr>
            <a:xfrm flipH="1" flipV="1">
              <a:off x="6156176" y="2060848"/>
              <a:ext cx="8384" cy="8004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512" y="1340768"/>
            <a:ext cx="8640638" cy="38884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609600" marR="0" lvl="0" indent="-6096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Οι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μ</a:t>
            </a:r>
            <a:r>
              <a:rPr lang="el-GR" sz="2800" b="1" dirty="0" err="1">
                <a:solidFill>
                  <a:schemeClr val="bg1"/>
                </a:solidFill>
                <a:cs typeface="Arial" charset="0"/>
              </a:rPr>
              <a:t>αθητές</a:t>
            </a:r>
            <a:r>
              <a:rPr lang="el-GR" sz="2800" b="1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marL="609600" marR="0" lvl="0" indent="-6096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να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el-GR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μάθουν να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σχεδιά</a:t>
            </a:r>
            <a:r>
              <a:rPr kumimoji="0" lang="el-GR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ζ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ουν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el-GR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 κατάλληλα</a:t>
            </a:r>
            <a:r>
              <a:rPr kumimoji="0" lang="el-GR" sz="2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 πειράματα</a:t>
            </a:r>
            <a:endParaRPr kumimoji="0" lang="el-GR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609600" marR="0" lvl="0" indent="-6096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να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εκτελ</a:t>
            </a:r>
            <a:r>
              <a:rPr kumimoji="0" lang="el-GR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ούν</a:t>
            </a:r>
            <a:r>
              <a:rPr kumimoji="0" lang="el-GR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ένα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πείραμα</a:t>
            </a:r>
            <a:r>
              <a:rPr kumimoji="0" lang="el-GR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609600" marR="0" lvl="0" indent="-6096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l-GR" sz="2800" dirty="0">
                <a:solidFill>
                  <a:schemeClr val="bg1"/>
                </a:solidFill>
              </a:rPr>
              <a:t>να εξαγάγουν έγκυρα συμπεράσματα από τα αποτελέσματά τους</a:t>
            </a:r>
            <a:endParaRPr kumimoji="0" lang="el-GR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827584" y="260648"/>
            <a:ext cx="7416824" cy="6480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/>
              <a:t>ΔΕΞΙΟΤΗΤΕΣ ΕΠΙΣΤΗΜΟΝΙΚΗΣ ΣΚΕΨΗΣ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372200" y="5805264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Chen &amp; </a:t>
            </a:r>
            <a:r>
              <a:rPr lang="en-US" dirty="0" err="1"/>
              <a:t>Klahr</a:t>
            </a:r>
            <a:r>
              <a:rPr lang="en-US" dirty="0"/>
              <a:t> 1999</a:t>
            </a:r>
            <a:endParaRPr lang="el-G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1268760"/>
            <a:ext cx="8640638" cy="532859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οι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μ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συζητούν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και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διακρίνουν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τις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πιθανές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λύσεις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ενός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προβλήματος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σχεδιάζουν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τα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βήματα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της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πορείας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για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τη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λύση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του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προβλήματος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παρατηρούν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περιγράφουν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τις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παρατηρήσεις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τους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κάνουν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μετρήσεις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υπολογίζουν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τιμές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φυσικών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μεγεθών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αναζητούν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πληροφορίες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παρακολουθούν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την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εκτέλεση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του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κάθε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πειράματος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κριτικάρουν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τα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πειράματα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επινοούν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μοντέλα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για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να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ερμηνεύσουν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ένα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φ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827584" y="188640"/>
            <a:ext cx="7416824" cy="10081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/>
              <a:t>Δραστηριότητες Διερευνητικού Περιβάλλοντος  Μάθησης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960415" cy="5186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Ορθογώνιο"/>
          <p:cNvSpPr/>
          <p:nvPr/>
        </p:nvSpPr>
        <p:spPr>
          <a:xfrm>
            <a:off x="1763688" y="188640"/>
            <a:ext cx="6048672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The dynamic that shapes scientific practice in the development of a TLS </a:t>
            </a:r>
            <a:endParaRPr lang="el-GR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251520" y="548680"/>
            <a:ext cx="856895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l-GR" sz="2800" b="1" dirty="0"/>
              <a:t>ΣΤΡΑΤΗΓΙΚΗ ΕΛΕΓΧΟΥ ΜΕΤΑΒΛΗΤΩΝ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95536" y="1988840"/>
            <a:ext cx="8172400" cy="25545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3200" dirty="0"/>
              <a:t>Σχεδιασμός &amp; ερμηνεία ενός πειράματος, στο οποίο ορισμένες μεταβλητές αλλάζουν τιμή με συγκριμένο τρόπο, με στόχο να παρατηρηθεί η επίδραση μιας συγκεκριμένης μεταβλητής στη συμπεριφορά ενός συστήματος 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012160" y="5517232"/>
            <a:ext cx="237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/>
              <a:t>(</a:t>
            </a:r>
            <a:r>
              <a:rPr lang="en-US"/>
              <a:t>Boudreaux </a:t>
            </a:r>
            <a:r>
              <a:rPr lang="en-US" dirty="0"/>
              <a:t>et al. 2008)</a:t>
            </a:r>
            <a:endParaRPr lang="el-G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404664"/>
            <a:ext cx="856895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l-GR" sz="2800" b="1" dirty="0"/>
              <a:t>ΣΤΡΑΤΗΓΙΚΗ ΕΛΕΓΧΟΥ ΜΕΤΑΒΛΗΤΩΝ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48844" r="29722" b="19657"/>
          <a:stretch>
            <a:fillRect/>
          </a:stretch>
        </p:blipFill>
        <p:spPr bwMode="auto">
          <a:xfrm>
            <a:off x="395536" y="1556792"/>
            <a:ext cx="83813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404664"/>
            <a:ext cx="8568952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l-GR" sz="2800" b="1" dirty="0"/>
              <a:t>Δυσκολίες των μαθητών στην κατανόηση της</a:t>
            </a:r>
          </a:p>
          <a:p>
            <a:pPr algn="ctr"/>
            <a:r>
              <a:rPr lang="el-GR" sz="2800" b="1" dirty="0"/>
              <a:t> ΣΤΡΑΤΗΓΙΚΗ ΕΛΕΓΧΟΥ ΜΕΤΑΒΛΗΤΩΝ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395536" y="2060848"/>
            <a:ext cx="828092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/>
              <a:t>Δυσκολία να κατανοήσουν ότι:</a:t>
            </a:r>
          </a:p>
          <a:p>
            <a:r>
              <a:rPr lang="el-GR" sz="2400" dirty="0"/>
              <a:t>Η μεταβλητή υπό έλεγχο θα πρέπει να αλλάζει </a:t>
            </a:r>
          </a:p>
          <a:p>
            <a:r>
              <a:rPr lang="el-GR" sz="2400" dirty="0"/>
              <a:t>από τη μια δοκιμή στην άλλη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67544" y="3933056"/>
            <a:ext cx="706295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/>
              <a:t>Πώς πρέπει να διαχειριστώ τις υπόλοιπες μεταβλητές?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67544" y="5013176"/>
            <a:ext cx="828092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/>
              <a:t>Δυσκολία να κατανοήσουν τη λογική με την οποία καταλήγουμε</a:t>
            </a:r>
          </a:p>
          <a:p>
            <a:r>
              <a:rPr lang="el-GR" sz="2400" dirty="0"/>
              <a:t>σε συμπέρασμα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85010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/>
              <a:t>Content-</a:t>
            </a:r>
            <a:r>
              <a:rPr lang="el-GR" sz="2800" b="1" dirty="0"/>
              <a:t>Περιεχόμενο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4971317" y="1052736"/>
            <a:ext cx="3299276" cy="5382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/>
              <a:t>Πλεύση-Βύθιση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/>
              <a:t>Πυκνότητα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1259632" y="1052736"/>
            <a:ext cx="2710119" cy="5382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noProof="0" dirty="0"/>
              <a:t>Δηλωτική γνώση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Δεξιό βέλος"/>
          <p:cNvSpPr/>
          <p:nvPr/>
        </p:nvSpPr>
        <p:spPr>
          <a:xfrm>
            <a:off x="4205414" y="1189503"/>
            <a:ext cx="648072" cy="273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" name="22 - Ομάδα"/>
          <p:cNvGrpSpPr/>
          <p:nvPr/>
        </p:nvGrpSpPr>
        <p:grpSpPr>
          <a:xfrm>
            <a:off x="1331640" y="2636912"/>
            <a:ext cx="7010961" cy="583799"/>
            <a:chOff x="1259632" y="1827747"/>
            <a:chExt cx="7010961" cy="583799"/>
          </a:xfrm>
        </p:grpSpPr>
        <p:sp>
          <p:nvSpPr>
            <p:cNvPr id="7" name="1 - Τίτλος"/>
            <p:cNvSpPr txBox="1">
              <a:spLocks/>
            </p:cNvSpPr>
            <p:nvPr/>
          </p:nvSpPr>
          <p:spPr>
            <a:xfrm>
              <a:off x="1259632" y="1827747"/>
              <a:ext cx="2710119" cy="53821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noProof="0" dirty="0" err="1">
                  <a:solidFill>
                    <a:schemeClr val="tx1"/>
                  </a:solidFill>
                </a:rPr>
                <a:t>Διαδικαστι</a:t>
              </a:r>
              <a:r>
                <a:rPr lang="el-GR" sz="2800" b="1" dirty="0" err="1">
                  <a:solidFill>
                    <a:schemeClr val="tx1"/>
                  </a:solidFill>
                </a:rPr>
                <a:t>κή</a:t>
              </a:r>
              <a:r>
                <a:rPr lang="el-GR" sz="2800" b="1" dirty="0">
                  <a:solidFill>
                    <a:schemeClr val="tx1"/>
                  </a:solidFill>
                </a:rPr>
                <a:t> γνώση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1 - Τίτλος"/>
            <p:cNvSpPr txBox="1">
              <a:spLocks/>
            </p:cNvSpPr>
            <p:nvPr/>
          </p:nvSpPr>
          <p:spPr>
            <a:xfrm>
              <a:off x="4971317" y="1873336"/>
              <a:ext cx="3299276" cy="53821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6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noProof="0" dirty="0">
                  <a:solidFill>
                    <a:schemeClr val="tx1"/>
                  </a:solidFill>
                </a:rPr>
                <a:t>Στρατηγική Ελέγχου Μεταβλητών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11 - Δεξιό βέλος"/>
            <p:cNvSpPr/>
            <p:nvPr/>
          </p:nvSpPr>
          <p:spPr>
            <a:xfrm>
              <a:off x="4205414" y="1964514"/>
              <a:ext cx="648072" cy="2735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23 - Ομάδα"/>
          <p:cNvGrpSpPr/>
          <p:nvPr/>
        </p:nvGrpSpPr>
        <p:grpSpPr>
          <a:xfrm>
            <a:off x="1259632" y="1844824"/>
            <a:ext cx="7069876" cy="583798"/>
            <a:chOff x="1318548" y="2557170"/>
            <a:chExt cx="7069876" cy="583798"/>
          </a:xfrm>
        </p:grpSpPr>
        <p:sp>
          <p:nvSpPr>
            <p:cNvPr id="9" name="1 - Τίτλος"/>
            <p:cNvSpPr txBox="1">
              <a:spLocks/>
            </p:cNvSpPr>
            <p:nvPr/>
          </p:nvSpPr>
          <p:spPr>
            <a:xfrm>
              <a:off x="1318548" y="2557170"/>
              <a:ext cx="2710119" cy="53821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7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noProof="0" dirty="0">
                  <a:solidFill>
                    <a:schemeClr val="tx1"/>
                  </a:solidFill>
                </a:rPr>
                <a:t>Επιστημολογική</a:t>
              </a:r>
              <a:r>
                <a:rPr lang="el-GR" sz="2800" b="1" dirty="0">
                  <a:solidFill>
                    <a:schemeClr val="tx1"/>
                  </a:solidFill>
                </a:rPr>
                <a:t> γνώση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1 - Τίτλος"/>
            <p:cNvSpPr txBox="1">
              <a:spLocks/>
            </p:cNvSpPr>
            <p:nvPr/>
          </p:nvSpPr>
          <p:spPr>
            <a:xfrm>
              <a:off x="4971317" y="2602758"/>
              <a:ext cx="3417107" cy="53821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800" b="1" noProof="0" dirty="0">
                  <a:solidFill>
                    <a:schemeClr val="tx1"/>
                  </a:solidFill>
                </a:rPr>
                <a:t>Μοντέλα - Μοντελοποίηση</a:t>
              </a:r>
              <a:endPara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12 - Δεξιό βέλος"/>
            <p:cNvSpPr/>
            <p:nvPr/>
          </p:nvSpPr>
          <p:spPr>
            <a:xfrm>
              <a:off x="4205414" y="2693936"/>
              <a:ext cx="648072" cy="2735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aphicFrame>
        <p:nvGraphicFramePr>
          <p:cNvPr id="16" name="15 - Διάγραμμα"/>
          <p:cNvGraphicFramePr/>
          <p:nvPr/>
        </p:nvGraphicFramePr>
        <p:xfrm>
          <a:off x="2699792" y="3212976"/>
          <a:ext cx="4134678" cy="345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8 - Ομάδα"/>
          <p:cNvGrpSpPr/>
          <p:nvPr/>
        </p:nvGrpSpPr>
        <p:grpSpPr>
          <a:xfrm>
            <a:off x="2051720" y="3429000"/>
            <a:ext cx="1904768" cy="918467"/>
            <a:chOff x="179512" y="1916832"/>
            <a:chExt cx="2808312" cy="1440160"/>
          </a:xfrm>
        </p:grpSpPr>
        <p:sp>
          <p:nvSpPr>
            <p:cNvPr id="19" name="18 - Χορδή"/>
            <p:cNvSpPr/>
            <p:nvPr/>
          </p:nvSpPr>
          <p:spPr>
            <a:xfrm rot="1380294">
              <a:off x="179512" y="1916832"/>
              <a:ext cx="2808312" cy="1440160"/>
            </a:xfrm>
            <a:prstGeom prst="chor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20" name="19 - TextBox"/>
            <p:cNvSpPr txBox="1"/>
            <p:nvPr/>
          </p:nvSpPr>
          <p:spPr>
            <a:xfrm rot="1339674">
              <a:off x="420876" y="2056358"/>
              <a:ext cx="1488187" cy="916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600" b="1" dirty="0">
                  <a:solidFill>
                    <a:schemeClr val="bg1"/>
                  </a:solidFill>
                </a:rPr>
                <a:t>Δηλωτική</a:t>
              </a:r>
            </a:p>
            <a:p>
              <a:pPr algn="ctr"/>
              <a:r>
                <a:rPr lang="el-GR" sz="1600" b="1" dirty="0">
                  <a:solidFill>
                    <a:schemeClr val="bg1"/>
                  </a:solidFill>
                </a:rPr>
                <a:t>Γνώση</a:t>
              </a:r>
            </a:p>
          </p:txBody>
        </p:sp>
      </p:grpSp>
      <p:grpSp>
        <p:nvGrpSpPr>
          <p:cNvPr id="15" name="21 - Ομάδα"/>
          <p:cNvGrpSpPr/>
          <p:nvPr/>
        </p:nvGrpSpPr>
        <p:grpSpPr>
          <a:xfrm>
            <a:off x="5965183" y="3536677"/>
            <a:ext cx="1492870" cy="1065775"/>
            <a:chOff x="6175473" y="3499746"/>
            <a:chExt cx="1492870" cy="1065775"/>
          </a:xfrm>
        </p:grpSpPr>
        <p:sp>
          <p:nvSpPr>
            <p:cNvPr id="18" name="17 - Χορδή"/>
            <p:cNvSpPr/>
            <p:nvPr/>
          </p:nvSpPr>
          <p:spPr>
            <a:xfrm rot="10967243">
              <a:off x="6175473" y="3499746"/>
              <a:ext cx="1492870" cy="1065775"/>
            </a:xfrm>
            <a:prstGeom prst="chord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6870522" y="3896125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d-</a:t>
              </a:r>
              <a:r>
                <a:rPr lang="el-GR" b="1" dirty="0">
                  <a:solidFill>
                    <a:schemeClr val="bg1"/>
                  </a:solidFill>
                </a:rPr>
                <a:t>Π/Β</a:t>
              </a:r>
            </a:p>
          </p:txBody>
        </p:sp>
      </p:grpSp>
      <p:grpSp>
        <p:nvGrpSpPr>
          <p:cNvPr id="17" name="8 - Ομάδα"/>
          <p:cNvGrpSpPr/>
          <p:nvPr/>
        </p:nvGrpSpPr>
        <p:grpSpPr>
          <a:xfrm>
            <a:off x="1187624" y="4293096"/>
            <a:ext cx="2169646" cy="952595"/>
            <a:chOff x="179512" y="1863319"/>
            <a:chExt cx="2808312" cy="1493673"/>
          </a:xfrm>
        </p:grpSpPr>
        <p:sp>
          <p:nvSpPr>
            <p:cNvPr id="23" name="22 - Χορδή"/>
            <p:cNvSpPr/>
            <p:nvPr/>
          </p:nvSpPr>
          <p:spPr>
            <a:xfrm rot="1380294">
              <a:off x="179512" y="1916832"/>
              <a:ext cx="2808312" cy="1440160"/>
            </a:xfrm>
            <a:prstGeom prst="chor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24" name="23 - TextBox"/>
            <p:cNvSpPr txBox="1"/>
            <p:nvPr/>
          </p:nvSpPr>
          <p:spPr>
            <a:xfrm rot="1339674">
              <a:off x="503304" y="1863319"/>
              <a:ext cx="1323336" cy="130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600" b="1" dirty="0" err="1">
                  <a:solidFill>
                    <a:schemeClr val="bg1"/>
                  </a:solidFill>
                </a:rPr>
                <a:t>Επιστημο</a:t>
              </a:r>
              <a:r>
                <a:rPr lang="el-GR" sz="1600" b="1" dirty="0">
                  <a:solidFill>
                    <a:schemeClr val="bg1"/>
                  </a:solidFill>
                </a:rPr>
                <a:t>-</a:t>
              </a:r>
            </a:p>
            <a:p>
              <a:pPr algn="ctr"/>
              <a:r>
                <a:rPr lang="el-GR" sz="1600" b="1" dirty="0">
                  <a:solidFill>
                    <a:schemeClr val="bg1"/>
                  </a:solidFill>
                </a:rPr>
                <a:t>λογική</a:t>
              </a:r>
            </a:p>
            <a:p>
              <a:pPr algn="ctr"/>
              <a:r>
                <a:rPr lang="el-GR" sz="1600" b="1" dirty="0">
                  <a:solidFill>
                    <a:schemeClr val="bg1"/>
                  </a:solidFill>
                </a:rPr>
                <a:t>Γνώση</a:t>
              </a:r>
            </a:p>
          </p:txBody>
        </p:sp>
      </p:grpSp>
      <p:grpSp>
        <p:nvGrpSpPr>
          <p:cNvPr id="22" name="21 - Ομάδα"/>
          <p:cNvGrpSpPr/>
          <p:nvPr/>
        </p:nvGrpSpPr>
        <p:grpSpPr>
          <a:xfrm>
            <a:off x="7236296" y="4005064"/>
            <a:ext cx="1492870" cy="1065775"/>
            <a:chOff x="6535513" y="3643762"/>
            <a:chExt cx="1492870" cy="1065775"/>
          </a:xfrm>
        </p:grpSpPr>
        <p:sp>
          <p:nvSpPr>
            <p:cNvPr id="26" name="25 - Χορδή"/>
            <p:cNvSpPr/>
            <p:nvPr/>
          </p:nvSpPr>
          <p:spPr>
            <a:xfrm rot="10967243">
              <a:off x="6535513" y="3643762"/>
              <a:ext cx="1492870" cy="1065775"/>
            </a:xfrm>
            <a:prstGeom prst="chord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27" name="26 - TextBox"/>
            <p:cNvSpPr txBox="1"/>
            <p:nvPr/>
          </p:nvSpPr>
          <p:spPr>
            <a:xfrm rot="3498579">
              <a:off x="7039979" y="3988564"/>
              <a:ext cx="9664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>
                  <a:solidFill>
                    <a:schemeClr val="bg1"/>
                  </a:solidFill>
                </a:rPr>
                <a:t>Μοντέλα</a:t>
              </a:r>
            </a:p>
          </p:txBody>
        </p:sp>
      </p:grpSp>
      <p:grpSp>
        <p:nvGrpSpPr>
          <p:cNvPr id="28" name="8 - Ομάδα"/>
          <p:cNvGrpSpPr/>
          <p:nvPr/>
        </p:nvGrpSpPr>
        <p:grpSpPr>
          <a:xfrm>
            <a:off x="827584" y="5407344"/>
            <a:ext cx="2169646" cy="918467"/>
            <a:chOff x="179512" y="1916832"/>
            <a:chExt cx="2808312" cy="1440160"/>
          </a:xfrm>
        </p:grpSpPr>
        <p:sp>
          <p:nvSpPr>
            <p:cNvPr id="29" name="28 - Χορδή"/>
            <p:cNvSpPr/>
            <p:nvPr/>
          </p:nvSpPr>
          <p:spPr>
            <a:xfrm rot="1380294">
              <a:off x="179512" y="1916832"/>
              <a:ext cx="2808312" cy="1440160"/>
            </a:xfrm>
            <a:prstGeom prst="chord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30" name="29 - TextBox"/>
            <p:cNvSpPr txBox="1"/>
            <p:nvPr/>
          </p:nvSpPr>
          <p:spPr>
            <a:xfrm rot="1339674">
              <a:off x="306518" y="2056358"/>
              <a:ext cx="1716913" cy="916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600" b="1" dirty="0">
                  <a:solidFill>
                    <a:schemeClr val="bg1"/>
                  </a:solidFill>
                </a:rPr>
                <a:t>Διαδικαστική</a:t>
              </a:r>
            </a:p>
            <a:p>
              <a:pPr algn="ctr"/>
              <a:r>
                <a:rPr lang="el-GR" sz="1600" b="1" dirty="0">
                  <a:solidFill>
                    <a:schemeClr val="bg1"/>
                  </a:solidFill>
                </a:rPr>
                <a:t>Γνώση</a:t>
              </a:r>
            </a:p>
          </p:txBody>
        </p:sp>
      </p:grpSp>
      <p:grpSp>
        <p:nvGrpSpPr>
          <p:cNvPr id="31" name="30 - Ομάδα"/>
          <p:cNvGrpSpPr/>
          <p:nvPr/>
        </p:nvGrpSpPr>
        <p:grpSpPr>
          <a:xfrm>
            <a:off x="6300192" y="5085184"/>
            <a:ext cx="1492870" cy="1065775"/>
            <a:chOff x="6535513" y="3643762"/>
            <a:chExt cx="1492870" cy="1065775"/>
          </a:xfrm>
        </p:grpSpPr>
        <p:sp>
          <p:nvSpPr>
            <p:cNvPr id="32" name="31 - Χορδή"/>
            <p:cNvSpPr/>
            <p:nvPr/>
          </p:nvSpPr>
          <p:spPr>
            <a:xfrm rot="10967243">
              <a:off x="6535513" y="3643762"/>
              <a:ext cx="1492870" cy="1065775"/>
            </a:xfrm>
            <a:prstGeom prst="chord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33" name="32 - TextBox"/>
            <p:cNvSpPr txBox="1"/>
            <p:nvPr/>
          </p:nvSpPr>
          <p:spPr>
            <a:xfrm rot="3498579">
              <a:off x="7243304" y="3988564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>
                  <a:solidFill>
                    <a:schemeClr val="bg1"/>
                  </a:solidFill>
                </a:rPr>
                <a:t>ΣΕΜ</a:t>
              </a: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899592" y="1340768"/>
          <a:ext cx="7213528" cy="4857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- Τίτλος"/>
          <p:cNvSpPr txBox="1">
            <a:spLocks/>
          </p:cNvSpPr>
          <p:nvPr/>
        </p:nvSpPr>
        <p:spPr>
          <a:xfrm>
            <a:off x="1907704" y="260648"/>
            <a:ext cx="5472608" cy="6480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Design Principles of the 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TLS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37836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647700"/>
          </a:xfrm>
        </p:spPr>
        <p:txBody>
          <a:bodyPr/>
          <a:lstStyle/>
          <a:p>
            <a:r>
              <a:rPr lang="en-GB" sz="2400" b="1">
                <a:latin typeface="Arial" charset="0"/>
                <a:cs typeface="Arial" charset="0"/>
              </a:rPr>
              <a:t>Rationale of the TLS- Scaffolding Inquiry Learning</a:t>
            </a:r>
            <a:endParaRPr lang="el-GR" sz="2400" b="1">
              <a:latin typeface="Arial" charset="0"/>
              <a:cs typeface="Arial" charset="0"/>
            </a:endParaRPr>
          </a:p>
        </p:txBody>
      </p:sp>
      <p:sp>
        <p:nvSpPr>
          <p:cNvPr id="133126" name="AutoShape 6"/>
          <p:cNvSpPr>
            <a:spLocks noChangeAspect="1" noChangeArrowheads="1"/>
          </p:cNvSpPr>
          <p:nvPr/>
        </p:nvSpPr>
        <p:spPr bwMode="auto">
          <a:xfrm>
            <a:off x="611188" y="981074"/>
            <a:ext cx="7848600" cy="5616277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915988" y="1628775"/>
            <a:ext cx="2414587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436" tIns="29718" rIns="59436" bIns="29718"/>
          <a:lstStyle/>
          <a:p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Έλεγχος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2 </a:t>
            </a:r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μεταβλητών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  <a:p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Ομάδες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2 </a:t>
            </a:r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μεταβλητές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δεδομένες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  <a:p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Μέθοδος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ανοιχτή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133129" name="AutoShape 9"/>
          <p:cNvSpPr>
            <a:spLocks/>
          </p:cNvSpPr>
          <p:nvPr/>
        </p:nvSpPr>
        <p:spPr bwMode="auto">
          <a:xfrm>
            <a:off x="736600" y="1544638"/>
            <a:ext cx="2841625" cy="1089025"/>
          </a:xfrm>
          <a:prstGeom prst="accentBorderCallout1">
            <a:avLst>
              <a:gd name="adj1" fmla="val 11532"/>
              <a:gd name="adj2" fmla="val 103866"/>
              <a:gd name="adj3" fmla="val 78282"/>
              <a:gd name="adj4" fmla="val 127824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lIns="59436" tIns="29718" rIns="59436" bIns="29718"/>
          <a:lstStyle/>
          <a:p>
            <a:endParaRPr lang="el-GR"/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823913" y="2922588"/>
            <a:ext cx="24876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436" tIns="29718" rIns="59436" bIns="29718"/>
          <a:lstStyle/>
          <a:p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Έλεγχος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1 </a:t>
            </a:r>
            <a:r>
              <a:rPr lang="el-GR" sz="1400" b="1" dirty="0" err="1">
                <a:solidFill>
                  <a:schemeClr val="bg1"/>
                </a:solidFill>
                <a:latin typeface="Arial" charset="0"/>
              </a:rPr>
              <a:t>ματαβλητής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  <a:p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Ομάδες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  <a:p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Μεταβλητή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δεδομένη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  <a:p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Μέθοδος: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ανοιχτή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900113" y="4149725"/>
            <a:ext cx="24145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436" tIns="29718" rIns="59436" bIns="29718"/>
          <a:lstStyle/>
          <a:p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Έλεγχος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 1 </a:t>
            </a:r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μεταβλητής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  <a:p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Ομάδες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  <a:p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Μεταβλητή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 &amp; </a:t>
            </a:r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Μέθοδος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:</a:t>
            </a:r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 δεδομένη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900113" y="5373688"/>
            <a:ext cx="24479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436" tIns="29718" rIns="59436" bIns="29718"/>
          <a:lstStyle/>
          <a:p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Έλεγχος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 1 </a:t>
            </a:r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μεταβλητής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  <a:p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Επίδειξη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  <a:p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Μεταβλητή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 &amp; </a:t>
            </a:r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Μέθοδος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:</a:t>
            </a:r>
            <a:r>
              <a:rPr lang="el-GR" sz="1400" b="1" dirty="0">
                <a:solidFill>
                  <a:schemeClr val="bg1"/>
                </a:solidFill>
                <a:latin typeface="Arial" charset="0"/>
              </a:rPr>
              <a:t> δεδομένη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133" name="AutoShape 13"/>
          <p:cNvSpPr>
            <a:spLocks/>
          </p:cNvSpPr>
          <p:nvPr/>
        </p:nvSpPr>
        <p:spPr bwMode="auto">
          <a:xfrm>
            <a:off x="719138" y="2867025"/>
            <a:ext cx="2841625" cy="963613"/>
          </a:xfrm>
          <a:prstGeom prst="accentBorderCallout1">
            <a:avLst>
              <a:gd name="adj1" fmla="val 13014"/>
              <a:gd name="adj2" fmla="val 103866"/>
              <a:gd name="adj3" fmla="val 72088"/>
              <a:gd name="adj4" fmla="val 129306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lIns="59436" tIns="29718" rIns="59436" bIns="29718"/>
          <a:lstStyle/>
          <a:p>
            <a:endParaRPr lang="el-GR"/>
          </a:p>
        </p:txBody>
      </p:sp>
      <p:sp>
        <p:nvSpPr>
          <p:cNvPr id="133134" name="AutoShape 14"/>
          <p:cNvSpPr>
            <a:spLocks/>
          </p:cNvSpPr>
          <p:nvPr/>
        </p:nvSpPr>
        <p:spPr bwMode="auto">
          <a:xfrm>
            <a:off x="738188" y="4010025"/>
            <a:ext cx="2786062" cy="1058863"/>
          </a:xfrm>
          <a:prstGeom prst="accentBorderCallout1">
            <a:avLst>
              <a:gd name="adj1" fmla="val 11866"/>
              <a:gd name="adj2" fmla="val 103944"/>
              <a:gd name="adj3" fmla="val 64866"/>
              <a:gd name="adj4" fmla="val 13028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lIns="59436" tIns="29718" rIns="59436" bIns="29718"/>
          <a:lstStyle/>
          <a:p>
            <a:endParaRPr lang="el-GR"/>
          </a:p>
        </p:txBody>
      </p:sp>
      <p:sp>
        <p:nvSpPr>
          <p:cNvPr id="133135" name="AutoShape 15"/>
          <p:cNvSpPr>
            <a:spLocks/>
          </p:cNvSpPr>
          <p:nvPr/>
        </p:nvSpPr>
        <p:spPr bwMode="auto">
          <a:xfrm>
            <a:off x="698500" y="5300663"/>
            <a:ext cx="2840038" cy="1081087"/>
          </a:xfrm>
          <a:prstGeom prst="accentBorderCallout1">
            <a:avLst>
              <a:gd name="adj1" fmla="val 11611"/>
              <a:gd name="adj2" fmla="val 103866"/>
              <a:gd name="adj3" fmla="val 64454"/>
              <a:gd name="adj4" fmla="val 12972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lIns="59436" tIns="29718" rIns="59436" bIns="29718"/>
          <a:lstStyle/>
          <a:p>
            <a:endParaRPr lang="el-GR"/>
          </a:p>
        </p:txBody>
      </p:sp>
      <p:sp>
        <p:nvSpPr>
          <p:cNvPr id="133136" name="Line 16"/>
          <p:cNvSpPr>
            <a:spLocks noChangeShapeType="1"/>
          </p:cNvSpPr>
          <p:nvPr/>
        </p:nvSpPr>
        <p:spPr bwMode="auto">
          <a:xfrm>
            <a:off x="4356100" y="2349500"/>
            <a:ext cx="30163" cy="365283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138" name="Text Box 18"/>
          <p:cNvSpPr txBox="1">
            <a:spLocks noChangeArrowheads="1"/>
          </p:cNvSpPr>
          <p:nvPr/>
        </p:nvSpPr>
        <p:spPr bwMode="auto">
          <a:xfrm>
            <a:off x="5292725" y="5805488"/>
            <a:ext cx="25161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436" tIns="29718" rIns="59436" bIns="29718"/>
          <a:lstStyle/>
          <a:p>
            <a:pPr algn="ctr"/>
            <a:r>
              <a:rPr lang="el-GR" b="1" dirty="0">
                <a:solidFill>
                  <a:srgbClr val="FFFFFF"/>
                </a:solidFill>
                <a:latin typeface="Arial" charset="0"/>
              </a:rPr>
              <a:t>Καθοδηγούμενη Διερεύνηση</a:t>
            </a:r>
            <a:endParaRPr lang="el-GR" dirty="0"/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5292725" y="4508500"/>
            <a:ext cx="2516188" cy="43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436" tIns="29718" rIns="59436" bIns="29718"/>
          <a:lstStyle/>
          <a:p>
            <a:pPr algn="ctr"/>
            <a:r>
              <a:rPr lang="el-GR" b="1" dirty="0" err="1">
                <a:solidFill>
                  <a:srgbClr val="FFFFFF"/>
                </a:solidFill>
                <a:latin typeface="Arial" charset="0"/>
              </a:rPr>
              <a:t>Καθογηγούμενη</a:t>
            </a:r>
            <a:r>
              <a:rPr lang="el-GR" b="1" dirty="0">
                <a:solidFill>
                  <a:srgbClr val="FFFFFF"/>
                </a:solidFill>
                <a:latin typeface="Arial" charset="0"/>
              </a:rPr>
              <a:t> Διερεύνηση</a:t>
            </a:r>
            <a:endParaRPr lang="el-GR" dirty="0"/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5384800" y="3379788"/>
            <a:ext cx="220821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436" tIns="29718" rIns="59436" bIns="29718"/>
          <a:lstStyle/>
          <a:p>
            <a:pPr algn="ctr"/>
            <a:r>
              <a:rPr lang="el-GR" b="1" dirty="0">
                <a:solidFill>
                  <a:srgbClr val="FFFFFF"/>
                </a:solidFill>
                <a:latin typeface="Arial" charset="0"/>
              </a:rPr>
              <a:t>Ανοιχτή Διερεύνηση</a:t>
            </a:r>
            <a:endParaRPr lang="el-GR" dirty="0"/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5364088" y="2060848"/>
            <a:ext cx="230505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436" tIns="29718" rIns="59436" bIns="29718"/>
          <a:lstStyle/>
          <a:p>
            <a:pPr algn="ctr"/>
            <a:r>
              <a:rPr lang="el-GR" b="1" dirty="0">
                <a:solidFill>
                  <a:srgbClr val="FFFFFF"/>
                </a:solidFill>
                <a:latin typeface="Arial" charset="0"/>
              </a:rPr>
              <a:t>Ανοιχτή Διερεύνηση</a:t>
            </a:r>
            <a:endParaRPr lang="el-GR" dirty="0"/>
          </a:p>
        </p:txBody>
      </p:sp>
      <p:sp>
        <p:nvSpPr>
          <p:cNvPr id="133142" name="AutoShape 22"/>
          <p:cNvSpPr>
            <a:spLocks noChangeArrowheads="1"/>
          </p:cNvSpPr>
          <p:nvPr/>
        </p:nvSpPr>
        <p:spPr bwMode="auto">
          <a:xfrm>
            <a:off x="4356100" y="1988840"/>
            <a:ext cx="4060825" cy="720080"/>
          </a:xfrm>
          <a:prstGeom prst="flowChartTerminator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l-GR"/>
          </a:p>
        </p:txBody>
      </p:sp>
      <p:sp>
        <p:nvSpPr>
          <p:cNvPr id="133143" name="AutoShape 23"/>
          <p:cNvSpPr>
            <a:spLocks noChangeArrowheads="1"/>
          </p:cNvSpPr>
          <p:nvPr/>
        </p:nvSpPr>
        <p:spPr bwMode="auto">
          <a:xfrm>
            <a:off x="4394200" y="5733256"/>
            <a:ext cx="4065588" cy="648071"/>
          </a:xfrm>
          <a:prstGeom prst="flowChartTerminator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l-GR"/>
          </a:p>
        </p:txBody>
      </p:sp>
      <p:sp>
        <p:nvSpPr>
          <p:cNvPr id="133144" name="AutoShape 24"/>
          <p:cNvSpPr>
            <a:spLocks noChangeArrowheads="1"/>
          </p:cNvSpPr>
          <p:nvPr/>
        </p:nvSpPr>
        <p:spPr bwMode="auto">
          <a:xfrm>
            <a:off x="4356100" y="4508500"/>
            <a:ext cx="4046538" cy="648692"/>
          </a:xfrm>
          <a:prstGeom prst="flowChartTerminator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l-GR"/>
          </a:p>
        </p:txBody>
      </p:sp>
      <p:sp>
        <p:nvSpPr>
          <p:cNvPr id="133145" name="AutoShape 25"/>
          <p:cNvSpPr>
            <a:spLocks noChangeArrowheads="1"/>
          </p:cNvSpPr>
          <p:nvPr/>
        </p:nvSpPr>
        <p:spPr bwMode="auto">
          <a:xfrm>
            <a:off x="4384675" y="3336924"/>
            <a:ext cx="4075113" cy="740147"/>
          </a:xfrm>
          <a:prstGeom prst="flowChartTerminator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l-GR"/>
          </a:p>
        </p:txBody>
      </p:sp>
      <p:sp>
        <p:nvSpPr>
          <p:cNvPr id="133146" name="Text Box 26"/>
          <p:cNvSpPr txBox="1">
            <a:spLocks noChangeArrowheads="1"/>
          </p:cNvSpPr>
          <p:nvPr/>
        </p:nvSpPr>
        <p:spPr bwMode="auto">
          <a:xfrm rot="2067595">
            <a:off x="3610419" y="5372200"/>
            <a:ext cx="69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 dirty="0">
                <a:solidFill>
                  <a:srgbClr val="CC3300"/>
                </a:solidFill>
              </a:rPr>
              <a:t>Βάρος </a:t>
            </a:r>
          </a:p>
        </p:txBody>
      </p:sp>
      <p:sp>
        <p:nvSpPr>
          <p:cNvPr id="133147" name="Text Box 27"/>
          <p:cNvSpPr txBox="1">
            <a:spLocks noChangeArrowheads="1"/>
          </p:cNvSpPr>
          <p:nvPr/>
        </p:nvSpPr>
        <p:spPr bwMode="auto">
          <a:xfrm rot="2223397">
            <a:off x="3278779" y="4069350"/>
            <a:ext cx="1473610" cy="25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l-GR" sz="1400" b="1" dirty="0">
                <a:solidFill>
                  <a:srgbClr val="CC3300"/>
                </a:solidFill>
              </a:rPr>
              <a:t>Φάρδος δοχείου </a:t>
            </a:r>
          </a:p>
        </p:txBody>
      </p:sp>
      <p:sp>
        <p:nvSpPr>
          <p:cNvPr id="133148" name="Text Box 28"/>
          <p:cNvSpPr txBox="1">
            <a:spLocks noChangeArrowheads="1"/>
          </p:cNvSpPr>
          <p:nvPr/>
        </p:nvSpPr>
        <p:spPr bwMode="auto">
          <a:xfrm rot="2326326">
            <a:off x="3460253" y="2922421"/>
            <a:ext cx="1055097" cy="25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l-GR" sz="1400" b="1" dirty="0">
                <a:solidFill>
                  <a:srgbClr val="CC3300"/>
                </a:solidFill>
                <a:latin typeface="Arial Narrow" pitchFamily="34" charset="0"/>
              </a:rPr>
              <a:t>Είδος υγρού</a:t>
            </a:r>
            <a:endParaRPr lang="el-GR" sz="1400" b="1" dirty="0">
              <a:solidFill>
                <a:srgbClr val="CC3300"/>
              </a:solidFill>
            </a:endParaRPr>
          </a:p>
        </p:txBody>
      </p:sp>
      <p:sp>
        <p:nvSpPr>
          <p:cNvPr id="133149" name="Text Box 29"/>
          <p:cNvSpPr txBox="1">
            <a:spLocks noChangeArrowheads="1"/>
          </p:cNvSpPr>
          <p:nvPr/>
        </p:nvSpPr>
        <p:spPr bwMode="auto">
          <a:xfrm rot="2823090">
            <a:off x="3008555" y="1966219"/>
            <a:ext cx="15584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 dirty="0">
                <a:solidFill>
                  <a:srgbClr val="CC3300"/>
                </a:solidFill>
                <a:latin typeface="Arial Narrow" pitchFamily="34" charset="0"/>
              </a:rPr>
              <a:t>Σχήμα </a:t>
            </a:r>
            <a:r>
              <a:rPr lang="el-GR" sz="1400" b="1" dirty="0" err="1">
                <a:solidFill>
                  <a:srgbClr val="CC3300"/>
                </a:solidFill>
                <a:latin typeface="Arial Narrow" pitchFamily="34" charset="0"/>
              </a:rPr>
              <a:t>αντικειμενου</a:t>
            </a:r>
            <a:endParaRPr lang="el-GR" sz="1400" b="1" dirty="0">
              <a:solidFill>
                <a:srgbClr val="CC3300"/>
              </a:solidFill>
              <a:latin typeface="Arial Narrow" pitchFamily="34" charset="0"/>
            </a:endParaRPr>
          </a:p>
        </p:txBody>
      </p:sp>
      <p:sp>
        <p:nvSpPr>
          <p:cNvPr id="133150" name="Text Box 30"/>
          <p:cNvSpPr txBox="1">
            <a:spLocks noChangeArrowheads="1"/>
          </p:cNvSpPr>
          <p:nvPr/>
        </p:nvSpPr>
        <p:spPr bwMode="auto">
          <a:xfrm rot="2598919">
            <a:off x="3423585" y="1555850"/>
            <a:ext cx="10871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b="1" dirty="0">
                <a:solidFill>
                  <a:srgbClr val="CC3300"/>
                </a:solidFill>
                <a:latin typeface="Arial Narrow" pitchFamily="34" charset="0"/>
              </a:rPr>
              <a:t>Είδος υλικού</a:t>
            </a:r>
          </a:p>
        </p:txBody>
      </p:sp>
    </p:spTree>
    <p:extLst>
      <p:ext uri="{BB962C8B-B14F-4D97-AF65-F5344CB8AC3E}">
        <p14:creationId xmlns:p14="http://schemas.microsoft.com/office/powerpoint/2010/main" val="16927322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907704" y="260648"/>
            <a:ext cx="581306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3200" dirty="0"/>
              <a:t>Βαθμιαία Εισαγωγή στα Μοντέλα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323528" y="1196752"/>
            <a:ext cx="7832657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dirty="0"/>
              <a:t>Από τις βασικές αναπαραστατικές δυνατότητες των μαθητών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067944" y="2348880"/>
            <a:ext cx="4805675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dirty="0"/>
              <a:t>Προς τις πρακτικές των επιστημόνων</a:t>
            </a:r>
          </a:p>
        </p:txBody>
      </p:sp>
      <p:sp>
        <p:nvSpPr>
          <p:cNvPr id="8" name="7 - Βέλος λυγισμένο προς τα επάνω"/>
          <p:cNvSpPr/>
          <p:nvPr/>
        </p:nvSpPr>
        <p:spPr>
          <a:xfrm rot="5400000">
            <a:off x="3095836" y="1952836"/>
            <a:ext cx="936104" cy="720080"/>
          </a:xfrm>
          <a:prstGeom prst="bentUpArrow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3779912" y="1844824"/>
            <a:ext cx="401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……ενδιάμεση μορφή μοντελοποίησης….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7596336" y="2852936"/>
            <a:ext cx="1393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Petrosino</a:t>
            </a:r>
            <a:r>
              <a:rPr lang="en-US" sz="1400" dirty="0"/>
              <a:t> 2003)</a:t>
            </a:r>
            <a:endParaRPr lang="el-GR" sz="1400" dirty="0"/>
          </a:p>
        </p:txBody>
      </p:sp>
      <p:sp>
        <p:nvSpPr>
          <p:cNvPr id="11" name="10 - Επεξήγηση με κάτω βέλος"/>
          <p:cNvSpPr/>
          <p:nvPr/>
        </p:nvSpPr>
        <p:spPr>
          <a:xfrm>
            <a:off x="1403648" y="3429000"/>
            <a:ext cx="6264696" cy="792088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1763688" y="4221088"/>
            <a:ext cx="5649560" cy="830997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Από μοντέλα με μεγάλο βαθμό ομοιότητας </a:t>
            </a:r>
          </a:p>
          <a:p>
            <a:pPr algn="ctr"/>
            <a:r>
              <a:rPr lang="el-GR" sz="2400" dirty="0"/>
              <a:t>με το στόχο που αναπαριστούν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179512" y="5589240"/>
            <a:ext cx="8721362" cy="46166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400" dirty="0"/>
              <a:t>Σταδιακά προς τη μελέτη πιο αφηρημένων εννοιολογικών μοντέλων</a:t>
            </a:r>
          </a:p>
        </p:txBody>
      </p:sp>
      <p:sp>
        <p:nvSpPr>
          <p:cNvPr id="14" name="13 - Βέλος προς τα κάτω"/>
          <p:cNvSpPr/>
          <p:nvPr/>
        </p:nvSpPr>
        <p:spPr>
          <a:xfrm>
            <a:off x="4283968" y="5157192"/>
            <a:ext cx="504056" cy="36004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6300192" y="6237312"/>
            <a:ext cx="216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(</a:t>
            </a:r>
            <a:r>
              <a:rPr lang="en-US" dirty="0" err="1"/>
              <a:t>Treagust</a:t>
            </a:r>
            <a:r>
              <a:rPr lang="en-US" dirty="0"/>
              <a:t> et al. 2002)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02123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5760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l-GR" sz="2800" b="1" dirty="0"/>
              <a:t>Σταδιακή προσέγγιση των μοντέλων</a:t>
            </a:r>
            <a:endParaRPr lang="el-GR" sz="2800" b="1" dirty="0">
              <a:solidFill>
                <a:schemeClr val="tx1"/>
              </a:solidFill>
            </a:endParaRPr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 r="901"/>
          <a:stretch>
            <a:fillRect/>
          </a:stretch>
        </p:blipFill>
        <p:spPr bwMode="auto">
          <a:xfrm>
            <a:off x="395536" y="980728"/>
            <a:ext cx="7992888" cy="52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39292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3529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539552" y="188640"/>
            <a:ext cx="7851648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Σταδιακή προσέγγιση των μοντέλων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4040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/>
          <p:nvPr/>
        </p:nvPicPr>
        <p:blipFill>
          <a:blip r:embed="rId2" cstate="print"/>
          <a:srcRect t="23913"/>
          <a:stretch>
            <a:fillRect/>
          </a:stretch>
        </p:blipFill>
        <p:spPr bwMode="auto">
          <a:xfrm>
            <a:off x="611560" y="2132856"/>
            <a:ext cx="80648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3" cstate="print"/>
          <a:srcRect r="901" b="78182"/>
          <a:stretch>
            <a:fillRect/>
          </a:stretch>
        </p:blipFill>
        <p:spPr bwMode="auto">
          <a:xfrm>
            <a:off x="611560" y="980728"/>
            <a:ext cx="80648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611560" y="188640"/>
            <a:ext cx="7851648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Σταδιακή προσέγγιση των μοντέλων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03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4" name="AutoShape 8"/>
          <p:cNvSpPr>
            <a:spLocks noChangeArrowheads="1"/>
          </p:cNvSpPr>
          <p:nvPr/>
        </p:nvSpPr>
        <p:spPr bwMode="auto">
          <a:xfrm>
            <a:off x="3851920" y="2132856"/>
            <a:ext cx="1439863" cy="1008062"/>
          </a:xfrm>
          <a:prstGeom prst="leftRightArrow">
            <a:avLst>
              <a:gd name="adj1" fmla="val 50000"/>
              <a:gd name="adj2" fmla="val 285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l-GR">
              <a:solidFill>
                <a:srgbClr val="000066"/>
              </a:solidFill>
            </a:endParaRP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88640"/>
            <a:ext cx="4176713" cy="587375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TLS</a:t>
            </a:r>
            <a:endParaRPr lang="el-GR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1"/>
            <a:ext cx="8208912" cy="1008112"/>
          </a:xfrm>
          <a:solidFill>
            <a:schemeClr val="bg1"/>
          </a:solidFill>
          <a:ln w="38100">
            <a:solidFill>
              <a:srgbClr val="9933FF"/>
            </a:solidFill>
            <a:round/>
          </a:ln>
        </p:spPr>
        <p:txBody>
          <a:bodyPr>
            <a:normAutofit/>
          </a:bodyPr>
          <a:lstStyle/>
          <a:p>
            <a:pPr marL="160338" indent="-160338" defTabSz="449263">
              <a:lnSpc>
                <a:spcPct val="90000"/>
              </a:lnSpc>
              <a:tabLst>
                <a:tab pos="160338" algn="l"/>
                <a:tab pos="265113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</a:tabLst>
            </a:pPr>
            <a:r>
              <a:rPr lang="el-GR" sz="28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l-GR" sz="2800" dirty="0" err="1">
                <a:solidFill>
                  <a:srgbClr val="000066"/>
                </a:solidFill>
                <a:latin typeface="Calibri" pitchFamily="34" charset="0"/>
              </a:rPr>
              <a:t>medium</a:t>
            </a:r>
            <a:r>
              <a:rPr lang="el-GR" sz="28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l-GR" sz="2800" dirty="0" err="1">
                <a:solidFill>
                  <a:srgbClr val="000066"/>
                </a:solidFill>
                <a:latin typeface="Calibri" pitchFamily="34" charset="0"/>
              </a:rPr>
              <a:t>scale</a:t>
            </a:r>
            <a:r>
              <a:rPr lang="el-GR" sz="28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l-GR" sz="2800" dirty="0" err="1">
                <a:solidFill>
                  <a:srgbClr val="000066"/>
                </a:solidFill>
                <a:latin typeface="Calibri" pitchFamily="34" charset="0"/>
              </a:rPr>
              <a:t>curriculum</a:t>
            </a:r>
            <a:endParaRPr lang="en-US" sz="2800" dirty="0">
              <a:solidFill>
                <a:srgbClr val="000066"/>
              </a:solidFill>
              <a:latin typeface="Calibri" pitchFamily="34" charset="0"/>
            </a:endParaRPr>
          </a:p>
          <a:p>
            <a:pPr marL="160338" indent="-160338" defTabSz="449263">
              <a:lnSpc>
                <a:spcPct val="90000"/>
              </a:lnSpc>
              <a:tabLst>
                <a:tab pos="160338" algn="l"/>
                <a:tab pos="265113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</a:tabLst>
            </a:pPr>
            <a:r>
              <a:rPr lang="en-US" sz="2800" dirty="0">
                <a:solidFill>
                  <a:srgbClr val="000066"/>
                </a:solidFill>
                <a:latin typeface="Calibri" pitchFamily="34" charset="0"/>
              </a:rPr>
              <a:t>topic-oriented in areas like optic, heat, energy,</a:t>
            </a:r>
            <a:r>
              <a:rPr lang="el-GR" sz="28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000066"/>
                </a:solidFill>
                <a:latin typeface="Calibri" pitchFamily="34" charset="0"/>
              </a:rPr>
              <a:t>fluids…  </a:t>
            </a:r>
            <a:endParaRPr lang="el-GR" sz="28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467544" y="2204864"/>
            <a:ext cx="3103562" cy="946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Grand theories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General orientation </a:t>
            </a:r>
            <a:endParaRPr lang="el-GR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5724128" y="2132856"/>
            <a:ext cx="2971800" cy="946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Designed Teaching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Materials </a:t>
            </a:r>
            <a:endParaRPr lang="el-GR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4211960" y="2348880"/>
            <a:ext cx="765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Gap</a:t>
            </a:r>
            <a:endParaRPr lang="el-GR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259632" y="3501008"/>
            <a:ext cx="6769100" cy="865188"/>
          </a:xfrm>
          <a:prstGeom prst="rect">
            <a:avLst/>
          </a:prstGeom>
          <a:solidFill>
            <a:srgbClr val="000066"/>
          </a:solidFill>
          <a:ln w="38100">
            <a:solidFill>
              <a:srgbClr val="9933FF"/>
            </a:solidFill>
            <a:round/>
          </a:ln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449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0338" algn="l"/>
                <a:tab pos="265113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</a:tabLst>
              <a:defRPr/>
            </a:pP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δοκιμασμένες λύσεις των ΔΜΣ είναι δυνατόν να εφαρμοστούν σε άλλες ανάλογες καταστάσεις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91680" y="4581128"/>
            <a:ext cx="5730030" cy="1754326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400">
                <a:solidFill>
                  <a:schemeClr val="bg1"/>
                </a:solidFill>
                <a:latin typeface="Calibri" pitchFamily="34" charset="0"/>
              </a:rPr>
              <a:t>δυνατότητα θεμελιωμένη πάνω </a:t>
            </a:r>
            <a:endParaRPr lang="en-US" sz="240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l-GR" sz="2400">
                <a:solidFill>
                  <a:schemeClr val="bg1"/>
                </a:solidFill>
                <a:latin typeface="Calibri" pitchFamily="34" charset="0"/>
              </a:rPr>
              <a:t>στη θεωρητική ανάλυση που αναπτύσσεται </a:t>
            </a:r>
          </a:p>
          <a:p>
            <a:pPr algn="ctr">
              <a:lnSpc>
                <a:spcPct val="90000"/>
              </a:lnSpc>
            </a:pPr>
            <a:r>
              <a:rPr lang="el-GR" sz="2400">
                <a:solidFill>
                  <a:schemeClr val="bg1"/>
                </a:solidFill>
                <a:latin typeface="Calibri" pitchFamily="34" charset="0"/>
              </a:rPr>
              <a:t>από τους ερευνητές κάθε ΔΜΣ </a:t>
            </a:r>
            <a:endParaRPr lang="en-US" sz="240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l-GR" sz="2400">
                <a:solidFill>
                  <a:schemeClr val="bg1"/>
                </a:solidFill>
                <a:latin typeface="Calibri" pitchFamily="34" charset="0"/>
              </a:rPr>
              <a:t>πριν - κατά και μετά </a:t>
            </a:r>
          </a:p>
          <a:p>
            <a:pPr algn="ctr">
              <a:lnSpc>
                <a:spcPct val="90000"/>
              </a:lnSpc>
            </a:pPr>
            <a:r>
              <a:rPr lang="el-GR" sz="2400">
                <a:solidFill>
                  <a:schemeClr val="bg1"/>
                </a:solidFill>
                <a:latin typeface="Calibri" pitchFamily="34" charset="0"/>
              </a:rPr>
              <a:t>τη διεξαγωγής της ΔΜΣ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8792" cy="922114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FLOSI: Rooms (6-10)</a:t>
            </a:r>
            <a:b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Introduction of density-models/modeling</a:t>
            </a:r>
            <a:endParaRPr lang="el-GR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539552" y="1412776"/>
          <a:ext cx="806489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69792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5736" y="260648"/>
            <a:ext cx="5040560" cy="85010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FLOSI: Room (11)</a:t>
            </a:r>
            <a:b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Open Problem</a:t>
            </a:r>
            <a:endParaRPr lang="el-GR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755576" y="1556792"/>
          <a:ext cx="777686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14028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16824" cy="77809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/>
              <a:t>Teaching –</a:t>
            </a:r>
            <a:r>
              <a:rPr lang="el-GR" sz="2800" b="1" dirty="0"/>
              <a:t> </a:t>
            </a:r>
            <a:r>
              <a:rPr lang="en-US" sz="2800" b="1" dirty="0"/>
              <a:t>Learning Sequences</a:t>
            </a:r>
            <a:endParaRPr lang="el-GR" sz="2800" b="1" dirty="0"/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683568" y="1772816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358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>
          <a:xfrm>
            <a:off x="2483768" y="764704"/>
            <a:ext cx="4176713" cy="5873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TLS</a:t>
            </a:r>
            <a:endParaRPr lang="el-GR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467544" y="2060848"/>
            <a:ext cx="8216900" cy="3083921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3600" dirty="0">
                <a:solidFill>
                  <a:schemeClr val="bg1"/>
                </a:solidFill>
                <a:latin typeface="Calibri" pitchFamily="34" charset="0"/>
              </a:rPr>
              <a:t>το «χωνευτήρι» των </a:t>
            </a:r>
            <a:r>
              <a:rPr lang="el-GR" sz="3600" i="1" dirty="0">
                <a:solidFill>
                  <a:schemeClr val="bg1"/>
                </a:solidFill>
                <a:latin typeface="Calibri" pitchFamily="34" charset="0"/>
              </a:rPr>
              <a:t>Ειδικών θεωριών</a:t>
            </a:r>
            <a:r>
              <a:rPr lang="el-GR" sz="36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l-GR" sz="3600" dirty="0">
                <a:solidFill>
                  <a:schemeClr val="bg1"/>
                </a:solidFill>
                <a:latin typeface="Calibri" pitchFamily="34" charset="0"/>
              </a:rPr>
              <a:t>είτε δοκιμάζονται, βελτιώνονται, εκλεπτύνονται, </a:t>
            </a:r>
          </a:p>
          <a:p>
            <a:pPr algn="ctr">
              <a:lnSpc>
                <a:spcPct val="90000"/>
              </a:lnSpc>
            </a:pPr>
            <a:r>
              <a:rPr lang="el-GR" sz="3600" dirty="0">
                <a:solidFill>
                  <a:schemeClr val="bg1"/>
                </a:solidFill>
                <a:latin typeface="Calibri" pitchFamily="34" charset="0"/>
              </a:rPr>
              <a:t>είτε προκύπτουν μέσα από τους επαναλαμβανόμενους κύκλους </a:t>
            </a:r>
          </a:p>
          <a:p>
            <a:pPr algn="ctr">
              <a:lnSpc>
                <a:spcPct val="90000"/>
              </a:lnSpc>
            </a:pPr>
            <a:r>
              <a:rPr lang="el-GR" sz="3600" dirty="0">
                <a:solidFill>
                  <a:schemeClr val="bg1"/>
                </a:solidFill>
                <a:latin typeface="Calibri" pitchFamily="34" charset="0"/>
              </a:rPr>
              <a:t>σχεδιασμού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el-GR" sz="3600" dirty="0">
                <a:solidFill>
                  <a:schemeClr val="bg1"/>
                </a:solidFill>
                <a:latin typeface="Calibri" pitchFamily="34" charset="0"/>
              </a:rPr>
              <a:t> αξιολόγησης και εφαρμογής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16824" cy="77809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/>
              <a:t>Teaching –</a:t>
            </a:r>
            <a:r>
              <a:rPr lang="el-GR" sz="2800" b="1" dirty="0"/>
              <a:t> </a:t>
            </a:r>
            <a:r>
              <a:rPr lang="en-US" sz="2800" b="1" dirty="0"/>
              <a:t>Learning Sequences</a:t>
            </a:r>
            <a:endParaRPr lang="el-GR" sz="2800" b="1" dirty="0"/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683568" y="1772816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16824" cy="77809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/>
              <a:t>Teaching –</a:t>
            </a:r>
            <a:r>
              <a:rPr lang="el-GR" sz="2800" b="1" dirty="0"/>
              <a:t> </a:t>
            </a:r>
            <a:r>
              <a:rPr lang="en-US" sz="2800" b="1" dirty="0"/>
              <a:t>Learning Sequences</a:t>
            </a:r>
            <a:endParaRPr lang="el-GR" sz="2800" b="1" dirty="0"/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683568" y="1772816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3 - Ομάδα"/>
          <p:cNvGrpSpPr/>
          <p:nvPr/>
        </p:nvGrpSpPr>
        <p:grpSpPr>
          <a:xfrm>
            <a:off x="5868144" y="2060848"/>
            <a:ext cx="296416" cy="864096"/>
            <a:chOff x="5868144" y="2060848"/>
            <a:chExt cx="296416" cy="864096"/>
          </a:xfrm>
        </p:grpSpPr>
        <p:cxnSp>
          <p:nvCxnSpPr>
            <p:cNvPr id="5" name="4 - Ευθύγραμμο βέλος σύνδεσης"/>
            <p:cNvCxnSpPr/>
            <p:nvPr/>
          </p:nvCxnSpPr>
          <p:spPr>
            <a:xfrm>
              <a:off x="5868144" y="2060848"/>
              <a:ext cx="0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5 - Ευθύγραμμο βέλος σύνδεσης"/>
            <p:cNvCxnSpPr/>
            <p:nvPr/>
          </p:nvCxnSpPr>
          <p:spPr>
            <a:xfrm flipH="1" flipV="1">
              <a:off x="6156176" y="2060848"/>
              <a:ext cx="8384" cy="8004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2594</Words>
  <Application>Microsoft Office PowerPoint</Application>
  <PresentationFormat>On-screen Show (4:3)</PresentationFormat>
  <Paragraphs>428</Paragraphs>
  <Slides>62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Arial Narrow</vt:lpstr>
      <vt:lpstr>Calibri</vt:lpstr>
      <vt:lpstr>Comic Sans MS</vt:lpstr>
      <vt:lpstr>Times New Roman</vt:lpstr>
      <vt:lpstr>Wingdings</vt:lpstr>
      <vt:lpstr>Θέμα του Office</vt:lpstr>
      <vt:lpstr>SCIENCE EDUCATION</vt:lpstr>
      <vt:lpstr>PowerPoint Presentation</vt:lpstr>
      <vt:lpstr>PowerPoint Presentation</vt:lpstr>
      <vt:lpstr>Grand theories – Specific theories-TLS</vt:lpstr>
      <vt:lpstr>PowerPoint Presentation</vt:lpstr>
      <vt:lpstr>TLS</vt:lpstr>
      <vt:lpstr>TLS</vt:lpstr>
      <vt:lpstr>Teaching – Learning Sequences</vt:lpstr>
      <vt:lpstr>Teaching – Learning Sequences</vt:lpstr>
      <vt:lpstr>Content-Περιεχόμενο</vt:lpstr>
      <vt:lpstr>PowerPoint Presentation</vt:lpstr>
      <vt:lpstr>Σχεδιασμός και Ανάπτυξη της ΔΜΣ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Σχεδιασμός &amp; ανάπτυξη (διδακτικών υλικών) - ΔΜA</vt:lpstr>
      <vt:lpstr>Teaching – Learning Sequences</vt:lpstr>
      <vt:lpstr>Content-Περιεχόμενο</vt:lpstr>
      <vt:lpstr>Σχεδιασμός και Ανάπτυξη της ΔΜΣ</vt:lpstr>
      <vt:lpstr>Πυκνότητα- Π/Β: Ιδέες και δυσκολίες κατανόησης</vt:lpstr>
      <vt:lpstr>Eννοιολογικό πλαίσιο που έχουν οι μαθητές για την ύλη</vt:lpstr>
      <vt:lpstr>Eννοιολογικό πλαίσιο που έχουν οι μαθητές για την ύλη</vt:lpstr>
      <vt:lpstr>Πυκνότητα- Π/Β: Ιδέες και δυσκολίες κατανόησης</vt:lpstr>
      <vt:lpstr>Πυκνότητα- Π/Β: Ιδέες και δυσκολίες κατανόησης</vt:lpstr>
      <vt:lpstr>Εντατικά – Εκτατικά Μεγέθη</vt:lpstr>
      <vt:lpstr>PowerPoint Presentation</vt:lpstr>
      <vt:lpstr>Πυκνότητα- Π/Β: Ιδέες και δυσκολίες κατανόησης</vt:lpstr>
      <vt:lpstr>PowerPoint Presentation</vt:lpstr>
      <vt:lpstr>Content-Περιεχόμενο</vt:lpstr>
      <vt:lpstr>Μοντέλα: σημαντικά εργαλεία για τη βελτίωση της εννοιολογικής κατανόησης</vt:lpstr>
      <vt:lpstr>Μοντέλα-Μοντελοποίηση</vt:lpstr>
      <vt:lpstr>Teaching – Learning Sequences</vt:lpstr>
      <vt:lpstr>ΜΟΝΤΕΛΑ</vt:lpstr>
      <vt:lpstr>ΜΟΝΤΕΛΑ</vt:lpstr>
      <vt:lpstr>ΜΟΝΤΕΛΑ</vt:lpstr>
      <vt:lpstr>ΣKΟΠΟΣ ΜΟΝΤΕΛΩΝ</vt:lpstr>
      <vt:lpstr>ΧΑΡΑΚΤΗΡΙΣΤΙΚΑ ΤΗΣ ΦΥΣΗΣ ΤΩΝ ΜΟΝΤΕΛΩΝ</vt:lpstr>
      <vt:lpstr>KOINA ΧΑΡΑΚΤΗΡΙΣΤΙΚΑ ΤΩΝ ΜΟΝΤΕΛΩΝ</vt:lpstr>
      <vt:lpstr>ΜΟΝΤΕΛΟΠΟΙΗΣΗ</vt:lpstr>
      <vt:lpstr>Διαφορετικές προσεγγίσεις μοντελοποίησης στις ΔΜΣ</vt:lpstr>
      <vt:lpstr>Σχεδιασμός και Ανάπτυξη της ΔΜΣ</vt:lpstr>
      <vt:lpstr>PowerPoint Presentation</vt:lpstr>
      <vt:lpstr>PowerPoint Presentation</vt:lpstr>
      <vt:lpstr>Content-Περιεχόμενο</vt:lpstr>
      <vt:lpstr>Teaching – Learning 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Content-Περιεχόμενο</vt:lpstr>
      <vt:lpstr>PowerPoint Presentation</vt:lpstr>
      <vt:lpstr>Rationale of the TLS- Scaffolding Inquiry Learning</vt:lpstr>
      <vt:lpstr>PowerPoint Presentation</vt:lpstr>
      <vt:lpstr>Σταδιακή προσέγγιση των μοντέλων</vt:lpstr>
      <vt:lpstr>PowerPoint Presentation</vt:lpstr>
      <vt:lpstr>PowerPoint Presentation</vt:lpstr>
      <vt:lpstr>FLOSI: Rooms (6-10) Introduction of density-models/modeling</vt:lpstr>
      <vt:lpstr>FLOSI: Room (11) Open Problem</vt:lpstr>
      <vt:lpstr>Teaching – Learning Sequences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EDUCATION</dc:title>
  <dc:creator>Asus</dc:creator>
  <cp:lastModifiedBy>Anna Spyrtou</cp:lastModifiedBy>
  <cp:revision>253</cp:revision>
  <dcterms:created xsi:type="dcterms:W3CDTF">2012-03-11T07:55:09Z</dcterms:created>
  <dcterms:modified xsi:type="dcterms:W3CDTF">2018-03-11T07:29:45Z</dcterms:modified>
</cp:coreProperties>
</file>