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614A0-FE7F-6462-ABF1-CD887836A3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D67982-6B8D-02F7-969A-26538CB46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6F0BC-C132-EA6C-ACC7-21C7B081B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C319-DFA5-4DA6-8F66-C4BC605C7F1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F7BA0-0FEA-7B75-E41F-A397EC8EE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71FC0-9D72-ACEE-57C4-4442199C6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CC10F-76A9-4182-BE14-66EEBE7C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596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BF3F5-8B0A-1555-DA11-0E9E4CA11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B1E47D-7A82-C67C-546C-CC05DF933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1C58-ECD3-AD41-3544-1F55C048B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C319-DFA5-4DA6-8F66-C4BC605C7F1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14401-1179-DD66-521E-08D55B09A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11E76-5F9E-F500-AF86-5BB171EFF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CC10F-76A9-4182-BE14-66EEBE7C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5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5C9C2F-F683-4ACD-DA94-16B3A77D2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A86E02-09C4-ADA1-0711-C30D636F6D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E5317-E9CD-3228-BDF4-3AF475685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C319-DFA5-4DA6-8F66-C4BC605C7F1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87585-C541-1C1A-68D8-E6569320C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C7743-65DB-A59B-8A4A-A35667F86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CC10F-76A9-4182-BE14-66EEBE7C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1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2D79B-70CD-9685-FA02-78A628580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B66D9-BFBD-81FB-2F14-943E77A7C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F40EB-E903-9D79-C0D5-11FBE2CF2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C319-DFA5-4DA6-8F66-C4BC605C7F1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49732-D6F4-0BA5-6608-613C71A54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41013-3656-CA7B-3C92-D04597977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CC10F-76A9-4182-BE14-66EEBE7C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16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9786F-7962-926B-269D-465C19E9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D4B4D-8601-85DD-F581-934E91649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BD877-89C8-537A-671E-D4B310CB5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C319-DFA5-4DA6-8F66-C4BC605C7F1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84CE1-5109-A402-5D72-C63C286BF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CA700-D86D-61A1-4579-D73067E13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CC10F-76A9-4182-BE14-66EEBE7C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738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C2F18-6A8C-4598-7872-1531B9465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60BB2-494F-8981-40EF-A28367BED3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B3DCB7-C34F-55BA-45B0-CCD6BC22A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D38BF-9A77-3538-0620-6DBDD6358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C319-DFA5-4DA6-8F66-C4BC605C7F1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6EB133-882B-5B81-E891-8C3DE7CE0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0AAB7-8115-64B2-1738-68D52134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CC10F-76A9-4182-BE14-66EEBE7C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303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136BA-5615-8DEB-A2A9-2F3D1AFC3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9C0F49-75CF-2278-5B56-A5A0B27EC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FA3B3C-9193-8592-981B-B5F117003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DD9253-BE40-A917-29DD-70003C4E2B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00A17D-14FA-3D6E-29A8-F39CAAF32C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8C8DD2-DDA3-1FBF-1CB9-755EAF22C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C319-DFA5-4DA6-8F66-C4BC605C7F1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6F65E7-9DF6-2143-BA86-012211699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CBF8E4-BCC8-71E2-CBF6-95E9AC570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CC10F-76A9-4182-BE14-66EEBE7C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16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99CD0-89A1-A108-5133-8077C1D93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4CD3D1-9858-1232-9ACC-53A72C4AE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C319-DFA5-4DA6-8F66-C4BC605C7F1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1C2A13-994E-95E6-407B-C9D1BC74C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E60151-487D-83A8-880C-8304FB179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CC10F-76A9-4182-BE14-66EEBE7C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46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85563F-5E95-DC29-7A99-1CC1C02DF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C319-DFA5-4DA6-8F66-C4BC605C7F1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9773AC-54B6-3C37-1268-27C61082D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77DC3E-A47C-C38E-92EF-D006F5C56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CC10F-76A9-4182-BE14-66EEBE7C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EE801-8867-7F6D-8B1D-6B163474C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782F9-88DC-22C4-A2E6-1C05DC719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B6874F-832B-6F6D-FA3B-33B4282598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4045E-47F8-0A4E-ACBC-74AA9F162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C319-DFA5-4DA6-8F66-C4BC605C7F1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6A528-41AF-784D-A572-039AE15F8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4EAFE-21BE-2D5D-C4F4-F90FE52FA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CC10F-76A9-4182-BE14-66EEBE7C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1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97123-2CF1-5929-6E2B-9F671E2AD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730A0D-5DB3-AADD-7123-AA584F91A6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AA203F-5B8D-61F5-D069-4D062A34B3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537CFC-08EC-11B6-D7F6-D98F72D1C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C319-DFA5-4DA6-8F66-C4BC605C7F1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BB6572-B73D-DE14-F43E-E0721751E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252CF-DE1C-ECAE-E8C5-99446EF5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CC10F-76A9-4182-BE14-66EEBE7C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49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909BBE-231F-8EA6-22E8-868EBD2B8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79D97-CA26-1203-0DA5-883B72EF9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58359-BFB7-4636-ADDC-C5784BBFE1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B7C319-DFA5-4DA6-8F66-C4BC605C7F1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78772-09E4-CFB9-FF5C-D93A013407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4876B-C5D6-9BD4-2909-198B50DDD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FCC10F-76A9-4182-BE14-66EEBE7C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93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B731B-BEE7-23BD-D20A-1B9CE068F5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Άσκηση στην αίθουσα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C177B3-5FF7-6183-A1B5-0E99805A97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Σχεδιασμός μιας επικοινωνιακής καμπάνιας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126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9FC41-91D9-DDC8-BFA6-40B10DC08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Ελληνική εταιρεία παραγωγής βιολογικών προϊόντων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56F98-8CFC-2AD2-2947-05299A161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Θέλει να λανσάρει ένα βιολογικό προϊόν καθαρισμού για το σπίτι στην αγορά της Ελλάδας.</a:t>
            </a:r>
          </a:p>
          <a:p>
            <a:pPr lvl="1"/>
            <a:r>
              <a:rPr lang="en-US" dirty="0"/>
              <a:t>Eco-clean</a:t>
            </a:r>
          </a:p>
          <a:p>
            <a:pPr lvl="1"/>
            <a:r>
              <a:rPr lang="en-US" dirty="0"/>
              <a:t>100% </a:t>
            </a:r>
            <a:r>
              <a:rPr lang="el-GR" dirty="0"/>
              <a:t>φυσικό προϊόν</a:t>
            </a:r>
          </a:p>
          <a:p>
            <a:pPr lvl="1"/>
            <a:r>
              <a:rPr lang="el-GR" dirty="0"/>
              <a:t>Βιοδιασπώμενα συστατικά φυτικής προέλευσης χωρίς χημικά πρόσθετα</a:t>
            </a:r>
          </a:p>
          <a:p>
            <a:pPr lvl="1"/>
            <a:r>
              <a:rPr lang="el-GR" dirty="0"/>
              <a:t>Ιδανικό για κάθε επιφάνεια του σπιτιού όπως πάγκους, μπάνια, κουζίνες</a:t>
            </a:r>
          </a:p>
          <a:p>
            <a:pPr lvl="1"/>
            <a:r>
              <a:rPr lang="el-GR" dirty="0"/>
              <a:t>Δροσερό άρωμα λεμονιού</a:t>
            </a:r>
          </a:p>
          <a:p>
            <a:pPr lvl="1"/>
            <a:r>
              <a:rPr lang="el-GR" dirty="0"/>
              <a:t>Κατάλληλο για άτομα με ευαισθησίες</a:t>
            </a:r>
          </a:p>
          <a:p>
            <a:pPr lvl="1"/>
            <a:r>
              <a:rPr lang="el-GR" dirty="0"/>
              <a:t>100% ανακυκλώσιμη συσκευασία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016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F209E-3150-82BD-5DD9-4234DE72D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Ζητούμενο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43EC8-E32B-F85B-14E8-330A11E61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Να σχεδιάσετε ένα πρόγραμμα δημοσίων σχέσεων για την κυκλοφορία του νέου προϊόντος στην αγορά της Ελλάδα.</a:t>
            </a:r>
          </a:p>
          <a:p>
            <a:r>
              <a:rPr lang="el-GR" dirty="0"/>
              <a:t>Το πρόγραμμα θα ξεκινάει σε ημερομηνία που θα επιλέξετε εσείς και θα έχει διάρκεια 6 μηνών και προϋπολογισμό 30.000€</a:t>
            </a:r>
          </a:p>
          <a:p>
            <a:r>
              <a:rPr lang="el-GR" dirty="0"/>
              <a:t>Θα πρέπει να ακολουθήσετε τα 4 στάδια του προγράμματος</a:t>
            </a:r>
          </a:p>
          <a:p>
            <a:pPr lvl="1"/>
            <a:r>
              <a:rPr lang="el-GR" b="1" dirty="0"/>
              <a:t>Έρευνα</a:t>
            </a:r>
            <a:r>
              <a:rPr lang="el-GR" dirty="0"/>
              <a:t>: επιχείρησης</a:t>
            </a:r>
            <a:r>
              <a:rPr lang="el-GR" b="1" dirty="0"/>
              <a:t>, κοινού, περιβάλλοντος</a:t>
            </a:r>
          </a:p>
          <a:p>
            <a:pPr lvl="1"/>
            <a:r>
              <a:rPr lang="el-GR" b="1" dirty="0" err="1"/>
              <a:t>Στοχοθεσία</a:t>
            </a:r>
            <a:r>
              <a:rPr lang="el-GR" b="1" dirty="0"/>
              <a:t>: παρακίνησης και συμπεριφοράς</a:t>
            </a:r>
          </a:p>
          <a:p>
            <a:pPr lvl="1"/>
            <a:r>
              <a:rPr lang="el-GR" b="1" dirty="0"/>
              <a:t>Σχεδιασμός: κεντρική ιδέα (σλόγκαν), μέσα επικοινωνίας και μηνύματα, προϋπολογισμός και χρονοδιάγραμμα</a:t>
            </a:r>
          </a:p>
          <a:p>
            <a:pPr lvl="1"/>
            <a:r>
              <a:rPr lang="el-GR" b="1" dirty="0"/>
              <a:t>Αξιολόγηση: πως θα αξιολογήσετε τα αποτελέσματα</a:t>
            </a:r>
          </a:p>
        </p:txBody>
      </p:sp>
    </p:spTree>
    <p:extLst>
      <p:ext uri="{BB962C8B-B14F-4D97-AF65-F5344CB8AC3E}">
        <p14:creationId xmlns:p14="http://schemas.microsoft.com/office/powerpoint/2010/main" val="3509774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144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Άσκηση στην αίθουσα</vt:lpstr>
      <vt:lpstr>Ελληνική εταιρεία παραγωγής βιολογικών προϊόντων</vt:lpstr>
      <vt:lpstr>Ζητούμενο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ΤΡΙΑΝΤΑΦΥΛΛΙΔΟΥ ΑΜΑΛΙΑ</dc:creator>
  <cp:lastModifiedBy>ΤΡΙΑΝΤΑΦΥΛΛΙΔΟΥ ΑΜΑΛΙΑ</cp:lastModifiedBy>
  <cp:revision>1</cp:revision>
  <dcterms:created xsi:type="dcterms:W3CDTF">2024-11-25T06:31:53Z</dcterms:created>
  <dcterms:modified xsi:type="dcterms:W3CDTF">2024-11-25T06:41:39Z</dcterms:modified>
</cp:coreProperties>
</file>