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Lst>
  <p:sldIdLst>
    <p:sldId id="256" r:id="rId2"/>
    <p:sldId id="257" r:id="rId3"/>
    <p:sldId id="258" r:id="rId4"/>
    <p:sldId id="259" r:id="rId5"/>
    <p:sldId id="260" r:id="rId6"/>
    <p:sldId id="261" r:id="rId7"/>
    <p:sldId id="263" r:id="rId8"/>
    <p:sldId id="265" r:id="rId9"/>
    <p:sldId id="266" r:id="rId10"/>
    <p:sldId id="269" r:id="rId11"/>
    <p:sldId id="267" r:id="rId12"/>
    <p:sldId id="264" r:id="rId13"/>
    <p:sldId id="268"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88C04B-2077-4B4C-9C43-9E243CCEB73E}" v="6" dt="2023-01-19T19:16:54.2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w Kalfa" userId="766f4aed66d438f1" providerId="LiveId" clId="{CD88C04B-2077-4B4C-9C43-9E243CCEB73E}"/>
    <pc:docChg chg="custSel addSld delSld modSld sldOrd addMainMaster delMainMaster">
      <pc:chgData name="Marw Kalfa" userId="766f4aed66d438f1" providerId="LiveId" clId="{CD88C04B-2077-4B4C-9C43-9E243CCEB73E}" dt="2023-01-19T19:34:40.949" v="677" actId="14100"/>
      <pc:docMkLst>
        <pc:docMk/>
      </pc:docMkLst>
      <pc:sldChg chg="addSp modSp new mod setBg modClrScheme chgLayout">
        <pc:chgData name="Marw Kalfa" userId="766f4aed66d438f1" providerId="LiveId" clId="{CD88C04B-2077-4B4C-9C43-9E243CCEB73E}" dt="2023-01-19T19:16:57.866" v="59" actId="26606"/>
        <pc:sldMkLst>
          <pc:docMk/>
          <pc:sldMk cId="379512051" sldId="256"/>
        </pc:sldMkLst>
        <pc:spChg chg="mod">
          <ac:chgData name="Marw Kalfa" userId="766f4aed66d438f1" providerId="LiveId" clId="{CD88C04B-2077-4B4C-9C43-9E243CCEB73E}" dt="2023-01-19T19:16:57.866" v="59" actId="26606"/>
          <ac:spMkLst>
            <pc:docMk/>
            <pc:sldMk cId="379512051" sldId="256"/>
            <ac:spMk id="2" creationId="{AD0F5446-3F45-8640-D5EA-A72CFEC37CC7}"/>
          </ac:spMkLst>
        </pc:spChg>
        <pc:spChg chg="mod">
          <ac:chgData name="Marw Kalfa" userId="766f4aed66d438f1" providerId="LiveId" clId="{CD88C04B-2077-4B4C-9C43-9E243CCEB73E}" dt="2023-01-19T19:16:57.866" v="59" actId="26606"/>
          <ac:spMkLst>
            <pc:docMk/>
            <pc:sldMk cId="379512051" sldId="256"/>
            <ac:spMk id="3" creationId="{DD71A4C9-0571-89E0-61A3-4DBA033B0387}"/>
          </ac:spMkLst>
        </pc:spChg>
        <pc:spChg chg="add">
          <ac:chgData name="Marw Kalfa" userId="766f4aed66d438f1" providerId="LiveId" clId="{CD88C04B-2077-4B4C-9C43-9E243CCEB73E}" dt="2023-01-19T19:16:57.866" v="59" actId="26606"/>
          <ac:spMkLst>
            <pc:docMk/>
            <pc:sldMk cId="379512051" sldId="256"/>
            <ac:spMk id="9" creationId="{AE192E3E-68A9-4F36-936C-1C8D0B9EF132}"/>
          </ac:spMkLst>
        </pc:spChg>
        <pc:spChg chg="add">
          <ac:chgData name="Marw Kalfa" userId="766f4aed66d438f1" providerId="LiveId" clId="{CD88C04B-2077-4B4C-9C43-9E243CCEB73E}" dt="2023-01-19T19:16:57.866" v="59" actId="26606"/>
          <ac:spMkLst>
            <pc:docMk/>
            <pc:sldMk cId="379512051" sldId="256"/>
            <ac:spMk id="11" creationId="{1C852C25-4464-4613-94DA-7412FF756E10}"/>
          </ac:spMkLst>
        </pc:spChg>
        <pc:spChg chg="add">
          <ac:chgData name="Marw Kalfa" userId="766f4aed66d438f1" providerId="LiveId" clId="{CD88C04B-2077-4B4C-9C43-9E243CCEB73E}" dt="2023-01-19T19:16:57.866" v="59" actId="26606"/>
          <ac:spMkLst>
            <pc:docMk/>
            <pc:sldMk cId="379512051" sldId="256"/>
            <ac:spMk id="13" creationId="{424227C0-1C28-4574-96C0-36D90661A53F}"/>
          </ac:spMkLst>
        </pc:spChg>
        <pc:spChg chg="add">
          <ac:chgData name="Marw Kalfa" userId="766f4aed66d438f1" providerId="LiveId" clId="{CD88C04B-2077-4B4C-9C43-9E243CCEB73E}" dt="2023-01-19T19:16:57.866" v="59" actId="26606"/>
          <ac:spMkLst>
            <pc:docMk/>
            <pc:sldMk cId="379512051" sldId="256"/>
            <ac:spMk id="15" creationId="{7B2CA80B-A8CD-4C81-90DC-D43EFD3B3770}"/>
          </ac:spMkLst>
        </pc:spChg>
        <pc:spChg chg="add">
          <ac:chgData name="Marw Kalfa" userId="766f4aed66d438f1" providerId="LiveId" clId="{CD88C04B-2077-4B4C-9C43-9E243CCEB73E}" dt="2023-01-19T19:16:57.866" v="59" actId="26606"/>
          <ac:spMkLst>
            <pc:docMk/>
            <pc:sldMk cId="379512051" sldId="256"/>
            <ac:spMk id="17" creationId="{22F70C1E-70A9-4389-843B-5784E2A9E77C}"/>
          </ac:spMkLst>
        </pc:spChg>
        <pc:spChg chg="add">
          <ac:chgData name="Marw Kalfa" userId="766f4aed66d438f1" providerId="LiveId" clId="{CD88C04B-2077-4B4C-9C43-9E243CCEB73E}" dt="2023-01-19T19:16:57.866" v="59" actId="26606"/>
          <ac:spMkLst>
            <pc:docMk/>
            <pc:sldMk cId="379512051" sldId="256"/>
            <ac:spMk id="19" creationId="{A64B72EE-05D8-415A-BBB0-B6781D8659A3}"/>
          </ac:spMkLst>
        </pc:spChg>
        <pc:picChg chg="add">
          <ac:chgData name="Marw Kalfa" userId="766f4aed66d438f1" providerId="LiveId" clId="{CD88C04B-2077-4B4C-9C43-9E243CCEB73E}" dt="2023-01-19T19:16:57.866" v="59" actId="26606"/>
          <ac:picMkLst>
            <pc:docMk/>
            <pc:sldMk cId="379512051" sldId="256"/>
            <ac:picMk id="4" creationId="{F5C5F84A-DA3B-FF9A-0BA5-8FCFCCD727BD}"/>
          </ac:picMkLst>
        </pc:picChg>
      </pc:sldChg>
      <pc:sldChg chg="addSp delSp modSp new mod setBg">
        <pc:chgData name="Marw Kalfa" userId="766f4aed66d438f1" providerId="LiveId" clId="{CD88C04B-2077-4B4C-9C43-9E243CCEB73E}" dt="2023-01-19T19:18:19.774" v="79" actId="14100"/>
        <pc:sldMkLst>
          <pc:docMk/>
          <pc:sldMk cId="3995996516" sldId="257"/>
        </pc:sldMkLst>
        <pc:spChg chg="del mod">
          <ac:chgData name="Marw Kalfa" userId="766f4aed66d438f1" providerId="LiveId" clId="{CD88C04B-2077-4B4C-9C43-9E243CCEB73E}" dt="2023-01-19T19:18:18.253" v="78" actId="478"/>
          <ac:spMkLst>
            <pc:docMk/>
            <pc:sldMk cId="3995996516" sldId="257"/>
            <ac:spMk id="2" creationId="{04EC8B81-0C1A-CD94-82E7-9C4D8404AE30}"/>
          </ac:spMkLst>
        </pc:spChg>
        <pc:spChg chg="mod">
          <ac:chgData name="Marw Kalfa" userId="766f4aed66d438f1" providerId="LiveId" clId="{CD88C04B-2077-4B4C-9C43-9E243CCEB73E}" dt="2023-01-19T19:18:19.774" v="79" actId="14100"/>
          <ac:spMkLst>
            <pc:docMk/>
            <pc:sldMk cId="3995996516" sldId="257"/>
            <ac:spMk id="3" creationId="{8944CC3B-25E1-AEF2-31CD-18A77B1816F7}"/>
          </ac:spMkLst>
        </pc:spChg>
        <pc:spChg chg="add">
          <ac:chgData name="Marw Kalfa" userId="766f4aed66d438f1" providerId="LiveId" clId="{CD88C04B-2077-4B4C-9C43-9E243CCEB73E}" dt="2023-01-19T19:17:08.644" v="61" actId="26606"/>
          <ac:spMkLst>
            <pc:docMk/>
            <pc:sldMk cId="3995996516" sldId="257"/>
            <ac:spMk id="8" creationId="{D93C0950-3C3C-4FE9-BE59-DAF5AEF993AE}"/>
          </ac:spMkLst>
        </pc:spChg>
        <pc:spChg chg="add">
          <ac:chgData name="Marw Kalfa" userId="766f4aed66d438f1" providerId="LiveId" clId="{CD88C04B-2077-4B4C-9C43-9E243CCEB73E}" dt="2023-01-19T19:17:08.644" v="61" actId="26606"/>
          <ac:spMkLst>
            <pc:docMk/>
            <pc:sldMk cId="3995996516" sldId="257"/>
            <ac:spMk id="10" creationId="{4C415DDA-2676-413C-8636-3E46EB18FAAC}"/>
          </ac:spMkLst>
        </pc:spChg>
        <pc:spChg chg="add">
          <ac:chgData name="Marw Kalfa" userId="766f4aed66d438f1" providerId="LiveId" clId="{CD88C04B-2077-4B4C-9C43-9E243CCEB73E}" dt="2023-01-19T19:17:08.644" v="61" actId="26606"/>
          <ac:spMkLst>
            <pc:docMk/>
            <pc:sldMk cId="3995996516" sldId="257"/>
            <ac:spMk id="12" creationId="{9CD5FADB-FB52-448C-9702-2000373C298A}"/>
          </ac:spMkLst>
        </pc:spChg>
        <pc:spChg chg="add">
          <ac:chgData name="Marw Kalfa" userId="766f4aed66d438f1" providerId="LiveId" clId="{CD88C04B-2077-4B4C-9C43-9E243CCEB73E}" dt="2023-01-19T19:17:08.644" v="61" actId="26606"/>
          <ac:spMkLst>
            <pc:docMk/>
            <pc:sldMk cId="3995996516" sldId="257"/>
            <ac:spMk id="14" creationId="{30F2F495-5DE2-4DF5-8741-3841A9DE41B3}"/>
          </ac:spMkLst>
        </pc:spChg>
        <pc:spChg chg="add">
          <ac:chgData name="Marw Kalfa" userId="766f4aed66d438f1" providerId="LiveId" clId="{CD88C04B-2077-4B4C-9C43-9E243CCEB73E}" dt="2023-01-19T19:17:08.644" v="61" actId="26606"/>
          <ac:spMkLst>
            <pc:docMk/>
            <pc:sldMk cId="3995996516" sldId="257"/>
            <ac:spMk id="16" creationId="{6A740D2F-CBAA-486B-B578-F35085ECE7DE}"/>
          </ac:spMkLst>
        </pc:spChg>
      </pc:sldChg>
      <pc:sldChg chg="delSp modSp add mod">
        <pc:chgData name="Marw Kalfa" userId="766f4aed66d438f1" providerId="LiveId" clId="{CD88C04B-2077-4B4C-9C43-9E243CCEB73E}" dt="2023-01-19T19:19:12.898" v="103" actId="14100"/>
        <pc:sldMkLst>
          <pc:docMk/>
          <pc:sldMk cId="3128762156" sldId="258"/>
        </pc:sldMkLst>
        <pc:spChg chg="del">
          <ac:chgData name="Marw Kalfa" userId="766f4aed66d438f1" providerId="LiveId" clId="{CD88C04B-2077-4B4C-9C43-9E243CCEB73E}" dt="2023-01-19T19:19:11.127" v="102" actId="478"/>
          <ac:spMkLst>
            <pc:docMk/>
            <pc:sldMk cId="3128762156" sldId="258"/>
            <ac:spMk id="2" creationId="{04EC8B81-0C1A-CD94-82E7-9C4D8404AE30}"/>
          </ac:spMkLst>
        </pc:spChg>
        <pc:spChg chg="mod">
          <ac:chgData name="Marw Kalfa" userId="766f4aed66d438f1" providerId="LiveId" clId="{CD88C04B-2077-4B4C-9C43-9E243CCEB73E}" dt="2023-01-19T19:19:12.898" v="103" actId="14100"/>
          <ac:spMkLst>
            <pc:docMk/>
            <pc:sldMk cId="3128762156" sldId="258"/>
            <ac:spMk id="3" creationId="{8944CC3B-25E1-AEF2-31CD-18A77B1816F7}"/>
          </ac:spMkLst>
        </pc:spChg>
      </pc:sldChg>
      <pc:sldChg chg="addSp modSp add mod">
        <pc:chgData name="Marw Kalfa" userId="766f4aed66d438f1" providerId="LiveId" clId="{CD88C04B-2077-4B4C-9C43-9E243CCEB73E}" dt="2023-01-19T19:19:53.887" v="113" actId="1076"/>
        <pc:sldMkLst>
          <pc:docMk/>
          <pc:sldMk cId="838678736" sldId="259"/>
        </pc:sldMkLst>
        <pc:spChg chg="add mod">
          <ac:chgData name="Marw Kalfa" userId="766f4aed66d438f1" providerId="LiveId" clId="{CD88C04B-2077-4B4C-9C43-9E243CCEB73E}" dt="2023-01-19T19:19:53.887" v="113" actId="1076"/>
          <ac:spMkLst>
            <pc:docMk/>
            <pc:sldMk cId="838678736" sldId="259"/>
            <ac:spMk id="2" creationId="{05F86574-55F8-4BE2-8A0A-05BCE0C36A54}"/>
          </ac:spMkLst>
        </pc:spChg>
        <pc:spChg chg="mod">
          <ac:chgData name="Marw Kalfa" userId="766f4aed66d438f1" providerId="LiveId" clId="{CD88C04B-2077-4B4C-9C43-9E243CCEB73E}" dt="2023-01-19T19:19:42.951" v="110" actId="122"/>
          <ac:spMkLst>
            <pc:docMk/>
            <pc:sldMk cId="838678736" sldId="259"/>
            <ac:spMk id="3" creationId="{8944CC3B-25E1-AEF2-31CD-18A77B1816F7}"/>
          </ac:spMkLst>
        </pc:spChg>
      </pc:sldChg>
      <pc:sldChg chg="addSp delSp modSp add mod ord">
        <pc:chgData name="Marw Kalfa" userId="766f4aed66d438f1" providerId="LiveId" clId="{CD88C04B-2077-4B4C-9C43-9E243CCEB73E}" dt="2023-01-19T19:21:12.590" v="158" actId="12"/>
        <pc:sldMkLst>
          <pc:docMk/>
          <pc:sldMk cId="2930128930" sldId="260"/>
        </pc:sldMkLst>
        <pc:spChg chg="del">
          <ac:chgData name="Marw Kalfa" userId="766f4aed66d438f1" providerId="LiveId" clId="{CD88C04B-2077-4B4C-9C43-9E243CCEB73E}" dt="2023-01-19T19:20:01.766" v="117" actId="478"/>
          <ac:spMkLst>
            <pc:docMk/>
            <pc:sldMk cId="2930128930" sldId="260"/>
            <ac:spMk id="2" creationId="{05F86574-55F8-4BE2-8A0A-05BCE0C36A54}"/>
          </ac:spMkLst>
        </pc:spChg>
        <pc:spChg chg="mod">
          <ac:chgData name="Marw Kalfa" userId="766f4aed66d438f1" providerId="LiveId" clId="{CD88C04B-2077-4B4C-9C43-9E243CCEB73E}" dt="2023-01-19T19:20:05.723" v="119" actId="14100"/>
          <ac:spMkLst>
            <pc:docMk/>
            <pc:sldMk cId="2930128930" sldId="260"/>
            <ac:spMk id="3" creationId="{8944CC3B-25E1-AEF2-31CD-18A77B1816F7}"/>
          </ac:spMkLst>
        </pc:spChg>
        <pc:spChg chg="add mod">
          <ac:chgData name="Marw Kalfa" userId="766f4aed66d438f1" providerId="LiveId" clId="{CD88C04B-2077-4B4C-9C43-9E243CCEB73E}" dt="2023-01-19T19:21:12.590" v="158" actId="12"/>
          <ac:spMkLst>
            <pc:docMk/>
            <pc:sldMk cId="2930128930" sldId="260"/>
            <ac:spMk id="5" creationId="{2D154DD7-98C0-DF63-BACA-BB6BA3F8E889}"/>
          </ac:spMkLst>
        </pc:spChg>
      </pc:sldChg>
      <pc:sldChg chg="modSp add mod">
        <pc:chgData name="Marw Kalfa" userId="766f4aed66d438f1" providerId="LiveId" clId="{CD88C04B-2077-4B4C-9C43-9E243CCEB73E}" dt="2023-01-19T19:21:53.263" v="165" actId="20577"/>
        <pc:sldMkLst>
          <pc:docMk/>
          <pc:sldMk cId="1866392697" sldId="261"/>
        </pc:sldMkLst>
        <pc:spChg chg="mod">
          <ac:chgData name="Marw Kalfa" userId="766f4aed66d438f1" providerId="LiveId" clId="{CD88C04B-2077-4B4C-9C43-9E243CCEB73E}" dt="2023-01-19T19:21:53.263" v="165" actId="20577"/>
          <ac:spMkLst>
            <pc:docMk/>
            <pc:sldMk cId="1866392697" sldId="261"/>
            <ac:spMk id="5" creationId="{2D154DD7-98C0-DF63-BACA-BB6BA3F8E889}"/>
          </ac:spMkLst>
        </pc:spChg>
      </pc:sldChg>
      <pc:sldChg chg="new del">
        <pc:chgData name="Marw Kalfa" userId="766f4aed66d438f1" providerId="LiveId" clId="{CD88C04B-2077-4B4C-9C43-9E243CCEB73E}" dt="2023-01-19T19:24:20.652" v="221" actId="47"/>
        <pc:sldMkLst>
          <pc:docMk/>
          <pc:sldMk cId="2078832000" sldId="262"/>
        </pc:sldMkLst>
      </pc:sldChg>
      <pc:sldChg chg="modSp add mod">
        <pc:chgData name="Marw Kalfa" userId="766f4aed66d438f1" providerId="LiveId" clId="{CD88C04B-2077-4B4C-9C43-9E243CCEB73E}" dt="2023-01-19T19:24:13.873" v="219" actId="14100"/>
        <pc:sldMkLst>
          <pc:docMk/>
          <pc:sldMk cId="1703211707" sldId="263"/>
        </pc:sldMkLst>
        <pc:spChg chg="mod">
          <ac:chgData name="Marw Kalfa" userId="766f4aed66d438f1" providerId="LiveId" clId="{CD88C04B-2077-4B4C-9C43-9E243CCEB73E}" dt="2023-01-19T19:24:13.873" v="219" actId="14100"/>
          <ac:spMkLst>
            <pc:docMk/>
            <pc:sldMk cId="1703211707" sldId="263"/>
            <ac:spMk id="5" creationId="{2D154DD7-98C0-DF63-BACA-BB6BA3F8E889}"/>
          </ac:spMkLst>
        </pc:spChg>
      </pc:sldChg>
      <pc:sldChg chg="modSp new mod">
        <pc:chgData name="Marw Kalfa" userId="766f4aed66d438f1" providerId="LiveId" clId="{CD88C04B-2077-4B4C-9C43-9E243CCEB73E}" dt="2023-01-19T19:27:06.944" v="287" actId="14100"/>
        <pc:sldMkLst>
          <pc:docMk/>
          <pc:sldMk cId="2998928078" sldId="264"/>
        </pc:sldMkLst>
        <pc:spChg chg="mod">
          <ac:chgData name="Marw Kalfa" userId="766f4aed66d438f1" providerId="LiveId" clId="{CD88C04B-2077-4B4C-9C43-9E243CCEB73E}" dt="2023-01-19T19:27:06.944" v="287" actId="14100"/>
          <ac:spMkLst>
            <pc:docMk/>
            <pc:sldMk cId="2998928078" sldId="264"/>
            <ac:spMk id="2" creationId="{08898F67-8AEE-E702-7444-D5E82029D61E}"/>
          </ac:spMkLst>
        </pc:spChg>
        <pc:spChg chg="mod">
          <ac:chgData name="Marw Kalfa" userId="766f4aed66d438f1" providerId="LiveId" clId="{CD88C04B-2077-4B4C-9C43-9E243CCEB73E}" dt="2023-01-19T19:27:03.003" v="286" actId="14100"/>
          <ac:spMkLst>
            <pc:docMk/>
            <pc:sldMk cId="2998928078" sldId="264"/>
            <ac:spMk id="3" creationId="{11967DAF-9DA0-62EF-6A6F-1F964578DA45}"/>
          </ac:spMkLst>
        </pc:spChg>
      </pc:sldChg>
      <pc:sldChg chg="modSp add mod ord">
        <pc:chgData name="Marw Kalfa" userId="766f4aed66d438f1" providerId="LiveId" clId="{CD88C04B-2077-4B4C-9C43-9E243CCEB73E}" dt="2023-01-19T19:24:00.036" v="214" actId="12"/>
        <pc:sldMkLst>
          <pc:docMk/>
          <pc:sldMk cId="2615895129" sldId="265"/>
        </pc:sldMkLst>
        <pc:spChg chg="mod">
          <ac:chgData name="Marw Kalfa" userId="766f4aed66d438f1" providerId="LiveId" clId="{CD88C04B-2077-4B4C-9C43-9E243CCEB73E}" dt="2023-01-19T19:24:00.036" v="214" actId="12"/>
          <ac:spMkLst>
            <pc:docMk/>
            <pc:sldMk cId="2615895129" sldId="265"/>
            <ac:spMk id="5" creationId="{2D154DD7-98C0-DF63-BACA-BB6BA3F8E889}"/>
          </ac:spMkLst>
        </pc:spChg>
      </pc:sldChg>
      <pc:sldChg chg="modSp add mod">
        <pc:chgData name="Marw Kalfa" userId="766f4aed66d438f1" providerId="LiveId" clId="{CD88C04B-2077-4B4C-9C43-9E243CCEB73E}" dt="2023-01-19T19:25:02.524" v="232" actId="20577"/>
        <pc:sldMkLst>
          <pc:docMk/>
          <pc:sldMk cId="1492342627" sldId="266"/>
        </pc:sldMkLst>
        <pc:spChg chg="mod">
          <ac:chgData name="Marw Kalfa" userId="766f4aed66d438f1" providerId="LiveId" clId="{CD88C04B-2077-4B4C-9C43-9E243CCEB73E}" dt="2023-01-19T19:25:02.524" v="232" actId="20577"/>
          <ac:spMkLst>
            <pc:docMk/>
            <pc:sldMk cId="1492342627" sldId="266"/>
            <ac:spMk id="5" creationId="{2D154DD7-98C0-DF63-BACA-BB6BA3F8E889}"/>
          </ac:spMkLst>
        </pc:spChg>
      </pc:sldChg>
      <pc:sldChg chg="addSp modSp add mod">
        <pc:chgData name="Marw Kalfa" userId="766f4aed66d438f1" providerId="LiveId" clId="{CD88C04B-2077-4B4C-9C43-9E243CCEB73E}" dt="2023-01-19T19:26:09.857" v="244" actId="1076"/>
        <pc:sldMkLst>
          <pc:docMk/>
          <pc:sldMk cId="104986108" sldId="267"/>
        </pc:sldMkLst>
        <pc:spChg chg="add mod">
          <ac:chgData name="Marw Kalfa" userId="766f4aed66d438f1" providerId="LiveId" clId="{CD88C04B-2077-4B4C-9C43-9E243CCEB73E}" dt="2023-01-19T19:26:09.857" v="244" actId="1076"/>
          <ac:spMkLst>
            <pc:docMk/>
            <pc:sldMk cId="104986108" sldId="267"/>
            <ac:spMk id="2" creationId="{BB1741E0-B3A8-3B65-5DB7-55D1E3CCB6CE}"/>
          </ac:spMkLst>
        </pc:spChg>
        <pc:spChg chg="mod">
          <ac:chgData name="Marw Kalfa" userId="766f4aed66d438f1" providerId="LiveId" clId="{CD88C04B-2077-4B4C-9C43-9E243CCEB73E}" dt="2023-01-19T19:26:01.358" v="242" actId="122"/>
          <ac:spMkLst>
            <pc:docMk/>
            <pc:sldMk cId="104986108" sldId="267"/>
            <ac:spMk id="5" creationId="{2D154DD7-98C0-DF63-BACA-BB6BA3F8E889}"/>
          </ac:spMkLst>
        </pc:spChg>
      </pc:sldChg>
      <pc:sldChg chg="delSp modSp add mod ord">
        <pc:chgData name="Marw Kalfa" userId="766f4aed66d438f1" providerId="LiveId" clId="{CD88C04B-2077-4B4C-9C43-9E243CCEB73E}" dt="2023-01-19T19:28:14.964" v="312" actId="1076"/>
        <pc:sldMkLst>
          <pc:docMk/>
          <pc:sldMk cId="1463909408" sldId="268"/>
        </pc:sldMkLst>
        <pc:spChg chg="del">
          <ac:chgData name="Marw Kalfa" userId="766f4aed66d438f1" providerId="LiveId" clId="{CD88C04B-2077-4B4C-9C43-9E243CCEB73E}" dt="2023-01-19T19:27:17.179" v="293" actId="478"/>
          <ac:spMkLst>
            <pc:docMk/>
            <pc:sldMk cId="1463909408" sldId="268"/>
            <ac:spMk id="2" creationId="{BB1741E0-B3A8-3B65-5DB7-55D1E3CCB6CE}"/>
          </ac:spMkLst>
        </pc:spChg>
        <pc:spChg chg="mod">
          <ac:chgData name="Marw Kalfa" userId="766f4aed66d438f1" providerId="LiveId" clId="{CD88C04B-2077-4B4C-9C43-9E243CCEB73E}" dt="2023-01-19T19:28:14.964" v="312" actId="1076"/>
          <ac:spMkLst>
            <pc:docMk/>
            <pc:sldMk cId="1463909408" sldId="268"/>
            <ac:spMk id="3" creationId="{8944CC3B-25E1-AEF2-31CD-18A77B1816F7}"/>
          </ac:spMkLst>
        </pc:spChg>
        <pc:spChg chg="mod">
          <ac:chgData name="Marw Kalfa" userId="766f4aed66d438f1" providerId="LiveId" clId="{CD88C04B-2077-4B4C-9C43-9E243CCEB73E}" dt="2023-01-19T19:28:14.571" v="311" actId="1076"/>
          <ac:spMkLst>
            <pc:docMk/>
            <pc:sldMk cId="1463909408" sldId="268"/>
            <ac:spMk id="5" creationId="{2D154DD7-98C0-DF63-BACA-BB6BA3F8E889}"/>
          </ac:spMkLst>
        </pc:spChg>
      </pc:sldChg>
      <pc:sldChg chg="modSp new mod">
        <pc:chgData name="Marw Kalfa" userId="766f4aed66d438f1" providerId="LiveId" clId="{CD88C04B-2077-4B4C-9C43-9E243CCEB73E}" dt="2023-01-19T19:31:31" v="556" actId="14100"/>
        <pc:sldMkLst>
          <pc:docMk/>
          <pc:sldMk cId="190300652" sldId="269"/>
        </pc:sldMkLst>
        <pc:spChg chg="mod">
          <ac:chgData name="Marw Kalfa" userId="766f4aed66d438f1" providerId="LiveId" clId="{CD88C04B-2077-4B4C-9C43-9E243CCEB73E}" dt="2023-01-19T19:31:27.663" v="555" actId="20577"/>
          <ac:spMkLst>
            <pc:docMk/>
            <pc:sldMk cId="190300652" sldId="269"/>
            <ac:spMk id="2" creationId="{8B596578-FB9F-AF3C-45B0-3F721341716E}"/>
          </ac:spMkLst>
        </pc:spChg>
        <pc:spChg chg="mod">
          <ac:chgData name="Marw Kalfa" userId="766f4aed66d438f1" providerId="LiveId" clId="{CD88C04B-2077-4B4C-9C43-9E243CCEB73E}" dt="2023-01-19T19:31:31" v="556" actId="14100"/>
          <ac:spMkLst>
            <pc:docMk/>
            <pc:sldMk cId="190300652" sldId="269"/>
            <ac:spMk id="3" creationId="{B088BA39-93B9-5254-D4A0-B3A5CE7679A9}"/>
          </ac:spMkLst>
        </pc:spChg>
      </pc:sldChg>
      <pc:sldChg chg="modSp add mod">
        <pc:chgData name="Marw Kalfa" userId="766f4aed66d438f1" providerId="LiveId" clId="{CD88C04B-2077-4B4C-9C43-9E243CCEB73E}" dt="2023-01-19T19:33:31.261" v="623" actId="255"/>
        <pc:sldMkLst>
          <pc:docMk/>
          <pc:sldMk cId="4008885579" sldId="270"/>
        </pc:sldMkLst>
        <pc:spChg chg="mod">
          <ac:chgData name="Marw Kalfa" userId="766f4aed66d438f1" providerId="LiveId" clId="{CD88C04B-2077-4B4C-9C43-9E243CCEB73E}" dt="2023-01-19T19:33:31.261" v="623" actId="255"/>
          <ac:spMkLst>
            <pc:docMk/>
            <pc:sldMk cId="4008885579" sldId="270"/>
            <ac:spMk id="5" creationId="{2D154DD7-98C0-DF63-BACA-BB6BA3F8E889}"/>
          </ac:spMkLst>
        </pc:spChg>
      </pc:sldChg>
      <pc:sldChg chg="modSp new mod">
        <pc:chgData name="Marw Kalfa" userId="766f4aed66d438f1" providerId="LiveId" clId="{CD88C04B-2077-4B4C-9C43-9E243CCEB73E}" dt="2023-01-19T19:34:40.949" v="677" actId="14100"/>
        <pc:sldMkLst>
          <pc:docMk/>
          <pc:sldMk cId="2457846590" sldId="271"/>
        </pc:sldMkLst>
        <pc:spChg chg="mod">
          <ac:chgData name="Marw Kalfa" userId="766f4aed66d438f1" providerId="LiveId" clId="{CD88C04B-2077-4B4C-9C43-9E243CCEB73E}" dt="2023-01-19T19:33:52.291" v="661" actId="14100"/>
          <ac:spMkLst>
            <pc:docMk/>
            <pc:sldMk cId="2457846590" sldId="271"/>
            <ac:spMk id="2" creationId="{692586C7-0000-B147-A77B-42EA2A0CED3D}"/>
          </ac:spMkLst>
        </pc:spChg>
        <pc:spChg chg="mod">
          <ac:chgData name="Marw Kalfa" userId="766f4aed66d438f1" providerId="LiveId" clId="{CD88C04B-2077-4B4C-9C43-9E243CCEB73E}" dt="2023-01-19T19:34:40.949" v="677" actId="14100"/>
          <ac:spMkLst>
            <pc:docMk/>
            <pc:sldMk cId="2457846590" sldId="271"/>
            <ac:spMk id="3" creationId="{E8CC5822-F12C-1445-F994-DDD4973E6ADB}"/>
          </ac:spMkLst>
        </pc:spChg>
      </pc:sldChg>
      <pc:sldMasterChg chg="del delSldLayout">
        <pc:chgData name="Marw Kalfa" userId="766f4aed66d438f1" providerId="LiveId" clId="{CD88C04B-2077-4B4C-9C43-9E243CCEB73E}" dt="2023-01-19T19:16:57.866" v="59" actId="26606"/>
        <pc:sldMasterMkLst>
          <pc:docMk/>
          <pc:sldMasterMk cId="2904748042" sldId="2147483719"/>
        </pc:sldMasterMkLst>
        <pc:sldLayoutChg chg="del">
          <pc:chgData name="Marw Kalfa" userId="766f4aed66d438f1" providerId="LiveId" clId="{CD88C04B-2077-4B4C-9C43-9E243CCEB73E}" dt="2023-01-19T19:16:57.866" v="59" actId="26606"/>
          <pc:sldLayoutMkLst>
            <pc:docMk/>
            <pc:sldMasterMk cId="2904748042" sldId="2147483719"/>
            <pc:sldLayoutMk cId="85431556" sldId="2147483720"/>
          </pc:sldLayoutMkLst>
        </pc:sldLayoutChg>
        <pc:sldLayoutChg chg="del">
          <pc:chgData name="Marw Kalfa" userId="766f4aed66d438f1" providerId="LiveId" clId="{CD88C04B-2077-4B4C-9C43-9E243CCEB73E}" dt="2023-01-19T19:16:57.866" v="59" actId="26606"/>
          <pc:sldLayoutMkLst>
            <pc:docMk/>
            <pc:sldMasterMk cId="2904748042" sldId="2147483719"/>
            <pc:sldLayoutMk cId="4163758209" sldId="2147483721"/>
          </pc:sldLayoutMkLst>
        </pc:sldLayoutChg>
        <pc:sldLayoutChg chg="del">
          <pc:chgData name="Marw Kalfa" userId="766f4aed66d438f1" providerId="LiveId" clId="{CD88C04B-2077-4B4C-9C43-9E243CCEB73E}" dt="2023-01-19T19:16:57.866" v="59" actId="26606"/>
          <pc:sldLayoutMkLst>
            <pc:docMk/>
            <pc:sldMasterMk cId="2904748042" sldId="2147483719"/>
            <pc:sldLayoutMk cId="380724016" sldId="2147483722"/>
          </pc:sldLayoutMkLst>
        </pc:sldLayoutChg>
        <pc:sldLayoutChg chg="del">
          <pc:chgData name="Marw Kalfa" userId="766f4aed66d438f1" providerId="LiveId" clId="{CD88C04B-2077-4B4C-9C43-9E243CCEB73E}" dt="2023-01-19T19:16:57.866" v="59" actId="26606"/>
          <pc:sldLayoutMkLst>
            <pc:docMk/>
            <pc:sldMasterMk cId="2904748042" sldId="2147483719"/>
            <pc:sldLayoutMk cId="689630440" sldId="2147483723"/>
          </pc:sldLayoutMkLst>
        </pc:sldLayoutChg>
        <pc:sldLayoutChg chg="del">
          <pc:chgData name="Marw Kalfa" userId="766f4aed66d438f1" providerId="LiveId" clId="{CD88C04B-2077-4B4C-9C43-9E243CCEB73E}" dt="2023-01-19T19:16:57.866" v="59" actId="26606"/>
          <pc:sldLayoutMkLst>
            <pc:docMk/>
            <pc:sldMasterMk cId="2904748042" sldId="2147483719"/>
            <pc:sldLayoutMk cId="748508303" sldId="2147483724"/>
          </pc:sldLayoutMkLst>
        </pc:sldLayoutChg>
        <pc:sldLayoutChg chg="del">
          <pc:chgData name="Marw Kalfa" userId="766f4aed66d438f1" providerId="LiveId" clId="{CD88C04B-2077-4B4C-9C43-9E243CCEB73E}" dt="2023-01-19T19:16:57.866" v="59" actId="26606"/>
          <pc:sldLayoutMkLst>
            <pc:docMk/>
            <pc:sldMasterMk cId="2904748042" sldId="2147483719"/>
            <pc:sldLayoutMk cId="1114724843" sldId="2147483725"/>
          </pc:sldLayoutMkLst>
        </pc:sldLayoutChg>
        <pc:sldLayoutChg chg="del">
          <pc:chgData name="Marw Kalfa" userId="766f4aed66d438f1" providerId="LiveId" clId="{CD88C04B-2077-4B4C-9C43-9E243CCEB73E}" dt="2023-01-19T19:16:57.866" v="59" actId="26606"/>
          <pc:sldLayoutMkLst>
            <pc:docMk/>
            <pc:sldMasterMk cId="2904748042" sldId="2147483719"/>
            <pc:sldLayoutMk cId="1616016601" sldId="2147483726"/>
          </pc:sldLayoutMkLst>
        </pc:sldLayoutChg>
        <pc:sldLayoutChg chg="del">
          <pc:chgData name="Marw Kalfa" userId="766f4aed66d438f1" providerId="LiveId" clId="{CD88C04B-2077-4B4C-9C43-9E243CCEB73E}" dt="2023-01-19T19:16:57.866" v="59" actId="26606"/>
          <pc:sldLayoutMkLst>
            <pc:docMk/>
            <pc:sldMasterMk cId="2904748042" sldId="2147483719"/>
            <pc:sldLayoutMk cId="1775123162" sldId="2147483727"/>
          </pc:sldLayoutMkLst>
        </pc:sldLayoutChg>
        <pc:sldLayoutChg chg="del">
          <pc:chgData name="Marw Kalfa" userId="766f4aed66d438f1" providerId="LiveId" clId="{CD88C04B-2077-4B4C-9C43-9E243CCEB73E}" dt="2023-01-19T19:16:57.866" v="59" actId="26606"/>
          <pc:sldLayoutMkLst>
            <pc:docMk/>
            <pc:sldMasterMk cId="2904748042" sldId="2147483719"/>
            <pc:sldLayoutMk cId="191662511" sldId="2147483728"/>
          </pc:sldLayoutMkLst>
        </pc:sldLayoutChg>
        <pc:sldLayoutChg chg="del">
          <pc:chgData name="Marw Kalfa" userId="766f4aed66d438f1" providerId="LiveId" clId="{CD88C04B-2077-4B4C-9C43-9E243CCEB73E}" dt="2023-01-19T19:16:57.866" v="59" actId="26606"/>
          <pc:sldLayoutMkLst>
            <pc:docMk/>
            <pc:sldMasterMk cId="2904748042" sldId="2147483719"/>
            <pc:sldLayoutMk cId="22932936" sldId="2147483729"/>
          </pc:sldLayoutMkLst>
        </pc:sldLayoutChg>
        <pc:sldLayoutChg chg="del">
          <pc:chgData name="Marw Kalfa" userId="766f4aed66d438f1" providerId="LiveId" clId="{CD88C04B-2077-4B4C-9C43-9E243CCEB73E}" dt="2023-01-19T19:16:57.866" v="59" actId="26606"/>
          <pc:sldLayoutMkLst>
            <pc:docMk/>
            <pc:sldMasterMk cId="2904748042" sldId="2147483719"/>
            <pc:sldLayoutMk cId="2775861435" sldId="2147483730"/>
          </pc:sldLayoutMkLst>
        </pc:sldLayoutChg>
        <pc:sldLayoutChg chg="del">
          <pc:chgData name="Marw Kalfa" userId="766f4aed66d438f1" providerId="LiveId" clId="{CD88C04B-2077-4B4C-9C43-9E243CCEB73E}" dt="2023-01-19T19:16:57.866" v="59" actId="26606"/>
          <pc:sldLayoutMkLst>
            <pc:docMk/>
            <pc:sldMasterMk cId="2904748042" sldId="2147483719"/>
            <pc:sldLayoutMk cId="1449898776" sldId="2147483731"/>
          </pc:sldLayoutMkLst>
        </pc:sldLayoutChg>
        <pc:sldLayoutChg chg="del">
          <pc:chgData name="Marw Kalfa" userId="766f4aed66d438f1" providerId="LiveId" clId="{CD88C04B-2077-4B4C-9C43-9E243CCEB73E}" dt="2023-01-19T19:16:57.866" v="59" actId="26606"/>
          <pc:sldLayoutMkLst>
            <pc:docMk/>
            <pc:sldMasterMk cId="2904748042" sldId="2147483719"/>
            <pc:sldLayoutMk cId="2132951276" sldId="2147483732"/>
          </pc:sldLayoutMkLst>
        </pc:sldLayoutChg>
        <pc:sldLayoutChg chg="del">
          <pc:chgData name="Marw Kalfa" userId="766f4aed66d438f1" providerId="LiveId" clId="{CD88C04B-2077-4B4C-9C43-9E243CCEB73E}" dt="2023-01-19T19:16:57.866" v="59" actId="26606"/>
          <pc:sldLayoutMkLst>
            <pc:docMk/>
            <pc:sldMasterMk cId="2904748042" sldId="2147483719"/>
            <pc:sldLayoutMk cId="2164059509" sldId="2147483733"/>
          </pc:sldLayoutMkLst>
        </pc:sldLayoutChg>
        <pc:sldLayoutChg chg="del">
          <pc:chgData name="Marw Kalfa" userId="766f4aed66d438f1" providerId="LiveId" clId="{CD88C04B-2077-4B4C-9C43-9E243CCEB73E}" dt="2023-01-19T19:16:57.866" v="59" actId="26606"/>
          <pc:sldLayoutMkLst>
            <pc:docMk/>
            <pc:sldMasterMk cId="2904748042" sldId="2147483719"/>
            <pc:sldLayoutMk cId="3507027698" sldId="2147483734"/>
          </pc:sldLayoutMkLst>
        </pc:sldLayoutChg>
        <pc:sldLayoutChg chg="del">
          <pc:chgData name="Marw Kalfa" userId="766f4aed66d438f1" providerId="LiveId" clId="{CD88C04B-2077-4B4C-9C43-9E243CCEB73E}" dt="2023-01-19T19:16:57.866" v="59" actId="26606"/>
          <pc:sldLayoutMkLst>
            <pc:docMk/>
            <pc:sldMasterMk cId="2904748042" sldId="2147483719"/>
            <pc:sldLayoutMk cId="1547399789" sldId="2147483735"/>
          </pc:sldLayoutMkLst>
        </pc:sldLayoutChg>
        <pc:sldLayoutChg chg="del">
          <pc:chgData name="Marw Kalfa" userId="766f4aed66d438f1" providerId="LiveId" clId="{CD88C04B-2077-4B4C-9C43-9E243CCEB73E}" dt="2023-01-19T19:16:57.866" v="59" actId="26606"/>
          <pc:sldLayoutMkLst>
            <pc:docMk/>
            <pc:sldMasterMk cId="2904748042" sldId="2147483719"/>
            <pc:sldLayoutMk cId="3277594385" sldId="2147483736"/>
          </pc:sldLayoutMkLst>
        </pc:sldLayoutChg>
      </pc:sldMasterChg>
      <pc:sldMasterChg chg="add addSldLayout">
        <pc:chgData name="Marw Kalfa" userId="766f4aed66d438f1" providerId="LiveId" clId="{CD88C04B-2077-4B4C-9C43-9E243CCEB73E}" dt="2023-01-19T19:16:57.866" v="59" actId="26606"/>
        <pc:sldMasterMkLst>
          <pc:docMk/>
          <pc:sldMasterMk cId="278883740" sldId="2147483757"/>
        </pc:sldMasterMkLst>
        <pc:sldLayoutChg chg="add">
          <pc:chgData name="Marw Kalfa" userId="766f4aed66d438f1" providerId="LiveId" clId="{CD88C04B-2077-4B4C-9C43-9E243CCEB73E}" dt="2023-01-19T19:16:57.866" v="59" actId="26606"/>
          <pc:sldLayoutMkLst>
            <pc:docMk/>
            <pc:sldMasterMk cId="278883740" sldId="2147483757"/>
            <pc:sldLayoutMk cId="1446933551" sldId="2147483746"/>
          </pc:sldLayoutMkLst>
        </pc:sldLayoutChg>
        <pc:sldLayoutChg chg="add">
          <pc:chgData name="Marw Kalfa" userId="766f4aed66d438f1" providerId="LiveId" clId="{CD88C04B-2077-4B4C-9C43-9E243CCEB73E}" dt="2023-01-19T19:16:57.866" v="59" actId="26606"/>
          <pc:sldLayoutMkLst>
            <pc:docMk/>
            <pc:sldMasterMk cId="278883740" sldId="2147483757"/>
            <pc:sldLayoutMk cId="2630165359" sldId="2147483747"/>
          </pc:sldLayoutMkLst>
        </pc:sldLayoutChg>
        <pc:sldLayoutChg chg="add">
          <pc:chgData name="Marw Kalfa" userId="766f4aed66d438f1" providerId="LiveId" clId="{CD88C04B-2077-4B4C-9C43-9E243CCEB73E}" dt="2023-01-19T19:16:57.866" v="59" actId="26606"/>
          <pc:sldLayoutMkLst>
            <pc:docMk/>
            <pc:sldMasterMk cId="278883740" sldId="2147483757"/>
            <pc:sldLayoutMk cId="202415950" sldId="2147483748"/>
          </pc:sldLayoutMkLst>
        </pc:sldLayoutChg>
        <pc:sldLayoutChg chg="add">
          <pc:chgData name="Marw Kalfa" userId="766f4aed66d438f1" providerId="LiveId" clId="{CD88C04B-2077-4B4C-9C43-9E243CCEB73E}" dt="2023-01-19T19:16:57.866" v="59" actId="26606"/>
          <pc:sldLayoutMkLst>
            <pc:docMk/>
            <pc:sldMasterMk cId="278883740" sldId="2147483757"/>
            <pc:sldLayoutMk cId="762935579" sldId="2147483749"/>
          </pc:sldLayoutMkLst>
        </pc:sldLayoutChg>
        <pc:sldLayoutChg chg="add">
          <pc:chgData name="Marw Kalfa" userId="766f4aed66d438f1" providerId="LiveId" clId="{CD88C04B-2077-4B4C-9C43-9E243CCEB73E}" dt="2023-01-19T19:16:57.866" v="59" actId="26606"/>
          <pc:sldLayoutMkLst>
            <pc:docMk/>
            <pc:sldMasterMk cId="278883740" sldId="2147483757"/>
            <pc:sldLayoutMk cId="1401740083" sldId="2147483750"/>
          </pc:sldLayoutMkLst>
        </pc:sldLayoutChg>
        <pc:sldLayoutChg chg="add">
          <pc:chgData name="Marw Kalfa" userId="766f4aed66d438f1" providerId="LiveId" clId="{CD88C04B-2077-4B4C-9C43-9E243CCEB73E}" dt="2023-01-19T19:16:57.866" v="59" actId="26606"/>
          <pc:sldLayoutMkLst>
            <pc:docMk/>
            <pc:sldMasterMk cId="278883740" sldId="2147483757"/>
            <pc:sldLayoutMk cId="2887626856" sldId="2147483751"/>
          </pc:sldLayoutMkLst>
        </pc:sldLayoutChg>
        <pc:sldLayoutChg chg="add">
          <pc:chgData name="Marw Kalfa" userId="766f4aed66d438f1" providerId="LiveId" clId="{CD88C04B-2077-4B4C-9C43-9E243CCEB73E}" dt="2023-01-19T19:16:57.866" v="59" actId="26606"/>
          <pc:sldLayoutMkLst>
            <pc:docMk/>
            <pc:sldMasterMk cId="278883740" sldId="2147483757"/>
            <pc:sldLayoutMk cId="1665630004" sldId="2147483752"/>
          </pc:sldLayoutMkLst>
        </pc:sldLayoutChg>
        <pc:sldLayoutChg chg="add">
          <pc:chgData name="Marw Kalfa" userId="766f4aed66d438f1" providerId="LiveId" clId="{CD88C04B-2077-4B4C-9C43-9E243CCEB73E}" dt="2023-01-19T19:16:57.866" v="59" actId="26606"/>
          <pc:sldLayoutMkLst>
            <pc:docMk/>
            <pc:sldMasterMk cId="278883740" sldId="2147483757"/>
            <pc:sldLayoutMk cId="151971750" sldId="2147483753"/>
          </pc:sldLayoutMkLst>
        </pc:sldLayoutChg>
        <pc:sldLayoutChg chg="add">
          <pc:chgData name="Marw Kalfa" userId="766f4aed66d438f1" providerId="LiveId" clId="{CD88C04B-2077-4B4C-9C43-9E243CCEB73E}" dt="2023-01-19T19:16:57.866" v="59" actId="26606"/>
          <pc:sldLayoutMkLst>
            <pc:docMk/>
            <pc:sldMasterMk cId="278883740" sldId="2147483757"/>
            <pc:sldLayoutMk cId="3976830510" sldId="2147483754"/>
          </pc:sldLayoutMkLst>
        </pc:sldLayoutChg>
        <pc:sldLayoutChg chg="add">
          <pc:chgData name="Marw Kalfa" userId="766f4aed66d438f1" providerId="LiveId" clId="{CD88C04B-2077-4B4C-9C43-9E243CCEB73E}" dt="2023-01-19T19:16:57.866" v="59" actId="26606"/>
          <pc:sldLayoutMkLst>
            <pc:docMk/>
            <pc:sldMasterMk cId="278883740" sldId="2147483757"/>
            <pc:sldLayoutMk cId="3606590402" sldId="2147483755"/>
          </pc:sldLayoutMkLst>
        </pc:sldLayoutChg>
        <pc:sldLayoutChg chg="add">
          <pc:chgData name="Marw Kalfa" userId="766f4aed66d438f1" providerId="LiveId" clId="{CD88C04B-2077-4B4C-9C43-9E243CCEB73E}" dt="2023-01-19T19:16:57.866" v="59" actId="26606"/>
          <pc:sldLayoutMkLst>
            <pc:docMk/>
            <pc:sldMasterMk cId="278883740" sldId="2147483757"/>
            <pc:sldLayoutMk cId="1856433672" sldId="2147483756"/>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1/19/2023</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1665630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1/19/2023</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62935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1/19/2023</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887626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1/19/2023</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51971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1/19/2023</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976830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1/19/2023</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606590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1/19/2023</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856433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1/19/2023</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401740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1/19/2023</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446933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1/19/2023</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630165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1/19/2023</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02415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8C28A28C-4C6A-46EA-90C0-4EE0B89CC5C7}" type="datetimeFigureOut">
              <a:rPr lang="en-US" smtClean="0"/>
              <a:pPr/>
              <a:t>1/19/2023</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278883740"/>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0" r:id="rId6"/>
    <p:sldLayoutId id="2147483746" r:id="rId7"/>
    <p:sldLayoutId id="2147483747" r:id="rId8"/>
    <p:sldLayoutId id="2147483748" r:id="rId9"/>
    <p:sldLayoutId id="2147483749" r:id="rId10"/>
    <p:sldLayoutId id="2147483751" r:id="rId11"/>
  </p:sldLayoutIdLst>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AE192E3E-68A9-4F36-936C-1C8D0B9EF1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1" name="Rectangle 10">
            <a:extLst>
              <a:ext uri="{FF2B5EF4-FFF2-40B4-BE49-F238E27FC236}">
                <a16:creationId xmlns:a16="http://schemas.microsoft.com/office/drawing/2014/main" id="{1C852C25-4464-4613-94DA-7412FF756E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AD0F5446-3F45-8640-D5EA-A72CFEC37CC7}"/>
              </a:ext>
            </a:extLst>
          </p:cNvPr>
          <p:cNvSpPr>
            <a:spLocks noGrp="1"/>
          </p:cNvSpPr>
          <p:nvPr>
            <p:ph type="ctrTitle"/>
          </p:nvPr>
        </p:nvSpPr>
        <p:spPr>
          <a:xfrm>
            <a:off x="1077362" y="720435"/>
            <a:ext cx="3288161" cy="1507375"/>
          </a:xfrm>
        </p:spPr>
        <p:txBody>
          <a:bodyPr vert="horz" lIns="91440" tIns="45720" rIns="91440" bIns="45720" rtlCol="0" anchor="b">
            <a:normAutofit/>
          </a:bodyPr>
          <a:lstStyle/>
          <a:p>
            <a:r>
              <a:rPr lang="en-US" b="1" kern="1200" dirty="0" err="1">
                <a:solidFill>
                  <a:schemeClr val="tx1"/>
                </a:solidFill>
                <a:effectLst/>
                <a:latin typeface="+mj-lt"/>
                <a:ea typeface="+mj-ea"/>
                <a:cs typeface="+mj-cs"/>
              </a:rPr>
              <a:t>Χρόνι</a:t>
            </a:r>
            <a:r>
              <a:rPr lang="en-US" b="1" kern="1200" dirty="0">
                <a:solidFill>
                  <a:schemeClr val="tx1"/>
                </a:solidFill>
                <a:effectLst/>
                <a:latin typeface="+mj-lt"/>
                <a:ea typeface="+mj-ea"/>
                <a:cs typeface="+mj-cs"/>
              </a:rPr>
              <a:t>α ασθένεια και προσαρμογή</a:t>
            </a:r>
          </a:p>
        </p:txBody>
      </p:sp>
      <p:sp>
        <p:nvSpPr>
          <p:cNvPr id="3" name="Υπότιτλος 2">
            <a:extLst>
              <a:ext uri="{FF2B5EF4-FFF2-40B4-BE49-F238E27FC236}">
                <a16:creationId xmlns:a16="http://schemas.microsoft.com/office/drawing/2014/main" id="{DD71A4C9-0571-89E0-61A3-4DBA033B0387}"/>
              </a:ext>
            </a:extLst>
          </p:cNvPr>
          <p:cNvSpPr>
            <a:spLocks noGrp="1"/>
          </p:cNvSpPr>
          <p:nvPr>
            <p:ph type="subTitle" idx="1"/>
          </p:nvPr>
        </p:nvSpPr>
        <p:spPr>
          <a:xfrm>
            <a:off x="1077362" y="2434974"/>
            <a:ext cx="3288161" cy="3505855"/>
          </a:xfrm>
        </p:spPr>
        <p:txBody>
          <a:bodyPr vert="horz" lIns="91440" tIns="45720" rIns="91440" bIns="45720" rtlCol="0">
            <a:normAutofit/>
          </a:bodyPr>
          <a:lstStyle/>
          <a:p>
            <a:pPr marL="0" marR="0" lvl="0" indent="0" fontAlgn="auto">
              <a:spcBef>
                <a:spcPts val="1000"/>
              </a:spcBef>
              <a:spcAft>
                <a:spcPts val="0"/>
              </a:spcAft>
              <a:buClr>
                <a:srgbClr val="9BAFB5"/>
              </a:buClr>
              <a:buSzTx/>
              <a:buFont typeface="Arial" panose="020B0604020202020204" pitchFamily="34" charset="0"/>
              <a:buNone/>
              <a:tabLst/>
              <a:defRPr/>
            </a:pPr>
            <a:r>
              <a:rPr kumimoji="0" lang="en-US" b="0" i="0" u="none" strike="noStrike" cap="none" spc="0" normalizeH="0" baseline="0" noProof="0" dirty="0">
                <a:ln>
                  <a:noFill/>
                </a:ln>
                <a:effectLst/>
                <a:uLnTx/>
                <a:uFillTx/>
              </a:rPr>
              <a:t>Ενότητα </a:t>
            </a:r>
            <a:r>
              <a:rPr lang="en-US" cap="all" spc="200" dirty="0"/>
              <a:t>10</a:t>
            </a:r>
            <a:endParaRPr kumimoji="0" lang="en-US" b="0" i="0" u="none" strike="noStrike" cap="none" spc="0" normalizeH="0" baseline="0" noProof="0" dirty="0">
              <a:ln>
                <a:noFill/>
              </a:ln>
              <a:effectLst/>
              <a:uLnTx/>
              <a:uFillTx/>
            </a:endParaRPr>
          </a:p>
          <a:p>
            <a:pPr marL="0" marR="0" lvl="0" indent="0" fontAlgn="auto">
              <a:spcBef>
                <a:spcPts val="1000"/>
              </a:spcBef>
              <a:spcAft>
                <a:spcPts val="0"/>
              </a:spcAft>
              <a:buClr>
                <a:srgbClr val="9BAFB5"/>
              </a:buClr>
              <a:buSzTx/>
              <a:buFont typeface="Arial" panose="020B0604020202020204" pitchFamily="34" charset="0"/>
              <a:buNone/>
              <a:tabLst/>
              <a:defRPr/>
            </a:pPr>
            <a:r>
              <a:rPr kumimoji="0" lang="en-US" b="0" i="0" u="none" strike="noStrike" cap="none" spc="0" normalizeH="0" baseline="0" noProof="0" dirty="0" err="1">
                <a:ln>
                  <a:noFill/>
                </a:ln>
                <a:effectLst/>
                <a:uLnTx/>
                <a:uFillTx/>
              </a:rPr>
              <a:t>Μάθημ</a:t>
            </a:r>
            <a:r>
              <a:rPr kumimoji="0" lang="en-US" b="0" i="0" u="none" strike="noStrike" cap="none" spc="0" normalizeH="0" baseline="0" noProof="0" dirty="0">
                <a:ln>
                  <a:noFill/>
                </a:ln>
                <a:effectLst/>
                <a:uLnTx/>
                <a:uFillTx/>
              </a:rPr>
              <a:t>α: Ψυχολογία της Υγείας</a:t>
            </a:r>
          </a:p>
          <a:p>
            <a:pPr marL="0" marR="0" lvl="0" indent="0" fontAlgn="auto">
              <a:spcBef>
                <a:spcPts val="1000"/>
              </a:spcBef>
              <a:spcAft>
                <a:spcPts val="0"/>
              </a:spcAft>
              <a:buClr>
                <a:srgbClr val="9BAFB5"/>
              </a:buClr>
              <a:buSzTx/>
              <a:buFont typeface="Arial" panose="020B0604020202020204" pitchFamily="34" charset="0"/>
              <a:buNone/>
              <a:tabLst/>
              <a:defRPr/>
            </a:pPr>
            <a:r>
              <a:rPr kumimoji="0" lang="en-US" b="0" i="0" u="none" strike="noStrike" cap="none" spc="0" normalizeH="0" baseline="0" noProof="0" dirty="0" err="1">
                <a:ln>
                  <a:noFill/>
                </a:ln>
                <a:effectLst/>
                <a:uLnTx/>
                <a:uFillTx/>
              </a:rPr>
              <a:t>Διδάσκουσ</a:t>
            </a:r>
            <a:r>
              <a:rPr kumimoji="0" lang="en-US" b="0" i="0" u="none" strike="noStrike" cap="none" spc="0" normalizeH="0" baseline="0" noProof="0" dirty="0">
                <a:ln>
                  <a:noFill/>
                </a:ln>
                <a:effectLst/>
                <a:uLnTx/>
                <a:uFillTx/>
              </a:rPr>
              <a:t>α: Δρ. Μα</a:t>
            </a:r>
            <a:r>
              <a:rPr kumimoji="0" lang="en-US" b="0" i="0" u="none" strike="noStrike" cap="none" spc="0" normalizeH="0" baseline="0" noProof="0" dirty="0" err="1">
                <a:ln>
                  <a:noFill/>
                </a:ln>
                <a:effectLst/>
                <a:uLnTx/>
                <a:uFillTx/>
              </a:rPr>
              <a:t>ρί</a:t>
            </a:r>
            <a:r>
              <a:rPr kumimoji="0" lang="en-US" b="0" i="0" u="none" strike="noStrike" cap="none" spc="0" normalizeH="0" baseline="0" noProof="0" dirty="0">
                <a:ln>
                  <a:noFill/>
                </a:ln>
                <a:effectLst/>
                <a:uLnTx/>
                <a:uFillTx/>
              </a:rPr>
              <a:t>α Κάλφα</a:t>
            </a:r>
          </a:p>
          <a:p>
            <a:pPr marL="0" marR="0" lvl="0" indent="0" fontAlgn="auto">
              <a:spcBef>
                <a:spcPts val="1000"/>
              </a:spcBef>
              <a:spcAft>
                <a:spcPts val="0"/>
              </a:spcAft>
              <a:buClr>
                <a:srgbClr val="9BAFB5"/>
              </a:buClr>
              <a:buSzTx/>
              <a:buFont typeface="Arial" panose="020B0604020202020204" pitchFamily="34" charset="0"/>
              <a:buNone/>
              <a:tabLst/>
              <a:defRPr/>
            </a:pPr>
            <a:r>
              <a:rPr kumimoji="0" lang="en-US" b="0" i="0" u="none" strike="noStrike" cap="none" spc="0" normalizeH="0" baseline="0" noProof="0" dirty="0">
                <a:ln>
                  <a:noFill/>
                </a:ln>
                <a:effectLst/>
                <a:uLnTx/>
                <a:uFillTx/>
              </a:rPr>
              <a:t>2022-2023</a:t>
            </a:r>
          </a:p>
          <a:p>
            <a:endParaRPr lang="en-US" dirty="0"/>
          </a:p>
        </p:txBody>
      </p:sp>
      <p:sp>
        <p:nvSpPr>
          <p:cNvPr id="13" name="Rectangle 12">
            <a:extLst>
              <a:ext uri="{FF2B5EF4-FFF2-40B4-BE49-F238E27FC236}">
                <a16:creationId xmlns:a16="http://schemas.microsoft.com/office/drawing/2014/main" id="{424227C0-1C28-4574-96C0-36D90661A5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5965" y="17853"/>
            <a:ext cx="3484819" cy="343026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34">
            <a:extLst>
              <a:ext uri="{FF2B5EF4-FFF2-40B4-BE49-F238E27FC236}">
                <a16:creationId xmlns:a16="http://schemas.microsoft.com/office/drawing/2014/main" id="{7B2CA80B-A8CD-4C81-90DC-D43EFD3B37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5965" y="-1081"/>
            <a:ext cx="3484819" cy="3441610"/>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2F70C1E-70A9-4389-843B-5784E2A9E7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5965" y="3441793"/>
            <a:ext cx="3483870"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A64B72EE-05D8-415A-BBB0-B6781D8659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9077" y="3440529"/>
            <a:ext cx="3482163" cy="3430264"/>
          </a:xfrm>
          <a:custGeom>
            <a:avLst/>
            <a:gdLst>
              <a:gd name="connsiteX0" fmla="*/ 3481704 w 3482163"/>
              <a:gd name="connsiteY0" fmla="*/ 0 h 3430264"/>
              <a:gd name="connsiteX1" fmla="*/ 3482163 w 3482163"/>
              <a:gd name="connsiteY1" fmla="*/ 0 h 3430264"/>
              <a:gd name="connsiteX2" fmla="*/ 3482163 w 3482163"/>
              <a:gd name="connsiteY2" fmla="*/ 3430264 h 3430264"/>
              <a:gd name="connsiteX3" fmla="*/ 0 w 3482163"/>
              <a:gd name="connsiteY3" fmla="*/ 3430264 h 3430264"/>
              <a:gd name="connsiteX4" fmla="*/ 0 w 3482163"/>
              <a:gd name="connsiteY4" fmla="*/ 3430219 h 3430264"/>
              <a:gd name="connsiteX5" fmla="*/ 344173 w 3482163"/>
              <a:gd name="connsiteY5" fmla="*/ 3413599 h 3430264"/>
              <a:gd name="connsiteX6" fmla="*/ 3477365 w 3482163"/>
              <a:gd name="connsiteY6" fmla="*/ 169358 h 3430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2163" h="3430264">
                <a:moveTo>
                  <a:pt x="3481704" y="0"/>
                </a:moveTo>
                <a:lnTo>
                  <a:pt x="3482163" y="0"/>
                </a:lnTo>
                <a:lnTo>
                  <a:pt x="3482163" y="3430264"/>
                </a:lnTo>
                <a:lnTo>
                  <a:pt x="0" y="3430264"/>
                </a:lnTo>
                <a:lnTo>
                  <a:pt x="0" y="3430219"/>
                </a:lnTo>
                <a:lnTo>
                  <a:pt x="344173" y="3413599"/>
                </a:lnTo>
                <a:cubicBezTo>
                  <a:pt x="2047087" y="3248253"/>
                  <a:pt x="3389914" y="1872269"/>
                  <a:pt x="3477365" y="169358"/>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a:extLst>
              <a:ext uri="{FF2B5EF4-FFF2-40B4-BE49-F238E27FC236}">
                <a16:creationId xmlns:a16="http://schemas.microsoft.com/office/drawing/2014/main" id="{F5C5F84A-DA3B-FF9A-0BA5-8FCFCCD727BD}"/>
              </a:ext>
            </a:extLst>
          </p:cNvPr>
          <p:cNvPicPr>
            <a:picLocks noChangeAspect="1"/>
          </p:cNvPicPr>
          <p:nvPr/>
        </p:nvPicPr>
        <p:blipFill rotWithShape="1">
          <a:blip r:embed="rId2"/>
          <a:srcRect l="37463" r="26795" b="-1"/>
          <a:stretch/>
        </p:blipFill>
        <p:spPr>
          <a:xfrm>
            <a:off x="8709077" y="-1081"/>
            <a:ext cx="3483870" cy="6871874"/>
          </a:xfrm>
          <a:custGeom>
            <a:avLst/>
            <a:gdLst/>
            <a:ahLst/>
            <a:cxnLst/>
            <a:rect l="l" t="t" r="r" b="b"/>
            <a:pathLst>
              <a:path w="3483870" h="6861752">
                <a:moveTo>
                  <a:pt x="0" y="0"/>
                </a:moveTo>
                <a:lnTo>
                  <a:pt x="3483870" y="0"/>
                </a:lnTo>
                <a:lnTo>
                  <a:pt x="3483870" y="3429000"/>
                </a:lnTo>
                <a:lnTo>
                  <a:pt x="3482844" y="3429000"/>
                </a:lnTo>
                <a:lnTo>
                  <a:pt x="3478312" y="3605649"/>
                </a:lnTo>
                <a:cubicBezTo>
                  <a:pt x="3385031" y="5419411"/>
                  <a:pt x="1863411" y="6861752"/>
                  <a:pt x="1" y="6861752"/>
                </a:cubicBezTo>
                <a:lnTo>
                  <a:pt x="1" y="3429000"/>
                </a:lnTo>
                <a:lnTo>
                  <a:pt x="0" y="3429000"/>
                </a:lnTo>
                <a:close/>
              </a:path>
            </a:pathLst>
          </a:custGeom>
        </p:spPr>
      </p:pic>
    </p:spTree>
    <p:extLst>
      <p:ext uri="{BB962C8B-B14F-4D97-AF65-F5344CB8AC3E}">
        <p14:creationId xmlns:p14="http://schemas.microsoft.com/office/powerpoint/2010/main" val="379512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596578-FB9F-AF3C-45B0-3F721341716E}"/>
              </a:ext>
            </a:extLst>
          </p:cNvPr>
          <p:cNvSpPr>
            <a:spLocks noGrp="1"/>
          </p:cNvSpPr>
          <p:nvPr>
            <p:ph type="title"/>
          </p:nvPr>
        </p:nvSpPr>
        <p:spPr>
          <a:xfrm>
            <a:off x="737420" y="1081548"/>
            <a:ext cx="10290046" cy="304800"/>
          </a:xfrm>
        </p:spPr>
        <p:txBody>
          <a:bodyPr>
            <a:normAutofit fontScale="90000"/>
          </a:bodyPr>
          <a:lstStyle/>
          <a:p>
            <a:r>
              <a:rPr lang="el-GR" dirty="0"/>
              <a:t>Χρόνια ασθένεια και φροντιστής. </a:t>
            </a:r>
            <a:br>
              <a:rPr lang="el-GR" dirty="0"/>
            </a:br>
            <a:r>
              <a:rPr lang="el-GR" dirty="0"/>
              <a:t>Παράγοντες που επηρεάζουν τη στάση του φροντιστή:</a:t>
            </a:r>
          </a:p>
        </p:txBody>
      </p:sp>
      <p:sp>
        <p:nvSpPr>
          <p:cNvPr id="3" name="Θέση περιεχομένου 2">
            <a:extLst>
              <a:ext uri="{FF2B5EF4-FFF2-40B4-BE49-F238E27FC236}">
                <a16:creationId xmlns:a16="http://schemas.microsoft.com/office/drawing/2014/main" id="{B088BA39-93B9-5254-D4A0-B3A5CE7679A9}"/>
              </a:ext>
            </a:extLst>
          </p:cNvPr>
          <p:cNvSpPr>
            <a:spLocks noGrp="1"/>
          </p:cNvSpPr>
          <p:nvPr>
            <p:ph idx="1"/>
          </p:nvPr>
        </p:nvSpPr>
        <p:spPr>
          <a:xfrm>
            <a:off x="422787" y="1769806"/>
            <a:ext cx="10604678" cy="5260259"/>
          </a:xfrm>
        </p:spPr>
        <p:txBody>
          <a:bodyPr>
            <a:normAutofit/>
          </a:bodyPr>
          <a:lstStyle/>
          <a:p>
            <a:pPr>
              <a:buFont typeface="Wingdings" panose="05000000000000000000" pitchFamily="2" charset="2"/>
              <a:buChar char="q"/>
            </a:pPr>
            <a:r>
              <a:rPr lang="el-GR" sz="2400" dirty="0"/>
              <a:t>Η σοβαρότητα της πάθησης (είναι πιο σημαντική από την διάρκεια)</a:t>
            </a:r>
          </a:p>
          <a:p>
            <a:pPr>
              <a:buFont typeface="Wingdings" panose="05000000000000000000" pitchFamily="2" charset="2"/>
              <a:buChar char="q"/>
            </a:pPr>
            <a:r>
              <a:rPr lang="el-GR" sz="2400" dirty="0"/>
              <a:t> Η σοβαρότητα και η πολυπλοκότητα των συμπτωμάτων.</a:t>
            </a:r>
          </a:p>
          <a:p>
            <a:pPr>
              <a:buFont typeface="Wingdings" panose="05000000000000000000" pitchFamily="2" charset="2"/>
              <a:buChar char="q"/>
            </a:pPr>
            <a:r>
              <a:rPr lang="el-GR" sz="2400" dirty="0"/>
              <a:t>Η υγεία και η ηλικία του φροντιστή</a:t>
            </a:r>
          </a:p>
          <a:p>
            <a:pPr>
              <a:buFont typeface="Wingdings" panose="05000000000000000000" pitchFamily="2" charset="2"/>
              <a:buChar char="q"/>
            </a:pPr>
            <a:r>
              <a:rPr lang="el-GR" sz="2400" dirty="0"/>
              <a:t>Η διαθεσιμότητα κοινωνικού δικτύου υποστήριξης</a:t>
            </a:r>
          </a:p>
          <a:p>
            <a:pPr>
              <a:buFont typeface="Wingdings" panose="05000000000000000000" pitchFamily="2" charset="2"/>
              <a:buChar char="q"/>
            </a:pPr>
            <a:r>
              <a:rPr lang="el-GR" sz="2400" dirty="0"/>
              <a:t> Ο χρόνος που αφιερώνεται εκτός του ρόλου του φροντιστή</a:t>
            </a:r>
          </a:p>
          <a:p>
            <a:pPr>
              <a:buFont typeface="Wingdings" panose="05000000000000000000" pitchFamily="2" charset="2"/>
              <a:buChar char="q"/>
            </a:pPr>
            <a:r>
              <a:rPr lang="el-GR" sz="2400" dirty="0"/>
              <a:t> Ο αριθμός των επιπρόσθετων ρόλων </a:t>
            </a:r>
            <a:br>
              <a:rPr lang="el-GR" sz="2400" dirty="0"/>
            </a:br>
            <a:r>
              <a:rPr lang="el-GR" sz="2400" dirty="0"/>
              <a:t>Η αβεβαιότητα του μέλλοντος</a:t>
            </a:r>
          </a:p>
        </p:txBody>
      </p:sp>
    </p:spTree>
    <p:extLst>
      <p:ext uri="{BB962C8B-B14F-4D97-AF65-F5344CB8AC3E}">
        <p14:creationId xmlns:p14="http://schemas.microsoft.com/office/powerpoint/2010/main" val="190300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8944CC3B-25E1-AEF2-31CD-18A77B1816F7}"/>
              </a:ext>
            </a:extLst>
          </p:cNvPr>
          <p:cNvSpPr>
            <a:spLocks noGrp="1"/>
          </p:cNvSpPr>
          <p:nvPr>
            <p:ph idx="1"/>
          </p:nvPr>
        </p:nvSpPr>
        <p:spPr>
          <a:xfrm>
            <a:off x="1209368" y="963561"/>
            <a:ext cx="6476080" cy="4977269"/>
          </a:xfrm>
        </p:spPr>
        <p:txBody>
          <a:bodyPr>
            <a:noAutofit/>
          </a:bodyPr>
          <a:lstStyle/>
          <a:p>
            <a:pPr marL="0" indent="0" algn="ctr">
              <a:buNone/>
            </a:pPr>
            <a:r>
              <a:rPr lang="el-GR" sz="2400" dirty="0"/>
              <a:t>	</a:t>
            </a:r>
          </a:p>
        </p:txBody>
      </p:sp>
      <p:sp>
        <p:nvSpPr>
          <p:cNvPr id="10" name="Rectangle 9">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2D154DD7-98C0-DF63-BACA-BB6BA3F8E889}"/>
              </a:ext>
            </a:extLst>
          </p:cNvPr>
          <p:cNvSpPr txBox="1"/>
          <p:nvPr/>
        </p:nvSpPr>
        <p:spPr>
          <a:xfrm rot="10800000" flipV="1">
            <a:off x="468685" y="4270763"/>
            <a:ext cx="7957445" cy="1200329"/>
          </a:xfrm>
          <a:prstGeom prst="rect">
            <a:avLst/>
          </a:prstGeom>
          <a:noFill/>
        </p:spPr>
        <p:txBody>
          <a:bodyPr wrap="square">
            <a:spAutoFit/>
          </a:bodyPr>
          <a:lstStyle/>
          <a:p>
            <a:pPr algn="ctr"/>
            <a:r>
              <a:rPr lang="el-GR" sz="2400" dirty="0"/>
              <a:t>Το ερμηνευτικό στυλ αποτελεί το μηχανισμό κατανόησης και επεξήγησης των διαφόρων γεγονότων (συνήθως δυσάρεστων) που βιώνουν τα άτομα.</a:t>
            </a:r>
          </a:p>
        </p:txBody>
      </p:sp>
      <p:sp>
        <p:nvSpPr>
          <p:cNvPr id="2" name="Βέλος: Κάτω 1">
            <a:extLst>
              <a:ext uri="{FF2B5EF4-FFF2-40B4-BE49-F238E27FC236}">
                <a16:creationId xmlns:a16="http://schemas.microsoft.com/office/drawing/2014/main" id="{BB1741E0-B3A8-3B65-5DB7-55D1E3CCB6CE}"/>
              </a:ext>
            </a:extLst>
          </p:cNvPr>
          <p:cNvSpPr/>
          <p:nvPr/>
        </p:nvSpPr>
        <p:spPr>
          <a:xfrm>
            <a:off x="4113341" y="2551750"/>
            <a:ext cx="940440" cy="113070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04986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898F67-8AEE-E702-7444-D5E82029D61E}"/>
              </a:ext>
            </a:extLst>
          </p:cNvPr>
          <p:cNvSpPr>
            <a:spLocks noGrp="1"/>
          </p:cNvSpPr>
          <p:nvPr>
            <p:ph type="title"/>
          </p:nvPr>
        </p:nvSpPr>
        <p:spPr>
          <a:xfrm>
            <a:off x="1077362" y="720434"/>
            <a:ext cx="9950103" cy="1314843"/>
          </a:xfrm>
        </p:spPr>
        <p:txBody>
          <a:bodyPr/>
          <a:lstStyle/>
          <a:p>
            <a:r>
              <a:rPr lang="el-GR" dirty="0"/>
              <a:t>Αιτιολογικές αποδόσεις:</a:t>
            </a:r>
          </a:p>
        </p:txBody>
      </p:sp>
      <p:sp>
        <p:nvSpPr>
          <p:cNvPr id="3" name="Θέση περιεχομένου 2">
            <a:extLst>
              <a:ext uri="{FF2B5EF4-FFF2-40B4-BE49-F238E27FC236}">
                <a16:creationId xmlns:a16="http://schemas.microsoft.com/office/drawing/2014/main" id="{11967DAF-9DA0-62EF-6A6F-1F964578DA45}"/>
              </a:ext>
            </a:extLst>
          </p:cNvPr>
          <p:cNvSpPr>
            <a:spLocks noGrp="1"/>
          </p:cNvSpPr>
          <p:nvPr>
            <p:ph idx="1"/>
          </p:nvPr>
        </p:nvSpPr>
        <p:spPr>
          <a:xfrm>
            <a:off x="580104" y="2427316"/>
            <a:ext cx="10447362" cy="4278284"/>
          </a:xfrm>
        </p:spPr>
        <p:txBody>
          <a:bodyPr>
            <a:normAutofit/>
          </a:bodyPr>
          <a:lstStyle/>
          <a:p>
            <a:pPr marL="457200" indent="-457200">
              <a:buFont typeface="+mj-lt"/>
              <a:buAutoNum type="arabicPeriod"/>
            </a:pPr>
            <a:r>
              <a:rPr lang="el-GR" sz="2400" b="1" dirty="0"/>
              <a:t>Εσωτερικές ή εξωτερικές</a:t>
            </a:r>
            <a:r>
              <a:rPr lang="el-GR" sz="2400" dirty="0"/>
              <a:t>, ανάλογα με τον βαθμό αντίληψης της προσωπικής ευθύνης στην κατάσταση. </a:t>
            </a:r>
          </a:p>
          <a:p>
            <a:pPr marL="457200" indent="-457200">
              <a:buFont typeface="+mj-lt"/>
              <a:buAutoNum type="arabicPeriod"/>
            </a:pPr>
            <a:r>
              <a:rPr lang="el-GR" sz="2400" dirty="0"/>
              <a:t> </a:t>
            </a:r>
            <a:r>
              <a:rPr lang="el-GR" sz="2400" b="1" dirty="0"/>
              <a:t>Σταθερές ή ασταθείς, </a:t>
            </a:r>
            <a:r>
              <a:rPr lang="el-GR" sz="2400" dirty="0"/>
              <a:t>ανάλογα με τον βαθμό αντίληψης της αιτίας ενός γεγονότος ως παρούσα καθόλη τη διάρκεια του χρόνου. </a:t>
            </a:r>
          </a:p>
          <a:p>
            <a:pPr marL="457200" indent="-457200">
              <a:buFont typeface="+mj-lt"/>
              <a:buAutoNum type="arabicPeriod"/>
            </a:pPr>
            <a:r>
              <a:rPr lang="el-GR" sz="2400" dirty="0"/>
              <a:t> </a:t>
            </a:r>
            <a:r>
              <a:rPr lang="el-GR" sz="2400" b="1" dirty="0"/>
              <a:t>Σφαιρικές (καθολικές) ή συγκεκριμένες και ειδικές</a:t>
            </a:r>
            <a:r>
              <a:rPr lang="el-GR" sz="2400" dirty="0"/>
              <a:t>, ανάλογα με το βαθμό αντίληψης της αιτίας ως παρούσα σε όλες τις καταστάσεις και συνθήκες.</a:t>
            </a:r>
          </a:p>
        </p:txBody>
      </p:sp>
    </p:spTree>
    <p:extLst>
      <p:ext uri="{BB962C8B-B14F-4D97-AF65-F5344CB8AC3E}">
        <p14:creationId xmlns:p14="http://schemas.microsoft.com/office/powerpoint/2010/main" val="2998928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8944CC3B-25E1-AEF2-31CD-18A77B1816F7}"/>
              </a:ext>
            </a:extLst>
          </p:cNvPr>
          <p:cNvSpPr>
            <a:spLocks noGrp="1"/>
          </p:cNvSpPr>
          <p:nvPr>
            <p:ph idx="1"/>
          </p:nvPr>
        </p:nvSpPr>
        <p:spPr>
          <a:xfrm>
            <a:off x="1209368" y="928465"/>
            <a:ext cx="6476080" cy="4977269"/>
          </a:xfrm>
        </p:spPr>
        <p:txBody>
          <a:bodyPr>
            <a:noAutofit/>
          </a:bodyPr>
          <a:lstStyle/>
          <a:p>
            <a:pPr marL="0" indent="0" algn="ctr">
              <a:buNone/>
            </a:pPr>
            <a:r>
              <a:rPr lang="el-GR" sz="2400" dirty="0"/>
              <a:t>	</a:t>
            </a:r>
          </a:p>
        </p:txBody>
      </p:sp>
      <p:sp>
        <p:nvSpPr>
          <p:cNvPr id="10" name="Rectangle 9">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2D154DD7-98C0-DF63-BACA-BB6BA3F8E889}"/>
              </a:ext>
            </a:extLst>
          </p:cNvPr>
          <p:cNvSpPr txBox="1"/>
          <p:nvPr/>
        </p:nvSpPr>
        <p:spPr>
          <a:xfrm rot="10800000" flipV="1">
            <a:off x="530941" y="2090172"/>
            <a:ext cx="7482233" cy="2677656"/>
          </a:xfrm>
          <a:prstGeom prst="rect">
            <a:avLst/>
          </a:prstGeom>
          <a:noFill/>
        </p:spPr>
        <p:txBody>
          <a:bodyPr wrap="square">
            <a:spAutoFit/>
          </a:bodyPr>
          <a:lstStyle/>
          <a:p>
            <a:pPr marL="342900" indent="-342900" algn="just">
              <a:buFont typeface="Wingdings" panose="05000000000000000000" pitchFamily="2" charset="2"/>
              <a:buChar char="q"/>
            </a:pPr>
            <a:r>
              <a:rPr lang="el-GR" sz="2400" dirty="0"/>
              <a:t>Το αισιόδοξο ερμηνευτικό στυλ υποδηλώνεται όταν τα άτομα προβαίνουν σε εξωτερικές, ασταθείς και συγκεκριμένες αποδόσεις.</a:t>
            </a:r>
          </a:p>
          <a:p>
            <a:pPr marL="342900" indent="-342900" algn="just">
              <a:buFont typeface="Wingdings" panose="05000000000000000000" pitchFamily="2" charset="2"/>
              <a:buChar char="q"/>
            </a:pPr>
            <a:endParaRPr lang="el-GR" sz="2400" dirty="0"/>
          </a:p>
          <a:p>
            <a:pPr marL="342900" indent="-342900" algn="just">
              <a:buFont typeface="Wingdings" panose="05000000000000000000" pitchFamily="2" charset="2"/>
              <a:buChar char="q"/>
            </a:pPr>
            <a:r>
              <a:rPr lang="el-GR" sz="2400" dirty="0"/>
              <a:t>Το απαισιόδοξο ερμηνευτικό στυλ αναφέρεται στην τάση των ατόμων να αποδίδουν τα </a:t>
            </a:r>
            <a:r>
              <a:rPr lang="el-GR" sz="2400" dirty="0" err="1"/>
              <a:t>ψυχοπιεστικά</a:t>
            </a:r>
            <a:r>
              <a:rPr lang="el-GR" sz="2400" dirty="0"/>
              <a:t> γεγονότα σε εσωτερικά, σταθερά και σφαιρικά αίτια.</a:t>
            </a:r>
          </a:p>
        </p:txBody>
      </p:sp>
    </p:spTree>
    <p:extLst>
      <p:ext uri="{BB962C8B-B14F-4D97-AF65-F5344CB8AC3E}">
        <p14:creationId xmlns:p14="http://schemas.microsoft.com/office/powerpoint/2010/main" val="1463909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8944CC3B-25E1-AEF2-31CD-18A77B1816F7}"/>
              </a:ext>
            </a:extLst>
          </p:cNvPr>
          <p:cNvSpPr>
            <a:spLocks noGrp="1"/>
          </p:cNvSpPr>
          <p:nvPr>
            <p:ph idx="1"/>
          </p:nvPr>
        </p:nvSpPr>
        <p:spPr>
          <a:xfrm>
            <a:off x="1209368" y="928465"/>
            <a:ext cx="6476080" cy="4977269"/>
          </a:xfrm>
        </p:spPr>
        <p:txBody>
          <a:bodyPr>
            <a:noAutofit/>
          </a:bodyPr>
          <a:lstStyle/>
          <a:p>
            <a:pPr marL="0" indent="0" algn="ctr">
              <a:buNone/>
            </a:pPr>
            <a:r>
              <a:rPr lang="el-GR" sz="2400" dirty="0"/>
              <a:t>	</a:t>
            </a:r>
          </a:p>
        </p:txBody>
      </p:sp>
      <p:sp>
        <p:nvSpPr>
          <p:cNvPr id="10" name="Rectangle 9">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2D154DD7-98C0-DF63-BACA-BB6BA3F8E889}"/>
              </a:ext>
            </a:extLst>
          </p:cNvPr>
          <p:cNvSpPr txBox="1"/>
          <p:nvPr/>
        </p:nvSpPr>
        <p:spPr>
          <a:xfrm rot="10800000" flipV="1">
            <a:off x="519438" y="1057333"/>
            <a:ext cx="7669045" cy="5386090"/>
          </a:xfrm>
          <a:prstGeom prst="rect">
            <a:avLst/>
          </a:prstGeom>
          <a:noFill/>
        </p:spPr>
        <p:txBody>
          <a:bodyPr wrap="square">
            <a:spAutoFit/>
          </a:bodyPr>
          <a:lstStyle/>
          <a:p>
            <a:pPr algn="just"/>
            <a:r>
              <a:rPr lang="el-GR" sz="3200" b="1" dirty="0"/>
              <a:t>Τρόποι αντιμετώπισης:</a:t>
            </a:r>
          </a:p>
          <a:p>
            <a:pPr algn="just"/>
            <a:endParaRPr lang="el-GR" sz="2400" b="1" dirty="0"/>
          </a:p>
          <a:p>
            <a:pPr marL="342900" indent="-342900" algn="just">
              <a:buFont typeface="Wingdings" panose="05000000000000000000" pitchFamily="2" charset="2"/>
              <a:buChar char="q"/>
            </a:pPr>
            <a:r>
              <a:rPr lang="el-GR" sz="2400" dirty="0"/>
              <a:t>θετική και ενεργητική συμμετοχή των ασθενών στη διαχείριση του στρες</a:t>
            </a:r>
          </a:p>
          <a:p>
            <a:pPr marL="342900" indent="-342900" algn="just">
              <a:buFont typeface="Wingdings" panose="05000000000000000000" pitchFamily="2" charset="2"/>
              <a:buChar char="q"/>
            </a:pPr>
            <a:r>
              <a:rPr lang="el-GR" sz="2400" dirty="0"/>
              <a:t>τροποποίηση των συμπεριφορών υγείας</a:t>
            </a:r>
          </a:p>
          <a:p>
            <a:pPr marL="342900" indent="-342900" algn="just">
              <a:buFont typeface="Wingdings" panose="05000000000000000000" pitchFamily="2" charset="2"/>
              <a:buChar char="q"/>
            </a:pPr>
            <a:r>
              <a:rPr lang="el-GR" sz="2400" dirty="0"/>
              <a:t>απόκτηση τεχνικών δεξιοτήτων και εποικοδομητικών στάσεων</a:t>
            </a:r>
          </a:p>
          <a:p>
            <a:pPr marL="342900" indent="-342900" algn="just">
              <a:buFont typeface="Wingdings" panose="05000000000000000000" pitchFamily="2" charset="2"/>
              <a:buChar char="q"/>
            </a:pPr>
            <a:r>
              <a:rPr lang="el-GR" sz="2400" dirty="0" err="1"/>
              <a:t>αυτοπαρακολούθηση</a:t>
            </a:r>
            <a:r>
              <a:rPr lang="el-GR" sz="2400" dirty="0"/>
              <a:t> και χρηστή χρήση των υγειονομικών υπηρεσιών </a:t>
            </a:r>
          </a:p>
          <a:p>
            <a:pPr marL="342900" indent="-342900" algn="just">
              <a:buFont typeface="Wingdings" panose="05000000000000000000" pitchFamily="2" charset="2"/>
              <a:buChar char="q"/>
            </a:pPr>
            <a:r>
              <a:rPr lang="el-GR" sz="2400" dirty="0"/>
              <a:t>κοινωνική επανένταξη</a:t>
            </a:r>
          </a:p>
          <a:p>
            <a:pPr marL="342900" indent="-342900" algn="just">
              <a:buFont typeface="Wingdings" panose="05000000000000000000" pitchFamily="2" charset="2"/>
              <a:buChar char="q"/>
            </a:pPr>
            <a:r>
              <a:rPr lang="el-GR" sz="2400" dirty="0"/>
              <a:t>ενδυνάμωση</a:t>
            </a:r>
          </a:p>
          <a:p>
            <a:pPr marL="342900" indent="-342900" algn="just">
              <a:buFont typeface="Wingdings" panose="05000000000000000000" pitchFamily="2" charset="2"/>
              <a:buChar char="q"/>
            </a:pPr>
            <a:r>
              <a:rPr lang="el-GR" sz="2400" dirty="0"/>
              <a:t>ευεξία </a:t>
            </a:r>
          </a:p>
          <a:p>
            <a:pPr marL="342900" indent="-342900" algn="just">
              <a:buFont typeface="Wingdings" panose="05000000000000000000" pitchFamily="2" charset="2"/>
              <a:buChar char="q"/>
            </a:pPr>
            <a:r>
              <a:rPr lang="el-GR" sz="2400" dirty="0"/>
              <a:t>συναισθηματική ισορροπία.</a:t>
            </a:r>
            <a:endParaRPr lang="el-GR" sz="2400" b="1" dirty="0"/>
          </a:p>
          <a:p>
            <a:pPr marL="342900" indent="-342900" algn="just">
              <a:buFont typeface="Wingdings" panose="05000000000000000000" pitchFamily="2" charset="2"/>
              <a:buChar char="q"/>
            </a:pPr>
            <a:endParaRPr lang="el-GR" sz="2400" dirty="0"/>
          </a:p>
        </p:txBody>
      </p:sp>
    </p:spTree>
    <p:extLst>
      <p:ext uri="{BB962C8B-B14F-4D97-AF65-F5344CB8AC3E}">
        <p14:creationId xmlns:p14="http://schemas.microsoft.com/office/powerpoint/2010/main" val="4008885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2586C7-0000-B147-A77B-42EA2A0CED3D}"/>
              </a:ext>
            </a:extLst>
          </p:cNvPr>
          <p:cNvSpPr>
            <a:spLocks noGrp="1"/>
          </p:cNvSpPr>
          <p:nvPr>
            <p:ph type="title"/>
          </p:nvPr>
        </p:nvSpPr>
        <p:spPr>
          <a:xfrm>
            <a:off x="1077362" y="720434"/>
            <a:ext cx="9950103" cy="1187024"/>
          </a:xfrm>
        </p:spPr>
        <p:txBody>
          <a:bodyPr/>
          <a:lstStyle/>
          <a:p>
            <a:r>
              <a:rPr lang="el-GR" dirty="0"/>
              <a:t>Προγράμματα κοινωνικής στήριξης:</a:t>
            </a:r>
          </a:p>
        </p:txBody>
      </p:sp>
      <p:sp>
        <p:nvSpPr>
          <p:cNvPr id="3" name="Θέση περιεχομένου 2">
            <a:extLst>
              <a:ext uri="{FF2B5EF4-FFF2-40B4-BE49-F238E27FC236}">
                <a16:creationId xmlns:a16="http://schemas.microsoft.com/office/drawing/2014/main" id="{E8CC5822-F12C-1445-F994-DDD4973E6ADB}"/>
              </a:ext>
            </a:extLst>
          </p:cNvPr>
          <p:cNvSpPr>
            <a:spLocks noGrp="1"/>
          </p:cNvSpPr>
          <p:nvPr>
            <p:ph idx="1"/>
          </p:nvPr>
        </p:nvSpPr>
        <p:spPr>
          <a:xfrm>
            <a:off x="786582" y="2427316"/>
            <a:ext cx="10240884" cy="3491703"/>
          </a:xfrm>
        </p:spPr>
        <p:txBody>
          <a:bodyPr/>
          <a:lstStyle/>
          <a:p>
            <a:pPr>
              <a:buFont typeface="Wingdings" panose="05000000000000000000" pitchFamily="2" charset="2"/>
              <a:buChar char="q"/>
            </a:pPr>
            <a:r>
              <a:rPr lang="el-GR" sz="2400" dirty="0"/>
              <a:t>κινητοποίηση της οικογένειας να συμμετέχει στην θεραπευτική διαδικασία</a:t>
            </a:r>
          </a:p>
          <a:p>
            <a:pPr>
              <a:buFont typeface="Wingdings" panose="05000000000000000000" pitchFamily="2" charset="2"/>
              <a:buChar char="q"/>
            </a:pPr>
            <a:r>
              <a:rPr lang="el-GR" sz="2400" dirty="0"/>
              <a:t>παρότρυνση των χρόνια πασχόντων να συμμετέχουν σε υποστηρικτικές ομάδες</a:t>
            </a:r>
          </a:p>
          <a:p>
            <a:pPr>
              <a:buFont typeface="Wingdings" panose="05000000000000000000" pitchFamily="2" charset="2"/>
              <a:buChar char="q"/>
            </a:pPr>
            <a:r>
              <a:rPr lang="el-GR" sz="2400" dirty="0"/>
              <a:t>παραπομπή σε ατομική υποστήριξη για την αντιμετώπιση των καταστάσεων που οδηγούν σε κοινωνικό αποκλεισμό.</a:t>
            </a:r>
          </a:p>
          <a:p>
            <a:endParaRPr lang="el-GR" dirty="0"/>
          </a:p>
        </p:txBody>
      </p:sp>
    </p:spTree>
    <p:extLst>
      <p:ext uri="{BB962C8B-B14F-4D97-AF65-F5344CB8AC3E}">
        <p14:creationId xmlns:p14="http://schemas.microsoft.com/office/powerpoint/2010/main" val="2457846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8944CC3B-25E1-AEF2-31CD-18A77B1816F7}"/>
              </a:ext>
            </a:extLst>
          </p:cNvPr>
          <p:cNvSpPr>
            <a:spLocks noGrp="1"/>
          </p:cNvSpPr>
          <p:nvPr>
            <p:ph idx="1"/>
          </p:nvPr>
        </p:nvSpPr>
        <p:spPr>
          <a:xfrm>
            <a:off x="806245" y="1602658"/>
            <a:ext cx="6879203" cy="4338171"/>
          </a:xfrm>
        </p:spPr>
        <p:txBody>
          <a:bodyPr>
            <a:normAutofit/>
          </a:bodyPr>
          <a:lstStyle/>
          <a:p>
            <a:r>
              <a:rPr lang="el-GR" sz="2400" dirty="0"/>
              <a:t>Ως </a:t>
            </a:r>
            <a:r>
              <a:rPr lang="el-GR" sz="2400" b="1" dirty="0"/>
              <a:t>χρόνια ασθένεια </a:t>
            </a:r>
            <a:r>
              <a:rPr lang="el-GR" sz="2400" dirty="0"/>
              <a:t>χαρακτηρίζεται η κατάσταση υγείας με εμμένοντα συμπτώματα για πάνω από τρεις μήνες, με διαδοχή περιόδων υφέσεων και κρίσεων στη βάση όμως μιας παρατεταμένης κλινικής πορείας. </a:t>
            </a:r>
          </a:p>
        </p:txBody>
      </p:sp>
      <p:sp>
        <p:nvSpPr>
          <p:cNvPr id="10" name="Rectangle 9">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95996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8944CC3B-25E1-AEF2-31CD-18A77B1816F7}"/>
              </a:ext>
            </a:extLst>
          </p:cNvPr>
          <p:cNvSpPr>
            <a:spLocks noGrp="1"/>
          </p:cNvSpPr>
          <p:nvPr>
            <p:ph idx="1"/>
          </p:nvPr>
        </p:nvSpPr>
        <p:spPr>
          <a:xfrm>
            <a:off x="993058" y="1258530"/>
            <a:ext cx="6692390" cy="4682300"/>
          </a:xfrm>
        </p:spPr>
        <p:txBody>
          <a:bodyPr>
            <a:noAutofit/>
          </a:bodyPr>
          <a:lstStyle/>
          <a:p>
            <a:r>
              <a:rPr lang="el-GR" sz="2400" dirty="0"/>
              <a:t>Εμφανίζει προοδευτική εξέλιξη (συνήθως επιδεινούμενη) με την πάροδο των ετών.</a:t>
            </a:r>
          </a:p>
          <a:p>
            <a:endParaRPr lang="el-GR" sz="2400" dirty="0"/>
          </a:p>
          <a:p>
            <a:r>
              <a:rPr lang="el-GR" sz="2400" dirty="0"/>
              <a:t> Θεωρείται ως επί των πλείστων </a:t>
            </a:r>
            <a:r>
              <a:rPr lang="el-GR" sz="2400" dirty="0" err="1"/>
              <a:t>πολυπαραγοντικής</a:t>
            </a:r>
            <a:r>
              <a:rPr lang="el-GR" sz="2400" dirty="0"/>
              <a:t> αιτιολογίας </a:t>
            </a:r>
          </a:p>
          <a:p>
            <a:endParaRPr lang="el-GR" sz="2400" dirty="0"/>
          </a:p>
          <a:p>
            <a:r>
              <a:rPr lang="el-GR" sz="2400" dirty="0"/>
              <a:t>Παρόλο που δεν θεραπεύεται οριστικώς, απαιτεί συνεχή έλεγχο και διαχείριση.</a:t>
            </a:r>
          </a:p>
        </p:txBody>
      </p:sp>
      <p:sp>
        <p:nvSpPr>
          <p:cNvPr id="10" name="Rectangle 9">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28762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8944CC3B-25E1-AEF2-31CD-18A77B1816F7}"/>
              </a:ext>
            </a:extLst>
          </p:cNvPr>
          <p:cNvSpPr>
            <a:spLocks noGrp="1"/>
          </p:cNvSpPr>
          <p:nvPr>
            <p:ph idx="1"/>
          </p:nvPr>
        </p:nvSpPr>
        <p:spPr>
          <a:xfrm>
            <a:off x="993058" y="3588774"/>
            <a:ext cx="6692390" cy="2352056"/>
          </a:xfrm>
        </p:spPr>
        <p:txBody>
          <a:bodyPr>
            <a:noAutofit/>
          </a:bodyPr>
          <a:lstStyle/>
          <a:p>
            <a:pPr marL="0" indent="0" algn="ctr">
              <a:buNone/>
            </a:pPr>
            <a:r>
              <a:rPr lang="el-GR" sz="2400" dirty="0"/>
              <a:t>	Οι επιπτώσεις αυτής αποτελούν πρόκληση τόσο για τους ίδιους τους ασθενείς όσο και τις οικογένειες του, καθώς ανατρέπονται οι ζωές και οι σχεδιασμοί τους. </a:t>
            </a:r>
          </a:p>
        </p:txBody>
      </p:sp>
      <p:sp>
        <p:nvSpPr>
          <p:cNvPr id="10" name="Rectangle 9">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Βέλος: Κάτω 1">
            <a:extLst>
              <a:ext uri="{FF2B5EF4-FFF2-40B4-BE49-F238E27FC236}">
                <a16:creationId xmlns:a16="http://schemas.microsoft.com/office/drawing/2014/main" id="{05F86574-55F8-4BE2-8A0A-05BCE0C36A54}"/>
              </a:ext>
            </a:extLst>
          </p:cNvPr>
          <p:cNvSpPr/>
          <p:nvPr/>
        </p:nvSpPr>
        <p:spPr>
          <a:xfrm>
            <a:off x="3562736" y="1702965"/>
            <a:ext cx="1268362" cy="15141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838678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8944CC3B-25E1-AEF2-31CD-18A77B1816F7}"/>
              </a:ext>
            </a:extLst>
          </p:cNvPr>
          <p:cNvSpPr>
            <a:spLocks noGrp="1"/>
          </p:cNvSpPr>
          <p:nvPr>
            <p:ph idx="1"/>
          </p:nvPr>
        </p:nvSpPr>
        <p:spPr>
          <a:xfrm>
            <a:off x="1209368" y="963561"/>
            <a:ext cx="6476080" cy="4977269"/>
          </a:xfrm>
        </p:spPr>
        <p:txBody>
          <a:bodyPr>
            <a:noAutofit/>
          </a:bodyPr>
          <a:lstStyle/>
          <a:p>
            <a:pPr marL="0" indent="0" algn="ctr">
              <a:buNone/>
            </a:pPr>
            <a:r>
              <a:rPr lang="el-GR" sz="2400" dirty="0"/>
              <a:t>	</a:t>
            </a:r>
          </a:p>
        </p:txBody>
      </p:sp>
      <p:sp>
        <p:nvSpPr>
          <p:cNvPr id="10" name="Rectangle 9">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2D154DD7-98C0-DF63-BACA-BB6BA3F8E889}"/>
              </a:ext>
            </a:extLst>
          </p:cNvPr>
          <p:cNvSpPr txBox="1"/>
          <p:nvPr/>
        </p:nvSpPr>
        <p:spPr>
          <a:xfrm>
            <a:off x="799638" y="1680470"/>
            <a:ext cx="7108646" cy="3416320"/>
          </a:xfrm>
          <a:prstGeom prst="rect">
            <a:avLst/>
          </a:prstGeom>
          <a:noFill/>
        </p:spPr>
        <p:txBody>
          <a:bodyPr wrap="square">
            <a:spAutoFit/>
          </a:bodyPr>
          <a:lstStyle/>
          <a:p>
            <a:r>
              <a:rPr lang="el-GR" sz="2400" dirty="0"/>
              <a:t>Καλούνται να αντιμετωπίσουν ποικίλα προβλήματα σε ψυχολογικό και κοινωνικό επίπεδο όπως:</a:t>
            </a:r>
          </a:p>
          <a:p>
            <a:endParaRPr lang="el-GR" sz="2400" dirty="0"/>
          </a:p>
          <a:p>
            <a:pPr marL="342900" indent="-342900">
              <a:buFont typeface="Wingdings" panose="05000000000000000000" pitchFamily="2" charset="2"/>
              <a:buChar char="q"/>
            </a:pPr>
            <a:r>
              <a:rPr lang="el-GR" sz="2400" dirty="0"/>
              <a:t>απώλεια της ανεξαρτησίας</a:t>
            </a:r>
          </a:p>
          <a:p>
            <a:pPr marL="342900" indent="-342900">
              <a:buFont typeface="Wingdings" panose="05000000000000000000" pitchFamily="2" charset="2"/>
              <a:buChar char="q"/>
            </a:pPr>
            <a:r>
              <a:rPr lang="el-GR" sz="2400" dirty="0"/>
              <a:t> της </a:t>
            </a:r>
            <a:r>
              <a:rPr lang="el-GR" sz="2400" dirty="0" err="1"/>
              <a:t>αυτοεικόνας</a:t>
            </a:r>
            <a:endParaRPr lang="el-GR" sz="2400" dirty="0"/>
          </a:p>
          <a:p>
            <a:pPr marL="342900" indent="-342900">
              <a:buFont typeface="Wingdings" panose="05000000000000000000" pitchFamily="2" charset="2"/>
              <a:buChar char="q"/>
            </a:pPr>
            <a:r>
              <a:rPr lang="el-GR" sz="2400" dirty="0"/>
              <a:t>της αλλαγής των ρόλων και των κανόνων</a:t>
            </a:r>
          </a:p>
          <a:p>
            <a:pPr marL="342900" indent="-342900">
              <a:buFont typeface="Wingdings" panose="05000000000000000000" pitchFamily="2" charset="2"/>
              <a:buChar char="q"/>
            </a:pPr>
            <a:r>
              <a:rPr lang="el-GR" sz="2400" dirty="0"/>
              <a:t> της επιβάρυνσης των φροντιστών</a:t>
            </a:r>
          </a:p>
          <a:p>
            <a:pPr marL="342900" indent="-342900">
              <a:buFont typeface="Wingdings" panose="05000000000000000000" pitchFamily="2" charset="2"/>
              <a:buChar char="q"/>
            </a:pPr>
            <a:r>
              <a:rPr lang="el-GR" sz="2400" dirty="0"/>
              <a:t>τις απώλειες στις διαπροσωπικές επαγγελματικές σχέσεις κ.λπ.</a:t>
            </a:r>
          </a:p>
        </p:txBody>
      </p:sp>
    </p:spTree>
    <p:extLst>
      <p:ext uri="{BB962C8B-B14F-4D97-AF65-F5344CB8AC3E}">
        <p14:creationId xmlns:p14="http://schemas.microsoft.com/office/powerpoint/2010/main" val="2930128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8944CC3B-25E1-AEF2-31CD-18A77B1816F7}"/>
              </a:ext>
            </a:extLst>
          </p:cNvPr>
          <p:cNvSpPr>
            <a:spLocks noGrp="1"/>
          </p:cNvSpPr>
          <p:nvPr>
            <p:ph idx="1"/>
          </p:nvPr>
        </p:nvSpPr>
        <p:spPr>
          <a:xfrm>
            <a:off x="1209368" y="963561"/>
            <a:ext cx="6476080" cy="4977269"/>
          </a:xfrm>
        </p:spPr>
        <p:txBody>
          <a:bodyPr>
            <a:noAutofit/>
          </a:bodyPr>
          <a:lstStyle/>
          <a:p>
            <a:pPr marL="0" indent="0" algn="ctr">
              <a:buNone/>
            </a:pPr>
            <a:r>
              <a:rPr lang="el-GR" sz="2400" dirty="0"/>
              <a:t>	</a:t>
            </a:r>
          </a:p>
        </p:txBody>
      </p:sp>
      <p:sp>
        <p:nvSpPr>
          <p:cNvPr id="10" name="Rectangle 9">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2D154DD7-98C0-DF63-BACA-BB6BA3F8E889}"/>
              </a:ext>
            </a:extLst>
          </p:cNvPr>
          <p:cNvSpPr txBox="1"/>
          <p:nvPr/>
        </p:nvSpPr>
        <p:spPr>
          <a:xfrm>
            <a:off x="799638" y="1680470"/>
            <a:ext cx="7108646" cy="1938992"/>
          </a:xfrm>
          <a:prstGeom prst="rect">
            <a:avLst/>
          </a:prstGeom>
          <a:noFill/>
        </p:spPr>
        <p:txBody>
          <a:bodyPr wrap="square">
            <a:spAutoFit/>
          </a:bodyPr>
          <a:lstStyle/>
          <a:p>
            <a:r>
              <a:rPr lang="el-GR" sz="2400" dirty="0"/>
              <a:t>Οι χρόνιες ασθένειες επιφέρουν σημαντικό αντίκτυπο στη ζωή των ατόμων, όπως βιολογικές, ψυχολογικές, κοινωνικές, οικονομικές, επαγγελματικές.</a:t>
            </a:r>
          </a:p>
          <a:p>
            <a:endParaRPr lang="el-GR" sz="2400" dirty="0"/>
          </a:p>
          <a:p>
            <a:endParaRPr lang="el-GR" sz="2400" dirty="0"/>
          </a:p>
        </p:txBody>
      </p:sp>
    </p:spTree>
    <p:extLst>
      <p:ext uri="{BB962C8B-B14F-4D97-AF65-F5344CB8AC3E}">
        <p14:creationId xmlns:p14="http://schemas.microsoft.com/office/powerpoint/2010/main" val="1866392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8944CC3B-25E1-AEF2-31CD-18A77B1816F7}"/>
              </a:ext>
            </a:extLst>
          </p:cNvPr>
          <p:cNvSpPr>
            <a:spLocks noGrp="1"/>
          </p:cNvSpPr>
          <p:nvPr>
            <p:ph idx="1"/>
          </p:nvPr>
        </p:nvSpPr>
        <p:spPr>
          <a:xfrm>
            <a:off x="1209368" y="963561"/>
            <a:ext cx="6476080" cy="4977269"/>
          </a:xfrm>
        </p:spPr>
        <p:txBody>
          <a:bodyPr>
            <a:noAutofit/>
          </a:bodyPr>
          <a:lstStyle/>
          <a:p>
            <a:pPr marL="0" indent="0" algn="ctr">
              <a:buNone/>
            </a:pPr>
            <a:r>
              <a:rPr lang="el-GR" sz="2400" dirty="0"/>
              <a:t>	</a:t>
            </a:r>
          </a:p>
        </p:txBody>
      </p:sp>
      <p:sp>
        <p:nvSpPr>
          <p:cNvPr id="10" name="Rectangle 9">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2D154DD7-98C0-DF63-BACA-BB6BA3F8E889}"/>
              </a:ext>
            </a:extLst>
          </p:cNvPr>
          <p:cNvSpPr txBox="1"/>
          <p:nvPr/>
        </p:nvSpPr>
        <p:spPr>
          <a:xfrm>
            <a:off x="835742" y="1077589"/>
            <a:ext cx="7482272" cy="4647426"/>
          </a:xfrm>
          <a:prstGeom prst="rect">
            <a:avLst/>
          </a:prstGeom>
          <a:noFill/>
        </p:spPr>
        <p:txBody>
          <a:bodyPr wrap="square">
            <a:spAutoFit/>
          </a:bodyPr>
          <a:lstStyle/>
          <a:p>
            <a:r>
              <a:rPr lang="el-GR" sz="3200" b="1" dirty="0"/>
              <a:t>Επιπτώσεις</a:t>
            </a:r>
          </a:p>
          <a:p>
            <a:endParaRPr lang="el-GR" sz="2400" dirty="0"/>
          </a:p>
          <a:p>
            <a:pPr marL="342900" indent="-342900">
              <a:buFont typeface="Wingdings" panose="05000000000000000000" pitchFamily="2" charset="2"/>
              <a:buChar char="q"/>
            </a:pPr>
            <a:r>
              <a:rPr lang="el-GR" sz="2400" dirty="0"/>
              <a:t>Απώλεια οργανικών λειτουργιών</a:t>
            </a:r>
          </a:p>
          <a:p>
            <a:pPr marL="342900" indent="-342900">
              <a:buFont typeface="Wingdings" panose="05000000000000000000" pitchFamily="2" charset="2"/>
              <a:buChar char="q"/>
            </a:pPr>
            <a:endParaRPr lang="el-GR" sz="2400" dirty="0"/>
          </a:p>
          <a:p>
            <a:pPr marL="342900" indent="-342900">
              <a:buFont typeface="Wingdings" panose="05000000000000000000" pitchFamily="2" charset="2"/>
              <a:buChar char="q"/>
            </a:pPr>
            <a:r>
              <a:rPr lang="el-GR" sz="2400" dirty="0"/>
              <a:t>Απώλεια της ταυτότητας.</a:t>
            </a:r>
          </a:p>
          <a:p>
            <a:pPr marL="342900" indent="-342900">
              <a:buFont typeface="Wingdings" panose="05000000000000000000" pitchFamily="2" charset="2"/>
              <a:buChar char="q"/>
            </a:pPr>
            <a:endParaRPr lang="el-GR" sz="2400" dirty="0"/>
          </a:p>
          <a:p>
            <a:pPr marL="342900" indent="-342900">
              <a:buFont typeface="Wingdings" panose="05000000000000000000" pitchFamily="2" charset="2"/>
              <a:buChar char="q"/>
            </a:pPr>
            <a:r>
              <a:rPr lang="el-GR" sz="2400" dirty="0"/>
              <a:t>Απώλεια της ανεξαρτησίας</a:t>
            </a:r>
          </a:p>
          <a:p>
            <a:pPr marL="342900" indent="-342900">
              <a:buFont typeface="Wingdings" panose="05000000000000000000" pitchFamily="2" charset="2"/>
              <a:buChar char="q"/>
            </a:pPr>
            <a:endParaRPr lang="el-GR" sz="2400" dirty="0"/>
          </a:p>
          <a:p>
            <a:pPr marL="342900" indent="-342900">
              <a:buFont typeface="Wingdings" panose="05000000000000000000" pitchFamily="2" charset="2"/>
              <a:buChar char="q"/>
            </a:pPr>
            <a:r>
              <a:rPr lang="el-GR" sz="2400" dirty="0"/>
              <a:t>Διαταραχές της γνωστικής λειτουργίας.</a:t>
            </a:r>
          </a:p>
          <a:p>
            <a:pPr marL="342900" indent="-342900">
              <a:buFont typeface="Wingdings" panose="05000000000000000000" pitchFamily="2" charset="2"/>
              <a:buChar char="q"/>
            </a:pPr>
            <a:endParaRPr lang="el-GR" sz="2400" dirty="0"/>
          </a:p>
          <a:p>
            <a:pPr marL="342900" indent="-342900">
              <a:buFont typeface="Wingdings" panose="05000000000000000000" pitchFamily="2" charset="2"/>
              <a:buChar char="q"/>
            </a:pPr>
            <a:endParaRPr lang="el-GR" sz="2400" dirty="0"/>
          </a:p>
          <a:p>
            <a:endParaRPr lang="el-GR" sz="2400" dirty="0"/>
          </a:p>
        </p:txBody>
      </p:sp>
    </p:spTree>
    <p:extLst>
      <p:ext uri="{BB962C8B-B14F-4D97-AF65-F5344CB8AC3E}">
        <p14:creationId xmlns:p14="http://schemas.microsoft.com/office/powerpoint/2010/main" val="1703211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8944CC3B-25E1-AEF2-31CD-18A77B1816F7}"/>
              </a:ext>
            </a:extLst>
          </p:cNvPr>
          <p:cNvSpPr>
            <a:spLocks noGrp="1"/>
          </p:cNvSpPr>
          <p:nvPr>
            <p:ph idx="1"/>
          </p:nvPr>
        </p:nvSpPr>
        <p:spPr>
          <a:xfrm>
            <a:off x="1209368" y="963561"/>
            <a:ext cx="6476080" cy="4977269"/>
          </a:xfrm>
        </p:spPr>
        <p:txBody>
          <a:bodyPr>
            <a:noAutofit/>
          </a:bodyPr>
          <a:lstStyle/>
          <a:p>
            <a:pPr marL="0" indent="0" algn="ctr">
              <a:buNone/>
            </a:pPr>
            <a:r>
              <a:rPr lang="el-GR" sz="2400" dirty="0"/>
              <a:t>	</a:t>
            </a:r>
          </a:p>
        </p:txBody>
      </p:sp>
      <p:sp>
        <p:nvSpPr>
          <p:cNvPr id="10" name="Rectangle 9">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2D154DD7-98C0-DF63-BACA-BB6BA3F8E889}"/>
              </a:ext>
            </a:extLst>
          </p:cNvPr>
          <p:cNvSpPr txBox="1"/>
          <p:nvPr/>
        </p:nvSpPr>
        <p:spPr>
          <a:xfrm>
            <a:off x="471948" y="917170"/>
            <a:ext cx="7632981" cy="4524315"/>
          </a:xfrm>
          <a:prstGeom prst="rect">
            <a:avLst/>
          </a:prstGeom>
          <a:noFill/>
        </p:spPr>
        <p:txBody>
          <a:bodyPr wrap="square">
            <a:spAutoFit/>
          </a:bodyPr>
          <a:lstStyle/>
          <a:p>
            <a:pPr marL="342900" indent="-342900">
              <a:buFont typeface="Wingdings" panose="05000000000000000000" pitchFamily="2" charset="2"/>
              <a:buChar char="q"/>
            </a:pPr>
            <a:endParaRPr lang="el-GR" sz="2400" dirty="0"/>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l-GR" sz="2400" b="0" i="0" u="none" strike="noStrike" kern="1200" cap="none" spc="0" normalizeH="0" baseline="0" noProof="0" dirty="0">
                <a:ln>
                  <a:noFill/>
                </a:ln>
                <a:solidFill>
                  <a:srgbClr val="000000"/>
                </a:solidFill>
                <a:effectLst/>
                <a:uLnTx/>
                <a:uFillTx/>
                <a:latin typeface="Avenir Next LT Pro Light"/>
                <a:ea typeface="+mn-ea"/>
                <a:cs typeface="+mn-cs"/>
              </a:rPr>
              <a:t>Απώλεια της προηγούμενης ζωής και των ονείρων.</a:t>
            </a:r>
          </a:p>
          <a:p>
            <a:pPr marL="342900" indent="-342900">
              <a:buFont typeface="Wingdings" panose="05000000000000000000" pitchFamily="2" charset="2"/>
              <a:buChar char="q"/>
            </a:pPr>
            <a:endParaRPr lang="el-GR" sz="2400" dirty="0"/>
          </a:p>
          <a:p>
            <a:pPr marL="342900" indent="-342900">
              <a:buFont typeface="Wingdings" panose="05000000000000000000" pitchFamily="2" charset="2"/>
              <a:buChar char="q"/>
            </a:pPr>
            <a:endParaRPr lang="el-GR" sz="2400" dirty="0"/>
          </a:p>
          <a:p>
            <a:pPr marL="342900" indent="-342900">
              <a:buFont typeface="Wingdings" panose="05000000000000000000" pitchFamily="2" charset="2"/>
              <a:buChar char="q"/>
            </a:pPr>
            <a:r>
              <a:rPr lang="el-GR" sz="2400" dirty="0"/>
              <a:t>Απώλεια της επαγγελματικής σταδιοδρομίας και οικονομικά ζητήματα.</a:t>
            </a:r>
          </a:p>
          <a:p>
            <a:pPr marL="342900" indent="-342900">
              <a:buFont typeface="Wingdings" panose="05000000000000000000" pitchFamily="2" charset="2"/>
              <a:buChar char="q"/>
            </a:pPr>
            <a:endParaRPr lang="el-GR" sz="2400" dirty="0"/>
          </a:p>
          <a:p>
            <a:pPr marL="342900" indent="-342900">
              <a:buFont typeface="Wingdings" panose="05000000000000000000" pitchFamily="2" charset="2"/>
              <a:buChar char="q"/>
            </a:pPr>
            <a:r>
              <a:rPr lang="el-GR" sz="2400" dirty="0"/>
              <a:t>Απώλεια των σχέσεων.</a:t>
            </a:r>
          </a:p>
          <a:p>
            <a:endParaRPr lang="el-GR" sz="2400" dirty="0"/>
          </a:p>
          <a:p>
            <a:endParaRPr lang="el-GR" sz="2400" dirty="0"/>
          </a:p>
          <a:p>
            <a:endParaRPr lang="el-GR" sz="2400" dirty="0"/>
          </a:p>
          <a:p>
            <a:endParaRPr lang="el-GR" sz="2400" dirty="0"/>
          </a:p>
        </p:txBody>
      </p:sp>
    </p:spTree>
    <p:extLst>
      <p:ext uri="{BB962C8B-B14F-4D97-AF65-F5344CB8AC3E}">
        <p14:creationId xmlns:p14="http://schemas.microsoft.com/office/powerpoint/2010/main" val="2615895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8944CC3B-25E1-AEF2-31CD-18A77B1816F7}"/>
              </a:ext>
            </a:extLst>
          </p:cNvPr>
          <p:cNvSpPr>
            <a:spLocks noGrp="1"/>
          </p:cNvSpPr>
          <p:nvPr>
            <p:ph idx="1"/>
          </p:nvPr>
        </p:nvSpPr>
        <p:spPr>
          <a:xfrm>
            <a:off x="1209368" y="963561"/>
            <a:ext cx="6476080" cy="4977269"/>
          </a:xfrm>
        </p:spPr>
        <p:txBody>
          <a:bodyPr>
            <a:noAutofit/>
          </a:bodyPr>
          <a:lstStyle/>
          <a:p>
            <a:pPr marL="0" indent="0" algn="ctr">
              <a:buNone/>
            </a:pPr>
            <a:r>
              <a:rPr lang="el-GR" sz="2400" dirty="0"/>
              <a:t>	</a:t>
            </a:r>
          </a:p>
        </p:txBody>
      </p:sp>
      <p:sp>
        <p:nvSpPr>
          <p:cNvPr id="10" name="Rectangle 9">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2D154DD7-98C0-DF63-BACA-BB6BA3F8E889}"/>
              </a:ext>
            </a:extLst>
          </p:cNvPr>
          <p:cNvSpPr txBox="1"/>
          <p:nvPr/>
        </p:nvSpPr>
        <p:spPr>
          <a:xfrm>
            <a:off x="727587" y="917170"/>
            <a:ext cx="7377342" cy="4893647"/>
          </a:xfrm>
          <a:prstGeom prst="rect">
            <a:avLst/>
          </a:prstGeom>
          <a:noFill/>
        </p:spPr>
        <p:txBody>
          <a:bodyPr wrap="square">
            <a:spAutoFit/>
          </a:bodyPr>
          <a:lstStyle/>
          <a:p>
            <a:r>
              <a:rPr lang="el-GR" sz="2400" dirty="0"/>
              <a:t>Η προσαρμογή στη χρόνια ασθένεια είναι μια εξαιρετικά πολύπλοκη, πολυδιάστατη και ολιστική διαδικασία, που ενέχει τον ολικό επαναπροσδιορισμό της ζωής εξαιτίας των βιολογικών, κοινωνικών, συναισθηματικών και συμπεριφοριστικών αλλαγών που προκαλούνται από την εξέλιξη της πάθησης.</a:t>
            </a:r>
          </a:p>
          <a:p>
            <a:endParaRPr lang="el-GR" sz="2400" dirty="0"/>
          </a:p>
          <a:p>
            <a:r>
              <a:rPr lang="el-GR" sz="2400" dirty="0"/>
              <a:t>Σημαντικό ρόλο στην προσπάθεια προσαρμογής των ασθενών διαδραματίζουν το φύλο, η κοινωνικοοικονομική κατάσταση, οι πολιτισμικές και θρησκευτικές πεποιθήσεις (απώτεροι παράγοντες), όπως επίσης η κοινωνική υποστήριξη, το γνωστικό στυλ αντιμετώπισης, οι στρατηγικές αντιμετώπισης.</a:t>
            </a:r>
          </a:p>
        </p:txBody>
      </p:sp>
    </p:spTree>
    <p:extLst>
      <p:ext uri="{BB962C8B-B14F-4D97-AF65-F5344CB8AC3E}">
        <p14:creationId xmlns:p14="http://schemas.microsoft.com/office/powerpoint/2010/main" val="1492342627"/>
      </p:ext>
    </p:extLst>
  </p:cSld>
  <p:clrMapOvr>
    <a:masterClrMapping/>
  </p:clrMapOvr>
</p:sld>
</file>

<file path=ppt/theme/theme1.xml><?xml version="1.0" encoding="utf-8"?>
<a:theme xmlns:a="http://schemas.openxmlformats.org/drawingml/2006/main" name="BlocksVTI">
  <a:themeElements>
    <a:clrScheme name="AnalogousFromLightSeedLeftStep">
      <a:dk1>
        <a:srgbClr val="000000"/>
      </a:dk1>
      <a:lt1>
        <a:srgbClr val="FFFFFF"/>
      </a:lt1>
      <a:dk2>
        <a:srgbClr val="2E2441"/>
      </a:dk2>
      <a:lt2>
        <a:srgbClr val="E7E8E2"/>
      </a:lt2>
      <a:accent1>
        <a:srgbClr val="A096C6"/>
      </a:accent1>
      <a:accent2>
        <a:srgbClr val="7F8BBA"/>
      </a:accent2>
      <a:accent3>
        <a:srgbClr val="86A9BD"/>
      </a:accent3>
      <a:accent4>
        <a:srgbClr val="77AFAC"/>
      </a:accent4>
      <a:accent5>
        <a:srgbClr val="83AD9A"/>
      </a:accent5>
      <a:accent6>
        <a:srgbClr val="78B07F"/>
      </a:accent6>
      <a:hlink>
        <a:srgbClr val="7D8852"/>
      </a:hlink>
      <a:folHlink>
        <a:srgbClr val="7F7F7F"/>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docProps/app.xml><?xml version="1.0" encoding="utf-8"?>
<Properties xmlns="http://schemas.openxmlformats.org/officeDocument/2006/extended-properties" xmlns:vt="http://schemas.openxmlformats.org/officeDocument/2006/docPropsVTypes">
  <Template>Ion</Template>
  <TotalTime>18</TotalTime>
  <Words>560</Words>
  <Application>Microsoft Office PowerPoint</Application>
  <PresentationFormat>Ευρεία οθόνη</PresentationFormat>
  <Paragraphs>79</Paragraphs>
  <Slides>15</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15</vt:i4>
      </vt:variant>
    </vt:vector>
  </HeadingPairs>
  <TitlesOfParts>
    <vt:vector size="20" baseType="lpstr">
      <vt:lpstr>Arial</vt:lpstr>
      <vt:lpstr>Avenir Next LT Pro</vt:lpstr>
      <vt:lpstr>Avenir Next LT Pro Light</vt:lpstr>
      <vt:lpstr>Wingdings</vt:lpstr>
      <vt:lpstr>BlocksVTI</vt:lpstr>
      <vt:lpstr>Χρόνια ασθένεια και προσαρμογή</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Χρόνια ασθένεια και φροντιστής.  Παράγοντες που επηρεάζουν τη στάση του φροντιστή:</vt:lpstr>
      <vt:lpstr>Παρουσίαση του PowerPoint</vt:lpstr>
      <vt:lpstr>Αιτιολογικές αποδόσεις:</vt:lpstr>
      <vt:lpstr>Παρουσίαση του PowerPoint</vt:lpstr>
      <vt:lpstr>Παρουσίαση του PowerPoint</vt:lpstr>
      <vt:lpstr>Προγράμματα κοινωνικής στήριξης: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Χρόνια ασθένεια και προσαρμογή</dc:title>
  <dc:creator>Marw Kalfa</dc:creator>
  <cp:lastModifiedBy>Marw Kalfa</cp:lastModifiedBy>
  <cp:revision>1</cp:revision>
  <dcterms:created xsi:type="dcterms:W3CDTF">2023-01-19T19:16:16Z</dcterms:created>
  <dcterms:modified xsi:type="dcterms:W3CDTF">2023-01-19T19:34:45Z</dcterms:modified>
</cp:coreProperties>
</file>