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5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</p:sldIdLst>
  <p:sldSz cx="101155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E233"/>
    <a:srgbClr val="000000"/>
    <a:srgbClr val="C0F6C3"/>
    <a:srgbClr val="008000"/>
    <a:srgbClr val="006600"/>
    <a:srgbClr val="BCC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 autoAdjust="0"/>
  </p:normalViewPr>
  <p:slideViewPr>
    <p:cSldViewPr>
      <p:cViewPr varScale="1">
        <p:scale>
          <a:sx n="106" d="100"/>
          <a:sy n="106" d="100"/>
        </p:scale>
        <p:origin x="13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38409-1925-4EE9-B80F-9AB2B9761DCB}" type="doc">
      <dgm:prSet loTypeId="urn:microsoft.com/office/officeart/2005/8/layout/hProcess11" loCatId="process" qsTypeId="urn:microsoft.com/office/officeart/2005/8/quickstyle/3d2#1" qsCatId="3D" csTypeId="urn:microsoft.com/office/officeart/2005/8/colors/accent1_2" csCatId="accent1" phldr="1"/>
      <dgm:spPr/>
    </dgm:pt>
    <dgm:pt modelId="{5B1935D6-7111-4976-A00F-8DF54B6F8585}">
      <dgm:prSet phldrT="[Κείμενο]" custT="1"/>
      <dgm:spPr/>
      <dgm:t>
        <a:bodyPr/>
        <a:lstStyle/>
        <a:p>
          <a:r>
            <a:rPr lang="el-GR" sz="1100" dirty="0" smtClean="0"/>
            <a:t>1972 – Ίδρυση</a:t>
          </a:r>
          <a:endParaRPr lang="el-GR" sz="1100" dirty="0"/>
        </a:p>
      </dgm:t>
    </dgm:pt>
    <dgm:pt modelId="{1AABE5C2-615F-4AAB-9CD9-CC58A7E574DC}" type="parTrans" cxnId="{F0172258-FCB1-42F4-94E1-A3246B02CF28}">
      <dgm:prSet/>
      <dgm:spPr/>
      <dgm:t>
        <a:bodyPr/>
        <a:lstStyle/>
        <a:p>
          <a:endParaRPr lang="el-GR"/>
        </a:p>
      </dgm:t>
    </dgm:pt>
    <dgm:pt modelId="{AD3D9D2B-0AE3-4ACB-BEA4-C9B8729E6D09}" type="sibTrans" cxnId="{F0172258-FCB1-42F4-94E1-A3246B02CF28}">
      <dgm:prSet/>
      <dgm:spPr/>
      <dgm:t>
        <a:bodyPr/>
        <a:lstStyle/>
        <a:p>
          <a:endParaRPr lang="el-GR"/>
        </a:p>
      </dgm:t>
    </dgm:pt>
    <dgm:pt modelId="{B7BDFB99-821A-4FAE-B342-EC23591D56B8}">
      <dgm:prSet phldrT="[Κείμενο]" custT="1"/>
      <dgm:spPr/>
      <dgm:t>
        <a:bodyPr/>
        <a:lstStyle/>
        <a:p>
          <a:r>
            <a:rPr lang="el-GR" sz="1100" dirty="0" smtClean="0"/>
            <a:t>1980 – 4 </a:t>
          </a:r>
          <a:r>
            <a:rPr lang="el-GR" sz="1100" dirty="0" err="1" smtClean="0"/>
            <a:t>καταστή</a:t>
          </a:r>
          <a:r>
            <a:rPr lang="el-GR" sz="1100" dirty="0" smtClean="0"/>
            <a:t>-</a:t>
          </a:r>
          <a:r>
            <a:rPr lang="el-GR" sz="1100" dirty="0" err="1" smtClean="0"/>
            <a:t>ματα</a:t>
          </a:r>
          <a:endParaRPr lang="el-GR" sz="1100" dirty="0"/>
        </a:p>
      </dgm:t>
    </dgm:pt>
    <dgm:pt modelId="{C648C19A-E3DA-4F45-98AB-04087DD4B27F}" type="parTrans" cxnId="{77C850F3-1046-41F6-BE7E-9BF431B3E0F8}">
      <dgm:prSet/>
      <dgm:spPr/>
      <dgm:t>
        <a:bodyPr/>
        <a:lstStyle/>
        <a:p>
          <a:endParaRPr lang="el-GR"/>
        </a:p>
      </dgm:t>
    </dgm:pt>
    <dgm:pt modelId="{07DCBC83-792E-4071-8807-C21FE4C14042}" type="sibTrans" cxnId="{77C850F3-1046-41F6-BE7E-9BF431B3E0F8}">
      <dgm:prSet/>
      <dgm:spPr/>
      <dgm:t>
        <a:bodyPr/>
        <a:lstStyle/>
        <a:p>
          <a:endParaRPr lang="el-GR"/>
        </a:p>
      </dgm:t>
    </dgm:pt>
    <dgm:pt modelId="{A8DD581D-24D3-43AC-943A-CB9ACE91A693}">
      <dgm:prSet phldrT="[Κείμενο]" custT="1"/>
      <dgm:spPr/>
      <dgm:t>
        <a:bodyPr/>
        <a:lstStyle/>
        <a:p>
          <a:r>
            <a:rPr lang="el-GR" sz="1100" dirty="0" smtClean="0"/>
            <a:t>1982 – Αγορά από τον</a:t>
          </a:r>
          <a:r>
            <a:rPr lang="en-US" sz="1100" dirty="0" smtClean="0"/>
            <a:t> Schultz</a:t>
          </a:r>
          <a:endParaRPr lang="el-GR" sz="1100" dirty="0"/>
        </a:p>
      </dgm:t>
    </dgm:pt>
    <dgm:pt modelId="{7BB910A1-6B82-4A39-8CD0-6788E37564B7}" type="parTrans" cxnId="{D4A63026-5EFE-42A3-84BB-F7A26247E75E}">
      <dgm:prSet/>
      <dgm:spPr/>
      <dgm:t>
        <a:bodyPr/>
        <a:lstStyle/>
        <a:p>
          <a:endParaRPr lang="el-GR"/>
        </a:p>
      </dgm:t>
    </dgm:pt>
    <dgm:pt modelId="{4E2BF187-E0B2-4307-8CEE-8CE9F5DB4DA3}" type="sibTrans" cxnId="{D4A63026-5EFE-42A3-84BB-F7A26247E75E}">
      <dgm:prSet/>
      <dgm:spPr/>
      <dgm:t>
        <a:bodyPr/>
        <a:lstStyle/>
        <a:p>
          <a:endParaRPr lang="el-GR"/>
        </a:p>
      </dgm:t>
    </dgm:pt>
    <dgm:pt modelId="{36B540C8-6108-4E2F-BF80-12FFF07B7CB0}">
      <dgm:prSet phldrT="[Κείμενο]" custT="1"/>
      <dgm:spPr/>
      <dgm:t>
        <a:bodyPr/>
        <a:lstStyle/>
        <a:p>
          <a:r>
            <a:rPr lang="en-US" sz="1100" dirty="0" smtClean="0"/>
            <a:t>1992 – </a:t>
          </a:r>
          <a:r>
            <a:rPr lang="el-GR" sz="1100" dirty="0" smtClean="0"/>
            <a:t>Είσοδος στο Χρηματιστήριο</a:t>
          </a:r>
          <a:endParaRPr lang="el-GR" sz="1100" dirty="0"/>
        </a:p>
      </dgm:t>
    </dgm:pt>
    <dgm:pt modelId="{33FAE934-329A-41AD-90B1-DBBEA136E20D}" type="parTrans" cxnId="{E252743B-E87F-4F81-9833-0BA1AF8EC07D}">
      <dgm:prSet/>
      <dgm:spPr/>
      <dgm:t>
        <a:bodyPr/>
        <a:lstStyle/>
        <a:p>
          <a:endParaRPr lang="el-GR"/>
        </a:p>
      </dgm:t>
    </dgm:pt>
    <dgm:pt modelId="{A0E9EC82-7CD1-46C2-9ED0-061A87048FE3}" type="sibTrans" cxnId="{E252743B-E87F-4F81-9833-0BA1AF8EC07D}">
      <dgm:prSet/>
      <dgm:spPr/>
      <dgm:t>
        <a:bodyPr/>
        <a:lstStyle/>
        <a:p>
          <a:endParaRPr lang="el-GR"/>
        </a:p>
      </dgm:t>
    </dgm:pt>
    <dgm:pt modelId="{327EE5C8-A99E-42BD-B0C8-663A4DB488A5}">
      <dgm:prSet phldrT="[Κείμενο]" custT="1"/>
      <dgm:spPr/>
      <dgm:t>
        <a:bodyPr/>
        <a:lstStyle/>
        <a:p>
          <a:r>
            <a:rPr lang="el-GR" sz="1100" dirty="0" smtClean="0"/>
            <a:t>1996 – Επέκταση εκτός συνόρων</a:t>
          </a:r>
          <a:endParaRPr lang="el-GR" sz="1100" dirty="0"/>
        </a:p>
      </dgm:t>
    </dgm:pt>
    <dgm:pt modelId="{D50A3778-6C87-4BE0-9BC0-836283EB948E}" type="parTrans" cxnId="{588B7AAD-C1D0-4DF6-9171-F6B5304FC254}">
      <dgm:prSet/>
      <dgm:spPr/>
      <dgm:t>
        <a:bodyPr/>
        <a:lstStyle/>
        <a:p>
          <a:endParaRPr lang="el-GR"/>
        </a:p>
      </dgm:t>
    </dgm:pt>
    <dgm:pt modelId="{F1F1B957-49E9-4BA4-9B1E-9A74CF1274BF}" type="sibTrans" cxnId="{588B7AAD-C1D0-4DF6-9171-F6B5304FC254}">
      <dgm:prSet/>
      <dgm:spPr/>
      <dgm:t>
        <a:bodyPr/>
        <a:lstStyle/>
        <a:p>
          <a:endParaRPr lang="el-GR"/>
        </a:p>
      </dgm:t>
    </dgm:pt>
    <dgm:pt modelId="{1DB7135D-57F4-46C3-89B5-39009B6E9BD0}">
      <dgm:prSet phldrT="[Κείμενο]" custT="1"/>
      <dgm:spPr/>
      <dgm:t>
        <a:bodyPr/>
        <a:lstStyle/>
        <a:p>
          <a:r>
            <a:rPr lang="el-GR" sz="1100" dirty="0" smtClean="0"/>
            <a:t>2000 – </a:t>
          </a:r>
          <a:r>
            <a:rPr lang="en-US" sz="1100" dirty="0" smtClean="0"/>
            <a:t>2</a:t>
          </a:r>
          <a:r>
            <a:rPr lang="el-GR" sz="1100" dirty="0" smtClean="0"/>
            <a:t>.</a:t>
          </a:r>
          <a:r>
            <a:rPr lang="en-US" sz="1100" dirty="0" smtClean="0"/>
            <a:t>500 </a:t>
          </a:r>
          <a:r>
            <a:rPr lang="el-GR" sz="1100" dirty="0" smtClean="0"/>
            <a:t>καταστήματα σε 12 χώρες</a:t>
          </a:r>
          <a:endParaRPr lang="el-GR" sz="1100" dirty="0"/>
        </a:p>
      </dgm:t>
    </dgm:pt>
    <dgm:pt modelId="{FE334EB3-8C7A-4A4F-B191-BBFE1F0A974E}" type="parTrans" cxnId="{E429404C-18D6-446E-8CD0-1D2E7DF31DBA}">
      <dgm:prSet/>
      <dgm:spPr/>
      <dgm:t>
        <a:bodyPr/>
        <a:lstStyle/>
        <a:p>
          <a:endParaRPr lang="el-GR"/>
        </a:p>
      </dgm:t>
    </dgm:pt>
    <dgm:pt modelId="{8581A532-8CA5-424A-B4CA-75C002D76F5B}" type="sibTrans" cxnId="{E429404C-18D6-446E-8CD0-1D2E7DF31DBA}">
      <dgm:prSet/>
      <dgm:spPr/>
      <dgm:t>
        <a:bodyPr/>
        <a:lstStyle/>
        <a:p>
          <a:endParaRPr lang="el-GR"/>
        </a:p>
      </dgm:t>
    </dgm:pt>
    <dgm:pt modelId="{4D28A84C-376F-456F-BB8D-0646E25C12A4}">
      <dgm:prSet phldrT="[Κείμενο]" custT="1"/>
      <dgm:spPr/>
      <dgm:t>
        <a:bodyPr/>
        <a:lstStyle/>
        <a:p>
          <a:r>
            <a:rPr lang="el-GR" sz="1100" dirty="0" smtClean="0"/>
            <a:t>Σήμερα – </a:t>
          </a:r>
        </a:p>
        <a:p>
          <a:r>
            <a:rPr lang="el-GR" sz="1100" dirty="0" smtClean="0"/>
            <a:t>&gt; 32.000 καταστήματα</a:t>
          </a:r>
          <a:endParaRPr lang="el-GR" sz="1100" dirty="0"/>
        </a:p>
      </dgm:t>
    </dgm:pt>
    <dgm:pt modelId="{B2A86A04-9E94-42CF-AFF4-7CA9E3FAB4DC}" type="parTrans" cxnId="{20A10C46-BF4F-445B-B0A1-EC91AAEA0505}">
      <dgm:prSet/>
      <dgm:spPr/>
      <dgm:t>
        <a:bodyPr/>
        <a:lstStyle/>
        <a:p>
          <a:endParaRPr lang="el-GR"/>
        </a:p>
      </dgm:t>
    </dgm:pt>
    <dgm:pt modelId="{9569CB46-35AA-494C-9F5D-72A65CF0B821}" type="sibTrans" cxnId="{20A10C46-BF4F-445B-B0A1-EC91AAEA0505}">
      <dgm:prSet/>
      <dgm:spPr/>
      <dgm:t>
        <a:bodyPr/>
        <a:lstStyle/>
        <a:p>
          <a:endParaRPr lang="el-GR"/>
        </a:p>
      </dgm:t>
    </dgm:pt>
    <dgm:pt modelId="{3A2E73F8-872B-44FA-ABAE-2987F3103AD1}">
      <dgm:prSet phldrT="[Κείμενο]" custT="1"/>
      <dgm:spPr/>
      <dgm:t>
        <a:bodyPr/>
        <a:lstStyle/>
        <a:p>
          <a:r>
            <a:rPr lang="el-GR" sz="1100" dirty="0" smtClean="0"/>
            <a:t>2003 – Πώληση άλλων ροφημάτων και τροφίμων</a:t>
          </a:r>
          <a:endParaRPr lang="el-GR" sz="1100" dirty="0"/>
        </a:p>
      </dgm:t>
    </dgm:pt>
    <dgm:pt modelId="{E82F484E-F5B4-4CBC-BEB9-53F58D93AB77}" type="parTrans" cxnId="{C979C5EA-84C5-4C28-96B4-513E279D3EB0}">
      <dgm:prSet/>
      <dgm:spPr/>
      <dgm:t>
        <a:bodyPr/>
        <a:lstStyle/>
        <a:p>
          <a:endParaRPr lang="el-GR"/>
        </a:p>
      </dgm:t>
    </dgm:pt>
    <dgm:pt modelId="{4893490B-3C62-4E2C-9F4A-07AB6EEEE6A8}" type="sibTrans" cxnId="{C979C5EA-84C5-4C28-96B4-513E279D3EB0}">
      <dgm:prSet/>
      <dgm:spPr/>
      <dgm:t>
        <a:bodyPr/>
        <a:lstStyle/>
        <a:p>
          <a:endParaRPr lang="el-GR"/>
        </a:p>
      </dgm:t>
    </dgm:pt>
    <dgm:pt modelId="{B42CE655-05E2-4D21-90EE-7D7FFCBAE4AF}">
      <dgm:prSet phldrT="[Κείμενο]" custT="1"/>
      <dgm:spPr/>
      <dgm:t>
        <a:bodyPr/>
        <a:lstStyle/>
        <a:p>
          <a:r>
            <a:rPr lang="el-GR" sz="1100" dirty="0" smtClean="0"/>
            <a:t>2007 – &gt;16.000 καταστήματα</a:t>
          </a:r>
          <a:endParaRPr lang="el-GR" sz="1100" dirty="0"/>
        </a:p>
      </dgm:t>
    </dgm:pt>
    <dgm:pt modelId="{CFB88329-65E7-4289-88F7-8BDE377F4F3B}" type="parTrans" cxnId="{EC4A1A85-EED2-43A4-B1D5-372714127D3E}">
      <dgm:prSet/>
      <dgm:spPr/>
      <dgm:t>
        <a:bodyPr/>
        <a:lstStyle/>
        <a:p>
          <a:endParaRPr lang="el-GR"/>
        </a:p>
      </dgm:t>
    </dgm:pt>
    <dgm:pt modelId="{B4C2A74D-0696-41F4-919A-53F60D5EFF94}" type="sibTrans" cxnId="{EC4A1A85-EED2-43A4-B1D5-372714127D3E}">
      <dgm:prSet/>
      <dgm:spPr/>
      <dgm:t>
        <a:bodyPr/>
        <a:lstStyle/>
        <a:p>
          <a:endParaRPr lang="el-GR"/>
        </a:p>
      </dgm:t>
    </dgm:pt>
    <dgm:pt modelId="{1D1F9398-B942-4F4B-82BF-8EA3421E8976}" type="pres">
      <dgm:prSet presAssocID="{EBD38409-1925-4EE9-B80F-9AB2B9761DCB}" presName="Name0" presStyleCnt="0">
        <dgm:presLayoutVars>
          <dgm:dir/>
          <dgm:resizeHandles val="exact"/>
        </dgm:presLayoutVars>
      </dgm:prSet>
      <dgm:spPr/>
    </dgm:pt>
    <dgm:pt modelId="{23C91CF4-0E54-42C4-9655-8F35F039396D}" type="pres">
      <dgm:prSet presAssocID="{EBD38409-1925-4EE9-B80F-9AB2B9761DCB}" presName="arrow" presStyleLbl="bgShp" presStyleIdx="0" presStyleCnt="1" custLinFactNeighborX="0" custLinFactNeighborY="0"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E4EA19E9-F7BC-41DB-B9B5-C9BA0B06DBED}" type="pres">
      <dgm:prSet presAssocID="{EBD38409-1925-4EE9-B80F-9AB2B9761DCB}" presName="points" presStyleCnt="0"/>
      <dgm:spPr/>
    </dgm:pt>
    <dgm:pt modelId="{82163793-F446-43B5-9B96-CA68C3A0DA8A}" type="pres">
      <dgm:prSet presAssocID="{5B1935D6-7111-4976-A00F-8DF54B6F8585}" presName="compositeA" presStyleCnt="0"/>
      <dgm:spPr/>
    </dgm:pt>
    <dgm:pt modelId="{54A474C5-DFB9-419F-8960-BD2C116E8F3C}" type="pres">
      <dgm:prSet presAssocID="{5B1935D6-7111-4976-A00F-8DF54B6F8585}" presName="textA" presStyleLbl="revTx" presStyleIdx="0" presStyleCnt="9" custScaleX="1765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C89DD2-2582-4AA1-A184-E20BA893ABD6}" type="pres">
      <dgm:prSet presAssocID="{5B1935D6-7111-4976-A00F-8DF54B6F8585}" presName="circleA" presStyleLbl="node1" presStyleIdx="0" presStyleCnt="9" custLinFactNeighborX="25177" custLinFactNeighborY="8333"/>
      <dgm:spPr/>
    </dgm:pt>
    <dgm:pt modelId="{8118D18A-4663-424D-9F78-9B23A9625F05}" type="pres">
      <dgm:prSet presAssocID="{5B1935D6-7111-4976-A00F-8DF54B6F8585}" presName="spaceA" presStyleCnt="0"/>
      <dgm:spPr/>
    </dgm:pt>
    <dgm:pt modelId="{50AA79C1-AFBE-4373-8530-D0C9714F28B7}" type="pres">
      <dgm:prSet presAssocID="{AD3D9D2B-0AE3-4ACB-BEA4-C9B8729E6D09}" presName="space" presStyleCnt="0"/>
      <dgm:spPr/>
    </dgm:pt>
    <dgm:pt modelId="{3400988C-733D-460F-82DC-B0F1E7C723A6}" type="pres">
      <dgm:prSet presAssocID="{B7BDFB99-821A-4FAE-B342-EC23591D56B8}" presName="compositeB" presStyleCnt="0"/>
      <dgm:spPr/>
    </dgm:pt>
    <dgm:pt modelId="{0FDDD85F-8781-4862-BD2F-C59E0F6D6DC2}" type="pres">
      <dgm:prSet presAssocID="{B7BDFB99-821A-4FAE-B342-EC23591D56B8}" presName="textB" presStyleLbl="revTx" presStyleIdx="1" presStyleCnt="9" custScaleX="2369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3FBFDE-0B86-4E99-A43C-468657C5F092}" type="pres">
      <dgm:prSet presAssocID="{B7BDFB99-821A-4FAE-B342-EC23591D56B8}" presName="circleB" presStyleLbl="node1" presStyleIdx="1" presStyleCnt="9" custLinFactNeighborX="25177" custLinFactNeighborY="8333"/>
      <dgm:spPr/>
    </dgm:pt>
    <dgm:pt modelId="{085757A6-1188-4E02-8CDC-B035C1C7AD13}" type="pres">
      <dgm:prSet presAssocID="{B7BDFB99-821A-4FAE-B342-EC23591D56B8}" presName="spaceB" presStyleCnt="0"/>
      <dgm:spPr/>
    </dgm:pt>
    <dgm:pt modelId="{E4F292F0-E2F8-4248-A27E-B3F574053A36}" type="pres">
      <dgm:prSet presAssocID="{07DCBC83-792E-4071-8807-C21FE4C14042}" presName="space" presStyleCnt="0"/>
      <dgm:spPr/>
    </dgm:pt>
    <dgm:pt modelId="{9FA006F6-B959-4F20-9DA0-81EE6BDED04A}" type="pres">
      <dgm:prSet presAssocID="{A8DD581D-24D3-43AC-943A-CB9ACE91A693}" presName="compositeA" presStyleCnt="0"/>
      <dgm:spPr/>
    </dgm:pt>
    <dgm:pt modelId="{9EBBC24E-0A6D-4FDB-AFF6-506986A59174}" type="pres">
      <dgm:prSet presAssocID="{A8DD581D-24D3-43AC-943A-CB9ACE91A693}" presName="textA" presStyleLbl="revTx" presStyleIdx="2" presStyleCnt="9" custScaleX="2152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23CD31-1C7D-4A73-8E02-8C8DEB3AC3FC}" type="pres">
      <dgm:prSet presAssocID="{A8DD581D-24D3-43AC-943A-CB9ACE91A693}" presName="circleA" presStyleLbl="node1" presStyleIdx="2" presStyleCnt="9" custLinFactNeighborX="25177" custLinFactNeighborY="8333"/>
      <dgm:spPr/>
    </dgm:pt>
    <dgm:pt modelId="{38534CCB-1B04-4AF7-83EE-710A2BC0C574}" type="pres">
      <dgm:prSet presAssocID="{A8DD581D-24D3-43AC-943A-CB9ACE91A693}" presName="spaceA" presStyleCnt="0"/>
      <dgm:spPr/>
    </dgm:pt>
    <dgm:pt modelId="{A9C55CD4-610D-46B4-82D2-82CA9327B79D}" type="pres">
      <dgm:prSet presAssocID="{4E2BF187-E0B2-4307-8CEE-8CE9F5DB4DA3}" presName="space" presStyleCnt="0"/>
      <dgm:spPr/>
    </dgm:pt>
    <dgm:pt modelId="{2C569C6D-7268-463E-9857-6E756983D468}" type="pres">
      <dgm:prSet presAssocID="{36B540C8-6108-4E2F-BF80-12FFF07B7CB0}" presName="compositeB" presStyleCnt="0"/>
      <dgm:spPr/>
    </dgm:pt>
    <dgm:pt modelId="{ABABC466-91A8-4218-B1AF-194DDA30B89B}" type="pres">
      <dgm:prSet presAssocID="{36B540C8-6108-4E2F-BF80-12FFF07B7CB0}" presName="textB" presStyleLbl="revTx" presStyleIdx="3" presStyleCnt="9" custScaleX="2676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B35505-277A-4500-BF31-7C0D93392170}" type="pres">
      <dgm:prSet presAssocID="{36B540C8-6108-4E2F-BF80-12FFF07B7CB0}" presName="circleB" presStyleLbl="node1" presStyleIdx="3" presStyleCnt="9"/>
      <dgm:spPr/>
    </dgm:pt>
    <dgm:pt modelId="{72ACC302-2154-4479-8145-51656787F2A0}" type="pres">
      <dgm:prSet presAssocID="{36B540C8-6108-4E2F-BF80-12FFF07B7CB0}" presName="spaceB" presStyleCnt="0"/>
      <dgm:spPr/>
    </dgm:pt>
    <dgm:pt modelId="{00B87201-D4C3-4E2C-AA00-1C55706CC0BE}" type="pres">
      <dgm:prSet presAssocID="{A0E9EC82-7CD1-46C2-9ED0-061A87048FE3}" presName="space" presStyleCnt="0"/>
      <dgm:spPr/>
    </dgm:pt>
    <dgm:pt modelId="{3B484FB1-2148-4873-B436-2C4611FA319D}" type="pres">
      <dgm:prSet presAssocID="{327EE5C8-A99E-42BD-B0C8-663A4DB488A5}" presName="compositeA" presStyleCnt="0"/>
      <dgm:spPr/>
    </dgm:pt>
    <dgm:pt modelId="{45F32C2D-C7CC-4C84-941C-23CD7F5749B1}" type="pres">
      <dgm:prSet presAssocID="{327EE5C8-A99E-42BD-B0C8-663A4DB488A5}" presName="textA" presStyleLbl="revTx" presStyleIdx="4" presStyleCnt="9" custScaleX="1967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7D83A2-722C-4E11-A32F-90DBC98B6D20}" type="pres">
      <dgm:prSet presAssocID="{327EE5C8-A99E-42BD-B0C8-663A4DB488A5}" presName="circleA" presStyleLbl="node1" presStyleIdx="4" presStyleCnt="9"/>
      <dgm:spPr/>
    </dgm:pt>
    <dgm:pt modelId="{77736F8A-D87D-4E6C-A887-8A89221BF3F0}" type="pres">
      <dgm:prSet presAssocID="{327EE5C8-A99E-42BD-B0C8-663A4DB488A5}" presName="spaceA" presStyleCnt="0"/>
      <dgm:spPr/>
    </dgm:pt>
    <dgm:pt modelId="{E7E8F897-1369-4D86-ADFA-C7FA3994C5CB}" type="pres">
      <dgm:prSet presAssocID="{F1F1B957-49E9-4BA4-9B1E-9A74CF1274BF}" presName="space" presStyleCnt="0"/>
      <dgm:spPr/>
    </dgm:pt>
    <dgm:pt modelId="{A330B7FA-2A19-4FB2-8DE9-75900C47153C}" type="pres">
      <dgm:prSet presAssocID="{1DB7135D-57F4-46C3-89B5-39009B6E9BD0}" presName="compositeB" presStyleCnt="0"/>
      <dgm:spPr/>
    </dgm:pt>
    <dgm:pt modelId="{0716FDF4-7B72-4F8E-9692-8A02F5B4F99C}" type="pres">
      <dgm:prSet presAssocID="{1DB7135D-57F4-46C3-89B5-39009B6E9BD0}" presName="textB" presStyleLbl="revTx" presStyleIdx="5" presStyleCnt="9" custScaleX="2693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226113-85C0-4A34-9D6D-F93EDB1D15F7}" type="pres">
      <dgm:prSet presAssocID="{1DB7135D-57F4-46C3-89B5-39009B6E9BD0}" presName="circleB" presStyleLbl="node1" presStyleIdx="5" presStyleCnt="9"/>
      <dgm:spPr/>
    </dgm:pt>
    <dgm:pt modelId="{7E4726A5-126B-4768-8996-F4A6FAF0663E}" type="pres">
      <dgm:prSet presAssocID="{1DB7135D-57F4-46C3-89B5-39009B6E9BD0}" presName="spaceB" presStyleCnt="0"/>
      <dgm:spPr/>
    </dgm:pt>
    <dgm:pt modelId="{8575194A-011B-43A9-8C88-DB315AFC7D63}" type="pres">
      <dgm:prSet presAssocID="{8581A532-8CA5-424A-B4CA-75C002D76F5B}" presName="space" presStyleCnt="0"/>
      <dgm:spPr/>
    </dgm:pt>
    <dgm:pt modelId="{6CA797ED-1231-4B5A-B285-EAC44C4EF733}" type="pres">
      <dgm:prSet presAssocID="{3A2E73F8-872B-44FA-ABAE-2987F3103AD1}" presName="compositeA" presStyleCnt="0"/>
      <dgm:spPr/>
    </dgm:pt>
    <dgm:pt modelId="{B4880DBB-5B7F-446C-981D-420426B93360}" type="pres">
      <dgm:prSet presAssocID="{3A2E73F8-872B-44FA-ABAE-2987F3103AD1}" presName="textA" presStyleLbl="revTx" presStyleIdx="6" presStyleCnt="9" custScaleX="3660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7D1978-CA05-4D1A-94D3-2ABF0D600469}" type="pres">
      <dgm:prSet presAssocID="{3A2E73F8-872B-44FA-ABAE-2987F3103AD1}" presName="circleA" presStyleLbl="node1" presStyleIdx="6" presStyleCnt="9"/>
      <dgm:spPr/>
    </dgm:pt>
    <dgm:pt modelId="{A43C89C7-D41D-494F-8C51-312A241E99A2}" type="pres">
      <dgm:prSet presAssocID="{3A2E73F8-872B-44FA-ABAE-2987F3103AD1}" presName="spaceA" presStyleCnt="0"/>
      <dgm:spPr/>
    </dgm:pt>
    <dgm:pt modelId="{207875F7-1A46-4E5F-98D4-712494AE8BC4}" type="pres">
      <dgm:prSet presAssocID="{4893490B-3C62-4E2C-9F4A-07AB6EEEE6A8}" presName="space" presStyleCnt="0"/>
      <dgm:spPr/>
    </dgm:pt>
    <dgm:pt modelId="{A41DA4ED-345D-4003-A718-28100E69B17A}" type="pres">
      <dgm:prSet presAssocID="{B42CE655-05E2-4D21-90EE-7D7FFCBAE4AF}" presName="compositeB" presStyleCnt="0"/>
      <dgm:spPr/>
    </dgm:pt>
    <dgm:pt modelId="{A3271200-C792-4411-A356-BCAF05265CDF}" type="pres">
      <dgm:prSet presAssocID="{B42CE655-05E2-4D21-90EE-7D7FFCBAE4AF}" presName="textB" presStyleLbl="revTx" presStyleIdx="7" presStyleCnt="9" custScaleX="2502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34C9AE-BA14-46EA-9A97-60EE7412331C}" type="pres">
      <dgm:prSet presAssocID="{B42CE655-05E2-4D21-90EE-7D7FFCBAE4AF}" presName="circleB" presStyleLbl="node1" presStyleIdx="7" presStyleCnt="9"/>
      <dgm:spPr/>
    </dgm:pt>
    <dgm:pt modelId="{EEBF4D0C-028C-481E-88A3-08661D814B56}" type="pres">
      <dgm:prSet presAssocID="{B42CE655-05E2-4D21-90EE-7D7FFCBAE4AF}" presName="spaceB" presStyleCnt="0"/>
      <dgm:spPr/>
    </dgm:pt>
    <dgm:pt modelId="{1262C6DB-53B9-4BAE-92F0-40DA347EEC5F}" type="pres">
      <dgm:prSet presAssocID="{B4C2A74D-0696-41F4-919A-53F60D5EFF94}" presName="space" presStyleCnt="0"/>
      <dgm:spPr/>
    </dgm:pt>
    <dgm:pt modelId="{C059D815-AD7B-48AD-BD65-236ACA4A08C7}" type="pres">
      <dgm:prSet presAssocID="{4D28A84C-376F-456F-BB8D-0646E25C12A4}" presName="compositeA" presStyleCnt="0"/>
      <dgm:spPr/>
    </dgm:pt>
    <dgm:pt modelId="{99292C64-D90A-4DBD-A579-921F9EDD93EB}" type="pres">
      <dgm:prSet presAssocID="{4D28A84C-376F-456F-BB8D-0646E25C12A4}" presName="textA" presStyleLbl="revTx" presStyleIdx="8" presStyleCnt="9" custScaleX="2745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9C09F9-5E9C-40BE-98A5-4AB53DBE8DB6}" type="pres">
      <dgm:prSet presAssocID="{4D28A84C-376F-456F-BB8D-0646E25C12A4}" presName="circleA" presStyleLbl="node1" presStyleIdx="8" presStyleCnt="9"/>
      <dgm:spPr/>
      <dgm:t>
        <a:bodyPr/>
        <a:lstStyle/>
        <a:p>
          <a:endParaRPr lang="el-GR"/>
        </a:p>
      </dgm:t>
    </dgm:pt>
    <dgm:pt modelId="{0884D385-E170-4B9F-818D-1F830AB246CE}" type="pres">
      <dgm:prSet presAssocID="{4D28A84C-376F-456F-BB8D-0646E25C12A4}" presName="spaceA" presStyleCnt="0"/>
      <dgm:spPr/>
    </dgm:pt>
  </dgm:ptLst>
  <dgm:cxnLst>
    <dgm:cxn modelId="{F0172258-FCB1-42F4-94E1-A3246B02CF28}" srcId="{EBD38409-1925-4EE9-B80F-9AB2B9761DCB}" destId="{5B1935D6-7111-4976-A00F-8DF54B6F8585}" srcOrd="0" destOrd="0" parTransId="{1AABE5C2-615F-4AAB-9CD9-CC58A7E574DC}" sibTransId="{AD3D9D2B-0AE3-4ACB-BEA4-C9B8729E6D09}"/>
    <dgm:cxn modelId="{D4A63026-5EFE-42A3-84BB-F7A26247E75E}" srcId="{EBD38409-1925-4EE9-B80F-9AB2B9761DCB}" destId="{A8DD581D-24D3-43AC-943A-CB9ACE91A693}" srcOrd="2" destOrd="0" parTransId="{7BB910A1-6B82-4A39-8CD0-6788E37564B7}" sibTransId="{4E2BF187-E0B2-4307-8CEE-8CE9F5DB4DA3}"/>
    <dgm:cxn modelId="{68790A3F-D413-4935-A5A2-418C7318EFCB}" type="presOf" srcId="{327EE5C8-A99E-42BD-B0C8-663A4DB488A5}" destId="{45F32C2D-C7CC-4C84-941C-23CD7F5749B1}" srcOrd="0" destOrd="0" presId="urn:microsoft.com/office/officeart/2005/8/layout/hProcess11"/>
    <dgm:cxn modelId="{4346E4D8-4278-4C17-A56D-D0D23B292226}" type="presOf" srcId="{4D28A84C-376F-456F-BB8D-0646E25C12A4}" destId="{99292C64-D90A-4DBD-A579-921F9EDD93EB}" srcOrd="0" destOrd="0" presId="urn:microsoft.com/office/officeart/2005/8/layout/hProcess11"/>
    <dgm:cxn modelId="{E65258E7-7DF0-45AF-B265-60ACCF5F21C5}" type="presOf" srcId="{A8DD581D-24D3-43AC-943A-CB9ACE91A693}" destId="{9EBBC24E-0A6D-4FDB-AFF6-506986A59174}" srcOrd="0" destOrd="0" presId="urn:microsoft.com/office/officeart/2005/8/layout/hProcess11"/>
    <dgm:cxn modelId="{0AC78290-10AB-4955-8240-21282559606F}" type="presOf" srcId="{EBD38409-1925-4EE9-B80F-9AB2B9761DCB}" destId="{1D1F9398-B942-4F4B-82BF-8EA3421E8976}" srcOrd="0" destOrd="0" presId="urn:microsoft.com/office/officeart/2005/8/layout/hProcess11"/>
    <dgm:cxn modelId="{588B7AAD-C1D0-4DF6-9171-F6B5304FC254}" srcId="{EBD38409-1925-4EE9-B80F-9AB2B9761DCB}" destId="{327EE5C8-A99E-42BD-B0C8-663A4DB488A5}" srcOrd="4" destOrd="0" parTransId="{D50A3778-6C87-4BE0-9BC0-836283EB948E}" sibTransId="{F1F1B957-49E9-4BA4-9B1E-9A74CF1274BF}"/>
    <dgm:cxn modelId="{CB0FFB05-F5F7-4B60-994A-5CCD5D82A523}" type="presOf" srcId="{36B540C8-6108-4E2F-BF80-12FFF07B7CB0}" destId="{ABABC466-91A8-4218-B1AF-194DDA30B89B}" srcOrd="0" destOrd="0" presId="urn:microsoft.com/office/officeart/2005/8/layout/hProcess11"/>
    <dgm:cxn modelId="{EC4A1A85-EED2-43A4-B1D5-372714127D3E}" srcId="{EBD38409-1925-4EE9-B80F-9AB2B9761DCB}" destId="{B42CE655-05E2-4D21-90EE-7D7FFCBAE4AF}" srcOrd="7" destOrd="0" parTransId="{CFB88329-65E7-4289-88F7-8BDE377F4F3B}" sibTransId="{B4C2A74D-0696-41F4-919A-53F60D5EFF94}"/>
    <dgm:cxn modelId="{E429404C-18D6-446E-8CD0-1D2E7DF31DBA}" srcId="{EBD38409-1925-4EE9-B80F-9AB2B9761DCB}" destId="{1DB7135D-57F4-46C3-89B5-39009B6E9BD0}" srcOrd="5" destOrd="0" parTransId="{FE334EB3-8C7A-4A4F-B191-BBFE1F0A974E}" sibTransId="{8581A532-8CA5-424A-B4CA-75C002D76F5B}"/>
    <dgm:cxn modelId="{5757E478-0E46-4CF2-8A6F-021D9A075314}" type="presOf" srcId="{3A2E73F8-872B-44FA-ABAE-2987F3103AD1}" destId="{B4880DBB-5B7F-446C-981D-420426B93360}" srcOrd="0" destOrd="0" presId="urn:microsoft.com/office/officeart/2005/8/layout/hProcess11"/>
    <dgm:cxn modelId="{FFBE0AAB-7BC9-4477-B784-205522190168}" type="presOf" srcId="{1DB7135D-57F4-46C3-89B5-39009B6E9BD0}" destId="{0716FDF4-7B72-4F8E-9692-8A02F5B4F99C}" srcOrd="0" destOrd="0" presId="urn:microsoft.com/office/officeart/2005/8/layout/hProcess11"/>
    <dgm:cxn modelId="{FBB6D607-9EFD-4CF8-8557-B4A553212C03}" type="presOf" srcId="{B7BDFB99-821A-4FAE-B342-EC23591D56B8}" destId="{0FDDD85F-8781-4862-BD2F-C59E0F6D6DC2}" srcOrd="0" destOrd="0" presId="urn:microsoft.com/office/officeart/2005/8/layout/hProcess11"/>
    <dgm:cxn modelId="{70BD3F0C-6917-4DFA-9CBA-2716AEAFDB6B}" type="presOf" srcId="{B42CE655-05E2-4D21-90EE-7D7FFCBAE4AF}" destId="{A3271200-C792-4411-A356-BCAF05265CDF}" srcOrd="0" destOrd="0" presId="urn:microsoft.com/office/officeart/2005/8/layout/hProcess11"/>
    <dgm:cxn modelId="{20A10C46-BF4F-445B-B0A1-EC91AAEA0505}" srcId="{EBD38409-1925-4EE9-B80F-9AB2B9761DCB}" destId="{4D28A84C-376F-456F-BB8D-0646E25C12A4}" srcOrd="8" destOrd="0" parTransId="{B2A86A04-9E94-42CF-AFF4-7CA9E3FAB4DC}" sibTransId="{9569CB46-35AA-494C-9F5D-72A65CF0B821}"/>
    <dgm:cxn modelId="{5BFEECF6-DCFA-48B5-BE29-7CC1A016A322}" type="presOf" srcId="{5B1935D6-7111-4976-A00F-8DF54B6F8585}" destId="{54A474C5-DFB9-419F-8960-BD2C116E8F3C}" srcOrd="0" destOrd="0" presId="urn:microsoft.com/office/officeart/2005/8/layout/hProcess11"/>
    <dgm:cxn modelId="{77C850F3-1046-41F6-BE7E-9BF431B3E0F8}" srcId="{EBD38409-1925-4EE9-B80F-9AB2B9761DCB}" destId="{B7BDFB99-821A-4FAE-B342-EC23591D56B8}" srcOrd="1" destOrd="0" parTransId="{C648C19A-E3DA-4F45-98AB-04087DD4B27F}" sibTransId="{07DCBC83-792E-4071-8807-C21FE4C14042}"/>
    <dgm:cxn modelId="{E252743B-E87F-4F81-9833-0BA1AF8EC07D}" srcId="{EBD38409-1925-4EE9-B80F-9AB2B9761DCB}" destId="{36B540C8-6108-4E2F-BF80-12FFF07B7CB0}" srcOrd="3" destOrd="0" parTransId="{33FAE934-329A-41AD-90B1-DBBEA136E20D}" sibTransId="{A0E9EC82-7CD1-46C2-9ED0-061A87048FE3}"/>
    <dgm:cxn modelId="{C979C5EA-84C5-4C28-96B4-513E279D3EB0}" srcId="{EBD38409-1925-4EE9-B80F-9AB2B9761DCB}" destId="{3A2E73F8-872B-44FA-ABAE-2987F3103AD1}" srcOrd="6" destOrd="0" parTransId="{E82F484E-F5B4-4CBC-BEB9-53F58D93AB77}" sibTransId="{4893490B-3C62-4E2C-9F4A-07AB6EEEE6A8}"/>
    <dgm:cxn modelId="{A146C8AD-75B3-408B-8C83-288095BA6365}" type="presParOf" srcId="{1D1F9398-B942-4F4B-82BF-8EA3421E8976}" destId="{23C91CF4-0E54-42C4-9655-8F35F039396D}" srcOrd="0" destOrd="0" presId="urn:microsoft.com/office/officeart/2005/8/layout/hProcess11"/>
    <dgm:cxn modelId="{87271FED-8676-4C8C-BB05-6C47AA1EDC7E}" type="presParOf" srcId="{1D1F9398-B942-4F4B-82BF-8EA3421E8976}" destId="{E4EA19E9-F7BC-41DB-B9B5-C9BA0B06DBED}" srcOrd="1" destOrd="0" presId="urn:microsoft.com/office/officeart/2005/8/layout/hProcess11"/>
    <dgm:cxn modelId="{030CFFAE-C28D-418C-986F-6D1E38435295}" type="presParOf" srcId="{E4EA19E9-F7BC-41DB-B9B5-C9BA0B06DBED}" destId="{82163793-F446-43B5-9B96-CA68C3A0DA8A}" srcOrd="0" destOrd="0" presId="urn:microsoft.com/office/officeart/2005/8/layout/hProcess11"/>
    <dgm:cxn modelId="{A2921AE2-A2E6-4AEF-96F2-9A02BA5DEF3B}" type="presParOf" srcId="{82163793-F446-43B5-9B96-CA68C3A0DA8A}" destId="{54A474C5-DFB9-419F-8960-BD2C116E8F3C}" srcOrd="0" destOrd="0" presId="urn:microsoft.com/office/officeart/2005/8/layout/hProcess11"/>
    <dgm:cxn modelId="{C635E2D4-16B4-499A-A4F4-312D30CE453F}" type="presParOf" srcId="{82163793-F446-43B5-9B96-CA68C3A0DA8A}" destId="{08C89DD2-2582-4AA1-A184-E20BA893ABD6}" srcOrd="1" destOrd="0" presId="urn:microsoft.com/office/officeart/2005/8/layout/hProcess11"/>
    <dgm:cxn modelId="{4D766D9D-953A-4E13-887B-1D28702FEEF2}" type="presParOf" srcId="{82163793-F446-43B5-9B96-CA68C3A0DA8A}" destId="{8118D18A-4663-424D-9F78-9B23A9625F05}" srcOrd="2" destOrd="0" presId="urn:microsoft.com/office/officeart/2005/8/layout/hProcess11"/>
    <dgm:cxn modelId="{D0A97617-EC50-42DF-8724-575E5CE3C177}" type="presParOf" srcId="{E4EA19E9-F7BC-41DB-B9B5-C9BA0B06DBED}" destId="{50AA79C1-AFBE-4373-8530-D0C9714F28B7}" srcOrd="1" destOrd="0" presId="urn:microsoft.com/office/officeart/2005/8/layout/hProcess11"/>
    <dgm:cxn modelId="{E496C201-8B6A-437C-BEB9-96656A87D3C1}" type="presParOf" srcId="{E4EA19E9-F7BC-41DB-B9B5-C9BA0B06DBED}" destId="{3400988C-733D-460F-82DC-B0F1E7C723A6}" srcOrd="2" destOrd="0" presId="urn:microsoft.com/office/officeart/2005/8/layout/hProcess11"/>
    <dgm:cxn modelId="{C89C9564-CECC-4136-88E7-5EB1FEE0A441}" type="presParOf" srcId="{3400988C-733D-460F-82DC-B0F1E7C723A6}" destId="{0FDDD85F-8781-4862-BD2F-C59E0F6D6DC2}" srcOrd="0" destOrd="0" presId="urn:microsoft.com/office/officeart/2005/8/layout/hProcess11"/>
    <dgm:cxn modelId="{E786FF9E-40EE-4119-A625-DB76A2C920EC}" type="presParOf" srcId="{3400988C-733D-460F-82DC-B0F1E7C723A6}" destId="{3F3FBFDE-0B86-4E99-A43C-468657C5F092}" srcOrd="1" destOrd="0" presId="urn:microsoft.com/office/officeart/2005/8/layout/hProcess11"/>
    <dgm:cxn modelId="{844351C1-415B-462B-86C4-4E746FF2C4BE}" type="presParOf" srcId="{3400988C-733D-460F-82DC-B0F1E7C723A6}" destId="{085757A6-1188-4E02-8CDC-B035C1C7AD13}" srcOrd="2" destOrd="0" presId="urn:microsoft.com/office/officeart/2005/8/layout/hProcess11"/>
    <dgm:cxn modelId="{8CF5CB09-2190-4390-8088-0120C0A751AC}" type="presParOf" srcId="{E4EA19E9-F7BC-41DB-B9B5-C9BA0B06DBED}" destId="{E4F292F0-E2F8-4248-A27E-B3F574053A36}" srcOrd="3" destOrd="0" presId="urn:microsoft.com/office/officeart/2005/8/layout/hProcess11"/>
    <dgm:cxn modelId="{01F303D3-E4BB-4505-BFAC-765B1BF66F7D}" type="presParOf" srcId="{E4EA19E9-F7BC-41DB-B9B5-C9BA0B06DBED}" destId="{9FA006F6-B959-4F20-9DA0-81EE6BDED04A}" srcOrd="4" destOrd="0" presId="urn:microsoft.com/office/officeart/2005/8/layout/hProcess11"/>
    <dgm:cxn modelId="{61352F1E-3C6B-455B-B83B-7FBF38E3A980}" type="presParOf" srcId="{9FA006F6-B959-4F20-9DA0-81EE6BDED04A}" destId="{9EBBC24E-0A6D-4FDB-AFF6-506986A59174}" srcOrd="0" destOrd="0" presId="urn:microsoft.com/office/officeart/2005/8/layout/hProcess11"/>
    <dgm:cxn modelId="{6FCCA591-9C22-402C-B4B4-E72E6305F095}" type="presParOf" srcId="{9FA006F6-B959-4F20-9DA0-81EE6BDED04A}" destId="{5B23CD31-1C7D-4A73-8E02-8C8DEB3AC3FC}" srcOrd="1" destOrd="0" presId="urn:microsoft.com/office/officeart/2005/8/layout/hProcess11"/>
    <dgm:cxn modelId="{3FA2E934-4753-495C-9D59-BE7629C15565}" type="presParOf" srcId="{9FA006F6-B959-4F20-9DA0-81EE6BDED04A}" destId="{38534CCB-1B04-4AF7-83EE-710A2BC0C574}" srcOrd="2" destOrd="0" presId="urn:microsoft.com/office/officeart/2005/8/layout/hProcess11"/>
    <dgm:cxn modelId="{D404953A-9BDC-443E-BEA4-4F3213F2F3AB}" type="presParOf" srcId="{E4EA19E9-F7BC-41DB-B9B5-C9BA0B06DBED}" destId="{A9C55CD4-610D-46B4-82D2-82CA9327B79D}" srcOrd="5" destOrd="0" presId="urn:microsoft.com/office/officeart/2005/8/layout/hProcess11"/>
    <dgm:cxn modelId="{14546107-6CCE-4511-A19F-2F7A3288CAFB}" type="presParOf" srcId="{E4EA19E9-F7BC-41DB-B9B5-C9BA0B06DBED}" destId="{2C569C6D-7268-463E-9857-6E756983D468}" srcOrd="6" destOrd="0" presId="urn:microsoft.com/office/officeart/2005/8/layout/hProcess11"/>
    <dgm:cxn modelId="{69F6D308-590B-463F-8750-B0E65857E3D1}" type="presParOf" srcId="{2C569C6D-7268-463E-9857-6E756983D468}" destId="{ABABC466-91A8-4218-B1AF-194DDA30B89B}" srcOrd="0" destOrd="0" presId="urn:microsoft.com/office/officeart/2005/8/layout/hProcess11"/>
    <dgm:cxn modelId="{6E15B6F1-6466-453C-9F29-D2DD13DEBDC7}" type="presParOf" srcId="{2C569C6D-7268-463E-9857-6E756983D468}" destId="{A5B35505-277A-4500-BF31-7C0D93392170}" srcOrd="1" destOrd="0" presId="urn:microsoft.com/office/officeart/2005/8/layout/hProcess11"/>
    <dgm:cxn modelId="{93EF23F4-CD3F-4387-AB3E-D95BC376442D}" type="presParOf" srcId="{2C569C6D-7268-463E-9857-6E756983D468}" destId="{72ACC302-2154-4479-8145-51656787F2A0}" srcOrd="2" destOrd="0" presId="urn:microsoft.com/office/officeart/2005/8/layout/hProcess11"/>
    <dgm:cxn modelId="{4F349AB5-F82C-4DC3-90F8-98B2AFEECD95}" type="presParOf" srcId="{E4EA19E9-F7BC-41DB-B9B5-C9BA0B06DBED}" destId="{00B87201-D4C3-4E2C-AA00-1C55706CC0BE}" srcOrd="7" destOrd="0" presId="urn:microsoft.com/office/officeart/2005/8/layout/hProcess11"/>
    <dgm:cxn modelId="{174A3849-4865-4356-AEAF-E62294D3BEEB}" type="presParOf" srcId="{E4EA19E9-F7BC-41DB-B9B5-C9BA0B06DBED}" destId="{3B484FB1-2148-4873-B436-2C4611FA319D}" srcOrd="8" destOrd="0" presId="urn:microsoft.com/office/officeart/2005/8/layout/hProcess11"/>
    <dgm:cxn modelId="{62F94F37-263E-4F45-968C-3977066F7588}" type="presParOf" srcId="{3B484FB1-2148-4873-B436-2C4611FA319D}" destId="{45F32C2D-C7CC-4C84-941C-23CD7F5749B1}" srcOrd="0" destOrd="0" presId="urn:microsoft.com/office/officeart/2005/8/layout/hProcess11"/>
    <dgm:cxn modelId="{134FF1CE-52E6-49D8-86FB-A9CB1536EEAC}" type="presParOf" srcId="{3B484FB1-2148-4873-B436-2C4611FA319D}" destId="{C67D83A2-722C-4E11-A32F-90DBC98B6D20}" srcOrd="1" destOrd="0" presId="urn:microsoft.com/office/officeart/2005/8/layout/hProcess11"/>
    <dgm:cxn modelId="{A6CD71FB-8D81-4D45-8FF3-26AB1CB0316F}" type="presParOf" srcId="{3B484FB1-2148-4873-B436-2C4611FA319D}" destId="{77736F8A-D87D-4E6C-A887-8A89221BF3F0}" srcOrd="2" destOrd="0" presId="urn:microsoft.com/office/officeart/2005/8/layout/hProcess11"/>
    <dgm:cxn modelId="{5698C5E4-6918-477E-A40E-9FE1A70B3401}" type="presParOf" srcId="{E4EA19E9-F7BC-41DB-B9B5-C9BA0B06DBED}" destId="{E7E8F897-1369-4D86-ADFA-C7FA3994C5CB}" srcOrd="9" destOrd="0" presId="urn:microsoft.com/office/officeart/2005/8/layout/hProcess11"/>
    <dgm:cxn modelId="{3E58371A-C6D7-40ED-9BF1-EBD2F0AC33C0}" type="presParOf" srcId="{E4EA19E9-F7BC-41DB-B9B5-C9BA0B06DBED}" destId="{A330B7FA-2A19-4FB2-8DE9-75900C47153C}" srcOrd="10" destOrd="0" presId="urn:microsoft.com/office/officeart/2005/8/layout/hProcess11"/>
    <dgm:cxn modelId="{3553BD91-84C2-4B96-AA10-A8DCEFBBEE85}" type="presParOf" srcId="{A330B7FA-2A19-4FB2-8DE9-75900C47153C}" destId="{0716FDF4-7B72-4F8E-9692-8A02F5B4F99C}" srcOrd="0" destOrd="0" presId="urn:microsoft.com/office/officeart/2005/8/layout/hProcess11"/>
    <dgm:cxn modelId="{E5D25681-F616-46C5-9127-04A0B735F6D7}" type="presParOf" srcId="{A330B7FA-2A19-4FB2-8DE9-75900C47153C}" destId="{96226113-85C0-4A34-9D6D-F93EDB1D15F7}" srcOrd="1" destOrd="0" presId="urn:microsoft.com/office/officeart/2005/8/layout/hProcess11"/>
    <dgm:cxn modelId="{36F1B052-B696-4391-B8E5-96FC02CA0EF5}" type="presParOf" srcId="{A330B7FA-2A19-4FB2-8DE9-75900C47153C}" destId="{7E4726A5-126B-4768-8996-F4A6FAF0663E}" srcOrd="2" destOrd="0" presId="urn:microsoft.com/office/officeart/2005/8/layout/hProcess11"/>
    <dgm:cxn modelId="{CED44BFD-3F38-4BE6-92A8-97B68C5A0298}" type="presParOf" srcId="{E4EA19E9-F7BC-41DB-B9B5-C9BA0B06DBED}" destId="{8575194A-011B-43A9-8C88-DB315AFC7D63}" srcOrd="11" destOrd="0" presId="urn:microsoft.com/office/officeart/2005/8/layout/hProcess11"/>
    <dgm:cxn modelId="{4F259FA3-FFF3-44E5-9655-1423194369A7}" type="presParOf" srcId="{E4EA19E9-F7BC-41DB-B9B5-C9BA0B06DBED}" destId="{6CA797ED-1231-4B5A-B285-EAC44C4EF733}" srcOrd="12" destOrd="0" presId="urn:microsoft.com/office/officeart/2005/8/layout/hProcess11"/>
    <dgm:cxn modelId="{B0502073-4B26-4C7D-836F-F3931297E6DC}" type="presParOf" srcId="{6CA797ED-1231-4B5A-B285-EAC44C4EF733}" destId="{B4880DBB-5B7F-446C-981D-420426B93360}" srcOrd="0" destOrd="0" presId="urn:microsoft.com/office/officeart/2005/8/layout/hProcess11"/>
    <dgm:cxn modelId="{A9C369F2-4E92-4623-8D7F-D1C629484449}" type="presParOf" srcId="{6CA797ED-1231-4B5A-B285-EAC44C4EF733}" destId="{177D1978-CA05-4D1A-94D3-2ABF0D600469}" srcOrd="1" destOrd="0" presId="urn:microsoft.com/office/officeart/2005/8/layout/hProcess11"/>
    <dgm:cxn modelId="{F4B3D125-1098-4A59-A577-E002A6A8CF68}" type="presParOf" srcId="{6CA797ED-1231-4B5A-B285-EAC44C4EF733}" destId="{A43C89C7-D41D-494F-8C51-312A241E99A2}" srcOrd="2" destOrd="0" presId="urn:microsoft.com/office/officeart/2005/8/layout/hProcess11"/>
    <dgm:cxn modelId="{BCE68BCE-EB58-435F-98CF-163D38074D99}" type="presParOf" srcId="{E4EA19E9-F7BC-41DB-B9B5-C9BA0B06DBED}" destId="{207875F7-1A46-4E5F-98D4-712494AE8BC4}" srcOrd="13" destOrd="0" presId="urn:microsoft.com/office/officeart/2005/8/layout/hProcess11"/>
    <dgm:cxn modelId="{A45D7A73-A4E0-467F-9595-41E76D4811E7}" type="presParOf" srcId="{E4EA19E9-F7BC-41DB-B9B5-C9BA0B06DBED}" destId="{A41DA4ED-345D-4003-A718-28100E69B17A}" srcOrd="14" destOrd="0" presId="urn:microsoft.com/office/officeart/2005/8/layout/hProcess11"/>
    <dgm:cxn modelId="{6FFC5563-251A-4725-86E8-666751445212}" type="presParOf" srcId="{A41DA4ED-345D-4003-A718-28100E69B17A}" destId="{A3271200-C792-4411-A356-BCAF05265CDF}" srcOrd="0" destOrd="0" presId="urn:microsoft.com/office/officeart/2005/8/layout/hProcess11"/>
    <dgm:cxn modelId="{12C815F0-EC64-4A06-8DBF-A514BD59A7F0}" type="presParOf" srcId="{A41DA4ED-345D-4003-A718-28100E69B17A}" destId="{2734C9AE-BA14-46EA-9A97-60EE7412331C}" srcOrd="1" destOrd="0" presId="urn:microsoft.com/office/officeart/2005/8/layout/hProcess11"/>
    <dgm:cxn modelId="{663FD7FB-7B91-464E-8739-449666446933}" type="presParOf" srcId="{A41DA4ED-345D-4003-A718-28100E69B17A}" destId="{EEBF4D0C-028C-481E-88A3-08661D814B56}" srcOrd="2" destOrd="0" presId="urn:microsoft.com/office/officeart/2005/8/layout/hProcess11"/>
    <dgm:cxn modelId="{EB365675-8F9E-45C0-AC1C-6A828D9A79F9}" type="presParOf" srcId="{E4EA19E9-F7BC-41DB-B9B5-C9BA0B06DBED}" destId="{1262C6DB-53B9-4BAE-92F0-40DA347EEC5F}" srcOrd="15" destOrd="0" presId="urn:microsoft.com/office/officeart/2005/8/layout/hProcess11"/>
    <dgm:cxn modelId="{E9391C78-885A-4614-A496-CCD25843E037}" type="presParOf" srcId="{E4EA19E9-F7BC-41DB-B9B5-C9BA0B06DBED}" destId="{C059D815-AD7B-48AD-BD65-236ACA4A08C7}" srcOrd="16" destOrd="0" presId="urn:microsoft.com/office/officeart/2005/8/layout/hProcess11"/>
    <dgm:cxn modelId="{80C9C909-61F5-4789-92C6-929BA4E10DD8}" type="presParOf" srcId="{C059D815-AD7B-48AD-BD65-236ACA4A08C7}" destId="{99292C64-D90A-4DBD-A579-921F9EDD93EB}" srcOrd="0" destOrd="0" presId="urn:microsoft.com/office/officeart/2005/8/layout/hProcess11"/>
    <dgm:cxn modelId="{4CE0D692-7FDD-4A3D-AF47-2D3C7EB304CC}" type="presParOf" srcId="{C059D815-AD7B-48AD-BD65-236ACA4A08C7}" destId="{719C09F9-5E9C-40BE-98A5-4AB53DBE8DB6}" srcOrd="1" destOrd="0" presId="urn:microsoft.com/office/officeart/2005/8/layout/hProcess11"/>
    <dgm:cxn modelId="{CA8E61A0-70A1-4211-B486-244E3BFA49C9}" type="presParOf" srcId="{C059D815-AD7B-48AD-BD65-236ACA4A08C7}" destId="{0884D385-E170-4B9F-818D-1F830AB246C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FD5DBE-E315-4FD2-802D-ABB8B565DEC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9D4947-1340-4A66-B066-4311B540BA15}">
      <dgm:prSet phldrT="[Κείμενο]" custT="1"/>
      <dgm:spPr>
        <a:solidFill>
          <a:srgbClr val="008000"/>
        </a:solidFill>
      </dgm:spPr>
      <dgm:t>
        <a:bodyPr/>
        <a:lstStyle/>
        <a:p>
          <a:r>
            <a:rPr lang="el-GR" sz="1800" b="1" dirty="0" smtClean="0">
              <a:solidFill>
                <a:schemeClr val="bg1"/>
              </a:solidFill>
            </a:rPr>
            <a:t>Καφές</a:t>
          </a:r>
          <a:endParaRPr lang="el-GR" sz="1800" b="1" dirty="0">
            <a:solidFill>
              <a:schemeClr val="bg1"/>
            </a:solidFill>
          </a:endParaRPr>
        </a:p>
      </dgm:t>
    </dgm:pt>
    <dgm:pt modelId="{8A67C959-9095-4765-98BE-BBD50518EAA1}" type="parTrans" cxnId="{6E5CE38A-5A1A-4DC4-82B6-76AE6C83B2AD}">
      <dgm:prSet/>
      <dgm:spPr/>
      <dgm:t>
        <a:bodyPr/>
        <a:lstStyle/>
        <a:p>
          <a:endParaRPr lang="el-GR"/>
        </a:p>
      </dgm:t>
    </dgm:pt>
    <dgm:pt modelId="{D8805066-7C83-4349-BA4C-5C3D293DEE2D}" type="sibTrans" cxnId="{6E5CE38A-5A1A-4DC4-82B6-76AE6C83B2AD}">
      <dgm:prSet/>
      <dgm:spPr/>
      <dgm:t>
        <a:bodyPr/>
        <a:lstStyle/>
        <a:p>
          <a:endParaRPr lang="el-GR"/>
        </a:p>
      </dgm:t>
    </dgm:pt>
    <dgm:pt modelId="{A3830184-DDF7-44A6-9AB2-8A6C32395CBD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Ποιότητα</a:t>
          </a:r>
          <a:endParaRPr lang="el-GR" b="1" dirty="0">
            <a:solidFill>
              <a:schemeClr val="tx1"/>
            </a:solidFill>
          </a:endParaRPr>
        </a:p>
      </dgm:t>
    </dgm:pt>
    <dgm:pt modelId="{197AE47D-5A7F-4983-B27B-58FE957343D7}" type="sibTrans" cxnId="{9CEDED34-1A12-4A34-98BD-E0926EFC4D90}">
      <dgm:prSet/>
      <dgm:spPr/>
      <dgm:t>
        <a:bodyPr/>
        <a:lstStyle/>
        <a:p>
          <a:endParaRPr lang="el-GR"/>
        </a:p>
      </dgm:t>
    </dgm:pt>
    <dgm:pt modelId="{BC03F439-56A5-4608-8C73-4C8822C39704}" type="parTrans" cxnId="{9CEDED34-1A12-4A34-98BD-E0926EFC4D90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95A41D7E-6572-4159-9724-A20FC4F575B7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Πολιτικές και μέθοδοι παραγωγής και διάθεσης (με σεβασμό στα ανθρώπινα δικαιώματα και στο περιβάλλον) </a:t>
          </a:r>
          <a:endParaRPr lang="el-GR" b="1" dirty="0">
            <a:solidFill>
              <a:schemeClr val="tx1"/>
            </a:solidFill>
          </a:endParaRPr>
        </a:p>
      </dgm:t>
    </dgm:pt>
    <dgm:pt modelId="{6F298D1D-6B05-438D-B370-C9A5981D7D98}" type="parTrans" cxnId="{3643B7C5-0037-45C8-8A46-3C5BD9047EE0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2E049C5A-1C3E-4968-B36B-8E3B53411BAC}" type="sibTrans" cxnId="{3643B7C5-0037-45C8-8A46-3C5BD9047EE0}">
      <dgm:prSet/>
      <dgm:spPr/>
      <dgm:t>
        <a:bodyPr/>
        <a:lstStyle/>
        <a:p>
          <a:endParaRPr lang="el-GR"/>
        </a:p>
      </dgm:t>
    </dgm:pt>
    <dgm:pt modelId="{2C3A2D6E-CBB3-4451-9824-934AB9FADBCD}" type="pres">
      <dgm:prSet presAssocID="{14FD5DBE-E315-4FD2-802D-ABB8B565DE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C77C60-D0CC-445C-8F68-A95EC577A920}" type="pres">
      <dgm:prSet presAssocID="{14FD5DBE-E315-4FD2-802D-ABB8B565DEC0}" presName="hierFlow" presStyleCnt="0"/>
      <dgm:spPr/>
    </dgm:pt>
    <dgm:pt modelId="{B98484D1-0343-4564-B654-215DDB10A29B}" type="pres">
      <dgm:prSet presAssocID="{14FD5DBE-E315-4FD2-802D-ABB8B565DE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08FC08-1299-4782-B218-6771086431A5}" type="pres">
      <dgm:prSet presAssocID="{D49D4947-1340-4A66-B066-4311B540BA15}" presName="Name17" presStyleCnt="0"/>
      <dgm:spPr/>
    </dgm:pt>
    <dgm:pt modelId="{0162F476-F74D-4A8D-AE80-7C840E4BEA90}" type="pres">
      <dgm:prSet presAssocID="{D49D4947-1340-4A66-B066-4311B540BA1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6BAC6AB-A70D-4A0C-AC3B-1828E81A7BBB}" type="pres">
      <dgm:prSet presAssocID="{D49D4947-1340-4A66-B066-4311B540BA15}" presName="hierChild2" presStyleCnt="0"/>
      <dgm:spPr/>
    </dgm:pt>
    <dgm:pt modelId="{5C8E33EB-2A7F-40E8-A0A0-D21029941F5A}" type="pres">
      <dgm:prSet presAssocID="{BC03F439-56A5-4608-8C73-4C8822C39704}" presName="Name25" presStyleLbl="parChTrans1D2" presStyleIdx="0" presStyleCnt="2"/>
      <dgm:spPr/>
      <dgm:t>
        <a:bodyPr/>
        <a:lstStyle/>
        <a:p>
          <a:endParaRPr lang="el-GR"/>
        </a:p>
      </dgm:t>
    </dgm:pt>
    <dgm:pt modelId="{23CBDC56-476E-4963-B6ED-8ABF83FB51EB}" type="pres">
      <dgm:prSet presAssocID="{BC03F439-56A5-4608-8C73-4C8822C39704}" presName="connTx" presStyleLbl="parChTrans1D2" presStyleIdx="0" presStyleCnt="2"/>
      <dgm:spPr/>
      <dgm:t>
        <a:bodyPr/>
        <a:lstStyle/>
        <a:p>
          <a:endParaRPr lang="el-GR"/>
        </a:p>
      </dgm:t>
    </dgm:pt>
    <dgm:pt modelId="{7CB4228C-821C-4076-8F4A-A194E5CD2127}" type="pres">
      <dgm:prSet presAssocID="{A3830184-DDF7-44A6-9AB2-8A6C32395CBD}" presName="Name30" presStyleCnt="0"/>
      <dgm:spPr/>
    </dgm:pt>
    <dgm:pt modelId="{73D27396-83A8-43B8-A4BD-97070372A22B}" type="pres">
      <dgm:prSet presAssocID="{A3830184-DDF7-44A6-9AB2-8A6C32395CBD}" presName="level2Shape" presStyleLbl="node2" presStyleIdx="0" presStyleCnt="2" custScaleX="147889"/>
      <dgm:spPr/>
      <dgm:t>
        <a:bodyPr/>
        <a:lstStyle/>
        <a:p>
          <a:endParaRPr lang="el-GR"/>
        </a:p>
      </dgm:t>
    </dgm:pt>
    <dgm:pt modelId="{90FDB957-795F-461C-A1DE-07748E330267}" type="pres">
      <dgm:prSet presAssocID="{A3830184-DDF7-44A6-9AB2-8A6C32395CBD}" presName="hierChild3" presStyleCnt="0"/>
      <dgm:spPr/>
    </dgm:pt>
    <dgm:pt modelId="{1DEEF4D9-1E80-47DC-80FD-7DF2301B127A}" type="pres">
      <dgm:prSet presAssocID="{6F298D1D-6B05-438D-B370-C9A5981D7D98}" presName="Name25" presStyleLbl="parChTrans1D2" presStyleIdx="1" presStyleCnt="2"/>
      <dgm:spPr/>
      <dgm:t>
        <a:bodyPr/>
        <a:lstStyle/>
        <a:p>
          <a:endParaRPr lang="el-GR"/>
        </a:p>
      </dgm:t>
    </dgm:pt>
    <dgm:pt modelId="{F9BD2BD1-CA41-48B5-B728-EA8B8E05AE5A}" type="pres">
      <dgm:prSet presAssocID="{6F298D1D-6B05-438D-B370-C9A5981D7D98}" presName="connTx" presStyleLbl="parChTrans1D2" presStyleIdx="1" presStyleCnt="2"/>
      <dgm:spPr/>
      <dgm:t>
        <a:bodyPr/>
        <a:lstStyle/>
        <a:p>
          <a:endParaRPr lang="el-GR"/>
        </a:p>
      </dgm:t>
    </dgm:pt>
    <dgm:pt modelId="{C52EB810-5E59-4CCE-BFD7-181AF0CF38B9}" type="pres">
      <dgm:prSet presAssocID="{95A41D7E-6572-4159-9724-A20FC4F575B7}" presName="Name30" presStyleCnt="0"/>
      <dgm:spPr/>
    </dgm:pt>
    <dgm:pt modelId="{8D7C85F4-67D0-4C29-925E-2EAD2DAAAEBF}" type="pres">
      <dgm:prSet presAssocID="{95A41D7E-6572-4159-9724-A20FC4F575B7}" presName="level2Shape" presStyleLbl="node2" presStyleIdx="1" presStyleCnt="2" custScaleX="147889"/>
      <dgm:spPr/>
      <dgm:t>
        <a:bodyPr/>
        <a:lstStyle/>
        <a:p>
          <a:endParaRPr lang="el-GR"/>
        </a:p>
      </dgm:t>
    </dgm:pt>
    <dgm:pt modelId="{A5C2EEE3-3716-4D6F-BB3C-2FD630E70010}" type="pres">
      <dgm:prSet presAssocID="{95A41D7E-6572-4159-9724-A20FC4F575B7}" presName="hierChild3" presStyleCnt="0"/>
      <dgm:spPr/>
    </dgm:pt>
    <dgm:pt modelId="{9DA07D31-B356-42C4-ADB9-9D207BBB3C60}" type="pres">
      <dgm:prSet presAssocID="{14FD5DBE-E315-4FD2-802D-ABB8B565DEC0}" presName="bgShapesFlow" presStyleCnt="0"/>
      <dgm:spPr/>
    </dgm:pt>
  </dgm:ptLst>
  <dgm:cxnLst>
    <dgm:cxn modelId="{57EEE24B-17A0-4657-AD1A-2B1E5DAED354}" type="presOf" srcId="{95A41D7E-6572-4159-9724-A20FC4F575B7}" destId="{8D7C85F4-67D0-4C29-925E-2EAD2DAAAEBF}" srcOrd="0" destOrd="0" presId="urn:microsoft.com/office/officeart/2005/8/layout/hierarchy5"/>
    <dgm:cxn modelId="{9CEDED34-1A12-4A34-98BD-E0926EFC4D90}" srcId="{D49D4947-1340-4A66-B066-4311B540BA15}" destId="{A3830184-DDF7-44A6-9AB2-8A6C32395CBD}" srcOrd="0" destOrd="0" parTransId="{BC03F439-56A5-4608-8C73-4C8822C39704}" sibTransId="{197AE47D-5A7F-4983-B27B-58FE957343D7}"/>
    <dgm:cxn modelId="{3643B7C5-0037-45C8-8A46-3C5BD9047EE0}" srcId="{D49D4947-1340-4A66-B066-4311B540BA15}" destId="{95A41D7E-6572-4159-9724-A20FC4F575B7}" srcOrd="1" destOrd="0" parTransId="{6F298D1D-6B05-438D-B370-C9A5981D7D98}" sibTransId="{2E049C5A-1C3E-4968-B36B-8E3B53411BAC}"/>
    <dgm:cxn modelId="{46B3C95B-54F4-427D-9444-A1D2BD2D0A70}" type="presOf" srcId="{6F298D1D-6B05-438D-B370-C9A5981D7D98}" destId="{1DEEF4D9-1E80-47DC-80FD-7DF2301B127A}" srcOrd="0" destOrd="0" presId="urn:microsoft.com/office/officeart/2005/8/layout/hierarchy5"/>
    <dgm:cxn modelId="{1AB769E1-C9A0-46E3-90EC-EDD57BA8566C}" type="presOf" srcId="{BC03F439-56A5-4608-8C73-4C8822C39704}" destId="{5C8E33EB-2A7F-40E8-A0A0-D21029941F5A}" srcOrd="0" destOrd="0" presId="urn:microsoft.com/office/officeart/2005/8/layout/hierarchy5"/>
    <dgm:cxn modelId="{C7EF6808-EDE7-4425-B73C-868C35D88404}" type="presOf" srcId="{6F298D1D-6B05-438D-B370-C9A5981D7D98}" destId="{F9BD2BD1-CA41-48B5-B728-EA8B8E05AE5A}" srcOrd="1" destOrd="0" presId="urn:microsoft.com/office/officeart/2005/8/layout/hierarchy5"/>
    <dgm:cxn modelId="{6E5CE38A-5A1A-4DC4-82B6-76AE6C83B2AD}" srcId="{14FD5DBE-E315-4FD2-802D-ABB8B565DEC0}" destId="{D49D4947-1340-4A66-B066-4311B540BA15}" srcOrd="0" destOrd="0" parTransId="{8A67C959-9095-4765-98BE-BBD50518EAA1}" sibTransId="{D8805066-7C83-4349-BA4C-5C3D293DEE2D}"/>
    <dgm:cxn modelId="{3AC9D621-B271-41B9-90FE-43738094B934}" type="presOf" srcId="{BC03F439-56A5-4608-8C73-4C8822C39704}" destId="{23CBDC56-476E-4963-B6ED-8ABF83FB51EB}" srcOrd="1" destOrd="0" presId="urn:microsoft.com/office/officeart/2005/8/layout/hierarchy5"/>
    <dgm:cxn modelId="{C21A40B1-02D1-4095-AED7-7D30438A8591}" type="presOf" srcId="{14FD5DBE-E315-4FD2-802D-ABB8B565DEC0}" destId="{2C3A2D6E-CBB3-4451-9824-934AB9FADBCD}" srcOrd="0" destOrd="0" presId="urn:microsoft.com/office/officeart/2005/8/layout/hierarchy5"/>
    <dgm:cxn modelId="{F4070DBE-DCAF-4ACA-9EB5-A7A064E0859C}" type="presOf" srcId="{D49D4947-1340-4A66-B066-4311B540BA15}" destId="{0162F476-F74D-4A8D-AE80-7C840E4BEA90}" srcOrd="0" destOrd="0" presId="urn:microsoft.com/office/officeart/2005/8/layout/hierarchy5"/>
    <dgm:cxn modelId="{90712C4A-D803-4999-9668-30BDCCA3ADD2}" type="presOf" srcId="{A3830184-DDF7-44A6-9AB2-8A6C32395CBD}" destId="{73D27396-83A8-43B8-A4BD-97070372A22B}" srcOrd="0" destOrd="0" presId="urn:microsoft.com/office/officeart/2005/8/layout/hierarchy5"/>
    <dgm:cxn modelId="{77DDB99C-E995-4943-80A2-E8EDFB7F24AE}" type="presParOf" srcId="{2C3A2D6E-CBB3-4451-9824-934AB9FADBCD}" destId="{05C77C60-D0CC-445C-8F68-A95EC577A920}" srcOrd="0" destOrd="0" presId="urn:microsoft.com/office/officeart/2005/8/layout/hierarchy5"/>
    <dgm:cxn modelId="{A26E284F-4A7F-4088-A570-76C95497D35D}" type="presParOf" srcId="{05C77C60-D0CC-445C-8F68-A95EC577A920}" destId="{B98484D1-0343-4564-B654-215DDB10A29B}" srcOrd="0" destOrd="0" presId="urn:microsoft.com/office/officeart/2005/8/layout/hierarchy5"/>
    <dgm:cxn modelId="{0F402D6F-1E18-4F53-92A1-D38C39349F76}" type="presParOf" srcId="{B98484D1-0343-4564-B654-215DDB10A29B}" destId="{C008FC08-1299-4782-B218-6771086431A5}" srcOrd="0" destOrd="0" presId="urn:microsoft.com/office/officeart/2005/8/layout/hierarchy5"/>
    <dgm:cxn modelId="{79A95156-1B0E-4BBA-AB88-BF53A51F5D8A}" type="presParOf" srcId="{C008FC08-1299-4782-B218-6771086431A5}" destId="{0162F476-F74D-4A8D-AE80-7C840E4BEA90}" srcOrd="0" destOrd="0" presId="urn:microsoft.com/office/officeart/2005/8/layout/hierarchy5"/>
    <dgm:cxn modelId="{4EE82D0E-95FB-4759-922B-04D941256443}" type="presParOf" srcId="{C008FC08-1299-4782-B218-6771086431A5}" destId="{96BAC6AB-A70D-4A0C-AC3B-1828E81A7BBB}" srcOrd="1" destOrd="0" presId="urn:microsoft.com/office/officeart/2005/8/layout/hierarchy5"/>
    <dgm:cxn modelId="{6841C9D1-75CF-4DBC-92AD-0A651D77E6CE}" type="presParOf" srcId="{96BAC6AB-A70D-4A0C-AC3B-1828E81A7BBB}" destId="{5C8E33EB-2A7F-40E8-A0A0-D21029941F5A}" srcOrd="0" destOrd="0" presId="urn:microsoft.com/office/officeart/2005/8/layout/hierarchy5"/>
    <dgm:cxn modelId="{304E2633-8C31-4A04-B71D-79695C6468FB}" type="presParOf" srcId="{5C8E33EB-2A7F-40E8-A0A0-D21029941F5A}" destId="{23CBDC56-476E-4963-B6ED-8ABF83FB51EB}" srcOrd="0" destOrd="0" presId="urn:microsoft.com/office/officeart/2005/8/layout/hierarchy5"/>
    <dgm:cxn modelId="{078F9C9D-4BDE-4F89-9C66-7CA31D7E98BF}" type="presParOf" srcId="{96BAC6AB-A70D-4A0C-AC3B-1828E81A7BBB}" destId="{7CB4228C-821C-4076-8F4A-A194E5CD2127}" srcOrd="1" destOrd="0" presId="urn:microsoft.com/office/officeart/2005/8/layout/hierarchy5"/>
    <dgm:cxn modelId="{9C1FB57C-F372-466B-B7F7-855586B36E31}" type="presParOf" srcId="{7CB4228C-821C-4076-8F4A-A194E5CD2127}" destId="{73D27396-83A8-43B8-A4BD-97070372A22B}" srcOrd="0" destOrd="0" presId="urn:microsoft.com/office/officeart/2005/8/layout/hierarchy5"/>
    <dgm:cxn modelId="{35ED1164-B887-416E-B0C9-39776C0F7126}" type="presParOf" srcId="{7CB4228C-821C-4076-8F4A-A194E5CD2127}" destId="{90FDB957-795F-461C-A1DE-07748E330267}" srcOrd="1" destOrd="0" presId="urn:microsoft.com/office/officeart/2005/8/layout/hierarchy5"/>
    <dgm:cxn modelId="{2F1CFC78-06E1-48B0-849E-BB10646222A8}" type="presParOf" srcId="{96BAC6AB-A70D-4A0C-AC3B-1828E81A7BBB}" destId="{1DEEF4D9-1E80-47DC-80FD-7DF2301B127A}" srcOrd="2" destOrd="0" presId="urn:microsoft.com/office/officeart/2005/8/layout/hierarchy5"/>
    <dgm:cxn modelId="{7B938A1A-6F4A-40CB-A1BE-90750CF380AE}" type="presParOf" srcId="{1DEEF4D9-1E80-47DC-80FD-7DF2301B127A}" destId="{F9BD2BD1-CA41-48B5-B728-EA8B8E05AE5A}" srcOrd="0" destOrd="0" presId="urn:microsoft.com/office/officeart/2005/8/layout/hierarchy5"/>
    <dgm:cxn modelId="{28F81465-867A-4035-946F-16B320CFF2D8}" type="presParOf" srcId="{96BAC6AB-A70D-4A0C-AC3B-1828E81A7BBB}" destId="{C52EB810-5E59-4CCE-BFD7-181AF0CF38B9}" srcOrd="3" destOrd="0" presId="urn:microsoft.com/office/officeart/2005/8/layout/hierarchy5"/>
    <dgm:cxn modelId="{387D4725-7774-41CF-9337-39B19B60599F}" type="presParOf" srcId="{C52EB810-5E59-4CCE-BFD7-181AF0CF38B9}" destId="{8D7C85F4-67D0-4C29-925E-2EAD2DAAAEBF}" srcOrd="0" destOrd="0" presId="urn:microsoft.com/office/officeart/2005/8/layout/hierarchy5"/>
    <dgm:cxn modelId="{92C830FC-69E3-4847-87CE-37A7C28B2C98}" type="presParOf" srcId="{C52EB810-5E59-4CCE-BFD7-181AF0CF38B9}" destId="{A5C2EEE3-3716-4D6F-BB3C-2FD630E70010}" srcOrd="1" destOrd="0" presId="urn:microsoft.com/office/officeart/2005/8/layout/hierarchy5"/>
    <dgm:cxn modelId="{2B457030-B7C6-4ED8-9210-947F06E1A83C}" type="presParOf" srcId="{2C3A2D6E-CBB3-4451-9824-934AB9FADBCD}" destId="{9DA07D31-B356-42C4-ADB9-9D207BBB3C6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FD5DBE-E315-4FD2-802D-ABB8B565DEC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9D4947-1340-4A66-B066-4311B540BA15}">
      <dgm:prSet phldrT="[Κείμενο]" custT="1"/>
      <dgm:spPr>
        <a:solidFill>
          <a:srgbClr val="008000"/>
        </a:solidFill>
      </dgm:spPr>
      <dgm:t>
        <a:bodyPr/>
        <a:lstStyle/>
        <a:p>
          <a:r>
            <a:rPr lang="el-GR" sz="1800" b="1" dirty="0" smtClean="0">
              <a:solidFill>
                <a:schemeClr val="bg1"/>
              </a:solidFill>
            </a:rPr>
            <a:t>Πρακτικές διαφοροποίησης</a:t>
          </a:r>
          <a:endParaRPr lang="el-GR" sz="1800" b="1" dirty="0">
            <a:solidFill>
              <a:schemeClr val="bg1"/>
            </a:solidFill>
          </a:endParaRPr>
        </a:p>
      </dgm:t>
    </dgm:pt>
    <dgm:pt modelId="{8A67C959-9095-4765-98BE-BBD50518EAA1}" type="parTrans" cxnId="{6E5CE38A-5A1A-4DC4-82B6-76AE6C83B2AD}">
      <dgm:prSet/>
      <dgm:spPr/>
      <dgm:t>
        <a:bodyPr/>
        <a:lstStyle/>
        <a:p>
          <a:endParaRPr lang="el-GR"/>
        </a:p>
      </dgm:t>
    </dgm:pt>
    <dgm:pt modelId="{D8805066-7C83-4349-BA4C-5C3D293DEE2D}" type="sibTrans" cxnId="{6E5CE38A-5A1A-4DC4-82B6-76AE6C83B2AD}">
      <dgm:prSet/>
      <dgm:spPr/>
      <dgm:t>
        <a:bodyPr/>
        <a:lstStyle/>
        <a:p>
          <a:endParaRPr lang="el-GR"/>
        </a:p>
      </dgm:t>
    </dgm:pt>
    <dgm:pt modelId="{A3830184-DDF7-44A6-9AB2-8A6C32395CBD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συχνή διάθεση νέων κωδικών</a:t>
          </a:r>
          <a:endParaRPr lang="el-GR" b="1" dirty="0">
            <a:solidFill>
              <a:schemeClr val="tx1"/>
            </a:solidFill>
          </a:endParaRPr>
        </a:p>
      </dgm:t>
    </dgm:pt>
    <dgm:pt modelId="{197AE47D-5A7F-4983-B27B-58FE957343D7}" type="sibTrans" cxnId="{9CEDED34-1A12-4A34-98BD-E0926EFC4D90}">
      <dgm:prSet/>
      <dgm:spPr/>
      <dgm:t>
        <a:bodyPr/>
        <a:lstStyle/>
        <a:p>
          <a:endParaRPr lang="el-GR"/>
        </a:p>
      </dgm:t>
    </dgm:pt>
    <dgm:pt modelId="{BC03F439-56A5-4608-8C73-4C8822C39704}" type="parTrans" cxnId="{9CEDED34-1A12-4A34-98BD-E0926EFC4D90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95A41D7E-6572-4159-9724-A20FC4F575B7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οικειότητα και ζεστασιά έναντι</a:t>
          </a:r>
        </a:p>
        <a:p>
          <a:r>
            <a:rPr lang="el-GR" b="1" dirty="0" smtClean="0">
              <a:solidFill>
                <a:schemeClr val="tx1"/>
              </a:solidFill>
            </a:rPr>
            <a:t>των πελατών</a:t>
          </a:r>
        </a:p>
      </dgm:t>
    </dgm:pt>
    <dgm:pt modelId="{6F298D1D-6B05-438D-B370-C9A5981D7D98}" type="parTrans" cxnId="{3643B7C5-0037-45C8-8A46-3C5BD9047EE0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2E049C5A-1C3E-4968-B36B-8E3B53411BAC}" type="sibTrans" cxnId="{3643B7C5-0037-45C8-8A46-3C5BD9047EE0}">
      <dgm:prSet/>
      <dgm:spPr/>
      <dgm:t>
        <a:bodyPr/>
        <a:lstStyle/>
        <a:p>
          <a:endParaRPr lang="el-GR"/>
        </a:p>
      </dgm:t>
    </dgm:pt>
    <dgm:pt modelId="{237047F6-DDD3-461A-865D-157642297958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καινοτομία (διάθεση μακροχρόνια πρωτότυπων προϊόντων: υψηλής διατροφικής αξίας)</a:t>
          </a:r>
        </a:p>
      </dgm:t>
    </dgm:pt>
    <dgm:pt modelId="{F68FB76A-ECE2-448E-B03C-7198D346E4C5}" type="parTrans" cxnId="{881A9BD6-3DEA-45DB-92F8-2D653D74F51B}">
      <dgm:prSet/>
      <dgm:spPr/>
      <dgm:t>
        <a:bodyPr/>
        <a:lstStyle/>
        <a:p>
          <a:endParaRPr lang="el-GR"/>
        </a:p>
      </dgm:t>
    </dgm:pt>
    <dgm:pt modelId="{6E700039-9D9E-408B-8F74-B91C85FD11CB}" type="sibTrans" cxnId="{881A9BD6-3DEA-45DB-92F8-2D653D74F51B}">
      <dgm:prSet/>
      <dgm:spPr/>
      <dgm:t>
        <a:bodyPr/>
        <a:lstStyle/>
        <a:p>
          <a:endParaRPr lang="el-GR"/>
        </a:p>
      </dgm:t>
    </dgm:pt>
    <dgm:pt modelId="{2C3A2D6E-CBB3-4451-9824-934AB9FADBCD}" type="pres">
      <dgm:prSet presAssocID="{14FD5DBE-E315-4FD2-802D-ABB8B565DE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C77C60-D0CC-445C-8F68-A95EC577A920}" type="pres">
      <dgm:prSet presAssocID="{14FD5DBE-E315-4FD2-802D-ABB8B565DEC0}" presName="hierFlow" presStyleCnt="0"/>
      <dgm:spPr/>
    </dgm:pt>
    <dgm:pt modelId="{B98484D1-0343-4564-B654-215DDB10A29B}" type="pres">
      <dgm:prSet presAssocID="{14FD5DBE-E315-4FD2-802D-ABB8B565DE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08FC08-1299-4782-B218-6771086431A5}" type="pres">
      <dgm:prSet presAssocID="{D49D4947-1340-4A66-B066-4311B540BA15}" presName="Name17" presStyleCnt="0"/>
      <dgm:spPr/>
    </dgm:pt>
    <dgm:pt modelId="{0162F476-F74D-4A8D-AE80-7C840E4BEA90}" type="pres">
      <dgm:prSet presAssocID="{D49D4947-1340-4A66-B066-4311B540BA1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6BAC6AB-A70D-4A0C-AC3B-1828E81A7BBB}" type="pres">
      <dgm:prSet presAssocID="{D49D4947-1340-4A66-B066-4311B540BA15}" presName="hierChild2" presStyleCnt="0"/>
      <dgm:spPr/>
    </dgm:pt>
    <dgm:pt modelId="{5C8E33EB-2A7F-40E8-A0A0-D21029941F5A}" type="pres">
      <dgm:prSet presAssocID="{BC03F439-56A5-4608-8C73-4C8822C39704}" presName="Name25" presStyleLbl="parChTrans1D2" presStyleIdx="0" presStyleCnt="3"/>
      <dgm:spPr/>
      <dgm:t>
        <a:bodyPr/>
        <a:lstStyle/>
        <a:p>
          <a:endParaRPr lang="el-GR"/>
        </a:p>
      </dgm:t>
    </dgm:pt>
    <dgm:pt modelId="{23CBDC56-476E-4963-B6ED-8ABF83FB51EB}" type="pres">
      <dgm:prSet presAssocID="{BC03F439-56A5-4608-8C73-4C8822C39704}" presName="connTx" presStyleLbl="parChTrans1D2" presStyleIdx="0" presStyleCnt="3"/>
      <dgm:spPr/>
      <dgm:t>
        <a:bodyPr/>
        <a:lstStyle/>
        <a:p>
          <a:endParaRPr lang="el-GR"/>
        </a:p>
      </dgm:t>
    </dgm:pt>
    <dgm:pt modelId="{7CB4228C-821C-4076-8F4A-A194E5CD2127}" type="pres">
      <dgm:prSet presAssocID="{A3830184-DDF7-44A6-9AB2-8A6C32395CBD}" presName="Name30" presStyleCnt="0"/>
      <dgm:spPr/>
    </dgm:pt>
    <dgm:pt modelId="{73D27396-83A8-43B8-A4BD-97070372A22B}" type="pres">
      <dgm:prSet presAssocID="{A3830184-DDF7-44A6-9AB2-8A6C32395CBD}" presName="level2Shape" presStyleLbl="node2" presStyleIdx="0" presStyleCnt="3" custScaleX="216070" custLinFactNeighborX="2845" custLinFactNeighborY="-161"/>
      <dgm:spPr/>
      <dgm:t>
        <a:bodyPr/>
        <a:lstStyle/>
        <a:p>
          <a:endParaRPr lang="el-GR"/>
        </a:p>
      </dgm:t>
    </dgm:pt>
    <dgm:pt modelId="{90FDB957-795F-461C-A1DE-07748E330267}" type="pres">
      <dgm:prSet presAssocID="{A3830184-DDF7-44A6-9AB2-8A6C32395CBD}" presName="hierChild3" presStyleCnt="0"/>
      <dgm:spPr/>
    </dgm:pt>
    <dgm:pt modelId="{1DEEF4D9-1E80-47DC-80FD-7DF2301B127A}" type="pres">
      <dgm:prSet presAssocID="{6F298D1D-6B05-438D-B370-C9A5981D7D98}" presName="Name25" presStyleLbl="parChTrans1D2" presStyleIdx="1" presStyleCnt="3"/>
      <dgm:spPr/>
      <dgm:t>
        <a:bodyPr/>
        <a:lstStyle/>
        <a:p>
          <a:endParaRPr lang="el-GR"/>
        </a:p>
      </dgm:t>
    </dgm:pt>
    <dgm:pt modelId="{F9BD2BD1-CA41-48B5-B728-EA8B8E05AE5A}" type="pres">
      <dgm:prSet presAssocID="{6F298D1D-6B05-438D-B370-C9A5981D7D98}" presName="connTx" presStyleLbl="parChTrans1D2" presStyleIdx="1" presStyleCnt="3"/>
      <dgm:spPr/>
      <dgm:t>
        <a:bodyPr/>
        <a:lstStyle/>
        <a:p>
          <a:endParaRPr lang="el-GR"/>
        </a:p>
      </dgm:t>
    </dgm:pt>
    <dgm:pt modelId="{C52EB810-5E59-4CCE-BFD7-181AF0CF38B9}" type="pres">
      <dgm:prSet presAssocID="{95A41D7E-6572-4159-9724-A20FC4F575B7}" presName="Name30" presStyleCnt="0"/>
      <dgm:spPr/>
    </dgm:pt>
    <dgm:pt modelId="{8D7C85F4-67D0-4C29-925E-2EAD2DAAAEBF}" type="pres">
      <dgm:prSet presAssocID="{95A41D7E-6572-4159-9724-A20FC4F575B7}" presName="level2Shape" presStyleLbl="node2" presStyleIdx="1" presStyleCnt="3" custScaleX="219355"/>
      <dgm:spPr/>
      <dgm:t>
        <a:bodyPr/>
        <a:lstStyle/>
        <a:p>
          <a:endParaRPr lang="el-GR"/>
        </a:p>
      </dgm:t>
    </dgm:pt>
    <dgm:pt modelId="{A5C2EEE3-3716-4D6F-BB3C-2FD630E70010}" type="pres">
      <dgm:prSet presAssocID="{95A41D7E-6572-4159-9724-A20FC4F575B7}" presName="hierChild3" presStyleCnt="0"/>
      <dgm:spPr/>
    </dgm:pt>
    <dgm:pt modelId="{C2128F36-4A28-4010-BD42-15B2878A9337}" type="pres">
      <dgm:prSet presAssocID="{F68FB76A-ECE2-448E-B03C-7198D346E4C5}" presName="Name25" presStyleLbl="parChTrans1D2" presStyleIdx="2" presStyleCnt="3"/>
      <dgm:spPr/>
      <dgm:t>
        <a:bodyPr/>
        <a:lstStyle/>
        <a:p>
          <a:endParaRPr lang="el-GR"/>
        </a:p>
      </dgm:t>
    </dgm:pt>
    <dgm:pt modelId="{0D0BA808-4FC7-412E-A333-8ACC047BF187}" type="pres">
      <dgm:prSet presAssocID="{F68FB76A-ECE2-448E-B03C-7198D346E4C5}" presName="connTx" presStyleLbl="parChTrans1D2" presStyleIdx="2" presStyleCnt="3"/>
      <dgm:spPr/>
      <dgm:t>
        <a:bodyPr/>
        <a:lstStyle/>
        <a:p>
          <a:endParaRPr lang="el-GR"/>
        </a:p>
      </dgm:t>
    </dgm:pt>
    <dgm:pt modelId="{1D2DD136-8E24-4BF1-8A8C-EA87F235CAA0}" type="pres">
      <dgm:prSet presAssocID="{237047F6-DDD3-461A-865D-157642297958}" presName="Name30" presStyleCnt="0"/>
      <dgm:spPr/>
    </dgm:pt>
    <dgm:pt modelId="{F2987598-E8F7-40CD-B184-A0BB589E9B0F}" type="pres">
      <dgm:prSet presAssocID="{237047F6-DDD3-461A-865D-157642297958}" presName="level2Shape" presStyleLbl="node2" presStyleIdx="2" presStyleCnt="3" custScaleX="219355"/>
      <dgm:spPr/>
      <dgm:t>
        <a:bodyPr/>
        <a:lstStyle/>
        <a:p>
          <a:endParaRPr lang="el-GR"/>
        </a:p>
      </dgm:t>
    </dgm:pt>
    <dgm:pt modelId="{8475F7FB-C1BF-4311-8517-3F81D55C0D56}" type="pres">
      <dgm:prSet presAssocID="{237047F6-DDD3-461A-865D-157642297958}" presName="hierChild3" presStyleCnt="0"/>
      <dgm:spPr/>
    </dgm:pt>
    <dgm:pt modelId="{9DA07D31-B356-42C4-ADB9-9D207BBB3C60}" type="pres">
      <dgm:prSet presAssocID="{14FD5DBE-E315-4FD2-802D-ABB8B565DEC0}" presName="bgShapesFlow" presStyleCnt="0"/>
      <dgm:spPr/>
    </dgm:pt>
  </dgm:ptLst>
  <dgm:cxnLst>
    <dgm:cxn modelId="{FF6C49A4-9B2A-4B9C-A539-C7076DB5A72E}" type="presOf" srcId="{BC03F439-56A5-4608-8C73-4C8822C39704}" destId="{23CBDC56-476E-4963-B6ED-8ABF83FB51EB}" srcOrd="1" destOrd="0" presId="urn:microsoft.com/office/officeart/2005/8/layout/hierarchy5"/>
    <dgm:cxn modelId="{A8CCEBB8-1841-4C1F-82D6-82DE910B926D}" type="presOf" srcId="{6F298D1D-6B05-438D-B370-C9A5981D7D98}" destId="{1DEEF4D9-1E80-47DC-80FD-7DF2301B127A}" srcOrd="0" destOrd="0" presId="urn:microsoft.com/office/officeart/2005/8/layout/hierarchy5"/>
    <dgm:cxn modelId="{9CEDED34-1A12-4A34-98BD-E0926EFC4D90}" srcId="{D49D4947-1340-4A66-B066-4311B540BA15}" destId="{A3830184-DDF7-44A6-9AB2-8A6C32395CBD}" srcOrd="0" destOrd="0" parTransId="{BC03F439-56A5-4608-8C73-4C8822C39704}" sibTransId="{197AE47D-5A7F-4983-B27B-58FE957343D7}"/>
    <dgm:cxn modelId="{3643B7C5-0037-45C8-8A46-3C5BD9047EE0}" srcId="{D49D4947-1340-4A66-B066-4311B540BA15}" destId="{95A41D7E-6572-4159-9724-A20FC4F575B7}" srcOrd="1" destOrd="0" parTransId="{6F298D1D-6B05-438D-B370-C9A5981D7D98}" sibTransId="{2E049C5A-1C3E-4968-B36B-8E3B53411BAC}"/>
    <dgm:cxn modelId="{86EF6576-EA2A-4A20-8C6E-7749C8D00058}" type="presOf" srcId="{14FD5DBE-E315-4FD2-802D-ABB8B565DEC0}" destId="{2C3A2D6E-CBB3-4451-9824-934AB9FADBCD}" srcOrd="0" destOrd="0" presId="urn:microsoft.com/office/officeart/2005/8/layout/hierarchy5"/>
    <dgm:cxn modelId="{FFF09C7B-C184-48E7-8496-780BDACDC6FC}" type="presOf" srcId="{A3830184-DDF7-44A6-9AB2-8A6C32395CBD}" destId="{73D27396-83A8-43B8-A4BD-97070372A22B}" srcOrd="0" destOrd="0" presId="urn:microsoft.com/office/officeart/2005/8/layout/hierarchy5"/>
    <dgm:cxn modelId="{0703D169-DE64-4EEA-9119-C8E0045DB5CB}" type="presOf" srcId="{BC03F439-56A5-4608-8C73-4C8822C39704}" destId="{5C8E33EB-2A7F-40E8-A0A0-D21029941F5A}" srcOrd="0" destOrd="0" presId="urn:microsoft.com/office/officeart/2005/8/layout/hierarchy5"/>
    <dgm:cxn modelId="{EB8CB44C-825B-40F3-983B-0837B56DF6D5}" type="presOf" srcId="{F68FB76A-ECE2-448E-B03C-7198D346E4C5}" destId="{0D0BA808-4FC7-412E-A333-8ACC047BF187}" srcOrd="1" destOrd="0" presId="urn:microsoft.com/office/officeart/2005/8/layout/hierarchy5"/>
    <dgm:cxn modelId="{6E5CE38A-5A1A-4DC4-82B6-76AE6C83B2AD}" srcId="{14FD5DBE-E315-4FD2-802D-ABB8B565DEC0}" destId="{D49D4947-1340-4A66-B066-4311B540BA15}" srcOrd="0" destOrd="0" parTransId="{8A67C959-9095-4765-98BE-BBD50518EAA1}" sibTransId="{D8805066-7C83-4349-BA4C-5C3D293DEE2D}"/>
    <dgm:cxn modelId="{2B470AC8-2A00-4EF9-B3F7-1FE30967E568}" type="presOf" srcId="{95A41D7E-6572-4159-9724-A20FC4F575B7}" destId="{8D7C85F4-67D0-4C29-925E-2EAD2DAAAEBF}" srcOrd="0" destOrd="0" presId="urn:microsoft.com/office/officeart/2005/8/layout/hierarchy5"/>
    <dgm:cxn modelId="{83A95CF6-F199-4054-B5F2-DB88187DB174}" type="presOf" srcId="{6F298D1D-6B05-438D-B370-C9A5981D7D98}" destId="{F9BD2BD1-CA41-48B5-B728-EA8B8E05AE5A}" srcOrd="1" destOrd="0" presId="urn:microsoft.com/office/officeart/2005/8/layout/hierarchy5"/>
    <dgm:cxn modelId="{4A451DEE-30A8-47CA-A7F5-FEE26490D091}" type="presOf" srcId="{D49D4947-1340-4A66-B066-4311B540BA15}" destId="{0162F476-F74D-4A8D-AE80-7C840E4BEA90}" srcOrd="0" destOrd="0" presId="urn:microsoft.com/office/officeart/2005/8/layout/hierarchy5"/>
    <dgm:cxn modelId="{881A9BD6-3DEA-45DB-92F8-2D653D74F51B}" srcId="{D49D4947-1340-4A66-B066-4311B540BA15}" destId="{237047F6-DDD3-461A-865D-157642297958}" srcOrd="2" destOrd="0" parTransId="{F68FB76A-ECE2-448E-B03C-7198D346E4C5}" sibTransId="{6E700039-9D9E-408B-8F74-B91C85FD11CB}"/>
    <dgm:cxn modelId="{16FF3900-D898-4FD7-A7D5-6A2EDBCA2522}" type="presOf" srcId="{237047F6-DDD3-461A-865D-157642297958}" destId="{F2987598-E8F7-40CD-B184-A0BB589E9B0F}" srcOrd="0" destOrd="0" presId="urn:microsoft.com/office/officeart/2005/8/layout/hierarchy5"/>
    <dgm:cxn modelId="{E46816A1-F5C3-4013-8CEF-CB0E92839CF0}" type="presOf" srcId="{F68FB76A-ECE2-448E-B03C-7198D346E4C5}" destId="{C2128F36-4A28-4010-BD42-15B2878A9337}" srcOrd="0" destOrd="0" presId="urn:microsoft.com/office/officeart/2005/8/layout/hierarchy5"/>
    <dgm:cxn modelId="{95A7B9FD-FBE2-4B22-8165-FF005DC003DF}" type="presParOf" srcId="{2C3A2D6E-CBB3-4451-9824-934AB9FADBCD}" destId="{05C77C60-D0CC-445C-8F68-A95EC577A920}" srcOrd="0" destOrd="0" presId="urn:microsoft.com/office/officeart/2005/8/layout/hierarchy5"/>
    <dgm:cxn modelId="{70CC2BC1-FD6E-4C08-9FB8-3949EAD40497}" type="presParOf" srcId="{05C77C60-D0CC-445C-8F68-A95EC577A920}" destId="{B98484D1-0343-4564-B654-215DDB10A29B}" srcOrd="0" destOrd="0" presId="urn:microsoft.com/office/officeart/2005/8/layout/hierarchy5"/>
    <dgm:cxn modelId="{F470F357-8CB5-4E4C-A728-4F0EE6B9DC35}" type="presParOf" srcId="{B98484D1-0343-4564-B654-215DDB10A29B}" destId="{C008FC08-1299-4782-B218-6771086431A5}" srcOrd="0" destOrd="0" presId="urn:microsoft.com/office/officeart/2005/8/layout/hierarchy5"/>
    <dgm:cxn modelId="{2BAE6B45-7843-4020-AB99-58C970C7419A}" type="presParOf" srcId="{C008FC08-1299-4782-B218-6771086431A5}" destId="{0162F476-F74D-4A8D-AE80-7C840E4BEA90}" srcOrd="0" destOrd="0" presId="urn:microsoft.com/office/officeart/2005/8/layout/hierarchy5"/>
    <dgm:cxn modelId="{154407BE-EB82-4A93-AADE-8A641156185A}" type="presParOf" srcId="{C008FC08-1299-4782-B218-6771086431A5}" destId="{96BAC6AB-A70D-4A0C-AC3B-1828E81A7BBB}" srcOrd="1" destOrd="0" presId="urn:microsoft.com/office/officeart/2005/8/layout/hierarchy5"/>
    <dgm:cxn modelId="{3D87EDF5-A4FF-4DAC-8D34-56662095069B}" type="presParOf" srcId="{96BAC6AB-A70D-4A0C-AC3B-1828E81A7BBB}" destId="{5C8E33EB-2A7F-40E8-A0A0-D21029941F5A}" srcOrd="0" destOrd="0" presId="urn:microsoft.com/office/officeart/2005/8/layout/hierarchy5"/>
    <dgm:cxn modelId="{3E8504EF-A340-4CFC-9DB8-CE4128607BF3}" type="presParOf" srcId="{5C8E33EB-2A7F-40E8-A0A0-D21029941F5A}" destId="{23CBDC56-476E-4963-B6ED-8ABF83FB51EB}" srcOrd="0" destOrd="0" presId="urn:microsoft.com/office/officeart/2005/8/layout/hierarchy5"/>
    <dgm:cxn modelId="{CD0387E7-E666-4B42-BA62-5B7CC8E6D905}" type="presParOf" srcId="{96BAC6AB-A70D-4A0C-AC3B-1828E81A7BBB}" destId="{7CB4228C-821C-4076-8F4A-A194E5CD2127}" srcOrd="1" destOrd="0" presId="urn:microsoft.com/office/officeart/2005/8/layout/hierarchy5"/>
    <dgm:cxn modelId="{9B7BF406-5F53-42E1-80A1-E06C664B0071}" type="presParOf" srcId="{7CB4228C-821C-4076-8F4A-A194E5CD2127}" destId="{73D27396-83A8-43B8-A4BD-97070372A22B}" srcOrd="0" destOrd="0" presId="urn:microsoft.com/office/officeart/2005/8/layout/hierarchy5"/>
    <dgm:cxn modelId="{8220E904-1416-4C01-82FA-B48E296236D6}" type="presParOf" srcId="{7CB4228C-821C-4076-8F4A-A194E5CD2127}" destId="{90FDB957-795F-461C-A1DE-07748E330267}" srcOrd="1" destOrd="0" presId="urn:microsoft.com/office/officeart/2005/8/layout/hierarchy5"/>
    <dgm:cxn modelId="{340BB81C-617F-444F-9EFE-A175960AA186}" type="presParOf" srcId="{96BAC6AB-A70D-4A0C-AC3B-1828E81A7BBB}" destId="{1DEEF4D9-1E80-47DC-80FD-7DF2301B127A}" srcOrd="2" destOrd="0" presId="urn:microsoft.com/office/officeart/2005/8/layout/hierarchy5"/>
    <dgm:cxn modelId="{111A2498-8703-458C-855D-3EBCDBAAFBFF}" type="presParOf" srcId="{1DEEF4D9-1E80-47DC-80FD-7DF2301B127A}" destId="{F9BD2BD1-CA41-48B5-B728-EA8B8E05AE5A}" srcOrd="0" destOrd="0" presId="urn:microsoft.com/office/officeart/2005/8/layout/hierarchy5"/>
    <dgm:cxn modelId="{9C2A7CCD-B493-4E9E-A8A0-68503965FFBB}" type="presParOf" srcId="{96BAC6AB-A70D-4A0C-AC3B-1828E81A7BBB}" destId="{C52EB810-5E59-4CCE-BFD7-181AF0CF38B9}" srcOrd="3" destOrd="0" presId="urn:microsoft.com/office/officeart/2005/8/layout/hierarchy5"/>
    <dgm:cxn modelId="{FE418C27-C322-4B90-B6ED-D29745480A2A}" type="presParOf" srcId="{C52EB810-5E59-4CCE-BFD7-181AF0CF38B9}" destId="{8D7C85F4-67D0-4C29-925E-2EAD2DAAAEBF}" srcOrd="0" destOrd="0" presId="urn:microsoft.com/office/officeart/2005/8/layout/hierarchy5"/>
    <dgm:cxn modelId="{9724C18D-A724-4474-8A20-887643B25E09}" type="presParOf" srcId="{C52EB810-5E59-4CCE-BFD7-181AF0CF38B9}" destId="{A5C2EEE3-3716-4D6F-BB3C-2FD630E70010}" srcOrd="1" destOrd="0" presId="urn:microsoft.com/office/officeart/2005/8/layout/hierarchy5"/>
    <dgm:cxn modelId="{A119946C-CEB4-4128-9BC2-883268927436}" type="presParOf" srcId="{96BAC6AB-A70D-4A0C-AC3B-1828E81A7BBB}" destId="{C2128F36-4A28-4010-BD42-15B2878A9337}" srcOrd="4" destOrd="0" presId="urn:microsoft.com/office/officeart/2005/8/layout/hierarchy5"/>
    <dgm:cxn modelId="{1DC630A6-571C-411B-B675-D730B54D656E}" type="presParOf" srcId="{C2128F36-4A28-4010-BD42-15B2878A9337}" destId="{0D0BA808-4FC7-412E-A333-8ACC047BF187}" srcOrd="0" destOrd="0" presId="urn:microsoft.com/office/officeart/2005/8/layout/hierarchy5"/>
    <dgm:cxn modelId="{887484FE-3FFA-4725-B49E-34FBED043001}" type="presParOf" srcId="{96BAC6AB-A70D-4A0C-AC3B-1828E81A7BBB}" destId="{1D2DD136-8E24-4BF1-8A8C-EA87F235CAA0}" srcOrd="5" destOrd="0" presId="urn:microsoft.com/office/officeart/2005/8/layout/hierarchy5"/>
    <dgm:cxn modelId="{F49193DC-79A6-4585-8BE9-0E41A0B5953E}" type="presParOf" srcId="{1D2DD136-8E24-4BF1-8A8C-EA87F235CAA0}" destId="{F2987598-E8F7-40CD-B184-A0BB589E9B0F}" srcOrd="0" destOrd="0" presId="urn:microsoft.com/office/officeart/2005/8/layout/hierarchy5"/>
    <dgm:cxn modelId="{033F53E9-531A-4A4E-87C6-B24C742572AA}" type="presParOf" srcId="{1D2DD136-8E24-4BF1-8A8C-EA87F235CAA0}" destId="{8475F7FB-C1BF-4311-8517-3F81D55C0D56}" srcOrd="1" destOrd="0" presId="urn:microsoft.com/office/officeart/2005/8/layout/hierarchy5"/>
    <dgm:cxn modelId="{1B3494D9-CC38-4F7B-9670-DD421C5E055F}" type="presParOf" srcId="{2C3A2D6E-CBB3-4451-9824-934AB9FADBCD}" destId="{9DA07D31-B356-42C4-ADB9-9D207BBB3C6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FD5DBE-E315-4FD2-802D-ABB8B565DEC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9D4947-1340-4A66-B066-4311B540BA15}">
      <dgm:prSet phldrT="[Κείμενο]" custT="1"/>
      <dgm:spPr>
        <a:solidFill>
          <a:srgbClr val="008000"/>
        </a:solidFill>
      </dgm:spPr>
      <dgm:t>
        <a:bodyPr/>
        <a:lstStyle/>
        <a:p>
          <a:r>
            <a:rPr lang="el-GR" sz="1800" b="1" dirty="0" smtClean="0">
              <a:solidFill>
                <a:schemeClr val="bg1"/>
              </a:solidFill>
            </a:rPr>
            <a:t>Εκμετάλλευση της τεχνολογίας</a:t>
          </a:r>
          <a:endParaRPr lang="el-GR" sz="1800" b="1" dirty="0">
            <a:solidFill>
              <a:schemeClr val="bg1"/>
            </a:solidFill>
          </a:endParaRPr>
        </a:p>
      </dgm:t>
    </dgm:pt>
    <dgm:pt modelId="{8A67C959-9095-4765-98BE-BBD50518EAA1}" type="parTrans" cxnId="{6E5CE38A-5A1A-4DC4-82B6-76AE6C83B2AD}">
      <dgm:prSet/>
      <dgm:spPr/>
      <dgm:t>
        <a:bodyPr/>
        <a:lstStyle/>
        <a:p>
          <a:endParaRPr lang="el-GR"/>
        </a:p>
      </dgm:t>
    </dgm:pt>
    <dgm:pt modelId="{D8805066-7C83-4349-BA4C-5C3D293DEE2D}" type="sibTrans" cxnId="{6E5CE38A-5A1A-4DC4-82B6-76AE6C83B2AD}">
      <dgm:prSet/>
      <dgm:spPr/>
      <dgm:t>
        <a:bodyPr/>
        <a:lstStyle/>
        <a:p>
          <a:endParaRPr lang="el-GR"/>
        </a:p>
      </dgm:t>
    </dgm:pt>
    <dgm:pt modelId="{A3830184-DDF7-44A6-9AB2-8A6C32395CBD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παραγγελίες μέσω εφαρμογών</a:t>
          </a:r>
        </a:p>
        <a:p>
          <a:r>
            <a:rPr lang="el-GR" sz="1800" b="1" dirty="0" smtClean="0">
              <a:solidFill>
                <a:schemeClr val="tx1"/>
              </a:solidFill>
            </a:rPr>
            <a:t> κινητών τηλεφώνων</a:t>
          </a:r>
          <a:endParaRPr lang="el-GR" sz="1800" b="1" dirty="0">
            <a:solidFill>
              <a:schemeClr val="tx1"/>
            </a:solidFill>
          </a:endParaRPr>
        </a:p>
      </dgm:t>
    </dgm:pt>
    <dgm:pt modelId="{197AE47D-5A7F-4983-B27B-58FE957343D7}" type="sibTrans" cxnId="{9CEDED34-1A12-4A34-98BD-E0926EFC4D90}">
      <dgm:prSet/>
      <dgm:spPr/>
      <dgm:t>
        <a:bodyPr/>
        <a:lstStyle/>
        <a:p>
          <a:endParaRPr lang="el-GR"/>
        </a:p>
      </dgm:t>
    </dgm:pt>
    <dgm:pt modelId="{BC03F439-56A5-4608-8C73-4C8822C39704}" type="parTrans" cxnId="{9CEDED34-1A12-4A34-98BD-E0926EFC4D90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95A41D7E-6572-4159-9724-A20FC4F575B7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πρόγραμμα ανταμοιβής της πίστης του κοινού στην εταιρεία</a:t>
          </a:r>
        </a:p>
      </dgm:t>
    </dgm:pt>
    <dgm:pt modelId="{6F298D1D-6B05-438D-B370-C9A5981D7D98}" type="parTrans" cxnId="{3643B7C5-0037-45C8-8A46-3C5BD9047EE0}">
      <dgm:prSet/>
      <dgm:spPr/>
      <dgm:t>
        <a:bodyPr/>
        <a:lstStyle/>
        <a:p>
          <a:endParaRPr lang="el-GR" b="1">
            <a:solidFill>
              <a:schemeClr val="tx1"/>
            </a:solidFill>
          </a:endParaRPr>
        </a:p>
      </dgm:t>
    </dgm:pt>
    <dgm:pt modelId="{2E049C5A-1C3E-4968-B36B-8E3B53411BAC}" type="sibTrans" cxnId="{3643B7C5-0037-45C8-8A46-3C5BD9047EE0}">
      <dgm:prSet/>
      <dgm:spPr/>
      <dgm:t>
        <a:bodyPr/>
        <a:lstStyle/>
        <a:p>
          <a:endParaRPr lang="el-GR"/>
        </a:p>
      </dgm:t>
    </dgm:pt>
    <dgm:pt modelId="{237047F6-DDD3-461A-865D-157642297958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Ενίσχυση της παραγγελίας και</a:t>
          </a:r>
        </a:p>
        <a:p>
          <a:r>
            <a:rPr lang="el-GR" sz="1800" b="1" dirty="0" smtClean="0">
              <a:solidFill>
                <a:schemeClr val="tx1"/>
              </a:solidFill>
            </a:rPr>
            <a:t>παραλαβή από το αυτοκίνητο</a:t>
          </a:r>
        </a:p>
      </dgm:t>
    </dgm:pt>
    <dgm:pt modelId="{F68FB76A-ECE2-448E-B03C-7198D346E4C5}" type="parTrans" cxnId="{881A9BD6-3DEA-45DB-92F8-2D653D74F51B}">
      <dgm:prSet/>
      <dgm:spPr/>
      <dgm:t>
        <a:bodyPr/>
        <a:lstStyle/>
        <a:p>
          <a:endParaRPr lang="el-GR"/>
        </a:p>
      </dgm:t>
    </dgm:pt>
    <dgm:pt modelId="{6E700039-9D9E-408B-8F74-B91C85FD11CB}" type="sibTrans" cxnId="{881A9BD6-3DEA-45DB-92F8-2D653D74F51B}">
      <dgm:prSet/>
      <dgm:spPr/>
      <dgm:t>
        <a:bodyPr/>
        <a:lstStyle/>
        <a:p>
          <a:endParaRPr lang="el-GR"/>
        </a:p>
      </dgm:t>
    </dgm:pt>
    <dgm:pt modelId="{682DFBF9-0560-4C87-8F1B-72E1670863C8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800" b="1" dirty="0" err="1" smtClean="0">
              <a:solidFill>
                <a:schemeClr val="tx1"/>
              </a:solidFill>
            </a:rPr>
            <a:t>προπαραγγελία</a:t>
          </a:r>
          <a:r>
            <a:rPr lang="el-GR" sz="1800" b="1" dirty="0" smtClean="0">
              <a:solidFill>
                <a:schemeClr val="tx1"/>
              </a:solidFill>
            </a:rPr>
            <a:t> και πληρωμή πριν την άφιξη στο κατάστημα</a:t>
          </a:r>
        </a:p>
      </dgm:t>
    </dgm:pt>
    <dgm:pt modelId="{013874C5-9896-4CC9-81B4-8E94E2D4CC2A}" type="parTrans" cxnId="{B513F456-CD15-47DD-A9F0-F06BFE072BEF}">
      <dgm:prSet/>
      <dgm:spPr/>
      <dgm:t>
        <a:bodyPr/>
        <a:lstStyle/>
        <a:p>
          <a:endParaRPr lang="el-GR"/>
        </a:p>
      </dgm:t>
    </dgm:pt>
    <dgm:pt modelId="{6AA01822-4C8A-4F16-81B7-587E8DBC1304}" type="sibTrans" cxnId="{B513F456-CD15-47DD-A9F0-F06BFE072BEF}">
      <dgm:prSet/>
      <dgm:spPr/>
      <dgm:t>
        <a:bodyPr/>
        <a:lstStyle/>
        <a:p>
          <a:endParaRPr lang="el-GR"/>
        </a:p>
      </dgm:t>
    </dgm:pt>
    <dgm:pt modelId="{2C3A2D6E-CBB3-4451-9824-934AB9FADBCD}" type="pres">
      <dgm:prSet presAssocID="{14FD5DBE-E315-4FD2-802D-ABB8B565DE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C77C60-D0CC-445C-8F68-A95EC577A920}" type="pres">
      <dgm:prSet presAssocID="{14FD5DBE-E315-4FD2-802D-ABB8B565DEC0}" presName="hierFlow" presStyleCnt="0"/>
      <dgm:spPr/>
    </dgm:pt>
    <dgm:pt modelId="{B98484D1-0343-4564-B654-215DDB10A29B}" type="pres">
      <dgm:prSet presAssocID="{14FD5DBE-E315-4FD2-802D-ABB8B565DE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08FC08-1299-4782-B218-6771086431A5}" type="pres">
      <dgm:prSet presAssocID="{D49D4947-1340-4A66-B066-4311B540BA15}" presName="Name17" presStyleCnt="0"/>
      <dgm:spPr/>
    </dgm:pt>
    <dgm:pt modelId="{0162F476-F74D-4A8D-AE80-7C840E4BEA90}" type="pres">
      <dgm:prSet presAssocID="{D49D4947-1340-4A66-B066-4311B540BA15}" presName="level1Shape" presStyleLbl="node0" presStyleIdx="0" presStyleCnt="1" custScaleX="1637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6BAC6AB-A70D-4A0C-AC3B-1828E81A7BBB}" type="pres">
      <dgm:prSet presAssocID="{D49D4947-1340-4A66-B066-4311B540BA15}" presName="hierChild2" presStyleCnt="0"/>
      <dgm:spPr/>
    </dgm:pt>
    <dgm:pt modelId="{5C8E33EB-2A7F-40E8-A0A0-D21029941F5A}" type="pres">
      <dgm:prSet presAssocID="{BC03F439-56A5-4608-8C73-4C8822C39704}" presName="Name25" presStyleLbl="parChTrans1D2" presStyleIdx="0" presStyleCnt="4"/>
      <dgm:spPr/>
      <dgm:t>
        <a:bodyPr/>
        <a:lstStyle/>
        <a:p>
          <a:endParaRPr lang="el-GR"/>
        </a:p>
      </dgm:t>
    </dgm:pt>
    <dgm:pt modelId="{23CBDC56-476E-4963-B6ED-8ABF83FB51EB}" type="pres">
      <dgm:prSet presAssocID="{BC03F439-56A5-4608-8C73-4C8822C39704}" presName="connTx" presStyleLbl="parChTrans1D2" presStyleIdx="0" presStyleCnt="4"/>
      <dgm:spPr/>
      <dgm:t>
        <a:bodyPr/>
        <a:lstStyle/>
        <a:p>
          <a:endParaRPr lang="el-GR"/>
        </a:p>
      </dgm:t>
    </dgm:pt>
    <dgm:pt modelId="{7CB4228C-821C-4076-8F4A-A194E5CD2127}" type="pres">
      <dgm:prSet presAssocID="{A3830184-DDF7-44A6-9AB2-8A6C32395CBD}" presName="Name30" presStyleCnt="0"/>
      <dgm:spPr/>
    </dgm:pt>
    <dgm:pt modelId="{73D27396-83A8-43B8-A4BD-97070372A22B}" type="pres">
      <dgm:prSet presAssocID="{A3830184-DDF7-44A6-9AB2-8A6C32395CBD}" presName="level2Shape" presStyleLbl="node2" presStyleIdx="0" presStyleCnt="4" custScaleX="216070" custLinFactNeighborX="2845" custLinFactNeighborY="-161"/>
      <dgm:spPr/>
      <dgm:t>
        <a:bodyPr/>
        <a:lstStyle/>
        <a:p>
          <a:endParaRPr lang="el-GR"/>
        </a:p>
      </dgm:t>
    </dgm:pt>
    <dgm:pt modelId="{90FDB957-795F-461C-A1DE-07748E330267}" type="pres">
      <dgm:prSet presAssocID="{A3830184-DDF7-44A6-9AB2-8A6C32395CBD}" presName="hierChild3" presStyleCnt="0"/>
      <dgm:spPr/>
    </dgm:pt>
    <dgm:pt modelId="{1DEEF4D9-1E80-47DC-80FD-7DF2301B127A}" type="pres">
      <dgm:prSet presAssocID="{6F298D1D-6B05-438D-B370-C9A5981D7D98}" presName="Name25" presStyleLbl="parChTrans1D2" presStyleIdx="1" presStyleCnt="4"/>
      <dgm:spPr/>
      <dgm:t>
        <a:bodyPr/>
        <a:lstStyle/>
        <a:p>
          <a:endParaRPr lang="el-GR"/>
        </a:p>
      </dgm:t>
    </dgm:pt>
    <dgm:pt modelId="{F9BD2BD1-CA41-48B5-B728-EA8B8E05AE5A}" type="pres">
      <dgm:prSet presAssocID="{6F298D1D-6B05-438D-B370-C9A5981D7D98}" presName="connTx" presStyleLbl="parChTrans1D2" presStyleIdx="1" presStyleCnt="4"/>
      <dgm:spPr/>
      <dgm:t>
        <a:bodyPr/>
        <a:lstStyle/>
        <a:p>
          <a:endParaRPr lang="el-GR"/>
        </a:p>
      </dgm:t>
    </dgm:pt>
    <dgm:pt modelId="{C52EB810-5E59-4CCE-BFD7-181AF0CF38B9}" type="pres">
      <dgm:prSet presAssocID="{95A41D7E-6572-4159-9724-A20FC4F575B7}" presName="Name30" presStyleCnt="0"/>
      <dgm:spPr/>
    </dgm:pt>
    <dgm:pt modelId="{8D7C85F4-67D0-4C29-925E-2EAD2DAAAEBF}" type="pres">
      <dgm:prSet presAssocID="{95A41D7E-6572-4159-9724-A20FC4F575B7}" presName="level2Shape" presStyleLbl="node2" presStyleIdx="1" presStyleCnt="4" custScaleX="219355"/>
      <dgm:spPr/>
      <dgm:t>
        <a:bodyPr/>
        <a:lstStyle/>
        <a:p>
          <a:endParaRPr lang="el-GR"/>
        </a:p>
      </dgm:t>
    </dgm:pt>
    <dgm:pt modelId="{A5C2EEE3-3716-4D6F-BB3C-2FD630E70010}" type="pres">
      <dgm:prSet presAssocID="{95A41D7E-6572-4159-9724-A20FC4F575B7}" presName="hierChild3" presStyleCnt="0"/>
      <dgm:spPr/>
    </dgm:pt>
    <dgm:pt modelId="{C2128F36-4A28-4010-BD42-15B2878A9337}" type="pres">
      <dgm:prSet presAssocID="{F68FB76A-ECE2-448E-B03C-7198D346E4C5}" presName="Name25" presStyleLbl="parChTrans1D2" presStyleIdx="2" presStyleCnt="4"/>
      <dgm:spPr/>
      <dgm:t>
        <a:bodyPr/>
        <a:lstStyle/>
        <a:p>
          <a:endParaRPr lang="el-GR"/>
        </a:p>
      </dgm:t>
    </dgm:pt>
    <dgm:pt modelId="{0D0BA808-4FC7-412E-A333-8ACC047BF187}" type="pres">
      <dgm:prSet presAssocID="{F68FB76A-ECE2-448E-B03C-7198D346E4C5}" presName="connTx" presStyleLbl="parChTrans1D2" presStyleIdx="2" presStyleCnt="4"/>
      <dgm:spPr/>
      <dgm:t>
        <a:bodyPr/>
        <a:lstStyle/>
        <a:p>
          <a:endParaRPr lang="el-GR"/>
        </a:p>
      </dgm:t>
    </dgm:pt>
    <dgm:pt modelId="{1D2DD136-8E24-4BF1-8A8C-EA87F235CAA0}" type="pres">
      <dgm:prSet presAssocID="{237047F6-DDD3-461A-865D-157642297958}" presName="Name30" presStyleCnt="0"/>
      <dgm:spPr/>
    </dgm:pt>
    <dgm:pt modelId="{F2987598-E8F7-40CD-B184-A0BB589E9B0F}" type="pres">
      <dgm:prSet presAssocID="{237047F6-DDD3-461A-865D-157642297958}" presName="level2Shape" presStyleLbl="node2" presStyleIdx="2" presStyleCnt="4" custScaleX="219355"/>
      <dgm:spPr/>
      <dgm:t>
        <a:bodyPr/>
        <a:lstStyle/>
        <a:p>
          <a:endParaRPr lang="el-GR"/>
        </a:p>
      </dgm:t>
    </dgm:pt>
    <dgm:pt modelId="{8475F7FB-C1BF-4311-8517-3F81D55C0D56}" type="pres">
      <dgm:prSet presAssocID="{237047F6-DDD3-461A-865D-157642297958}" presName="hierChild3" presStyleCnt="0"/>
      <dgm:spPr/>
    </dgm:pt>
    <dgm:pt modelId="{A79391DB-77C8-4C4A-B7E4-EB16DAE59D3B}" type="pres">
      <dgm:prSet presAssocID="{013874C5-9896-4CC9-81B4-8E94E2D4CC2A}" presName="Name25" presStyleLbl="parChTrans1D2" presStyleIdx="3" presStyleCnt="4"/>
      <dgm:spPr/>
      <dgm:t>
        <a:bodyPr/>
        <a:lstStyle/>
        <a:p>
          <a:endParaRPr lang="el-GR"/>
        </a:p>
      </dgm:t>
    </dgm:pt>
    <dgm:pt modelId="{77DB4690-8123-4D03-85AF-81CC4E6B31A4}" type="pres">
      <dgm:prSet presAssocID="{013874C5-9896-4CC9-81B4-8E94E2D4CC2A}" presName="connTx" presStyleLbl="parChTrans1D2" presStyleIdx="3" presStyleCnt="4"/>
      <dgm:spPr/>
      <dgm:t>
        <a:bodyPr/>
        <a:lstStyle/>
        <a:p>
          <a:endParaRPr lang="el-GR"/>
        </a:p>
      </dgm:t>
    </dgm:pt>
    <dgm:pt modelId="{42B4E528-2C5F-4919-B924-F83238E62ADD}" type="pres">
      <dgm:prSet presAssocID="{682DFBF9-0560-4C87-8F1B-72E1670863C8}" presName="Name30" presStyleCnt="0"/>
      <dgm:spPr/>
    </dgm:pt>
    <dgm:pt modelId="{78793C94-F7C3-4F53-97CA-688FB042470C}" type="pres">
      <dgm:prSet presAssocID="{682DFBF9-0560-4C87-8F1B-72E1670863C8}" presName="level2Shape" presStyleLbl="node2" presStyleIdx="3" presStyleCnt="4" custScaleX="219355"/>
      <dgm:spPr/>
      <dgm:t>
        <a:bodyPr/>
        <a:lstStyle/>
        <a:p>
          <a:endParaRPr lang="el-GR"/>
        </a:p>
      </dgm:t>
    </dgm:pt>
    <dgm:pt modelId="{AB8D7BFB-D0CE-4D89-909E-A324091B5E15}" type="pres">
      <dgm:prSet presAssocID="{682DFBF9-0560-4C87-8F1B-72E1670863C8}" presName="hierChild3" presStyleCnt="0"/>
      <dgm:spPr/>
    </dgm:pt>
    <dgm:pt modelId="{9DA07D31-B356-42C4-ADB9-9D207BBB3C60}" type="pres">
      <dgm:prSet presAssocID="{14FD5DBE-E315-4FD2-802D-ABB8B565DEC0}" presName="bgShapesFlow" presStyleCnt="0"/>
      <dgm:spPr/>
    </dgm:pt>
  </dgm:ptLst>
  <dgm:cxnLst>
    <dgm:cxn modelId="{881A9BD6-3DEA-45DB-92F8-2D653D74F51B}" srcId="{D49D4947-1340-4A66-B066-4311B540BA15}" destId="{237047F6-DDD3-461A-865D-157642297958}" srcOrd="2" destOrd="0" parTransId="{F68FB76A-ECE2-448E-B03C-7198D346E4C5}" sibTransId="{6E700039-9D9E-408B-8F74-B91C85FD11CB}"/>
    <dgm:cxn modelId="{0D485A8E-D2D6-43F2-B351-870C8EE5ABEC}" type="presOf" srcId="{6F298D1D-6B05-438D-B370-C9A5981D7D98}" destId="{1DEEF4D9-1E80-47DC-80FD-7DF2301B127A}" srcOrd="0" destOrd="0" presId="urn:microsoft.com/office/officeart/2005/8/layout/hierarchy5"/>
    <dgm:cxn modelId="{6E5CE38A-5A1A-4DC4-82B6-76AE6C83B2AD}" srcId="{14FD5DBE-E315-4FD2-802D-ABB8B565DEC0}" destId="{D49D4947-1340-4A66-B066-4311B540BA15}" srcOrd="0" destOrd="0" parTransId="{8A67C959-9095-4765-98BE-BBD50518EAA1}" sibTransId="{D8805066-7C83-4349-BA4C-5C3D293DEE2D}"/>
    <dgm:cxn modelId="{6B0B7685-933A-444C-9250-8550568FD2C5}" type="presOf" srcId="{682DFBF9-0560-4C87-8F1B-72E1670863C8}" destId="{78793C94-F7C3-4F53-97CA-688FB042470C}" srcOrd="0" destOrd="0" presId="urn:microsoft.com/office/officeart/2005/8/layout/hierarchy5"/>
    <dgm:cxn modelId="{B93225B9-9430-4502-8234-03831B7BB5ED}" type="presOf" srcId="{F68FB76A-ECE2-448E-B03C-7198D346E4C5}" destId="{C2128F36-4A28-4010-BD42-15B2878A9337}" srcOrd="0" destOrd="0" presId="urn:microsoft.com/office/officeart/2005/8/layout/hierarchy5"/>
    <dgm:cxn modelId="{A9880028-C61E-4DC7-9367-E4B5D0559B21}" type="presOf" srcId="{BC03F439-56A5-4608-8C73-4C8822C39704}" destId="{23CBDC56-476E-4963-B6ED-8ABF83FB51EB}" srcOrd="1" destOrd="0" presId="urn:microsoft.com/office/officeart/2005/8/layout/hierarchy5"/>
    <dgm:cxn modelId="{FEE5F772-5613-4AFF-B6A6-D83815347A3D}" type="presOf" srcId="{14FD5DBE-E315-4FD2-802D-ABB8B565DEC0}" destId="{2C3A2D6E-CBB3-4451-9824-934AB9FADBCD}" srcOrd="0" destOrd="0" presId="urn:microsoft.com/office/officeart/2005/8/layout/hierarchy5"/>
    <dgm:cxn modelId="{3D967182-FFE0-48E1-AB39-600CF9F1FE93}" type="presOf" srcId="{D49D4947-1340-4A66-B066-4311B540BA15}" destId="{0162F476-F74D-4A8D-AE80-7C840E4BEA90}" srcOrd="0" destOrd="0" presId="urn:microsoft.com/office/officeart/2005/8/layout/hierarchy5"/>
    <dgm:cxn modelId="{1BEA58E5-4632-4830-80D3-269B62AB864E}" type="presOf" srcId="{F68FB76A-ECE2-448E-B03C-7198D346E4C5}" destId="{0D0BA808-4FC7-412E-A333-8ACC047BF187}" srcOrd="1" destOrd="0" presId="urn:microsoft.com/office/officeart/2005/8/layout/hierarchy5"/>
    <dgm:cxn modelId="{3643B7C5-0037-45C8-8A46-3C5BD9047EE0}" srcId="{D49D4947-1340-4A66-B066-4311B540BA15}" destId="{95A41D7E-6572-4159-9724-A20FC4F575B7}" srcOrd="1" destOrd="0" parTransId="{6F298D1D-6B05-438D-B370-C9A5981D7D98}" sibTransId="{2E049C5A-1C3E-4968-B36B-8E3B53411BAC}"/>
    <dgm:cxn modelId="{F5AE6D91-48B0-4C80-B748-A9E89DDE0E49}" type="presOf" srcId="{BC03F439-56A5-4608-8C73-4C8822C39704}" destId="{5C8E33EB-2A7F-40E8-A0A0-D21029941F5A}" srcOrd="0" destOrd="0" presId="urn:microsoft.com/office/officeart/2005/8/layout/hierarchy5"/>
    <dgm:cxn modelId="{7FF8FD0C-7DB0-456E-B147-33245BB00349}" type="presOf" srcId="{95A41D7E-6572-4159-9724-A20FC4F575B7}" destId="{8D7C85F4-67D0-4C29-925E-2EAD2DAAAEBF}" srcOrd="0" destOrd="0" presId="urn:microsoft.com/office/officeart/2005/8/layout/hierarchy5"/>
    <dgm:cxn modelId="{7E8E5F53-F13D-4F27-B40F-CABD7CE31938}" type="presOf" srcId="{6F298D1D-6B05-438D-B370-C9A5981D7D98}" destId="{F9BD2BD1-CA41-48B5-B728-EA8B8E05AE5A}" srcOrd="1" destOrd="0" presId="urn:microsoft.com/office/officeart/2005/8/layout/hierarchy5"/>
    <dgm:cxn modelId="{B513F456-CD15-47DD-A9F0-F06BFE072BEF}" srcId="{D49D4947-1340-4A66-B066-4311B540BA15}" destId="{682DFBF9-0560-4C87-8F1B-72E1670863C8}" srcOrd="3" destOrd="0" parTransId="{013874C5-9896-4CC9-81B4-8E94E2D4CC2A}" sibTransId="{6AA01822-4C8A-4F16-81B7-587E8DBC1304}"/>
    <dgm:cxn modelId="{9CEDED34-1A12-4A34-98BD-E0926EFC4D90}" srcId="{D49D4947-1340-4A66-B066-4311B540BA15}" destId="{A3830184-DDF7-44A6-9AB2-8A6C32395CBD}" srcOrd="0" destOrd="0" parTransId="{BC03F439-56A5-4608-8C73-4C8822C39704}" sibTransId="{197AE47D-5A7F-4983-B27B-58FE957343D7}"/>
    <dgm:cxn modelId="{5A6FB088-B5B6-44E1-93EF-7E29799AEA21}" type="presOf" srcId="{237047F6-DDD3-461A-865D-157642297958}" destId="{F2987598-E8F7-40CD-B184-A0BB589E9B0F}" srcOrd="0" destOrd="0" presId="urn:microsoft.com/office/officeart/2005/8/layout/hierarchy5"/>
    <dgm:cxn modelId="{5F77EA1B-E8C2-431B-A7AA-01B7C04CFC70}" type="presOf" srcId="{013874C5-9896-4CC9-81B4-8E94E2D4CC2A}" destId="{77DB4690-8123-4D03-85AF-81CC4E6B31A4}" srcOrd="1" destOrd="0" presId="urn:microsoft.com/office/officeart/2005/8/layout/hierarchy5"/>
    <dgm:cxn modelId="{02AE6271-9DFA-4469-B91D-A02DCD9F17E5}" type="presOf" srcId="{013874C5-9896-4CC9-81B4-8E94E2D4CC2A}" destId="{A79391DB-77C8-4C4A-B7E4-EB16DAE59D3B}" srcOrd="0" destOrd="0" presId="urn:microsoft.com/office/officeart/2005/8/layout/hierarchy5"/>
    <dgm:cxn modelId="{1734B0AA-2FB7-4DC2-BC43-6688C033D00A}" type="presOf" srcId="{A3830184-DDF7-44A6-9AB2-8A6C32395CBD}" destId="{73D27396-83A8-43B8-A4BD-97070372A22B}" srcOrd="0" destOrd="0" presId="urn:microsoft.com/office/officeart/2005/8/layout/hierarchy5"/>
    <dgm:cxn modelId="{A9C6515A-6D89-4F61-9A90-6ED3AC920104}" type="presParOf" srcId="{2C3A2D6E-CBB3-4451-9824-934AB9FADBCD}" destId="{05C77C60-D0CC-445C-8F68-A95EC577A920}" srcOrd="0" destOrd="0" presId="urn:microsoft.com/office/officeart/2005/8/layout/hierarchy5"/>
    <dgm:cxn modelId="{9BD024F1-9726-443A-BD41-A2A312F7BFEC}" type="presParOf" srcId="{05C77C60-D0CC-445C-8F68-A95EC577A920}" destId="{B98484D1-0343-4564-B654-215DDB10A29B}" srcOrd="0" destOrd="0" presId="urn:microsoft.com/office/officeart/2005/8/layout/hierarchy5"/>
    <dgm:cxn modelId="{DBE474AB-2FCB-4AD0-AF4C-0742207A05D7}" type="presParOf" srcId="{B98484D1-0343-4564-B654-215DDB10A29B}" destId="{C008FC08-1299-4782-B218-6771086431A5}" srcOrd="0" destOrd="0" presId="urn:microsoft.com/office/officeart/2005/8/layout/hierarchy5"/>
    <dgm:cxn modelId="{5E7DBF73-F872-4A23-AF7E-19146AB5BDDA}" type="presParOf" srcId="{C008FC08-1299-4782-B218-6771086431A5}" destId="{0162F476-F74D-4A8D-AE80-7C840E4BEA90}" srcOrd="0" destOrd="0" presId="urn:microsoft.com/office/officeart/2005/8/layout/hierarchy5"/>
    <dgm:cxn modelId="{6898D506-7408-41B4-B0EB-5DF11E683F6B}" type="presParOf" srcId="{C008FC08-1299-4782-B218-6771086431A5}" destId="{96BAC6AB-A70D-4A0C-AC3B-1828E81A7BBB}" srcOrd="1" destOrd="0" presId="urn:microsoft.com/office/officeart/2005/8/layout/hierarchy5"/>
    <dgm:cxn modelId="{C4D530E3-3A52-4026-A5D8-C80E30E3F7E2}" type="presParOf" srcId="{96BAC6AB-A70D-4A0C-AC3B-1828E81A7BBB}" destId="{5C8E33EB-2A7F-40E8-A0A0-D21029941F5A}" srcOrd="0" destOrd="0" presId="urn:microsoft.com/office/officeart/2005/8/layout/hierarchy5"/>
    <dgm:cxn modelId="{731652C0-B7FB-4303-ACEA-397A2C86215B}" type="presParOf" srcId="{5C8E33EB-2A7F-40E8-A0A0-D21029941F5A}" destId="{23CBDC56-476E-4963-B6ED-8ABF83FB51EB}" srcOrd="0" destOrd="0" presId="urn:microsoft.com/office/officeart/2005/8/layout/hierarchy5"/>
    <dgm:cxn modelId="{EE398506-9799-4CA6-A41C-D2427F47738E}" type="presParOf" srcId="{96BAC6AB-A70D-4A0C-AC3B-1828E81A7BBB}" destId="{7CB4228C-821C-4076-8F4A-A194E5CD2127}" srcOrd="1" destOrd="0" presId="urn:microsoft.com/office/officeart/2005/8/layout/hierarchy5"/>
    <dgm:cxn modelId="{4114A30E-B2E3-45A5-BF8A-388776C2ABB1}" type="presParOf" srcId="{7CB4228C-821C-4076-8F4A-A194E5CD2127}" destId="{73D27396-83A8-43B8-A4BD-97070372A22B}" srcOrd="0" destOrd="0" presId="urn:microsoft.com/office/officeart/2005/8/layout/hierarchy5"/>
    <dgm:cxn modelId="{A44DC0DE-F55D-4075-BDA3-05A1CFA9CE48}" type="presParOf" srcId="{7CB4228C-821C-4076-8F4A-A194E5CD2127}" destId="{90FDB957-795F-461C-A1DE-07748E330267}" srcOrd="1" destOrd="0" presId="urn:microsoft.com/office/officeart/2005/8/layout/hierarchy5"/>
    <dgm:cxn modelId="{6BF0A451-E0C5-4A05-842E-DB6690BC5E9E}" type="presParOf" srcId="{96BAC6AB-A70D-4A0C-AC3B-1828E81A7BBB}" destId="{1DEEF4D9-1E80-47DC-80FD-7DF2301B127A}" srcOrd="2" destOrd="0" presId="urn:microsoft.com/office/officeart/2005/8/layout/hierarchy5"/>
    <dgm:cxn modelId="{491B703C-917D-48B9-84E7-B4E53B57D336}" type="presParOf" srcId="{1DEEF4D9-1E80-47DC-80FD-7DF2301B127A}" destId="{F9BD2BD1-CA41-48B5-B728-EA8B8E05AE5A}" srcOrd="0" destOrd="0" presId="urn:microsoft.com/office/officeart/2005/8/layout/hierarchy5"/>
    <dgm:cxn modelId="{D8C82A38-FC26-49C5-946B-0F29F74E9906}" type="presParOf" srcId="{96BAC6AB-A70D-4A0C-AC3B-1828E81A7BBB}" destId="{C52EB810-5E59-4CCE-BFD7-181AF0CF38B9}" srcOrd="3" destOrd="0" presId="urn:microsoft.com/office/officeart/2005/8/layout/hierarchy5"/>
    <dgm:cxn modelId="{767177FD-6050-4CA8-AFCC-8970C44409FB}" type="presParOf" srcId="{C52EB810-5E59-4CCE-BFD7-181AF0CF38B9}" destId="{8D7C85F4-67D0-4C29-925E-2EAD2DAAAEBF}" srcOrd="0" destOrd="0" presId="urn:microsoft.com/office/officeart/2005/8/layout/hierarchy5"/>
    <dgm:cxn modelId="{B8624FA8-0BB0-4F05-A954-ED5006827A67}" type="presParOf" srcId="{C52EB810-5E59-4CCE-BFD7-181AF0CF38B9}" destId="{A5C2EEE3-3716-4D6F-BB3C-2FD630E70010}" srcOrd="1" destOrd="0" presId="urn:microsoft.com/office/officeart/2005/8/layout/hierarchy5"/>
    <dgm:cxn modelId="{CE0C2D6C-2767-4007-A4A8-13C45C33C0A4}" type="presParOf" srcId="{96BAC6AB-A70D-4A0C-AC3B-1828E81A7BBB}" destId="{C2128F36-4A28-4010-BD42-15B2878A9337}" srcOrd="4" destOrd="0" presId="urn:microsoft.com/office/officeart/2005/8/layout/hierarchy5"/>
    <dgm:cxn modelId="{21D8034C-1436-4A55-B06F-0DE01554E52D}" type="presParOf" srcId="{C2128F36-4A28-4010-BD42-15B2878A9337}" destId="{0D0BA808-4FC7-412E-A333-8ACC047BF187}" srcOrd="0" destOrd="0" presId="urn:microsoft.com/office/officeart/2005/8/layout/hierarchy5"/>
    <dgm:cxn modelId="{94233F50-AE79-43BD-A09E-2B1875F21009}" type="presParOf" srcId="{96BAC6AB-A70D-4A0C-AC3B-1828E81A7BBB}" destId="{1D2DD136-8E24-4BF1-8A8C-EA87F235CAA0}" srcOrd="5" destOrd="0" presId="urn:microsoft.com/office/officeart/2005/8/layout/hierarchy5"/>
    <dgm:cxn modelId="{373F5A75-7B5C-4858-846D-CE198A69B913}" type="presParOf" srcId="{1D2DD136-8E24-4BF1-8A8C-EA87F235CAA0}" destId="{F2987598-E8F7-40CD-B184-A0BB589E9B0F}" srcOrd="0" destOrd="0" presId="urn:microsoft.com/office/officeart/2005/8/layout/hierarchy5"/>
    <dgm:cxn modelId="{848088F9-F2D9-4BD1-9E52-3842A0DD7F29}" type="presParOf" srcId="{1D2DD136-8E24-4BF1-8A8C-EA87F235CAA0}" destId="{8475F7FB-C1BF-4311-8517-3F81D55C0D56}" srcOrd="1" destOrd="0" presId="urn:microsoft.com/office/officeart/2005/8/layout/hierarchy5"/>
    <dgm:cxn modelId="{BCBE38A2-9210-4AB3-8F94-072BE7DF3ED7}" type="presParOf" srcId="{96BAC6AB-A70D-4A0C-AC3B-1828E81A7BBB}" destId="{A79391DB-77C8-4C4A-B7E4-EB16DAE59D3B}" srcOrd="6" destOrd="0" presId="urn:microsoft.com/office/officeart/2005/8/layout/hierarchy5"/>
    <dgm:cxn modelId="{E3DF531F-CBEE-4A0B-B4BC-7D48E64541C2}" type="presParOf" srcId="{A79391DB-77C8-4C4A-B7E4-EB16DAE59D3B}" destId="{77DB4690-8123-4D03-85AF-81CC4E6B31A4}" srcOrd="0" destOrd="0" presId="urn:microsoft.com/office/officeart/2005/8/layout/hierarchy5"/>
    <dgm:cxn modelId="{438C1B2B-1B03-43F6-A69C-E69BA62AD38B}" type="presParOf" srcId="{96BAC6AB-A70D-4A0C-AC3B-1828E81A7BBB}" destId="{42B4E528-2C5F-4919-B924-F83238E62ADD}" srcOrd="7" destOrd="0" presId="urn:microsoft.com/office/officeart/2005/8/layout/hierarchy5"/>
    <dgm:cxn modelId="{54D0D739-B8FD-4595-AFA1-D90BCEA30F1E}" type="presParOf" srcId="{42B4E528-2C5F-4919-B924-F83238E62ADD}" destId="{78793C94-F7C3-4F53-97CA-688FB042470C}" srcOrd="0" destOrd="0" presId="urn:microsoft.com/office/officeart/2005/8/layout/hierarchy5"/>
    <dgm:cxn modelId="{7D00AC66-026D-4BF1-BDF3-7D7B52FF1627}" type="presParOf" srcId="{42B4E528-2C5F-4919-B924-F83238E62ADD}" destId="{AB8D7BFB-D0CE-4D89-909E-A324091B5E15}" srcOrd="1" destOrd="0" presId="urn:microsoft.com/office/officeart/2005/8/layout/hierarchy5"/>
    <dgm:cxn modelId="{6886C272-C3A6-43C5-BECD-265965C2B0D7}" type="presParOf" srcId="{2C3A2D6E-CBB3-4451-9824-934AB9FADBCD}" destId="{9DA07D31-B356-42C4-ADB9-9D207BBB3C6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C1CF7-3E63-4A82-8CF1-D11FFEDB453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E78B92E-7884-4CF3-BDC4-D99AB9C926C0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Οικονομικοί Παράγοντες</a:t>
          </a:r>
          <a:endParaRPr lang="el-GR" sz="1800" b="1" dirty="0">
            <a:solidFill>
              <a:schemeClr val="tx1"/>
            </a:solidFill>
          </a:endParaRPr>
        </a:p>
      </dgm:t>
    </dgm:pt>
    <dgm:pt modelId="{801F35DF-B50B-4C83-A83A-E66DC023913D}" type="parTrans" cxnId="{099E2A29-5073-413E-82ED-5747C24EB28C}">
      <dgm:prSet/>
      <dgm:spPr/>
      <dgm:t>
        <a:bodyPr/>
        <a:lstStyle/>
        <a:p>
          <a:endParaRPr lang="el-GR"/>
        </a:p>
      </dgm:t>
    </dgm:pt>
    <dgm:pt modelId="{462CB044-FEB6-4511-9ED8-C3FA82403F31}" type="sibTrans" cxnId="{099E2A29-5073-413E-82ED-5747C24EB28C}">
      <dgm:prSet/>
      <dgm:spPr/>
      <dgm:t>
        <a:bodyPr/>
        <a:lstStyle/>
        <a:p>
          <a:endParaRPr lang="el-GR"/>
        </a:p>
      </dgm:t>
    </dgm:pt>
    <dgm:pt modelId="{A178BA1E-26B9-477D-BAF6-2E2DC7E49F04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Κοινωνικοί Παράγοντες</a:t>
          </a:r>
          <a:endParaRPr lang="el-GR" dirty="0">
            <a:solidFill>
              <a:schemeClr val="tx1"/>
            </a:solidFill>
          </a:endParaRPr>
        </a:p>
      </dgm:t>
    </dgm:pt>
    <dgm:pt modelId="{A3E178E5-8AB2-4867-B9BB-830D8F2B8D71}" type="parTrans" cxnId="{0236CBDD-B86C-46E4-8B0E-9D3BD526EA14}">
      <dgm:prSet/>
      <dgm:spPr/>
      <dgm:t>
        <a:bodyPr/>
        <a:lstStyle/>
        <a:p>
          <a:endParaRPr lang="el-GR"/>
        </a:p>
      </dgm:t>
    </dgm:pt>
    <dgm:pt modelId="{81BD8E49-B71F-4B8C-8923-713C08D33567}" type="sibTrans" cxnId="{0236CBDD-B86C-46E4-8B0E-9D3BD526EA14}">
      <dgm:prSet/>
      <dgm:spPr/>
      <dgm:t>
        <a:bodyPr/>
        <a:lstStyle/>
        <a:p>
          <a:endParaRPr lang="el-GR"/>
        </a:p>
      </dgm:t>
    </dgm:pt>
    <dgm:pt modelId="{A50827A0-E251-4E36-8FED-67E6F8540447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Τεχνολογικοί Παράγοντες</a:t>
          </a:r>
          <a:endParaRPr lang="el-GR" sz="1800" b="1" dirty="0">
            <a:solidFill>
              <a:schemeClr val="tx1"/>
            </a:solidFill>
          </a:endParaRPr>
        </a:p>
      </dgm:t>
    </dgm:pt>
    <dgm:pt modelId="{E3AE737A-FAFE-4CC7-8031-FE169185C4E5}" type="parTrans" cxnId="{1AE29A5A-665C-41B6-A0D3-3CC4CB54619A}">
      <dgm:prSet/>
      <dgm:spPr/>
      <dgm:t>
        <a:bodyPr/>
        <a:lstStyle/>
        <a:p>
          <a:endParaRPr lang="el-GR"/>
        </a:p>
      </dgm:t>
    </dgm:pt>
    <dgm:pt modelId="{99A0F1FA-2D04-4A44-B17E-C03C16107D8D}" type="sibTrans" cxnId="{1AE29A5A-665C-41B6-A0D3-3CC4CB54619A}">
      <dgm:prSet/>
      <dgm:spPr/>
      <dgm:t>
        <a:bodyPr/>
        <a:lstStyle/>
        <a:p>
          <a:endParaRPr lang="el-GR"/>
        </a:p>
      </dgm:t>
    </dgm:pt>
    <dgm:pt modelId="{E6DEB2D5-56ED-4EAD-8F88-FE4B93EB95F7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Όροι διεθνούς εμπορίου</a:t>
          </a:r>
          <a:endParaRPr lang="el-GR" sz="1400" dirty="0">
            <a:solidFill>
              <a:schemeClr val="tx1"/>
            </a:solidFill>
          </a:endParaRPr>
        </a:p>
      </dgm:t>
    </dgm:pt>
    <dgm:pt modelId="{E440830B-FD1C-4363-B345-A02B4A60157F}" type="parTrans" cxnId="{AEAA102A-DD14-45B0-8636-3F26AD6EF046}">
      <dgm:prSet/>
      <dgm:spPr/>
      <dgm:t>
        <a:bodyPr/>
        <a:lstStyle/>
        <a:p>
          <a:endParaRPr lang="el-GR"/>
        </a:p>
      </dgm:t>
    </dgm:pt>
    <dgm:pt modelId="{97EF86DA-AD43-4E21-B170-ACA13846C3AD}" type="sibTrans" cxnId="{AEAA102A-DD14-45B0-8636-3F26AD6EF046}">
      <dgm:prSet/>
      <dgm:spPr/>
      <dgm:t>
        <a:bodyPr/>
        <a:lstStyle/>
        <a:p>
          <a:endParaRPr lang="el-GR"/>
        </a:p>
      </dgm:t>
    </dgm:pt>
    <dgm:pt modelId="{CE28A9B9-A85B-428F-A1E6-A6A011F94296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Τήρηση συμβάσεων εργασίας</a:t>
          </a:r>
          <a:endParaRPr lang="el-GR" sz="1400" dirty="0">
            <a:solidFill>
              <a:schemeClr val="tx1"/>
            </a:solidFill>
          </a:endParaRPr>
        </a:p>
      </dgm:t>
    </dgm:pt>
    <dgm:pt modelId="{C3327CFF-E743-4FCA-A928-33153B17BA0E}" type="parTrans" cxnId="{3A5E6A31-02C2-485F-ABF5-EF97E5856E5C}">
      <dgm:prSet/>
      <dgm:spPr/>
      <dgm:t>
        <a:bodyPr/>
        <a:lstStyle/>
        <a:p>
          <a:endParaRPr lang="el-GR"/>
        </a:p>
      </dgm:t>
    </dgm:pt>
    <dgm:pt modelId="{33E478EC-4787-4C7D-9711-3C6F400AC3A8}" type="sibTrans" cxnId="{3A5E6A31-02C2-485F-ABF5-EF97E5856E5C}">
      <dgm:prSet/>
      <dgm:spPr/>
      <dgm:t>
        <a:bodyPr/>
        <a:lstStyle/>
        <a:p>
          <a:endParaRPr lang="el-GR"/>
        </a:p>
      </dgm:t>
    </dgm:pt>
    <dgm:pt modelId="{9B8DF628-B9B0-4A7A-A58E-B25102638C31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Τήρηση φορολογικής νομοθεσίας</a:t>
          </a:r>
          <a:endParaRPr lang="el-GR" sz="1400" dirty="0">
            <a:solidFill>
              <a:schemeClr val="tx1"/>
            </a:solidFill>
          </a:endParaRPr>
        </a:p>
      </dgm:t>
    </dgm:pt>
    <dgm:pt modelId="{813FCFAE-ECFB-4582-ACCD-C95E9BAFEC07}" type="parTrans" cxnId="{DA7202A8-CB7D-4ABF-981C-E1638033E70D}">
      <dgm:prSet/>
      <dgm:spPr/>
      <dgm:t>
        <a:bodyPr/>
        <a:lstStyle/>
        <a:p>
          <a:endParaRPr lang="el-GR"/>
        </a:p>
      </dgm:t>
    </dgm:pt>
    <dgm:pt modelId="{2064D016-1E2E-4514-B50A-9F55E2D30F26}" type="sibTrans" cxnId="{DA7202A8-CB7D-4ABF-981C-E1638033E70D}">
      <dgm:prSet/>
      <dgm:spPr/>
      <dgm:t>
        <a:bodyPr/>
        <a:lstStyle/>
        <a:p>
          <a:endParaRPr lang="el-GR"/>
        </a:p>
      </dgm:t>
    </dgm:pt>
    <dgm:pt modelId="{B9DAADCD-489C-4D46-978E-80784DCA8031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Κρατική συμμετοχή σε επενδύσεις</a:t>
          </a:r>
          <a:endParaRPr lang="el-GR" sz="1400" dirty="0">
            <a:solidFill>
              <a:schemeClr val="tx1"/>
            </a:solidFill>
          </a:endParaRPr>
        </a:p>
      </dgm:t>
    </dgm:pt>
    <dgm:pt modelId="{405AA784-64FE-4842-8DE9-C8B8197F950C}" type="parTrans" cxnId="{72E0D02B-2C96-4427-9A84-C56FF8C940F6}">
      <dgm:prSet/>
      <dgm:spPr/>
      <dgm:t>
        <a:bodyPr/>
        <a:lstStyle/>
        <a:p>
          <a:endParaRPr lang="el-GR"/>
        </a:p>
      </dgm:t>
    </dgm:pt>
    <dgm:pt modelId="{2F2E9506-8783-423F-B20C-57E547A8381B}" type="sibTrans" cxnId="{72E0D02B-2C96-4427-9A84-C56FF8C940F6}">
      <dgm:prSet/>
      <dgm:spPr/>
      <dgm:t>
        <a:bodyPr/>
        <a:lstStyle/>
        <a:p>
          <a:endParaRPr lang="el-GR"/>
        </a:p>
      </dgm:t>
    </dgm:pt>
    <dgm:pt modelId="{A5951FDF-4BD0-483C-AA58-CDB2C0E10A0D}">
      <dgm:prSet phldrT="[Κείμενο]" custScaleY="89831" custT="1"/>
      <dgm:spPr>
        <a:solidFill>
          <a:srgbClr val="C0F6C3"/>
        </a:solidFill>
      </dgm:spPr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Γραφειοκρατία αναπτυσσόμενων χωρών</a:t>
          </a:r>
          <a:endParaRPr lang="el-GR" sz="1400" dirty="0">
            <a:solidFill>
              <a:schemeClr val="tx1"/>
            </a:solidFill>
          </a:endParaRPr>
        </a:p>
      </dgm:t>
    </dgm:pt>
    <dgm:pt modelId="{FAABBBB6-9B82-4786-BA55-DB32DC3C2896}" type="parTrans" cxnId="{4F150774-CB88-4FDE-B45D-D945E2EE267E}">
      <dgm:prSet/>
      <dgm:spPr/>
      <dgm:t>
        <a:bodyPr/>
        <a:lstStyle/>
        <a:p>
          <a:endParaRPr lang="el-GR"/>
        </a:p>
      </dgm:t>
    </dgm:pt>
    <dgm:pt modelId="{DAB41C42-2115-4739-8A5D-5D4A020F9EE8}" type="sibTrans" cxnId="{4F150774-CB88-4FDE-B45D-D945E2EE267E}">
      <dgm:prSet/>
      <dgm:spPr/>
      <dgm:t>
        <a:bodyPr/>
        <a:lstStyle/>
        <a:p>
          <a:endParaRPr lang="el-GR"/>
        </a:p>
      </dgm:t>
    </dgm:pt>
    <dgm:pt modelId="{266BC6E5-06D5-4944-832D-DCA17A20B5EB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b="0" dirty="0" smtClean="0">
              <a:solidFill>
                <a:schemeClr val="tx1"/>
              </a:solidFill>
            </a:rPr>
            <a:t>Ύπαρξη φθηνότερου έτοιμου καφέ</a:t>
          </a:r>
          <a:endParaRPr lang="el-GR" sz="1400" b="0" dirty="0">
            <a:solidFill>
              <a:schemeClr val="tx1"/>
            </a:solidFill>
          </a:endParaRPr>
        </a:p>
      </dgm:t>
    </dgm:pt>
    <dgm:pt modelId="{6EA45A58-6A74-4371-B33B-053D0576560C}" type="parTrans" cxnId="{893440B4-804C-4FAA-871D-6E77D0E9F656}">
      <dgm:prSet/>
      <dgm:spPr/>
      <dgm:t>
        <a:bodyPr/>
        <a:lstStyle/>
        <a:p>
          <a:endParaRPr lang="el-GR"/>
        </a:p>
      </dgm:t>
    </dgm:pt>
    <dgm:pt modelId="{B5B5453E-BE4C-4A2C-ACBB-2AB4DE14043F}" type="sibTrans" cxnId="{893440B4-804C-4FAA-871D-6E77D0E9F656}">
      <dgm:prSet/>
      <dgm:spPr/>
      <dgm:t>
        <a:bodyPr/>
        <a:lstStyle/>
        <a:p>
          <a:endParaRPr lang="el-GR"/>
        </a:p>
      </dgm:t>
    </dgm:pt>
    <dgm:pt modelId="{FB875951-20E1-4EED-95E7-C9418CC1880B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b="0" dirty="0" smtClean="0">
              <a:solidFill>
                <a:schemeClr val="tx1"/>
              </a:solidFill>
            </a:rPr>
            <a:t>Απειλή υπονόμευσης των πωλήσεων του ακριβότερου ποιοτικότερου καφέ</a:t>
          </a:r>
          <a:endParaRPr lang="el-GR" sz="1400" b="0" dirty="0">
            <a:solidFill>
              <a:schemeClr val="tx1"/>
            </a:solidFill>
          </a:endParaRPr>
        </a:p>
      </dgm:t>
    </dgm:pt>
    <dgm:pt modelId="{760DA6EC-0EFD-484B-ACA8-B3DF6574738D}" type="parTrans" cxnId="{7B6C6E8F-8843-4B14-963B-D070F457185A}">
      <dgm:prSet/>
      <dgm:spPr/>
      <dgm:t>
        <a:bodyPr/>
        <a:lstStyle/>
        <a:p>
          <a:endParaRPr lang="el-GR"/>
        </a:p>
      </dgm:t>
    </dgm:pt>
    <dgm:pt modelId="{DFA8375F-B288-4B6E-8715-E56F9BEC6593}" type="sibTrans" cxnId="{7B6C6E8F-8843-4B14-963B-D070F457185A}">
      <dgm:prSet/>
      <dgm:spPr/>
      <dgm:t>
        <a:bodyPr/>
        <a:lstStyle/>
        <a:p>
          <a:endParaRPr lang="el-GR"/>
        </a:p>
      </dgm:t>
    </dgm:pt>
    <dgm:pt modelId="{C9ABDE65-71A7-4BB0-9F0D-BF97CE258EBA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b="0" dirty="0" smtClean="0">
              <a:solidFill>
                <a:schemeClr val="tx1"/>
              </a:solidFill>
            </a:rPr>
            <a:t>Αυξανόμενο κόστος εργασίας στις χώρες παραγωγής του καφέ</a:t>
          </a:r>
          <a:endParaRPr lang="el-GR" sz="1400" b="0" dirty="0">
            <a:solidFill>
              <a:schemeClr val="tx1"/>
            </a:solidFill>
          </a:endParaRPr>
        </a:p>
      </dgm:t>
    </dgm:pt>
    <dgm:pt modelId="{2DB0F98B-CE67-4C28-8873-057125921335}" type="parTrans" cxnId="{DEBB05AF-255D-4886-8842-037565B876E7}">
      <dgm:prSet/>
      <dgm:spPr/>
      <dgm:t>
        <a:bodyPr/>
        <a:lstStyle/>
        <a:p>
          <a:endParaRPr lang="el-GR"/>
        </a:p>
      </dgm:t>
    </dgm:pt>
    <dgm:pt modelId="{1C0ABB69-1175-4831-8240-D14068BEB4AE}" type="sibTrans" cxnId="{DEBB05AF-255D-4886-8842-037565B876E7}">
      <dgm:prSet/>
      <dgm:spPr/>
      <dgm:t>
        <a:bodyPr/>
        <a:lstStyle/>
        <a:p>
          <a:endParaRPr lang="el-GR"/>
        </a:p>
      </dgm:t>
    </dgm:pt>
    <dgm:pt modelId="{A14D0548-DEBF-470C-80B6-56C7D06C31F1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dirty="0" smtClean="0">
              <a:solidFill>
                <a:schemeClr val="tx1"/>
              </a:solidFill>
            </a:rPr>
            <a:t>Εφαρμογή περιβαλλοντικών αρχών σε ένα πλαίσιο     Εταιρικής Κοινωνικής Ευθύνης</a:t>
          </a:r>
          <a:endParaRPr lang="el-GR" sz="1400" dirty="0">
            <a:solidFill>
              <a:schemeClr val="tx1"/>
            </a:solidFill>
          </a:endParaRPr>
        </a:p>
      </dgm:t>
    </dgm:pt>
    <dgm:pt modelId="{DDA4AA0A-AA9A-492D-B0B0-4CD938A5D066}" type="sibTrans" cxnId="{89FE2C89-B48D-4B6A-90A0-765BB8EAD2C1}">
      <dgm:prSet/>
      <dgm:spPr/>
      <dgm:t>
        <a:bodyPr/>
        <a:lstStyle/>
        <a:p>
          <a:endParaRPr lang="el-GR"/>
        </a:p>
      </dgm:t>
    </dgm:pt>
    <dgm:pt modelId="{376402BA-20E7-4D47-9B1C-AD7F351BDECB}" type="parTrans" cxnId="{89FE2C89-B48D-4B6A-90A0-765BB8EAD2C1}">
      <dgm:prSet/>
      <dgm:spPr/>
      <dgm:t>
        <a:bodyPr/>
        <a:lstStyle/>
        <a:p>
          <a:endParaRPr lang="el-GR"/>
        </a:p>
      </dgm:t>
    </dgm:pt>
    <dgm:pt modelId="{0BFA78BF-AB2B-4A59-B54D-B514D642588D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Πολιτικοί Παράγοντες</a:t>
          </a:r>
          <a:endParaRPr lang="el-GR" sz="1800" b="1" dirty="0">
            <a:solidFill>
              <a:schemeClr val="tx1"/>
            </a:solidFill>
          </a:endParaRPr>
        </a:p>
      </dgm:t>
    </dgm:pt>
    <dgm:pt modelId="{3AEE067F-D193-4914-B6C1-E58F58CF7D4A}" type="sibTrans" cxnId="{91AA7196-3DF1-4D8A-8004-88A68D6110D0}">
      <dgm:prSet/>
      <dgm:spPr/>
      <dgm:t>
        <a:bodyPr/>
        <a:lstStyle/>
        <a:p>
          <a:endParaRPr lang="el-GR"/>
        </a:p>
      </dgm:t>
    </dgm:pt>
    <dgm:pt modelId="{9C315491-8633-4F33-A2A4-A22DFC3F9F8B}" type="parTrans" cxnId="{91AA7196-3DF1-4D8A-8004-88A68D6110D0}">
      <dgm:prSet/>
      <dgm:spPr/>
      <dgm:t>
        <a:bodyPr/>
        <a:lstStyle/>
        <a:p>
          <a:endParaRPr lang="el-GR"/>
        </a:p>
      </dgm:t>
    </dgm:pt>
    <dgm:pt modelId="{9EDC74AB-2002-421C-B385-FB19A06F5247}">
      <dgm:prSet phldrT="[Κείμενο]" custT="1"/>
      <dgm:spPr/>
      <dgm:t>
        <a:bodyPr/>
        <a:lstStyle/>
        <a:p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PEST</a:t>
          </a:r>
          <a:endParaRPr lang="el-GR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F7FB7B6-42DA-4826-9C2B-D2A6A723802A}" type="sibTrans" cxnId="{E7888DFE-B819-42C2-BA19-4D16148D276E}">
      <dgm:prSet/>
      <dgm:spPr/>
      <dgm:t>
        <a:bodyPr/>
        <a:lstStyle/>
        <a:p>
          <a:endParaRPr lang="el-GR"/>
        </a:p>
      </dgm:t>
    </dgm:pt>
    <dgm:pt modelId="{C71BB9C0-D9A0-48C0-A7B9-056531A91F82}" type="parTrans" cxnId="{E7888DFE-B819-42C2-BA19-4D16148D276E}">
      <dgm:prSet/>
      <dgm:spPr/>
      <dgm:t>
        <a:bodyPr/>
        <a:lstStyle/>
        <a:p>
          <a:endParaRPr lang="el-GR"/>
        </a:p>
      </dgm:t>
    </dgm:pt>
    <dgm:pt modelId="{09AC2BBD-6CCC-4145-9588-B28E26606D72}">
      <dgm:prSet/>
      <dgm:spPr>
        <a:solidFill>
          <a:srgbClr val="C0F6C3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Αυξημένη κατανάλωση τσαγιού σε Ασία και Αφρική</a:t>
          </a:r>
          <a:endParaRPr lang="el-GR" dirty="0">
            <a:solidFill>
              <a:schemeClr val="tx1"/>
            </a:solidFill>
          </a:endParaRPr>
        </a:p>
      </dgm:t>
    </dgm:pt>
    <dgm:pt modelId="{EF94DE9F-E399-4AEE-AAFE-BE4328687050}" type="parTrans" cxnId="{8C25BCE2-59B6-42FD-8899-60A76E92E60E}">
      <dgm:prSet/>
      <dgm:spPr/>
    </dgm:pt>
    <dgm:pt modelId="{9CF960F1-8A61-4B00-A60E-DD5D7770064A}" type="sibTrans" cxnId="{8C25BCE2-59B6-42FD-8899-60A76E92E60E}">
      <dgm:prSet/>
      <dgm:spPr/>
    </dgm:pt>
    <dgm:pt modelId="{0D31EB2F-E640-4F64-B28E-A166C4DDCD2B}">
      <dgm:prSet/>
      <dgm:spPr>
        <a:solidFill>
          <a:srgbClr val="C0F6C3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Διαφορετικές πολιτιστικές </a:t>
          </a:r>
          <a:r>
            <a:rPr lang="el-GR" dirty="0" smtClean="0">
              <a:solidFill>
                <a:schemeClr val="tx1"/>
              </a:solidFill>
            </a:rPr>
            <a:t>και </a:t>
          </a:r>
          <a:r>
            <a:rPr lang="el-GR" dirty="0" smtClean="0">
              <a:solidFill>
                <a:schemeClr val="tx1"/>
              </a:solidFill>
            </a:rPr>
            <a:t>θρησκευτικές συνήθειες</a:t>
          </a:r>
          <a:endParaRPr lang="el-GR" dirty="0">
            <a:solidFill>
              <a:schemeClr val="tx1"/>
            </a:solidFill>
          </a:endParaRPr>
        </a:p>
      </dgm:t>
    </dgm:pt>
    <dgm:pt modelId="{E64AFC0B-0112-4040-B9E9-3A3E3A2995E6}" type="parTrans" cxnId="{3CCF49BF-BDDD-43A1-9F13-C29721EDD353}">
      <dgm:prSet/>
      <dgm:spPr/>
    </dgm:pt>
    <dgm:pt modelId="{F447D98C-E4D9-45E6-98B1-124595CE8349}" type="sibTrans" cxnId="{3CCF49BF-BDDD-43A1-9F13-C29721EDD353}">
      <dgm:prSet/>
      <dgm:spPr/>
    </dgm:pt>
    <dgm:pt modelId="{36235901-367F-402A-9609-5CAE0EDFF77E}">
      <dgm:prSet/>
      <dgm:spPr>
        <a:solidFill>
          <a:srgbClr val="C0F6C3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Αλλαγές λόγω </a:t>
          </a:r>
          <a:r>
            <a:rPr lang="el-GR" dirty="0" smtClean="0">
              <a:solidFill>
                <a:schemeClr val="tx1"/>
              </a:solidFill>
            </a:rPr>
            <a:t>υγειονομικής κρίσης</a:t>
          </a:r>
          <a:endParaRPr lang="el-GR" dirty="0">
            <a:solidFill>
              <a:schemeClr val="tx1"/>
            </a:solidFill>
          </a:endParaRPr>
        </a:p>
      </dgm:t>
    </dgm:pt>
    <dgm:pt modelId="{FE1E6C7F-BFD6-4069-989C-F914521CF0FB}" type="parTrans" cxnId="{00254002-E82A-41F5-AEE5-81EC7AA55992}">
      <dgm:prSet/>
      <dgm:spPr/>
    </dgm:pt>
    <dgm:pt modelId="{F5ACD117-7E73-4967-8109-466A7C45DEAC}" type="sibTrans" cxnId="{00254002-E82A-41F5-AEE5-81EC7AA55992}">
      <dgm:prSet/>
      <dgm:spPr/>
    </dgm:pt>
    <dgm:pt modelId="{78E831AE-F3B8-49ED-83D2-E48B31DD67EE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K</a:t>
          </a:r>
          <a:r>
            <a:rPr lang="el-GR" sz="1400" b="0" dirty="0" err="1" smtClean="0">
              <a:solidFill>
                <a:schemeClr val="tx1"/>
              </a:solidFill>
            </a:rPr>
            <a:t>οινωνικά</a:t>
          </a:r>
          <a:r>
            <a:rPr lang="el-GR" sz="1400" b="0" dirty="0" smtClean="0">
              <a:solidFill>
                <a:schemeClr val="tx1"/>
              </a:solidFill>
            </a:rPr>
            <a:t> </a:t>
          </a:r>
          <a:r>
            <a:rPr lang="el-GR" sz="1400" b="0" dirty="0" smtClean="0">
              <a:solidFill>
                <a:schemeClr val="tx1"/>
              </a:solidFill>
            </a:rPr>
            <a:t>δίκτυα</a:t>
          </a:r>
          <a:endParaRPr lang="el-GR" sz="1400" b="0" dirty="0">
            <a:solidFill>
              <a:schemeClr val="tx1"/>
            </a:solidFill>
          </a:endParaRPr>
        </a:p>
      </dgm:t>
    </dgm:pt>
    <dgm:pt modelId="{A1A51181-100E-4894-933A-6AE91DFAF40E}" type="parTrans" cxnId="{191F6077-2C2C-4556-A063-CE5C33F4D7E4}">
      <dgm:prSet/>
      <dgm:spPr/>
    </dgm:pt>
    <dgm:pt modelId="{80FF026A-152A-4238-8EB9-B4DFFDA91411}" type="sibTrans" cxnId="{191F6077-2C2C-4556-A063-CE5C33F4D7E4}">
      <dgm:prSet/>
      <dgm:spPr/>
    </dgm:pt>
    <dgm:pt modelId="{E4CBA816-7352-44FB-9C3B-587D036BFF8E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b="0" dirty="0" smtClean="0">
              <a:solidFill>
                <a:schemeClr val="tx1"/>
              </a:solidFill>
            </a:rPr>
            <a:t>Αύξηση χρήσης διαδικτύου</a:t>
          </a:r>
          <a:endParaRPr lang="el-GR" sz="1400" b="0" dirty="0">
            <a:solidFill>
              <a:schemeClr val="tx1"/>
            </a:solidFill>
          </a:endParaRPr>
        </a:p>
      </dgm:t>
    </dgm:pt>
    <dgm:pt modelId="{F3436679-6F0D-434D-AB3C-2C20377B143E}" type="parTrans" cxnId="{0D4BF057-29F4-4D37-89A3-0D6501E1772F}">
      <dgm:prSet/>
      <dgm:spPr/>
    </dgm:pt>
    <dgm:pt modelId="{69B6B299-F793-40E1-A9E7-A5142F8BE169}" type="sibTrans" cxnId="{0D4BF057-29F4-4D37-89A3-0D6501E1772F}">
      <dgm:prSet/>
      <dgm:spPr/>
    </dgm:pt>
    <dgm:pt modelId="{E1D157EA-0C90-4340-A81F-BDAB3F3C7B22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b="0" dirty="0" smtClean="0">
              <a:solidFill>
                <a:schemeClr val="tx1"/>
              </a:solidFill>
            </a:rPr>
            <a:t>Ευμετάβλητες συναλλαγματικές ισοτιμίες</a:t>
          </a:r>
          <a:endParaRPr lang="el-GR" sz="1400" b="0" dirty="0">
            <a:solidFill>
              <a:schemeClr val="tx1"/>
            </a:solidFill>
          </a:endParaRPr>
        </a:p>
      </dgm:t>
    </dgm:pt>
    <dgm:pt modelId="{552E21AA-B1B8-4680-9BCF-AB4B65ADBC07}" type="parTrans" cxnId="{5F397D7A-78C9-4079-9503-4D729F240311}">
      <dgm:prSet/>
      <dgm:spPr/>
    </dgm:pt>
    <dgm:pt modelId="{29332E07-09C5-4FA0-87B1-CE503FD50D86}" type="sibTrans" cxnId="{5F397D7A-78C9-4079-9503-4D729F240311}">
      <dgm:prSet/>
      <dgm:spPr/>
    </dgm:pt>
    <dgm:pt modelId="{32CE5FC5-FCC0-486A-BBC7-112C9201CFF3}">
      <dgm:prSet phldrT="[Κείμενο]" custT="1"/>
      <dgm:spPr>
        <a:solidFill>
          <a:srgbClr val="C0F6C3"/>
        </a:solidFill>
      </dgm:spPr>
      <dgm:t>
        <a:bodyPr/>
        <a:lstStyle/>
        <a:p>
          <a:r>
            <a:rPr lang="el-GR" sz="1400" b="0" dirty="0" smtClean="0">
              <a:solidFill>
                <a:schemeClr val="tx1"/>
              </a:solidFill>
            </a:rPr>
            <a:t>Εξελίξεις στην Παραγωγή και Τεχνολογία καφέ</a:t>
          </a:r>
          <a:endParaRPr lang="el-GR" sz="1400" b="0" dirty="0">
            <a:solidFill>
              <a:schemeClr val="tx1"/>
            </a:solidFill>
          </a:endParaRPr>
        </a:p>
      </dgm:t>
    </dgm:pt>
    <dgm:pt modelId="{213CA014-B747-41EA-94AD-6813BA4BECB5}" type="parTrans" cxnId="{2A367CFA-0843-43B9-87A1-8619B1D5DBA2}">
      <dgm:prSet/>
      <dgm:spPr/>
    </dgm:pt>
    <dgm:pt modelId="{EEE789FC-C073-4266-B7CB-4FB4F9B941B0}" type="sibTrans" cxnId="{2A367CFA-0843-43B9-87A1-8619B1D5DBA2}">
      <dgm:prSet/>
      <dgm:spPr/>
    </dgm:pt>
    <dgm:pt modelId="{D9277D0C-08B9-43DB-9755-67321F2F8CD5}">
      <dgm:prSet/>
      <dgm:spPr>
        <a:solidFill>
          <a:srgbClr val="C0F6C3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Δημογραφικές αλλαγές</a:t>
          </a:r>
          <a:endParaRPr lang="el-GR" dirty="0">
            <a:solidFill>
              <a:schemeClr val="tx1"/>
            </a:solidFill>
          </a:endParaRPr>
        </a:p>
      </dgm:t>
    </dgm:pt>
    <dgm:pt modelId="{38371CE8-3823-482F-9E50-BBD87E5299AB}" type="parTrans" cxnId="{339C0BA1-279D-4FC8-8ECE-DC36E6335038}">
      <dgm:prSet/>
      <dgm:spPr/>
    </dgm:pt>
    <dgm:pt modelId="{C499BA2C-E2E0-4F67-A8B2-78F4C10FFBE1}" type="sibTrans" cxnId="{339C0BA1-279D-4FC8-8ECE-DC36E6335038}">
      <dgm:prSet/>
      <dgm:spPr/>
    </dgm:pt>
    <dgm:pt modelId="{DBE43B38-0301-43AD-AD64-AC01AE684555}" type="pres">
      <dgm:prSet presAssocID="{A8AC1CF7-3E63-4A82-8CF1-D11FFEDB453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88CC340-919A-4644-866A-89C72219B712}" type="pres">
      <dgm:prSet presAssocID="{A8AC1CF7-3E63-4A82-8CF1-D11FFEDB4539}" presName="matrix" presStyleCnt="0"/>
      <dgm:spPr/>
    </dgm:pt>
    <dgm:pt modelId="{AED0347B-03F0-4658-BFB1-17BF3C7CC3A7}" type="pres">
      <dgm:prSet presAssocID="{A8AC1CF7-3E63-4A82-8CF1-D11FFEDB4539}" presName="tile1" presStyleLbl="node1" presStyleIdx="0" presStyleCnt="4" custScaleY="100000"/>
      <dgm:spPr/>
      <dgm:t>
        <a:bodyPr/>
        <a:lstStyle/>
        <a:p>
          <a:endParaRPr lang="el-GR"/>
        </a:p>
      </dgm:t>
    </dgm:pt>
    <dgm:pt modelId="{DE7E49E8-7218-4C56-9E20-A671251B466D}" type="pres">
      <dgm:prSet presAssocID="{A8AC1CF7-3E63-4A82-8CF1-D11FFEDB45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FA68D8-12D8-4B78-A501-638A9CE0E8BC}" type="pres">
      <dgm:prSet presAssocID="{A8AC1CF7-3E63-4A82-8CF1-D11FFEDB4539}" presName="tile2" presStyleLbl="node1" presStyleIdx="1" presStyleCnt="4" custScaleY="100000"/>
      <dgm:spPr/>
      <dgm:t>
        <a:bodyPr/>
        <a:lstStyle/>
        <a:p>
          <a:endParaRPr lang="el-GR"/>
        </a:p>
      </dgm:t>
    </dgm:pt>
    <dgm:pt modelId="{FA619280-2240-42E5-B3EC-CEB0EF045B39}" type="pres">
      <dgm:prSet presAssocID="{A8AC1CF7-3E63-4A82-8CF1-D11FFEDB45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12DB97-82BD-4C5C-A9CF-09FBAE1BB611}" type="pres">
      <dgm:prSet presAssocID="{A8AC1CF7-3E63-4A82-8CF1-D11FFEDB4539}" presName="tile3" presStyleLbl="node1" presStyleIdx="2" presStyleCnt="4"/>
      <dgm:spPr/>
      <dgm:t>
        <a:bodyPr/>
        <a:lstStyle/>
        <a:p>
          <a:endParaRPr lang="el-GR"/>
        </a:p>
      </dgm:t>
    </dgm:pt>
    <dgm:pt modelId="{531200CD-6E3F-4727-A2D0-B577BF0926B8}" type="pres">
      <dgm:prSet presAssocID="{A8AC1CF7-3E63-4A82-8CF1-D11FFEDB45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F35AAD-66F0-4D3F-A65C-B357161A60AC}" type="pres">
      <dgm:prSet presAssocID="{A8AC1CF7-3E63-4A82-8CF1-D11FFEDB4539}" presName="tile4" presStyleLbl="node1" presStyleIdx="3" presStyleCnt="4" custLinFactNeighborX="0" custLinFactNeighborY="0"/>
      <dgm:spPr/>
      <dgm:t>
        <a:bodyPr/>
        <a:lstStyle/>
        <a:p>
          <a:endParaRPr lang="el-GR"/>
        </a:p>
      </dgm:t>
    </dgm:pt>
    <dgm:pt modelId="{4C0E169A-04D4-43E5-ABE5-CF967F32CD40}" type="pres">
      <dgm:prSet presAssocID="{A8AC1CF7-3E63-4A82-8CF1-D11FFEDB45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46489D-5C18-40E1-B66F-BF13C1C61C25}" type="pres">
      <dgm:prSet presAssocID="{A8AC1CF7-3E63-4A82-8CF1-D11FFEDB4539}" presName="centerTile" presStyleLbl="fgShp" presStyleIdx="0" presStyleCnt="1" custScaleX="72917" custScaleY="77612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0D4BF057-29F4-4D37-89A3-0D6501E1772F}" srcId="{A50827A0-E251-4E36-8FED-67E6F8540447}" destId="{E4CBA816-7352-44FB-9C3B-587D036BFF8E}" srcOrd="1" destOrd="0" parTransId="{F3436679-6F0D-434D-AB3C-2C20377B143E}" sibTransId="{69B6B299-F793-40E1-A9E7-A5142F8BE169}"/>
    <dgm:cxn modelId="{7B6C6E8F-8843-4B14-963B-D070F457185A}" srcId="{4E78B92E-7884-4CF3-BDC4-D99AB9C926C0}" destId="{FB875951-20E1-4EED-95E7-C9418CC1880B}" srcOrd="1" destOrd="0" parTransId="{760DA6EC-0EFD-484B-ACA8-B3DF6574738D}" sibTransId="{DFA8375F-B288-4B6E-8715-E56F9BEC6593}"/>
    <dgm:cxn modelId="{3CCF49BF-BDDD-43A1-9F13-C29721EDD353}" srcId="{A178BA1E-26B9-477D-BAF6-2E2DC7E49F04}" destId="{0D31EB2F-E640-4F64-B28E-A166C4DDCD2B}" srcOrd="1" destOrd="0" parTransId="{E64AFC0B-0112-4040-B9E9-3A3E3A2995E6}" sibTransId="{F447D98C-E4D9-45E6-98B1-124595CE8349}"/>
    <dgm:cxn modelId="{8D36AB21-0F7F-4C94-A051-106AFA5C16AB}" type="presOf" srcId="{A5951FDF-4BD0-483C-AA58-CDB2C0E10A0D}" destId="{AED0347B-03F0-4658-BFB1-17BF3C7CC3A7}" srcOrd="0" destOrd="4" presId="urn:microsoft.com/office/officeart/2005/8/layout/matrix1"/>
    <dgm:cxn modelId="{5E22ADF2-4458-46F6-B831-98A35C2504DB}" type="presOf" srcId="{E4CBA816-7352-44FB-9C3B-587D036BFF8E}" destId="{48F35AAD-66F0-4D3F-A65C-B357161A60AC}" srcOrd="0" destOrd="2" presId="urn:microsoft.com/office/officeart/2005/8/layout/matrix1"/>
    <dgm:cxn modelId="{AE3B0D36-C0C2-43E8-A3FA-37D539580183}" type="presOf" srcId="{78E831AE-F3B8-49ED-83D2-E48B31DD67EE}" destId="{48F35AAD-66F0-4D3F-A65C-B357161A60AC}" srcOrd="0" destOrd="1" presId="urn:microsoft.com/office/officeart/2005/8/layout/matrix1"/>
    <dgm:cxn modelId="{88C7BAF4-152C-413F-B818-93ACFE267BC5}" type="presOf" srcId="{A8AC1CF7-3E63-4A82-8CF1-D11FFEDB4539}" destId="{DBE43B38-0301-43AD-AD64-AC01AE684555}" srcOrd="0" destOrd="0" presId="urn:microsoft.com/office/officeart/2005/8/layout/matrix1"/>
    <dgm:cxn modelId="{1AE29A5A-665C-41B6-A0D3-3CC4CB54619A}" srcId="{9EDC74AB-2002-421C-B385-FB19A06F5247}" destId="{A50827A0-E251-4E36-8FED-67E6F8540447}" srcOrd="3" destOrd="0" parTransId="{E3AE737A-FAFE-4CC7-8031-FE169185C4E5}" sibTransId="{99A0F1FA-2D04-4A44-B17E-C03C16107D8D}"/>
    <dgm:cxn modelId="{94435B35-9636-46E1-8304-E1CBA22E2A5F}" type="presOf" srcId="{9EDC74AB-2002-421C-B385-FB19A06F5247}" destId="{0246489D-5C18-40E1-B66F-BF13C1C61C25}" srcOrd="0" destOrd="0" presId="urn:microsoft.com/office/officeart/2005/8/layout/matrix1"/>
    <dgm:cxn modelId="{74BF90CE-46D0-4FC4-A142-592EF14E1269}" type="presOf" srcId="{0BFA78BF-AB2B-4A59-B54D-B514D642588D}" destId="{AED0347B-03F0-4658-BFB1-17BF3C7CC3A7}" srcOrd="0" destOrd="0" presId="urn:microsoft.com/office/officeart/2005/8/layout/matrix1"/>
    <dgm:cxn modelId="{8C7C4018-8A81-4DF1-BB0E-D1A990036C1D}" type="presOf" srcId="{B9DAADCD-489C-4D46-978E-80784DCA8031}" destId="{DE7E49E8-7218-4C56-9E20-A671251B466D}" srcOrd="1" destOrd="6" presId="urn:microsoft.com/office/officeart/2005/8/layout/matrix1"/>
    <dgm:cxn modelId="{DDB2260A-7D24-4F7A-AC3C-FF4465246A72}" type="presOf" srcId="{0D31EB2F-E640-4F64-B28E-A166C4DDCD2B}" destId="{531200CD-6E3F-4727-A2D0-B577BF0926B8}" srcOrd="1" destOrd="2" presId="urn:microsoft.com/office/officeart/2005/8/layout/matrix1"/>
    <dgm:cxn modelId="{E8E42408-E0F1-4855-9066-0B46E8F7143A}" type="presOf" srcId="{A5951FDF-4BD0-483C-AA58-CDB2C0E10A0D}" destId="{DE7E49E8-7218-4C56-9E20-A671251B466D}" srcOrd="1" destOrd="4" presId="urn:microsoft.com/office/officeart/2005/8/layout/matrix1"/>
    <dgm:cxn modelId="{421663CA-FDD3-4E13-8E30-565D5DEF3202}" type="presOf" srcId="{C9ABDE65-71A7-4BB0-9F0D-BF97CE258EBA}" destId="{66FA68D8-12D8-4B78-A501-638A9CE0E8BC}" srcOrd="0" destOrd="3" presId="urn:microsoft.com/office/officeart/2005/8/layout/matrix1"/>
    <dgm:cxn modelId="{4A84E9B7-AE3B-4FBD-BD1C-49CD8D966740}" type="presOf" srcId="{0D31EB2F-E640-4F64-B28E-A166C4DDCD2B}" destId="{9D12DB97-82BD-4C5C-A9CF-09FBAE1BB611}" srcOrd="0" destOrd="2" presId="urn:microsoft.com/office/officeart/2005/8/layout/matrix1"/>
    <dgm:cxn modelId="{D7255B4F-72B9-48C0-98E6-85E79BF98BF5}" type="presOf" srcId="{E1D157EA-0C90-4340-A81F-BDAB3F3C7B22}" destId="{FA619280-2240-42E5-B3EC-CEB0EF045B39}" srcOrd="1" destOrd="4" presId="urn:microsoft.com/office/officeart/2005/8/layout/matrix1"/>
    <dgm:cxn modelId="{F43A7CA8-A805-41AF-9016-94DB25A2BE6A}" type="presOf" srcId="{A14D0548-DEBF-470C-80B6-56C7D06C31F1}" destId="{AED0347B-03F0-4658-BFB1-17BF3C7CC3A7}" srcOrd="0" destOrd="1" presId="urn:microsoft.com/office/officeart/2005/8/layout/matrix1"/>
    <dgm:cxn modelId="{4F150774-CB88-4FDE-B45D-D945E2EE267E}" srcId="{0BFA78BF-AB2B-4A59-B54D-B514D642588D}" destId="{A5951FDF-4BD0-483C-AA58-CDB2C0E10A0D}" srcOrd="3" destOrd="0" parTransId="{FAABBBB6-9B82-4786-BA55-DB32DC3C2896}" sibTransId="{DAB41C42-2115-4739-8A5D-5D4A020F9EE8}"/>
    <dgm:cxn modelId="{F337E13A-649E-4598-B37B-0BE3C2878550}" type="presOf" srcId="{78E831AE-F3B8-49ED-83D2-E48B31DD67EE}" destId="{4C0E169A-04D4-43E5-ABE5-CF967F32CD40}" srcOrd="1" destOrd="1" presId="urn:microsoft.com/office/officeart/2005/8/layout/matrix1"/>
    <dgm:cxn modelId="{893440B4-804C-4FAA-871D-6E77D0E9F656}" srcId="{4E78B92E-7884-4CF3-BDC4-D99AB9C926C0}" destId="{266BC6E5-06D5-4944-832D-DCA17A20B5EB}" srcOrd="0" destOrd="0" parTransId="{6EA45A58-6A74-4371-B33B-053D0576560C}" sibTransId="{B5B5453E-BE4C-4A2C-ACBB-2AB4DE14043F}"/>
    <dgm:cxn modelId="{6D25A8C3-41C7-4231-9D84-34C3A3A1871B}" type="presOf" srcId="{266BC6E5-06D5-4944-832D-DCA17A20B5EB}" destId="{66FA68D8-12D8-4B78-A501-638A9CE0E8BC}" srcOrd="0" destOrd="1" presId="urn:microsoft.com/office/officeart/2005/8/layout/matrix1"/>
    <dgm:cxn modelId="{03AEC0BC-3C3E-4A46-8587-6715A4E8ADA1}" type="presOf" srcId="{32CE5FC5-FCC0-486A-BBC7-112C9201CFF3}" destId="{4C0E169A-04D4-43E5-ABE5-CF967F32CD40}" srcOrd="1" destOrd="3" presId="urn:microsoft.com/office/officeart/2005/8/layout/matrix1"/>
    <dgm:cxn modelId="{489077FF-A28B-4CAE-9A4F-D9827BE064FA}" type="presOf" srcId="{D9277D0C-08B9-43DB-9755-67321F2F8CD5}" destId="{531200CD-6E3F-4727-A2D0-B577BF0926B8}" srcOrd="1" destOrd="3" presId="urn:microsoft.com/office/officeart/2005/8/layout/matrix1"/>
    <dgm:cxn modelId="{136425F8-BB95-46D0-9855-FB83A345EC0C}" type="presOf" srcId="{D9277D0C-08B9-43DB-9755-67321F2F8CD5}" destId="{9D12DB97-82BD-4C5C-A9CF-09FBAE1BB611}" srcOrd="0" destOrd="3" presId="urn:microsoft.com/office/officeart/2005/8/layout/matrix1"/>
    <dgm:cxn modelId="{6B93C958-E8F5-487E-BFEB-2866234820CD}" type="presOf" srcId="{E6DEB2D5-56ED-4EAD-8F88-FE4B93EB95F7}" destId="{AED0347B-03F0-4658-BFB1-17BF3C7CC3A7}" srcOrd="0" destOrd="2" presId="urn:microsoft.com/office/officeart/2005/8/layout/matrix1"/>
    <dgm:cxn modelId="{91AA7196-3DF1-4D8A-8004-88A68D6110D0}" srcId="{9EDC74AB-2002-421C-B385-FB19A06F5247}" destId="{0BFA78BF-AB2B-4A59-B54D-B514D642588D}" srcOrd="0" destOrd="0" parTransId="{9C315491-8633-4F33-A2A4-A22DFC3F9F8B}" sibTransId="{3AEE067F-D193-4914-B6C1-E58F58CF7D4A}"/>
    <dgm:cxn modelId="{FE98E7F0-1ED3-424D-8179-20F40740C4A2}" type="presOf" srcId="{09AC2BBD-6CCC-4145-9588-B28E26606D72}" destId="{531200CD-6E3F-4727-A2D0-B577BF0926B8}" srcOrd="1" destOrd="1" presId="urn:microsoft.com/office/officeart/2005/8/layout/matrix1"/>
    <dgm:cxn modelId="{CB57B255-D4AC-443E-AD7A-16267DA1FF4F}" type="presOf" srcId="{FB875951-20E1-4EED-95E7-C9418CC1880B}" destId="{66FA68D8-12D8-4B78-A501-638A9CE0E8BC}" srcOrd="0" destOrd="2" presId="urn:microsoft.com/office/officeart/2005/8/layout/matrix1"/>
    <dgm:cxn modelId="{099E2A29-5073-413E-82ED-5747C24EB28C}" srcId="{9EDC74AB-2002-421C-B385-FB19A06F5247}" destId="{4E78B92E-7884-4CF3-BDC4-D99AB9C926C0}" srcOrd="1" destOrd="0" parTransId="{801F35DF-B50B-4C83-A83A-E66DC023913D}" sibTransId="{462CB044-FEB6-4511-9ED8-C3FA82403F31}"/>
    <dgm:cxn modelId="{5F397D7A-78C9-4079-9503-4D729F240311}" srcId="{4E78B92E-7884-4CF3-BDC4-D99AB9C926C0}" destId="{E1D157EA-0C90-4340-A81F-BDAB3F3C7B22}" srcOrd="3" destOrd="0" parTransId="{552E21AA-B1B8-4680-9BCF-AB4B65ADBC07}" sibTransId="{29332E07-09C5-4FA0-87B1-CE503FD50D86}"/>
    <dgm:cxn modelId="{89FE2C89-B48D-4B6A-90A0-765BB8EAD2C1}" srcId="{0BFA78BF-AB2B-4A59-B54D-B514D642588D}" destId="{A14D0548-DEBF-470C-80B6-56C7D06C31F1}" srcOrd="0" destOrd="0" parTransId="{376402BA-20E7-4D47-9B1C-AD7F351BDECB}" sibTransId="{DDA4AA0A-AA9A-492D-B0B0-4CD938A5D066}"/>
    <dgm:cxn modelId="{C641A89D-A64C-4F00-AF2B-4D1DAD9283BC}" type="presOf" srcId="{FB875951-20E1-4EED-95E7-C9418CC1880B}" destId="{FA619280-2240-42E5-B3EC-CEB0EF045B39}" srcOrd="1" destOrd="2" presId="urn:microsoft.com/office/officeart/2005/8/layout/matrix1"/>
    <dgm:cxn modelId="{D4720B4C-65E5-445F-8484-1B68A9D20ADF}" type="presOf" srcId="{C9ABDE65-71A7-4BB0-9F0D-BF97CE258EBA}" destId="{FA619280-2240-42E5-B3EC-CEB0EF045B39}" srcOrd="1" destOrd="3" presId="urn:microsoft.com/office/officeart/2005/8/layout/matrix1"/>
    <dgm:cxn modelId="{DA7202A8-CB7D-4ABF-981C-E1638033E70D}" srcId="{0BFA78BF-AB2B-4A59-B54D-B514D642588D}" destId="{9B8DF628-B9B0-4A7A-A58E-B25102638C31}" srcOrd="4" destOrd="0" parTransId="{813FCFAE-ECFB-4582-ACCD-C95E9BAFEC07}" sibTransId="{2064D016-1E2E-4514-B50A-9F55E2D30F26}"/>
    <dgm:cxn modelId="{9B3561FA-7135-42DE-82F8-87749D9C64B8}" type="presOf" srcId="{4E78B92E-7884-4CF3-BDC4-D99AB9C926C0}" destId="{66FA68D8-12D8-4B78-A501-638A9CE0E8BC}" srcOrd="0" destOrd="0" presId="urn:microsoft.com/office/officeart/2005/8/layout/matrix1"/>
    <dgm:cxn modelId="{8BC1DAE9-9C43-4ED8-A3C3-9704AA9FECB7}" type="presOf" srcId="{E1D157EA-0C90-4340-A81F-BDAB3F3C7B22}" destId="{66FA68D8-12D8-4B78-A501-638A9CE0E8BC}" srcOrd="0" destOrd="4" presId="urn:microsoft.com/office/officeart/2005/8/layout/matrix1"/>
    <dgm:cxn modelId="{A780410E-BF00-4B87-BF7C-7BDA69FCE9A5}" type="presOf" srcId="{A178BA1E-26B9-477D-BAF6-2E2DC7E49F04}" destId="{9D12DB97-82BD-4C5C-A9CF-09FBAE1BB611}" srcOrd="0" destOrd="0" presId="urn:microsoft.com/office/officeart/2005/8/layout/matrix1"/>
    <dgm:cxn modelId="{DEBB05AF-255D-4886-8842-037565B876E7}" srcId="{4E78B92E-7884-4CF3-BDC4-D99AB9C926C0}" destId="{C9ABDE65-71A7-4BB0-9F0D-BF97CE258EBA}" srcOrd="2" destOrd="0" parTransId="{2DB0F98B-CE67-4C28-8873-057125921335}" sibTransId="{1C0ABB69-1175-4831-8240-D14068BEB4AE}"/>
    <dgm:cxn modelId="{55C81523-88DE-4D47-B958-D5EBE4F7909B}" type="presOf" srcId="{B9DAADCD-489C-4D46-978E-80784DCA8031}" destId="{AED0347B-03F0-4658-BFB1-17BF3C7CC3A7}" srcOrd="0" destOrd="6" presId="urn:microsoft.com/office/officeart/2005/8/layout/matrix1"/>
    <dgm:cxn modelId="{1D3711C8-4BF2-4B1D-8F18-224426A34897}" type="presOf" srcId="{A50827A0-E251-4E36-8FED-67E6F8540447}" destId="{4C0E169A-04D4-43E5-ABE5-CF967F32CD40}" srcOrd="1" destOrd="0" presId="urn:microsoft.com/office/officeart/2005/8/layout/matrix1"/>
    <dgm:cxn modelId="{E7888DFE-B819-42C2-BA19-4D16148D276E}" srcId="{A8AC1CF7-3E63-4A82-8CF1-D11FFEDB4539}" destId="{9EDC74AB-2002-421C-B385-FB19A06F5247}" srcOrd="0" destOrd="0" parTransId="{C71BB9C0-D9A0-48C0-A7B9-056531A91F82}" sibTransId="{2F7FB7B6-42DA-4826-9C2B-D2A6A723802A}"/>
    <dgm:cxn modelId="{72E0D02B-2C96-4427-9A84-C56FF8C940F6}" srcId="{0BFA78BF-AB2B-4A59-B54D-B514D642588D}" destId="{B9DAADCD-489C-4D46-978E-80784DCA8031}" srcOrd="5" destOrd="0" parTransId="{405AA784-64FE-4842-8DE9-C8B8197F950C}" sibTransId="{2F2E9506-8783-423F-B20C-57E547A8381B}"/>
    <dgm:cxn modelId="{2A367CFA-0843-43B9-87A1-8619B1D5DBA2}" srcId="{A50827A0-E251-4E36-8FED-67E6F8540447}" destId="{32CE5FC5-FCC0-486A-BBC7-112C9201CFF3}" srcOrd="2" destOrd="0" parTransId="{213CA014-B747-41EA-94AD-6813BA4BECB5}" sibTransId="{EEE789FC-C073-4266-B7CB-4FB4F9B941B0}"/>
    <dgm:cxn modelId="{BFD0E17B-1F2C-4E69-BBC4-3A53BB7A49A9}" type="presOf" srcId="{A14D0548-DEBF-470C-80B6-56C7D06C31F1}" destId="{DE7E49E8-7218-4C56-9E20-A671251B466D}" srcOrd="1" destOrd="1" presId="urn:microsoft.com/office/officeart/2005/8/layout/matrix1"/>
    <dgm:cxn modelId="{67EF7D20-5EB6-49F7-8B0A-D86D72850F12}" type="presOf" srcId="{4E78B92E-7884-4CF3-BDC4-D99AB9C926C0}" destId="{FA619280-2240-42E5-B3EC-CEB0EF045B39}" srcOrd="1" destOrd="0" presId="urn:microsoft.com/office/officeart/2005/8/layout/matrix1"/>
    <dgm:cxn modelId="{3A5E6A31-02C2-485F-ABF5-EF97E5856E5C}" srcId="{0BFA78BF-AB2B-4A59-B54D-B514D642588D}" destId="{CE28A9B9-A85B-428F-A1E6-A6A011F94296}" srcOrd="2" destOrd="0" parTransId="{C3327CFF-E743-4FCA-A928-33153B17BA0E}" sibTransId="{33E478EC-4787-4C7D-9711-3C6F400AC3A8}"/>
    <dgm:cxn modelId="{339C0BA1-279D-4FC8-8ECE-DC36E6335038}" srcId="{A178BA1E-26B9-477D-BAF6-2E2DC7E49F04}" destId="{D9277D0C-08B9-43DB-9755-67321F2F8CD5}" srcOrd="2" destOrd="0" parTransId="{38371CE8-3823-482F-9E50-BBD87E5299AB}" sibTransId="{C499BA2C-E2E0-4F67-A8B2-78F4C10FFBE1}"/>
    <dgm:cxn modelId="{753E17E3-1802-4074-BB06-E0ECC0002541}" type="presOf" srcId="{CE28A9B9-A85B-428F-A1E6-A6A011F94296}" destId="{AED0347B-03F0-4658-BFB1-17BF3C7CC3A7}" srcOrd="0" destOrd="3" presId="urn:microsoft.com/office/officeart/2005/8/layout/matrix1"/>
    <dgm:cxn modelId="{A66389EE-1537-470F-8BC6-F852ECD5F7C7}" type="presOf" srcId="{32CE5FC5-FCC0-486A-BBC7-112C9201CFF3}" destId="{48F35AAD-66F0-4D3F-A65C-B357161A60AC}" srcOrd="0" destOrd="3" presId="urn:microsoft.com/office/officeart/2005/8/layout/matrix1"/>
    <dgm:cxn modelId="{00254002-E82A-41F5-AEE5-81EC7AA55992}" srcId="{A178BA1E-26B9-477D-BAF6-2E2DC7E49F04}" destId="{36235901-367F-402A-9609-5CAE0EDFF77E}" srcOrd="3" destOrd="0" parTransId="{FE1E6C7F-BFD6-4069-989C-F914521CF0FB}" sibTransId="{F5ACD117-7E73-4967-8109-466A7C45DEAC}"/>
    <dgm:cxn modelId="{B54B69C0-83DB-492C-8F28-5227A0AC7AB0}" type="presOf" srcId="{CE28A9B9-A85B-428F-A1E6-A6A011F94296}" destId="{DE7E49E8-7218-4C56-9E20-A671251B466D}" srcOrd="1" destOrd="3" presId="urn:microsoft.com/office/officeart/2005/8/layout/matrix1"/>
    <dgm:cxn modelId="{F3A5B5AF-EEFE-493E-AD09-FDFAC5079E5B}" type="presOf" srcId="{36235901-367F-402A-9609-5CAE0EDFF77E}" destId="{531200CD-6E3F-4727-A2D0-B577BF0926B8}" srcOrd="1" destOrd="4" presId="urn:microsoft.com/office/officeart/2005/8/layout/matrix1"/>
    <dgm:cxn modelId="{F22B8EB3-27A8-405B-97E1-3DBC478BC86F}" type="presOf" srcId="{9B8DF628-B9B0-4A7A-A58E-B25102638C31}" destId="{AED0347B-03F0-4658-BFB1-17BF3C7CC3A7}" srcOrd="0" destOrd="5" presId="urn:microsoft.com/office/officeart/2005/8/layout/matrix1"/>
    <dgm:cxn modelId="{BDA1B582-F65D-4682-BF6B-39DB12D72C6B}" type="presOf" srcId="{36235901-367F-402A-9609-5CAE0EDFF77E}" destId="{9D12DB97-82BD-4C5C-A9CF-09FBAE1BB611}" srcOrd="0" destOrd="4" presId="urn:microsoft.com/office/officeart/2005/8/layout/matrix1"/>
    <dgm:cxn modelId="{DBA41C54-119F-49A6-A228-299D84E7DB54}" type="presOf" srcId="{09AC2BBD-6CCC-4145-9588-B28E26606D72}" destId="{9D12DB97-82BD-4C5C-A9CF-09FBAE1BB611}" srcOrd="0" destOrd="1" presId="urn:microsoft.com/office/officeart/2005/8/layout/matrix1"/>
    <dgm:cxn modelId="{0236CBDD-B86C-46E4-8B0E-9D3BD526EA14}" srcId="{9EDC74AB-2002-421C-B385-FB19A06F5247}" destId="{A178BA1E-26B9-477D-BAF6-2E2DC7E49F04}" srcOrd="2" destOrd="0" parTransId="{A3E178E5-8AB2-4867-B9BB-830D8F2B8D71}" sibTransId="{81BD8E49-B71F-4B8C-8923-713C08D33567}"/>
    <dgm:cxn modelId="{AEAA102A-DD14-45B0-8636-3F26AD6EF046}" srcId="{0BFA78BF-AB2B-4A59-B54D-B514D642588D}" destId="{E6DEB2D5-56ED-4EAD-8F88-FE4B93EB95F7}" srcOrd="1" destOrd="0" parTransId="{E440830B-FD1C-4363-B345-A02B4A60157F}" sibTransId="{97EF86DA-AD43-4E21-B170-ACA13846C3AD}"/>
    <dgm:cxn modelId="{793CEE1E-1A27-40B8-A757-03854C2416C4}" type="presOf" srcId="{9B8DF628-B9B0-4A7A-A58E-B25102638C31}" destId="{DE7E49E8-7218-4C56-9E20-A671251B466D}" srcOrd="1" destOrd="5" presId="urn:microsoft.com/office/officeart/2005/8/layout/matrix1"/>
    <dgm:cxn modelId="{45318A8A-EDBB-44DE-B6AB-608B1C822894}" type="presOf" srcId="{E4CBA816-7352-44FB-9C3B-587D036BFF8E}" destId="{4C0E169A-04D4-43E5-ABE5-CF967F32CD40}" srcOrd="1" destOrd="2" presId="urn:microsoft.com/office/officeart/2005/8/layout/matrix1"/>
    <dgm:cxn modelId="{C850FB36-0BC9-4D00-8F06-E1E90C620A72}" type="presOf" srcId="{266BC6E5-06D5-4944-832D-DCA17A20B5EB}" destId="{FA619280-2240-42E5-B3EC-CEB0EF045B39}" srcOrd="1" destOrd="1" presId="urn:microsoft.com/office/officeart/2005/8/layout/matrix1"/>
    <dgm:cxn modelId="{191F6077-2C2C-4556-A063-CE5C33F4D7E4}" srcId="{A50827A0-E251-4E36-8FED-67E6F8540447}" destId="{78E831AE-F3B8-49ED-83D2-E48B31DD67EE}" srcOrd="0" destOrd="0" parTransId="{A1A51181-100E-4894-933A-6AE91DFAF40E}" sibTransId="{80FF026A-152A-4238-8EB9-B4DFFDA91411}"/>
    <dgm:cxn modelId="{5319D59B-C6E7-413C-9C20-6AA1D8DB4E36}" type="presOf" srcId="{0BFA78BF-AB2B-4A59-B54D-B514D642588D}" destId="{DE7E49E8-7218-4C56-9E20-A671251B466D}" srcOrd="1" destOrd="0" presId="urn:microsoft.com/office/officeart/2005/8/layout/matrix1"/>
    <dgm:cxn modelId="{4236F085-F221-40A9-AF19-0BB2CD861AD1}" type="presOf" srcId="{E6DEB2D5-56ED-4EAD-8F88-FE4B93EB95F7}" destId="{DE7E49E8-7218-4C56-9E20-A671251B466D}" srcOrd="1" destOrd="2" presId="urn:microsoft.com/office/officeart/2005/8/layout/matrix1"/>
    <dgm:cxn modelId="{7D34418D-31B4-4E40-BFAE-09C4A4FD3242}" type="presOf" srcId="{A50827A0-E251-4E36-8FED-67E6F8540447}" destId="{48F35AAD-66F0-4D3F-A65C-B357161A60AC}" srcOrd="0" destOrd="0" presId="urn:microsoft.com/office/officeart/2005/8/layout/matrix1"/>
    <dgm:cxn modelId="{8C25BCE2-59B6-42FD-8899-60A76E92E60E}" srcId="{A178BA1E-26B9-477D-BAF6-2E2DC7E49F04}" destId="{09AC2BBD-6CCC-4145-9588-B28E26606D72}" srcOrd="0" destOrd="0" parTransId="{EF94DE9F-E399-4AEE-AAFE-BE4328687050}" sibTransId="{9CF960F1-8A61-4B00-A60E-DD5D7770064A}"/>
    <dgm:cxn modelId="{3937B7D1-46DF-44ED-9567-337D0B188376}" type="presOf" srcId="{A178BA1E-26B9-477D-BAF6-2E2DC7E49F04}" destId="{531200CD-6E3F-4727-A2D0-B577BF0926B8}" srcOrd="1" destOrd="0" presId="urn:microsoft.com/office/officeart/2005/8/layout/matrix1"/>
    <dgm:cxn modelId="{8BA3FA0C-21CB-4DA4-83D1-6643FD5ED4A0}" type="presParOf" srcId="{DBE43B38-0301-43AD-AD64-AC01AE684555}" destId="{488CC340-919A-4644-866A-89C72219B712}" srcOrd="0" destOrd="0" presId="urn:microsoft.com/office/officeart/2005/8/layout/matrix1"/>
    <dgm:cxn modelId="{551B6ABB-3F5E-4C4B-8B25-0F838A7EC228}" type="presParOf" srcId="{488CC340-919A-4644-866A-89C72219B712}" destId="{AED0347B-03F0-4658-BFB1-17BF3C7CC3A7}" srcOrd="0" destOrd="0" presId="urn:microsoft.com/office/officeart/2005/8/layout/matrix1"/>
    <dgm:cxn modelId="{44BE7C34-7B25-44C5-8EB5-A7785EF1AB70}" type="presParOf" srcId="{488CC340-919A-4644-866A-89C72219B712}" destId="{DE7E49E8-7218-4C56-9E20-A671251B466D}" srcOrd="1" destOrd="0" presId="urn:microsoft.com/office/officeart/2005/8/layout/matrix1"/>
    <dgm:cxn modelId="{AF5EF16A-E154-4C15-814E-D4976654247C}" type="presParOf" srcId="{488CC340-919A-4644-866A-89C72219B712}" destId="{66FA68D8-12D8-4B78-A501-638A9CE0E8BC}" srcOrd="2" destOrd="0" presId="urn:microsoft.com/office/officeart/2005/8/layout/matrix1"/>
    <dgm:cxn modelId="{3CA4FA6F-D2A7-4BBD-939F-DD921C993991}" type="presParOf" srcId="{488CC340-919A-4644-866A-89C72219B712}" destId="{FA619280-2240-42E5-B3EC-CEB0EF045B39}" srcOrd="3" destOrd="0" presId="urn:microsoft.com/office/officeart/2005/8/layout/matrix1"/>
    <dgm:cxn modelId="{0170000A-70AC-4351-8E45-D978B227A5CC}" type="presParOf" srcId="{488CC340-919A-4644-866A-89C72219B712}" destId="{9D12DB97-82BD-4C5C-A9CF-09FBAE1BB611}" srcOrd="4" destOrd="0" presId="urn:microsoft.com/office/officeart/2005/8/layout/matrix1"/>
    <dgm:cxn modelId="{C9713D3F-E223-4026-92C7-7C9885B10A81}" type="presParOf" srcId="{488CC340-919A-4644-866A-89C72219B712}" destId="{531200CD-6E3F-4727-A2D0-B577BF0926B8}" srcOrd="5" destOrd="0" presId="urn:microsoft.com/office/officeart/2005/8/layout/matrix1"/>
    <dgm:cxn modelId="{E8C7C8A4-7C9A-4742-B5D8-B94D451CD8F6}" type="presParOf" srcId="{488CC340-919A-4644-866A-89C72219B712}" destId="{48F35AAD-66F0-4D3F-A65C-B357161A60AC}" srcOrd="6" destOrd="0" presId="urn:microsoft.com/office/officeart/2005/8/layout/matrix1"/>
    <dgm:cxn modelId="{99176710-1C09-4BE3-924C-108875CD031F}" type="presParOf" srcId="{488CC340-919A-4644-866A-89C72219B712}" destId="{4C0E169A-04D4-43E5-ABE5-CF967F32CD40}" srcOrd="7" destOrd="0" presId="urn:microsoft.com/office/officeart/2005/8/layout/matrix1"/>
    <dgm:cxn modelId="{B4E042CB-4034-46F6-98E0-92DF23EDB95B}" type="presParOf" srcId="{DBE43B38-0301-43AD-AD64-AC01AE684555}" destId="{0246489D-5C18-40E1-B66F-BF13C1C61C2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4EB53-51F6-4A68-9D67-D1F3FB94BB3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CDD0D39-D48E-4926-9C34-EED314908D80}">
      <dgm:prSet phldrT="[Κείμενο]"/>
      <dgm:spPr>
        <a:solidFill>
          <a:srgbClr val="C0F6C3"/>
        </a:solidFill>
      </dgm:spPr>
      <dgm:t>
        <a:bodyPr/>
        <a:lstStyle/>
        <a:p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Mikel</a:t>
          </a:r>
          <a:endParaRPr lang="el-GR" dirty="0"/>
        </a:p>
      </dgm:t>
    </dgm:pt>
    <dgm:pt modelId="{4D01F28E-1CF7-40F7-B168-C695B50F8EB8}" type="parTrans" cxnId="{F21A8344-3286-48F4-ABD8-52E0A1BDBD3C}">
      <dgm:prSet/>
      <dgm:spPr/>
      <dgm:t>
        <a:bodyPr/>
        <a:lstStyle/>
        <a:p>
          <a:endParaRPr lang="el-GR"/>
        </a:p>
      </dgm:t>
    </dgm:pt>
    <dgm:pt modelId="{C5794429-1554-4156-BCCF-4901DEA70BA6}" type="sibTrans" cxnId="{F21A8344-3286-48F4-ABD8-52E0A1BDBD3C}">
      <dgm:prSet/>
      <dgm:spPr/>
      <dgm:t>
        <a:bodyPr/>
        <a:lstStyle/>
        <a:p>
          <a:endParaRPr lang="el-GR"/>
        </a:p>
      </dgm:t>
    </dgm:pt>
    <dgm:pt modelId="{8A5A86F4-9112-480A-8257-302679F9800A}">
      <dgm:prSet phldrT="[Κείμενο]"/>
      <dgm:spPr>
        <a:solidFill>
          <a:srgbClr val="C0F6C3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Coffee Island</a:t>
          </a:r>
          <a:endParaRPr lang="el-G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F9C0E25-8A9A-4EA5-BC47-43A27DA185AC}" type="parTrans" cxnId="{39EC4D42-CFC8-4B2C-B395-E372F376E711}">
      <dgm:prSet/>
      <dgm:spPr/>
      <dgm:t>
        <a:bodyPr/>
        <a:lstStyle/>
        <a:p>
          <a:endParaRPr lang="el-GR"/>
        </a:p>
      </dgm:t>
    </dgm:pt>
    <dgm:pt modelId="{763FC542-EB90-4B0B-BE53-E002A8B638F6}" type="sibTrans" cxnId="{39EC4D42-CFC8-4B2C-B395-E372F376E711}">
      <dgm:prSet/>
      <dgm:spPr/>
      <dgm:t>
        <a:bodyPr/>
        <a:lstStyle/>
        <a:p>
          <a:endParaRPr lang="el-GR"/>
        </a:p>
      </dgm:t>
    </dgm:pt>
    <dgm:pt modelId="{8F245DF4-66B5-4A09-B5DF-C205C00722FE}">
      <dgm:prSet phldrT="[Κείμενο]"/>
      <dgm:spPr>
        <a:solidFill>
          <a:srgbClr val="C0F6C3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Bruno</a:t>
          </a:r>
          <a:endParaRPr lang="el-GR" dirty="0"/>
        </a:p>
      </dgm:t>
    </dgm:pt>
    <dgm:pt modelId="{76805ACC-53FC-4D02-8D8B-9D81F2698B5A}" type="parTrans" cxnId="{2C9F26EB-D1EB-4724-9E87-6A0D5E94F3DA}">
      <dgm:prSet/>
      <dgm:spPr/>
      <dgm:t>
        <a:bodyPr/>
        <a:lstStyle/>
        <a:p>
          <a:endParaRPr lang="el-GR"/>
        </a:p>
      </dgm:t>
    </dgm:pt>
    <dgm:pt modelId="{FC6EDC36-2457-4101-9FC1-8A6B49D0CC58}" type="sibTrans" cxnId="{2C9F26EB-D1EB-4724-9E87-6A0D5E94F3DA}">
      <dgm:prSet/>
      <dgm:spPr/>
      <dgm:t>
        <a:bodyPr/>
        <a:lstStyle/>
        <a:p>
          <a:endParaRPr lang="el-GR"/>
        </a:p>
      </dgm:t>
    </dgm:pt>
    <dgm:pt modelId="{C1EE3FD8-ABFA-4880-B17E-CB664BAE4506}" type="pres">
      <dgm:prSet presAssocID="{3DB4EB53-51F6-4A68-9D67-D1F3FB94BB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215F3E5-A5F1-40D0-BB13-54AB1374D436}" type="pres">
      <dgm:prSet presAssocID="{ECDD0D39-D48E-4926-9C34-EED314908D80}" presName="comp" presStyleCnt="0"/>
      <dgm:spPr/>
    </dgm:pt>
    <dgm:pt modelId="{562D9617-CFE2-4AC6-B565-2A867D525C4B}" type="pres">
      <dgm:prSet presAssocID="{ECDD0D39-D48E-4926-9C34-EED314908D80}" presName="box" presStyleLbl="node1" presStyleIdx="0" presStyleCnt="3" custLinFactNeighborX="-3819" custLinFactNeighborY="-68267"/>
      <dgm:spPr/>
      <dgm:t>
        <a:bodyPr/>
        <a:lstStyle/>
        <a:p>
          <a:endParaRPr lang="el-GR"/>
        </a:p>
      </dgm:t>
    </dgm:pt>
    <dgm:pt modelId="{1F9FBEBA-FC61-472E-A250-2DEF7892EBAA}" type="pres">
      <dgm:prSet presAssocID="{ECDD0D39-D48E-4926-9C34-EED314908D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D348A6-FF98-41F9-ACE1-ABDAED00A96F}" type="pres">
      <dgm:prSet presAssocID="{ECDD0D39-D48E-4926-9C34-EED314908D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349E0A-1CE2-4628-BF97-E724F9FA3C9F}" type="pres">
      <dgm:prSet presAssocID="{C5794429-1554-4156-BCCF-4901DEA70BA6}" presName="spacer" presStyleCnt="0"/>
      <dgm:spPr/>
    </dgm:pt>
    <dgm:pt modelId="{2C3FD152-A6D7-455E-ABE4-AFD4D23E96E6}" type="pres">
      <dgm:prSet presAssocID="{8A5A86F4-9112-480A-8257-302679F9800A}" presName="comp" presStyleCnt="0"/>
      <dgm:spPr/>
    </dgm:pt>
    <dgm:pt modelId="{58E0FCC5-43D7-4563-922C-102139A680EC}" type="pres">
      <dgm:prSet presAssocID="{8A5A86F4-9112-480A-8257-302679F9800A}" presName="box" presStyleLbl="node1" presStyleIdx="1" presStyleCnt="3"/>
      <dgm:spPr/>
      <dgm:t>
        <a:bodyPr/>
        <a:lstStyle/>
        <a:p>
          <a:endParaRPr lang="el-GR"/>
        </a:p>
      </dgm:t>
    </dgm:pt>
    <dgm:pt modelId="{3771CEBB-6B9B-4B57-A006-F3CC7612441A}" type="pres">
      <dgm:prSet presAssocID="{8A5A86F4-9112-480A-8257-302679F9800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6A2293-CD68-48E3-97E8-3C50CF504FE1}" type="pres">
      <dgm:prSet presAssocID="{8A5A86F4-9112-480A-8257-302679F9800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44EEEC-E6A4-411E-9236-BDD5D32386CE}" type="pres">
      <dgm:prSet presAssocID="{763FC542-EB90-4B0B-BE53-E002A8B638F6}" presName="spacer" presStyleCnt="0"/>
      <dgm:spPr/>
    </dgm:pt>
    <dgm:pt modelId="{0E8146B0-DE1D-48EF-979D-8D2451FD5371}" type="pres">
      <dgm:prSet presAssocID="{8F245DF4-66B5-4A09-B5DF-C205C00722FE}" presName="comp" presStyleCnt="0"/>
      <dgm:spPr/>
    </dgm:pt>
    <dgm:pt modelId="{9786C71C-DF66-4D9D-91AB-F9935A752D0D}" type="pres">
      <dgm:prSet presAssocID="{8F245DF4-66B5-4A09-B5DF-C205C00722FE}" presName="box" presStyleLbl="node1" presStyleIdx="2" presStyleCnt="3"/>
      <dgm:spPr/>
      <dgm:t>
        <a:bodyPr/>
        <a:lstStyle/>
        <a:p>
          <a:endParaRPr lang="el-GR"/>
        </a:p>
      </dgm:t>
    </dgm:pt>
    <dgm:pt modelId="{D2E5B493-0A12-4C00-A084-B352F67A21C2}" type="pres">
      <dgm:prSet presAssocID="{8F245DF4-66B5-4A09-B5DF-C205C00722F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69AB08-3FA2-400F-AABF-2AFA3DB3019D}" type="pres">
      <dgm:prSet presAssocID="{8F245DF4-66B5-4A09-B5DF-C205C00722F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4BEA8C8-17B0-4AAA-BDAB-73215ACEB35C}" type="presOf" srcId="{8A5A86F4-9112-480A-8257-302679F9800A}" destId="{FC6A2293-CD68-48E3-97E8-3C50CF504FE1}" srcOrd="1" destOrd="0" presId="urn:microsoft.com/office/officeart/2005/8/layout/vList4"/>
    <dgm:cxn modelId="{ADB9EE64-A860-403D-AAB5-2D1B613606E9}" type="presOf" srcId="{8F245DF4-66B5-4A09-B5DF-C205C00722FE}" destId="{9786C71C-DF66-4D9D-91AB-F9935A752D0D}" srcOrd="0" destOrd="0" presId="urn:microsoft.com/office/officeart/2005/8/layout/vList4"/>
    <dgm:cxn modelId="{39EC4D42-CFC8-4B2C-B395-E372F376E711}" srcId="{3DB4EB53-51F6-4A68-9D67-D1F3FB94BB32}" destId="{8A5A86F4-9112-480A-8257-302679F9800A}" srcOrd="1" destOrd="0" parTransId="{5F9C0E25-8A9A-4EA5-BC47-43A27DA185AC}" sibTransId="{763FC542-EB90-4B0B-BE53-E002A8B638F6}"/>
    <dgm:cxn modelId="{2C9F26EB-D1EB-4724-9E87-6A0D5E94F3DA}" srcId="{3DB4EB53-51F6-4A68-9D67-D1F3FB94BB32}" destId="{8F245DF4-66B5-4A09-B5DF-C205C00722FE}" srcOrd="2" destOrd="0" parTransId="{76805ACC-53FC-4D02-8D8B-9D81F2698B5A}" sibTransId="{FC6EDC36-2457-4101-9FC1-8A6B49D0CC58}"/>
    <dgm:cxn modelId="{31A7BD9F-A150-418F-A429-107EBB2130BB}" type="presOf" srcId="{8A5A86F4-9112-480A-8257-302679F9800A}" destId="{58E0FCC5-43D7-4563-922C-102139A680EC}" srcOrd="0" destOrd="0" presId="urn:microsoft.com/office/officeart/2005/8/layout/vList4"/>
    <dgm:cxn modelId="{28BAD4BC-79D9-499D-97E8-57A5117069FD}" type="presOf" srcId="{ECDD0D39-D48E-4926-9C34-EED314908D80}" destId="{562D9617-CFE2-4AC6-B565-2A867D525C4B}" srcOrd="0" destOrd="0" presId="urn:microsoft.com/office/officeart/2005/8/layout/vList4"/>
    <dgm:cxn modelId="{DDCA9CAC-DCAA-443A-AF3F-772F4EB67D62}" type="presOf" srcId="{3DB4EB53-51F6-4A68-9D67-D1F3FB94BB32}" destId="{C1EE3FD8-ABFA-4880-B17E-CB664BAE4506}" srcOrd="0" destOrd="0" presId="urn:microsoft.com/office/officeart/2005/8/layout/vList4"/>
    <dgm:cxn modelId="{58E0ECAA-AFD5-47C4-84B8-59ADBE31CF85}" type="presOf" srcId="{ECDD0D39-D48E-4926-9C34-EED314908D80}" destId="{4BD348A6-FF98-41F9-ACE1-ABDAED00A96F}" srcOrd="1" destOrd="0" presId="urn:microsoft.com/office/officeart/2005/8/layout/vList4"/>
    <dgm:cxn modelId="{9CC8B998-0C48-4F36-8BC9-09F834B18A12}" type="presOf" srcId="{8F245DF4-66B5-4A09-B5DF-C205C00722FE}" destId="{1C69AB08-3FA2-400F-AABF-2AFA3DB3019D}" srcOrd="1" destOrd="0" presId="urn:microsoft.com/office/officeart/2005/8/layout/vList4"/>
    <dgm:cxn modelId="{F21A8344-3286-48F4-ABD8-52E0A1BDBD3C}" srcId="{3DB4EB53-51F6-4A68-9D67-D1F3FB94BB32}" destId="{ECDD0D39-D48E-4926-9C34-EED314908D80}" srcOrd="0" destOrd="0" parTransId="{4D01F28E-1CF7-40F7-B168-C695B50F8EB8}" sibTransId="{C5794429-1554-4156-BCCF-4901DEA70BA6}"/>
    <dgm:cxn modelId="{03A04DEF-34E5-499D-9CB1-46BAF3CBFC14}" type="presParOf" srcId="{C1EE3FD8-ABFA-4880-B17E-CB664BAE4506}" destId="{B215F3E5-A5F1-40D0-BB13-54AB1374D436}" srcOrd="0" destOrd="0" presId="urn:microsoft.com/office/officeart/2005/8/layout/vList4"/>
    <dgm:cxn modelId="{6AD360AE-7CBA-4EF2-8B10-07164847A4D6}" type="presParOf" srcId="{B215F3E5-A5F1-40D0-BB13-54AB1374D436}" destId="{562D9617-CFE2-4AC6-B565-2A867D525C4B}" srcOrd="0" destOrd="0" presId="urn:microsoft.com/office/officeart/2005/8/layout/vList4"/>
    <dgm:cxn modelId="{5A039732-D791-41BA-BD3D-45ABB84FE682}" type="presParOf" srcId="{B215F3E5-A5F1-40D0-BB13-54AB1374D436}" destId="{1F9FBEBA-FC61-472E-A250-2DEF7892EBAA}" srcOrd="1" destOrd="0" presId="urn:microsoft.com/office/officeart/2005/8/layout/vList4"/>
    <dgm:cxn modelId="{0DA9946C-C086-4DBC-B42D-51485F550AEA}" type="presParOf" srcId="{B215F3E5-A5F1-40D0-BB13-54AB1374D436}" destId="{4BD348A6-FF98-41F9-ACE1-ABDAED00A96F}" srcOrd="2" destOrd="0" presId="urn:microsoft.com/office/officeart/2005/8/layout/vList4"/>
    <dgm:cxn modelId="{9281F43C-C18F-4034-B373-196A08DB8B94}" type="presParOf" srcId="{C1EE3FD8-ABFA-4880-B17E-CB664BAE4506}" destId="{1E349E0A-1CE2-4628-BF97-E724F9FA3C9F}" srcOrd="1" destOrd="0" presId="urn:microsoft.com/office/officeart/2005/8/layout/vList4"/>
    <dgm:cxn modelId="{686281F4-6267-47D2-BF24-2030040F7314}" type="presParOf" srcId="{C1EE3FD8-ABFA-4880-B17E-CB664BAE4506}" destId="{2C3FD152-A6D7-455E-ABE4-AFD4D23E96E6}" srcOrd="2" destOrd="0" presId="urn:microsoft.com/office/officeart/2005/8/layout/vList4"/>
    <dgm:cxn modelId="{36832BBE-D9CB-4DBA-8E05-0E044559B0CE}" type="presParOf" srcId="{2C3FD152-A6D7-455E-ABE4-AFD4D23E96E6}" destId="{58E0FCC5-43D7-4563-922C-102139A680EC}" srcOrd="0" destOrd="0" presId="urn:microsoft.com/office/officeart/2005/8/layout/vList4"/>
    <dgm:cxn modelId="{D99BF0A3-B62E-4E8F-B60D-7F67215D9B94}" type="presParOf" srcId="{2C3FD152-A6D7-455E-ABE4-AFD4D23E96E6}" destId="{3771CEBB-6B9B-4B57-A006-F3CC7612441A}" srcOrd="1" destOrd="0" presId="urn:microsoft.com/office/officeart/2005/8/layout/vList4"/>
    <dgm:cxn modelId="{E915CDEA-70B4-4485-8636-3041EFC82AC7}" type="presParOf" srcId="{2C3FD152-A6D7-455E-ABE4-AFD4D23E96E6}" destId="{FC6A2293-CD68-48E3-97E8-3C50CF504FE1}" srcOrd="2" destOrd="0" presId="urn:microsoft.com/office/officeart/2005/8/layout/vList4"/>
    <dgm:cxn modelId="{4B4E63CB-63A2-416D-A142-AE9D38436C10}" type="presParOf" srcId="{C1EE3FD8-ABFA-4880-B17E-CB664BAE4506}" destId="{3844EEEC-E6A4-411E-9236-BDD5D32386CE}" srcOrd="3" destOrd="0" presId="urn:microsoft.com/office/officeart/2005/8/layout/vList4"/>
    <dgm:cxn modelId="{DA10BB05-A781-45C6-8933-C2E98733DF64}" type="presParOf" srcId="{C1EE3FD8-ABFA-4880-B17E-CB664BAE4506}" destId="{0E8146B0-DE1D-48EF-979D-8D2451FD5371}" srcOrd="4" destOrd="0" presId="urn:microsoft.com/office/officeart/2005/8/layout/vList4"/>
    <dgm:cxn modelId="{6C74B0D5-F3A0-492E-9AD6-6DA99EAEC85F}" type="presParOf" srcId="{0E8146B0-DE1D-48EF-979D-8D2451FD5371}" destId="{9786C71C-DF66-4D9D-91AB-F9935A752D0D}" srcOrd="0" destOrd="0" presId="urn:microsoft.com/office/officeart/2005/8/layout/vList4"/>
    <dgm:cxn modelId="{62BE9BF3-5802-4606-BFB3-B15AFE4295AE}" type="presParOf" srcId="{0E8146B0-DE1D-48EF-979D-8D2451FD5371}" destId="{D2E5B493-0A12-4C00-A084-B352F67A21C2}" srcOrd="1" destOrd="0" presId="urn:microsoft.com/office/officeart/2005/8/layout/vList4"/>
    <dgm:cxn modelId="{77483B74-838D-4E26-9799-52D552FB96DD}" type="presParOf" srcId="{0E8146B0-DE1D-48EF-979D-8D2451FD5371}" destId="{1C69AB08-3FA2-400F-AABF-2AFA3DB3019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B4EB53-51F6-4A68-9D67-D1F3FB94BB3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CDD0D39-D48E-4926-9C34-EED314908D80}">
      <dgm:prSet phldrT="[Κείμενο]"/>
      <dgm:spPr>
        <a:solidFill>
          <a:srgbClr val="C0F6C3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Today’s Stores</a:t>
          </a:r>
        </a:p>
      </dgm:t>
    </dgm:pt>
    <dgm:pt modelId="{4D01F28E-1CF7-40F7-B168-C695B50F8EB8}" type="parTrans" cxnId="{F21A8344-3286-48F4-ABD8-52E0A1BDBD3C}">
      <dgm:prSet/>
      <dgm:spPr/>
      <dgm:t>
        <a:bodyPr/>
        <a:lstStyle/>
        <a:p>
          <a:endParaRPr lang="el-GR"/>
        </a:p>
      </dgm:t>
    </dgm:pt>
    <dgm:pt modelId="{C5794429-1554-4156-BCCF-4901DEA70BA6}" type="sibTrans" cxnId="{F21A8344-3286-48F4-ABD8-52E0A1BDBD3C}">
      <dgm:prSet/>
      <dgm:spPr/>
      <dgm:t>
        <a:bodyPr/>
        <a:lstStyle/>
        <a:p>
          <a:endParaRPr lang="el-GR"/>
        </a:p>
      </dgm:t>
    </dgm:pt>
    <dgm:pt modelId="{8A5A86F4-9112-480A-8257-302679F9800A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Γρηγόρης</a:t>
          </a:r>
          <a:endParaRPr lang="el-G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F9C0E25-8A9A-4EA5-BC47-43A27DA185AC}" type="parTrans" cxnId="{39EC4D42-CFC8-4B2C-B395-E372F376E711}">
      <dgm:prSet/>
      <dgm:spPr/>
      <dgm:t>
        <a:bodyPr/>
        <a:lstStyle/>
        <a:p>
          <a:endParaRPr lang="el-GR"/>
        </a:p>
      </dgm:t>
    </dgm:pt>
    <dgm:pt modelId="{763FC542-EB90-4B0B-BE53-E002A8B638F6}" type="sibTrans" cxnId="{39EC4D42-CFC8-4B2C-B395-E372F376E711}">
      <dgm:prSet/>
      <dgm:spPr/>
      <dgm:t>
        <a:bodyPr/>
        <a:lstStyle/>
        <a:p>
          <a:endParaRPr lang="el-GR"/>
        </a:p>
      </dgm:t>
    </dgm:pt>
    <dgm:pt modelId="{8F245DF4-66B5-4A09-B5DF-C205C00722FE}">
      <dgm:prSet phldrT="[Κείμενο]"/>
      <dgm:spPr>
        <a:solidFill>
          <a:srgbClr val="C0F6C3"/>
        </a:solidFill>
      </dgm:spPr>
      <dgm:t>
        <a:bodyPr/>
        <a:lstStyle/>
        <a:p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Baristart</a:t>
          </a:r>
          <a:endParaRPr lang="el-GR" dirty="0"/>
        </a:p>
      </dgm:t>
    </dgm:pt>
    <dgm:pt modelId="{76805ACC-53FC-4D02-8D8B-9D81F2698B5A}" type="parTrans" cxnId="{2C9F26EB-D1EB-4724-9E87-6A0D5E94F3DA}">
      <dgm:prSet/>
      <dgm:spPr/>
      <dgm:t>
        <a:bodyPr/>
        <a:lstStyle/>
        <a:p>
          <a:endParaRPr lang="el-GR"/>
        </a:p>
      </dgm:t>
    </dgm:pt>
    <dgm:pt modelId="{FC6EDC36-2457-4101-9FC1-8A6B49D0CC58}" type="sibTrans" cxnId="{2C9F26EB-D1EB-4724-9E87-6A0D5E94F3DA}">
      <dgm:prSet/>
      <dgm:spPr/>
      <dgm:t>
        <a:bodyPr/>
        <a:lstStyle/>
        <a:p>
          <a:endParaRPr lang="el-GR"/>
        </a:p>
      </dgm:t>
    </dgm:pt>
    <dgm:pt modelId="{C1EE3FD8-ABFA-4880-B17E-CB664BAE4506}" type="pres">
      <dgm:prSet presAssocID="{3DB4EB53-51F6-4A68-9D67-D1F3FB94BB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215F3E5-A5F1-40D0-BB13-54AB1374D436}" type="pres">
      <dgm:prSet presAssocID="{ECDD0D39-D48E-4926-9C34-EED314908D80}" presName="comp" presStyleCnt="0"/>
      <dgm:spPr/>
    </dgm:pt>
    <dgm:pt modelId="{562D9617-CFE2-4AC6-B565-2A867D525C4B}" type="pres">
      <dgm:prSet presAssocID="{ECDD0D39-D48E-4926-9C34-EED314908D80}" presName="box" presStyleLbl="node1" presStyleIdx="0" presStyleCnt="3" custLinFactNeighborX="-3819" custLinFactNeighborY="-68267"/>
      <dgm:spPr/>
      <dgm:t>
        <a:bodyPr/>
        <a:lstStyle/>
        <a:p>
          <a:endParaRPr lang="el-GR"/>
        </a:p>
      </dgm:t>
    </dgm:pt>
    <dgm:pt modelId="{1F9FBEBA-FC61-472E-A250-2DEF7892EBAA}" type="pres">
      <dgm:prSet presAssocID="{ECDD0D39-D48E-4926-9C34-EED314908D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D348A6-FF98-41F9-ACE1-ABDAED00A96F}" type="pres">
      <dgm:prSet presAssocID="{ECDD0D39-D48E-4926-9C34-EED314908D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349E0A-1CE2-4628-BF97-E724F9FA3C9F}" type="pres">
      <dgm:prSet presAssocID="{C5794429-1554-4156-BCCF-4901DEA70BA6}" presName="spacer" presStyleCnt="0"/>
      <dgm:spPr/>
    </dgm:pt>
    <dgm:pt modelId="{2C3FD152-A6D7-455E-ABE4-AFD4D23E96E6}" type="pres">
      <dgm:prSet presAssocID="{8A5A86F4-9112-480A-8257-302679F9800A}" presName="comp" presStyleCnt="0"/>
      <dgm:spPr/>
    </dgm:pt>
    <dgm:pt modelId="{58E0FCC5-43D7-4563-922C-102139A680EC}" type="pres">
      <dgm:prSet presAssocID="{8A5A86F4-9112-480A-8257-302679F9800A}" presName="box" presStyleLbl="node1" presStyleIdx="1" presStyleCnt="3"/>
      <dgm:spPr/>
      <dgm:t>
        <a:bodyPr/>
        <a:lstStyle/>
        <a:p>
          <a:endParaRPr lang="el-GR"/>
        </a:p>
      </dgm:t>
    </dgm:pt>
    <dgm:pt modelId="{3771CEBB-6B9B-4B57-A006-F3CC7612441A}" type="pres">
      <dgm:prSet presAssocID="{8A5A86F4-9112-480A-8257-302679F9800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6A2293-CD68-48E3-97E8-3C50CF504FE1}" type="pres">
      <dgm:prSet presAssocID="{8A5A86F4-9112-480A-8257-302679F9800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44EEEC-E6A4-411E-9236-BDD5D32386CE}" type="pres">
      <dgm:prSet presAssocID="{763FC542-EB90-4B0B-BE53-E002A8B638F6}" presName="spacer" presStyleCnt="0"/>
      <dgm:spPr/>
    </dgm:pt>
    <dgm:pt modelId="{0E8146B0-DE1D-48EF-979D-8D2451FD5371}" type="pres">
      <dgm:prSet presAssocID="{8F245DF4-66B5-4A09-B5DF-C205C00722FE}" presName="comp" presStyleCnt="0"/>
      <dgm:spPr/>
    </dgm:pt>
    <dgm:pt modelId="{9786C71C-DF66-4D9D-91AB-F9935A752D0D}" type="pres">
      <dgm:prSet presAssocID="{8F245DF4-66B5-4A09-B5DF-C205C00722FE}" presName="box" presStyleLbl="node1" presStyleIdx="2" presStyleCnt="3"/>
      <dgm:spPr/>
      <dgm:t>
        <a:bodyPr/>
        <a:lstStyle/>
        <a:p>
          <a:endParaRPr lang="el-GR"/>
        </a:p>
      </dgm:t>
    </dgm:pt>
    <dgm:pt modelId="{D2E5B493-0A12-4C00-A084-B352F67A21C2}" type="pres">
      <dgm:prSet presAssocID="{8F245DF4-66B5-4A09-B5DF-C205C00722F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69AB08-3FA2-400F-AABF-2AFA3DB3019D}" type="pres">
      <dgm:prSet presAssocID="{8F245DF4-66B5-4A09-B5DF-C205C00722F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F9532B0-3E8C-4DE6-908E-C270CB42D7C3}" type="presOf" srcId="{8A5A86F4-9112-480A-8257-302679F9800A}" destId="{FC6A2293-CD68-48E3-97E8-3C50CF504FE1}" srcOrd="1" destOrd="0" presId="urn:microsoft.com/office/officeart/2005/8/layout/vList4"/>
    <dgm:cxn modelId="{F21A8344-3286-48F4-ABD8-52E0A1BDBD3C}" srcId="{3DB4EB53-51F6-4A68-9D67-D1F3FB94BB32}" destId="{ECDD0D39-D48E-4926-9C34-EED314908D80}" srcOrd="0" destOrd="0" parTransId="{4D01F28E-1CF7-40F7-B168-C695B50F8EB8}" sibTransId="{C5794429-1554-4156-BCCF-4901DEA70BA6}"/>
    <dgm:cxn modelId="{6BCDD4BF-B9ED-4E1A-A611-7959D8C1D208}" type="presOf" srcId="{8A5A86F4-9112-480A-8257-302679F9800A}" destId="{58E0FCC5-43D7-4563-922C-102139A680EC}" srcOrd="0" destOrd="0" presId="urn:microsoft.com/office/officeart/2005/8/layout/vList4"/>
    <dgm:cxn modelId="{4C2AA515-D08E-4BF9-9493-F6F4105EC08B}" type="presOf" srcId="{ECDD0D39-D48E-4926-9C34-EED314908D80}" destId="{4BD348A6-FF98-41F9-ACE1-ABDAED00A96F}" srcOrd="1" destOrd="0" presId="urn:microsoft.com/office/officeart/2005/8/layout/vList4"/>
    <dgm:cxn modelId="{373F6593-72C9-4D3A-BE13-B37DBB5D8FC9}" type="presOf" srcId="{8F245DF4-66B5-4A09-B5DF-C205C00722FE}" destId="{1C69AB08-3FA2-400F-AABF-2AFA3DB3019D}" srcOrd="1" destOrd="0" presId="urn:microsoft.com/office/officeart/2005/8/layout/vList4"/>
    <dgm:cxn modelId="{1643E5C6-B978-4CF3-95D5-FFD68F5DFDB2}" type="presOf" srcId="{ECDD0D39-D48E-4926-9C34-EED314908D80}" destId="{562D9617-CFE2-4AC6-B565-2A867D525C4B}" srcOrd="0" destOrd="0" presId="urn:microsoft.com/office/officeart/2005/8/layout/vList4"/>
    <dgm:cxn modelId="{2177FC84-AC05-47C3-B38C-025DE7AE4B25}" type="presOf" srcId="{3DB4EB53-51F6-4A68-9D67-D1F3FB94BB32}" destId="{C1EE3FD8-ABFA-4880-B17E-CB664BAE4506}" srcOrd="0" destOrd="0" presId="urn:microsoft.com/office/officeart/2005/8/layout/vList4"/>
    <dgm:cxn modelId="{83928148-6E0A-413A-AA73-60AF28C7C30B}" type="presOf" srcId="{8F245DF4-66B5-4A09-B5DF-C205C00722FE}" destId="{9786C71C-DF66-4D9D-91AB-F9935A752D0D}" srcOrd="0" destOrd="0" presId="urn:microsoft.com/office/officeart/2005/8/layout/vList4"/>
    <dgm:cxn modelId="{2C9F26EB-D1EB-4724-9E87-6A0D5E94F3DA}" srcId="{3DB4EB53-51F6-4A68-9D67-D1F3FB94BB32}" destId="{8F245DF4-66B5-4A09-B5DF-C205C00722FE}" srcOrd="2" destOrd="0" parTransId="{76805ACC-53FC-4D02-8D8B-9D81F2698B5A}" sibTransId="{FC6EDC36-2457-4101-9FC1-8A6B49D0CC58}"/>
    <dgm:cxn modelId="{39EC4D42-CFC8-4B2C-B395-E372F376E711}" srcId="{3DB4EB53-51F6-4A68-9D67-D1F3FB94BB32}" destId="{8A5A86F4-9112-480A-8257-302679F9800A}" srcOrd="1" destOrd="0" parTransId="{5F9C0E25-8A9A-4EA5-BC47-43A27DA185AC}" sibTransId="{763FC542-EB90-4B0B-BE53-E002A8B638F6}"/>
    <dgm:cxn modelId="{534334C4-17AC-4592-BCEA-0E14BBB9A1BB}" type="presParOf" srcId="{C1EE3FD8-ABFA-4880-B17E-CB664BAE4506}" destId="{B215F3E5-A5F1-40D0-BB13-54AB1374D436}" srcOrd="0" destOrd="0" presId="urn:microsoft.com/office/officeart/2005/8/layout/vList4"/>
    <dgm:cxn modelId="{A18164A2-1360-4780-886E-8A2668418CBA}" type="presParOf" srcId="{B215F3E5-A5F1-40D0-BB13-54AB1374D436}" destId="{562D9617-CFE2-4AC6-B565-2A867D525C4B}" srcOrd="0" destOrd="0" presId="urn:microsoft.com/office/officeart/2005/8/layout/vList4"/>
    <dgm:cxn modelId="{5EA74D01-1338-47C3-98DE-47666ECC5F85}" type="presParOf" srcId="{B215F3E5-A5F1-40D0-BB13-54AB1374D436}" destId="{1F9FBEBA-FC61-472E-A250-2DEF7892EBAA}" srcOrd="1" destOrd="0" presId="urn:microsoft.com/office/officeart/2005/8/layout/vList4"/>
    <dgm:cxn modelId="{FB91B3DF-0FE7-472E-9359-3EB41DDE2F95}" type="presParOf" srcId="{B215F3E5-A5F1-40D0-BB13-54AB1374D436}" destId="{4BD348A6-FF98-41F9-ACE1-ABDAED00A96F}" srcOrd="2" destOrd="0" presId="urn:microsoft.com/office/officeart/2005/8/layout/vList4"/>
    <dgm:cxn modelId="{1FB84599-456B-41FC-B386-73B61E02A2F3}" type="presParOf" srcId="{C1EE3FD8-ABFA-4880-B17E-CB664BAE4506}" destId="{1E349E0A-1CE2-4628-BF97-E724F9FA3C9F}" srcOrd="1" destOrd="0" presId="urn:microsoft.com/office/officeart/2005/8/layout/vList4"/>
    <dgm:cxn modelId="{FCD95751-4416-4995-B854-3728394D3325}" type="presParOf" srcId="{C1EE3FD8-ABFA-4880-B17E-CB664BAE4506}" destId="{2C3FD152-A6D7-455E-ABE4-AFD4D23E96E6}" srcOrd="2" destOrd="0" presId="urn:microsoft.com/office/officeart/2005/8/layout/vList4"/>
    <dgm:cxn modelId="{47B3ABC7-E568-4BD2-9B61-03C9DADA76D8}" type="presParOf" srcId="{2C3FD152-A6D7-455E-ABE4-AFD4D23E96E6}" destId="{58E0FCC5-43D7-4563-922C-102139A680EC}" srcOrd="0" destOrd="0" presId="urn:microsoft.com/office/officeart/2005/8/layout/vList4"/>
    <dgm:cxn modelId="{A2400E39-90E3-4185-A798-FE40BFAB9988}" type="presParOf" srcId="{2C3FD152-A6D7-455E-ABE4-AFD4D23E96E6}" destId="{3771CEBB-6B9B-4B57-A006-F3CC7612441A}" srcOrd="1" destOrd="0" presId="urn:microsoft.com/office/officeart/2005/8/layout/vList4"/>
    <dgm:cxn modelId="{031B2CE5-8B58-4DD5-89E1-B8EAD5DB1D57}" type="presParOf" srcId="{2C3FD152-A6D7-455E-ABE4-AFD4D23E96E6}" destId="{FC6A2293-CD68-48E3-97E8-3C50CF504FE1}" srcOrd="2" destOrd="0" presId="urn:microsoft.com/office/officeart/2005/8/layout/vList4"/>
    <dgm:cxn modelId="{234E054B-81C7-477A-87A6-6C1DC0615F2D}" type="presParOf" srcId="{C1EE3FD8-ABFA-4880-B17E-CB664BAE4506}" destId="{3844EEEC-E6A4-411E-9236-BDD5D32386CE}" srcOrd="3" destOrd="0" presId="urn:microsoft.com/office/officeart/2005/8/layout/vList4"/>
    <dgm:cxn modelId="{27D29DFC-ADA3-478D-9C3D-ECA8D1F4395F}" type="presParOf" srcId="{C1EE3FD8-ABFA-4880-B17E-CB664BAE4506}" destId="{0E8146B0-DE1D-48EF-979D-8D2451FD5371}" srcOrd="4" destOrd="0" presId="urn:microsoft.com/office/officeart/2005/8/layout/vList4"/>
    <dgm:cxn modelId="{5A11451B-0A5E-49DE-9849-70B011CEEE81}" type="presParOf" srcId="{0E8146B0-DE1D-48EF-979D-8D2451FD5371}" destId="{9786C71C-DF66-4D9D-91AB-F9935A752D0D}" srcOrd="0" destOrd="0" presId="urn:microsoft.com/office/officeart/2005/8/layout/vList4"/>
    <dgm:cxn modelId="{C17D745C-C6A5-4BE2-9AE0-B6AB2774254B}" type="presParOf" srcId="{0E8146B0-DE1D-48EF-979D-8D2451FD5371}" destId="{D2E5B493-0A12-4C00-A084-B352F67A21C2}" srcOrd="1" destOrd="0" presId="urn:microsoft.com/office/officeart/2005/8/layout/vList4"/>
    <dgm:cxn modelId="{75C07676-D6D9-4142-9680-D49A2B545E22}" type="presParOf" srcId="{0E8146B0-DE1D-48EF-979D-8D2451FD5371}" destId="{1C69AB08-3FA2-400F-AABF-2AFA3DB3019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D5DBE-E315-4FD2-802D-ABB8B565DEC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9D4947-1340-4A66-B066-4311B540BA15}">
      <dgm:prSet phldrT="[Κείμενο]" custT="1"/>
      <dgm:spPr>
        <a:solidFill>
          <a:srgbClr val="008000"/>
        </a:solidFill>
      </dgm:spPr>
      <dgm:t>
        <a:bodyPr/>
        <a:lstStyle/>
        <a:p>
          <a:r>
            <a:rPr lang="el-GR" sz="1800" b="1" dirty="0" smtClean="0"/>
            <a:t>Κύριες ενέργειες </a:t>
          </a:r>
          <a:endParaRPr lang="el-GR" sz="1800" b="1" dirty="0"/>
        </a:p>
      </dgm:t>
    </dgm:pt>
    <dgm:pt modelId="{8A67C959-9095-4765-98BE-BBD50518EAA1}" type="parTrans" cxnId="{6E5CE38A-5A1A-4DC4-82B6-76AE6C83B2AD}">
      <dgm:prSet/>
      <dgm:spPr/>
      <dgm:t>
        <a:bodyPr/>
        <a:lstStyle/>
        <a:p>
          <a:endParaRPr lang="el-GR"/>
        </a:p>
      </dgm:t>
    </dgm:pt>
    <dgm:pt modelId="{D8805066-7C83-4349-BA4C-5C3D293DEE2D}" type="sibTrans" cxnId="{6E5CE38A-5A1A-4DC4-82B6-76AE6C83B2AD}">
      <dgm:prSet/>
      <dgm:spPr/>
      <dgm:t>
        <a:bodyPr/>
        <a:lstStyle/>
        <a:p>
          <a:endParaRPr lang="el-GR"/>
        </a:p>
      </dgm:t>
    </dgm:pt>
    <dgm:pt modelId="{A3830184-DDF7-44A6-9AB2-8A6C32395CBD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διαχείριση της εφοδιαστικής αλυσίδας</a:t>
          </a:r>
          <a:endParaRPr lang="el-GR" b="1" dirty="0">
            <a:solidFill>
              <a:schemeClr val="tx1"/>
            </a:solidFill>
          </a:endParaRPr>
        </a:p>
      </dgm:t>
    </dgm:pt>
    <dgm:pt modelId="{BC03F439-56A5-4608-8C73-4C8822C39704}" type="parTrans" cxnId="{9CEDED34-1A12-4A34-98BD-E0926EFC4D90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197AE47D-5A7F-4983-B27B-58FE957343D7}" type="sibTrans" cxnId="{9CEDED34-1A12-4A34-98BD-E0926EFC4D90}">
      <dgm:prSet/>
      <dgm:spPr/>
      <dgm:t>
        <a:bodyPr/>
        <a:lstStyle/>
        <a:p>
          <a:endParaRPr lang="el-GR"/>
        </a:p>
      </dgm:t>
    </dgm:pt>
    <dgm:pt modelId="{7EE6626D-961C-4EDA-815F-87084024C92B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παραγωγικές λειτουργίες</a:t>
          </a:r>
          <a:endParaRPr lang="el-GR" b="1" dirty="0">
            <a:solidFill>
              <a:schemeClr val="tx1"/>
            </a:solidFill>
          </a:endParaRPr>
        </a:p>
      </dgm:t>
    </dgm:pt>
    <dgm:pt modelId="{A00D8B4E-2776-4FF4-A583-17BD308B0A31}" type="parTrans" cxnId="{D0B0F9BF-63A5-4E42-AC21-80598F57F9FF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DFADF82D-A935-43EA-8FEB-9B7A641ABF0F}" type="sibTrans" cxnId="{D0B0F9BF-63A5-4E42-AC21-80598F57F9FF}">
      <dgm:prSet/>
      <dgm:spPr/>
      <dgm:t>
        <a:bodyPr/>
        <a:lstStyle/>
        <a:p>
          <a:endParaRPr lang="el-GR"/>
        </a:p>
      </dgm:t>
    </dgm:pt>
    <dgm:pt modelId="{CE96A9CA-9B6F-4D9B-B950-B1029236FAB4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διανομή</a:t>
          </a:r>
          <a:endParaRPr lang="el-GR" b="1" dirty="0">
            <a:solidFill>
              <a:schemeClr val="tx1"/>
            </a:solidFill>
          </a:endParaRPr>
        </a:p>
      </dgm:t>
    </dgm:pt>
    <dgm:pt modelId="{195A4D3E-5EE8-4C02-B77C-E407F5D4163E}" type="parTrans" cxnId="{DBFC0041-E890-4FFE-9B5B-521A0B9648D1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F50ED867-815B-40E2-91FE-77820F2A0BB9}" type="sibTrans" cxnId="{DBFC0041-E890-4FFE-9B5B-521A0B9648D1}">
      <dgm:prSet/>
      <dgm:spPr/>
      <dgm:t>
        <a:bodyPr/>
        <a:lstStyle/>
        <a:p>
          <a:endParaRPr lang="el-GR"/>
        </a:p>
      </dgm:t>
    </dgm:pt>
    <dgm:pt modelId="{9165164B-EEE0-415D-9917-4174B2D5EA4F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μάρκετινγκ</a:t>
          </a:r>
          <a:endParaRPr lang="el-GR" b="1" dirty="0">
            <a:solidFill>
              <a:schemeClr val="tx1"/>
            </a:solidFill>
          </a:endParaRPr>
        </a:p>
      </dgm:t>
    </dgm:pt>
    <dgm:pt modelId="{15D16690-20B4-401E-8516-1EE791B79DAC}" type="parTrans" cxnId="{D16697C5-1480-4562-A1AC-1E6152AA7DF2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496047BF-7304-497C-9E88-47392EF34FB7}" type="sibTrans" cxnId="{D16697C5-1480-4562-A1AC-1E6152AA7DF2}">
      <dgm:prSet/>
      <dgm:spPr/>
      <dgm:t>
        <a:bodyPr/>
        <a:lstStyle/>
        <a:p>
          <a:endParaRPr lang="el-GR"/>
        </a:p>
      </dgm:t>
    </dgm:pt>
    <dgm:pt modelId="{0C7EE080-3851-4344-B25A-4E986FEAFBF2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πωλήσεις</a:t>
          </a:r>
          <a:endParaRPr lang="el-GR" b="1" dirty="0">
            <a:solidFill>
              <a:schemeClr val="tx1"/>
            </a:solidFill>
          </a:endParaRPr>
        </a:p>
      </dgm:t>
    </dgm:pt>
    <dgm:pt modelId="{980308FA-387B-4AED-9CF7-04B036592BF7}" type="parTrans" cxnId="{CD43A1B4-CA53-429F-BB51-2B3FCBB8F295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228E8A2B-E397-4FBD-83C3-7F5E7524660E}" type="sibTrans" cxnId="{CD43A1B4-CA53-429F-BB51-2B3FCBB8F295}">
      <dgm:prSet/>
      <dgm:spPr/>
      <dgm:t>
        <a:bodyPr/>
        <a:lstStyle/>
        <a:p>
          <a:endParaRPr lang="el-GR"/>
        </a:p>
      </dgm:t>
    </dgm:pt>
    <dgm:pt modelId="{1ED98E69-81F4-4915-B8ED-C914A1A52E6F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υπηρεσίες υποστήριξης προϊόντων</a:t>
          </a:r>
          <a:endParaRPr lang="el-GR" b="1" dirty="0">
            <a:solidFill>
              <a:schemeClr val="tx1"/>
            </a:solidFill>
          </a:endParaRPr>
        </a:p>
      </dgm:t>
    </dgm:pt>
    <dgm:pt modelId="{8B200387-8373-4800-847D-CCE6B2D93C15}" type="parTrans" cxnId="{548F55F8-7679-4312-B51B-619D7E6F7CBF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3D8D1009-C277-4FFC-BA5C-678E54C3BA8D}" type="sibTrans" cxnId="{548F55F8-7679-4312-B51B-619D7E6F7CBF}">
      <dgm:prSet/>
      <dgm:spPr/>
      <dgm:t>
        <a:bodyPr/>
        <a:lstStyle/>
        <a:p>
          <a:endParaRPr lang="el-GR"/>
        </a:p>
      </dgm:t>
    </dgm:pt>
    <dgm:pt modelId="{2C3A2D6E-CBB3-4451-9824-934AB9FADBCD}" type="pres">
      <dgm:prSet presAssocID="{14FD5DBE-E315-4FD2-802D-ABB8B565DE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C77C60-D0CC-445C-8F68-A95EC577A920}" type="pres">
      <dgm:prSet presAssocID="{14FD5DBE-E315-4FD2-802D-ABB8B565DEC0}" presName="hierFlow" presStyleCnt="0"/>
      <dgm:spPr/>
    </dgm:pt>
    <dgm:pt modelId="{B98484D1-0343-4564-B654-215DDB10A29B}" type="pres">
      <dgm:prSet presAssocID="{14FD5DBE-E315-4FD2-802D-ABB8B565DE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08FC08-1299-4782-B218-6771086431A5}" type="pres">
      <dgm:prSet presAssocID="{D49D4947-1340-4A66-B066-4311B540BA15}" presName="Name17" presStyleCnt="0"/>
      <dgm:spPr/>
    </dgm:pt>
    <dgm:pt modelId="{0162F476-F74D-4A8D-AE80-7C840E4BEA90}" type="pres">
      <dgm:prSet presAssocID="{D49D4947-1340-4A66-B066-4311B540BA1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6BAC6AB-A70D-4A0C-AC3B-1828E81A7BBB}" type="pres">
      <dgm:prSet presAssocID="{D49D4947-1340-4A66-B066-4311B540BA15}" presName="hierChild2" presStyleCnt="0"/>
      <dgm:spPr/>
    </dgm:pt>
    <dgm:pt modelId="{5C8E33EB-2A7F-40E8-A0A0-D21029941F5A}" type="pres">
      <dgm:prSet presAssocID="{BC03F439-56A5-4608-8C73-4C8822C39704}" presName="Name25" presStyleLbl="parChTrans1D2" presStyleIdx="0" presStyleCnt="6"/>
      <dgm:spPr/>
      <dgm:t>
        <a:bodyPr/>
        <a:lstStyle/>
        <a:p>
          <a:endParaRPr lang="el-GR"/>
        </a:p>
      </dgm:t>
    </dgm:pt>
    <dgm:pt modelId="{23CBDC56-476E-4963-B6ED-8ABF83FB51EB}" type="pres">
      <dgm:prSet presAssocID="{BC03F439-56A5-4608-8C73-4C8822C39704}" presName="connTx" presStyleLbl="parChTrans1D2" presStyleIdx="0" presStyleCnt="6"/>
      <dgm:spPr/>
      <dgm:t>
        <a:bodyPr/>
        <a:lstStyle/>
        <a:p>
          <a:endParaRPr lang="el-GR"/>
        </a:p>
      </dgm:t>
    </dgm:pt>
    <dgm:pt modelId="{7CB4228C-821C-4076-8F4A-A194E5CD2127}" type="pres">
      <dgm:prSet presAssocID="{A3830184-DDF7-44A6-9AB2-8A6C32395CBD}" presName="Name30" presStyleCnt="0"/>
      <dgm:spPr/>
    </dgm:pt>
    <dgm:pt modelId="{73D27396-83A8-43B8-A4BD-97070372A22B}" type="pres">
      <dgm:prSet presAssocID="{A3830184-DDF7-44A6-9AB2-8A6C32395CBD}" presName="level2Shape" presStyleLbl="node2" presStyleIdx="0" presStyleCnt="6"/>
      <dgm:spPr/>
      <dgm:t>
        <a:bodyPr/>
        <a:lstStyle/>
        <a:p>
          <a:endParaRPr lang="el-GR"/>
        </a:p>
      </dgm:t>
    </dgm:pt>
    <dgm:pt modelId="{90FDB957-795F-461C-A1DE-07748E330267}" type="pres">
      <dgm:prSet presAssocID="{A3830184-DDF7-44A6-9AB2-8A6C32395CBD}" presName="hierChild3" presStyleCnt="0"/>
      <dgm:spPr/>
    </dgm:pt>
    <dgm:pt modelId="{CAD80E5C-D0D7-409F-A2BD-6EF1FF9E654D}" type="pres">
      <dgm:prSet presAssocID="{A00D8B4E-2776-4FF4-A583-17BD308B0A31}" presName="Name25" presStyleLbl="parChTrans1D2" presStyleIdx="1" presStyleCnt="6"/>
      <dgm:spPr/>
      <dgm:t>
        <a:bodyPr/>
        <a:lstStyle/>
        <a:p>
          <a:endParaRPr lang="el-GR"/>
        </a:p>
      </dgm:t>
    </dgm:pt>
    <dgm:pt modelId="{EB6171C3-6261-4AC8-81B3-2DD5E783AA02}" type="pres">
      <dgm:prSet presAssocID="{A00D8B4E-2776-4FF4-A583-17BD308B0A31}" presName="connTx" presStyleLbl="parChTrans1D2" presStyleIdx="1" presStyleCnt="6"/>
      <dgm:spPr/>
      <dgm:t>
        <a:bodyPr/>
        <a:lstStyle/>
        <a:p>
          <a:endParaRPr lang="el-GR"/>
        </a:p>
      </dgm:t>
    </dgm:pt>
    <dgm:pt modelId="{080D405F-B3F1-48C4-9194-F3E82AE2B086}" type="pres">
      <dgm:prSet presAssocID="{7EE6626D-961C-4EDA-815F-87084024C92B}" presName="Name30" presStyleCnt="0"/>
      <dgm:spPr/>
    </dgm:pt>
    <dgm:pt modelId="{5F0E6DEF-4077-4EDB-81AF-F46F6BA1C0C8}" type="pres">
      <dgm:prSet presAssocID="{7EE6626D-961C-4EDA-815F-87084024C92B}" presName="level2Shape" presStyleLbl="node2" presStyleIdx="1" presStyleCnt="6"/>
      <dgm:spPr/>
      <dgm:t>
        <a:bodyPr/>
        <a:lstStyle/>
        <a:p>
          <a:endParaRPr lang="el-GR"/>
        </a:p>
      </dgm:t>
    </dgm:pt>
    <dgm:pt modelId="{A9981FE9-C340-47A8-A1CD-E04DF2E861FB}" type="pres">
      <dgm:prSet presAssocID="{7EE6626D-961C-4EDA-815F-87084024C92B}" presName="hierChild3" presStyleCnt="0"/>
      <dgm:spPr/>
    </dgm:pt>
    <dgm:pt modelId="{870D5B34-EC5F-46C8-A5A2-CC4783CB777D}" type="pres">
      <dgm:prSet presAssocID="{195A4D3E-5EE8-4C02-B77C-E407F5D4163E}" presName="Name25" presStyleLbl="parChTrans1D2" presStyleIdx="2" presStyleCnt="6"/>
      <dgm:spPr/>
      <dgm:t>
        <a:bodyPr/>
        <a:lstStyle/>
        <a:p>
          <a:endParaRPr lang="el-GR"/>
        </a:p>
      </dgm:t>
    </dgm:pt>
    <dgm:pt modelId="{A4464425-161B-4575-A7E0-32D13AA898A7}" type="pres">
      <dgm:prSet presAssocID="{195A4D3E-5EE8-4C02-B77C-E407F5D4163E}" presName="connTx" presStyleLbl="parChTrans1D2" presStyleIdx="2" presStyleCnt="6"/>
      <dgm:spPr/>
      <dgm:t>
        <a:bodyPr/>
        <a:lstStyle/>
        <a:p>
          <a:endParaRPr lang="el-GR"/>
        </a:p>
      </dgm:t>
    </dgm:pt>
    <dgm:pt modelId="{A1B6500A-CF03-4D76-A0AE-16BE8B7082D5}" type="pres">
      <dgm:prSet presAssocID="{CE96A9CA-9B6F-4D9B-B950-B1029236FAB4}" presName="Name30" presStyleCnt="0"/>
      <dgm:spPr/>
    </dgm:pt>
    <dgm:pt modelId="{BD2026F0-736B-4CA5-B034-67FEBE23485F}" type="pres">
      <dgm:prSet presAssocID="{CE96A9CA-9B6F-4D9B-B950-B1029236FAB4}" presName="level2Shape" presStyleLbl="node2" presStyleIdx="2" presStyleCnt="6"/>
      <dgm:spPr/>
      <dgm:t>
        <a:bodyPr/>
        <a:lstStyle/>
        <a:p>
          <a:endParaRPr lang="el-GR"/>
        </a:p>
      </dgm:t>
    </dgm:pt>
    <dgm:pt modelId="{38EBF4A4-B03A-4586-A221-57EE1A0248D8}" type="pres">
      <dgm:prSet presAssocID="{CE96A9CA-9B6F-4D9B-B950-B1029236FAB4}" presName="hierChild3" presStyleCnt="0"/>
      <dgm:spPr/>
    </dgm:pt>
    <dgm:pt modelId="{12E6B4B1-D60C-4700-89BA-E888799CC29E}" type="pres">
      <dgm:prSet presAssocID="{15D16690-20B4-401E-8516-1EE791B79DAC}" presName="Name25" presStyleLbl="parChTrans1D2" presStyleIdx="3" presStyleCnt="6"/>
      <dgm:spPr/>
      <dgm:t>
        <a:bodyPr/>
        <a:lstStyle/>
        <a:p>
          <a:endParaRPr lang="el-GR"/>
        </a:p>
      </dgm:t>
    </dgm:pt>
    <dgm:pt modelId="{B996145A-2B74-47AA-A34B-541FB4020E8C}" type="pres">
      <dgm:prSet presAssocID="{15D16690-20B4-401E-8516-1EE791B79DAC}" presName="connTx" presStyleLbl="parChTrans1D2" presStyleIdx="3" presStyleCnt="6"/>
      <dgm:spPr/>
      <dgm:t>
        <a:bodyPr/>
        <a:lstStyle/>
        <a:p>
          <a:endParaRPr lang="el-GR"/>
        </a:p>
      </dgm:t>
    </dgm:pt>
    <dgm:pt modelId="{5029D07E-E500-4669-8DFE-1DAE5EE22706}" type="pres">
      <dgm:prSet presAssocID="{9165164B-EEE0-415D-9917-4174B2D5EA4F}" presName="Name30" presStyleCnt="0"/>
      <dgm:spPr/>
    </dgm:pt>
    <dgm:pt modelId="{4622C002-A267-4A00-A717-23D1F135C497}" type="pres">
      <dgm:prSet presAssocID="{9165164B-EEE0-415D-9917-4174B2D5EA4F}" presName="level2Shape" presStyleLbl="node2" presStyleIdx="3" presStyleCnt="6"/>
      <dgm:spPr/>
      <dgm:t>
        <a:bodyPr/>
        <a:lstStyle/>
        <a:p>
          <a:endParaRPr lang="el-GR"/>
        </a:p>
      </dgm:t>
    </dgm:pt>
    <dgm:pt modelId="{D7C9CA91-A667-4393-960F-A3CFA42F09B2}" type="pres">
      <dgm:prSet presAssocID="{9165164B-EEE0-415D-9917-4174B2D5EA4F}" presName="hierChild3" presStyleCnt="0"/>
      <dgm:spPr/>
    </dgm:pt>
    <dgm:pt modelId="{B2A700DC-FAB0-432B-9D66-55D98CA59C9A}" type="pres">
      <dgm:prSet presAssocID="{980308FA-387B-4AED-9CF7-04B036592BF7}" presName="Name25" presStyleLbl="parChTrans1D2" presStyleIdx="4" presStyleCnt="6"/>
      <dgm:spPr/>
      <dgm:t>
        <a:bodyPr/>
        <a:lstStyle/>
        <a:p>
          <a:endParaRPr lang="el-GR"/>
        </a:p>
      </dgm:t>
    </dgm:pt>
    <dgm:pt modelId="{563AE1BC-FCEE-49EC-A507-2F6F539A8819}" type="pres">
      <dgm:prSet presAssocID="{980308FA-387B-4AED-9CF7-04B036592BF7}" presName="connTx" presStyleLbl="parChTrans1D2" presStyleIdx="4" presStyleCnt="6"/>
      <dgm:spPr/>
      <dgm:t>
        <a:bodyPr/>
        <a:lstStyle/>
        <a:p>
          <a:endParaRPr lang="el-GR"/>
        </a:p>
      </dgm:t>
    </dgm:pt>
    <dgm:pt modelId="{80B4D856-1A4A-4090-8B3C-021A22841674}" type="pres">
      <dgm:prSet presAssocID="{0C7EE080-3851-4344-B25A-4E986FEAFBF2}" presName="Name30" presStyleCnt="0"/>
      <dgm:spPr/>
    </dgm:pt>
    <dgm:pt modelId="{65B4E8A1-C192-4418-A962-4AE0F65B1111}" type="pres">
      <dgm:prSet presAssocID="{0C7EE080-3851-4344-B25A-4E986FEAFBF2}" presName="level2Shape" presStyleLbl="node2" presStyleIdx="4" presStyleCnt="6"/>
      <dgm:spPr/>
      <dgm:t>
        <a:bodyPr/>
        <a:lstStyle/>
        <a:p>
          <a:endParaRPr lang="el-GR"/>
        </a:p>
      </dgm:t>
    </dgm:pt>
    <dgm:pt modelId="{BB9BAB55-3BBF-4EC6-91CA-8C627A8C2F38}" type="pres">
      <dgm:prSet presAssocID="{0C7EE080-3851-4344-B25A-4E986FEAFBF2}" presName="hierChild3" presStyleCnt="0"/>
      <dgm:spPr/>
    </dgm:pt>
    <dgm:pt modelId="{A619E311-AFBE-47D5-A938-04471EC88ECE}" type="pres">
      <dgm:prSet presAssocID="{8B200387-8373-4800-847D-CCE6B2D93C15}" presName="Name25" presStyleLbl="parChTrans1D2" presStyleIdx="5" presStyleCnt="6"/>
      <dgm:spPr/>
      <dgm:t>
        <a:bodyPr/>
        <a:lstStyle/>
        <a:p>
          <a:endParaRPr lang="el-GR"/>
        </a:p>
      </dgm:t>
    </dgm:pt>
    <dgm:pt modelId="{71E75466-7C58-46BC-8C31-8AEC2B0ED977}" type="pres">
      <dgm:prSet presAssocID="{8B200387-8373-4800-847D-CCE6B2D93C15}" presName="connTx" presStyleLbl="parChTrans1D2" presStyleIdx="5" presStyleCnt="6"/>
      <dgm:spPr/>
      <dgm:t>
        <a:bodyPr/>
        <a:lstStyle/>
        <a:p>
          <a:endParaRPr lang="el-GR"/>
        </a:p>
      </dgm:t>
    </dgm:pt>
    <dgm:pt modelId="{54DC782C-D56C-4617-AC98-107039296E6C}" type="pres">
      <dgm:prSet presAssocID="{1ED98E69-81F4-4915-B8ED-C914A1A52E6F}" presName="Name30" presStyleCnt="0"/>
      <dgm:spPr/>
    </dgm:pt>
    <dgm:pt modelId="{251237F1-5E96-46DD-8E9F-678E02121605}" type="pres">
      <dgm:prSet presAssocID="{1ED98E69-81F4-4915-B8ED-C914A1A52E6F}" presName="level2Shape" presStyleLbl="node2" presStyleIdx="5" presStyleCnt="6"/>
      <dgm:spPr/>
      <dgm:t>
        <a:bodyPr/>
        <a:lstStyle/>
        <a:p>
          <a:endParaRPr lang="el-GR"/>
        </a:p>
      </dgm:t>
    </dgm:pt>
    <dgm:pt modelId="{B9003D0E-FF6D-4586-81F1-92A36931035F}" type="pres">
      <dgm:prSet presAssocID="{1ED98E69-81F4-4915-B8ED-C914A1A52E6F}" presName="hierChild3" presStyleCnt="0"/>
      <dgm:spPr/>
    </dgm:pt>
    <dgm:pt modelId="{9DA07D31-B356-42C4-ADB9-9D207BBB3C60}" type="pres">
      <dgm:prSet presAssocID="{14FD5DBE-E315-4FD2-802D-ABB8B565DEC0}" presName="bgShapesFlow" presStyleCnt="0"/>
      <dgm:spPr/>
    </dgm:pt>
  </dgm:ptLst>
  <dgm:cxnLst>
    <dgm:cxn modelId="{46C4FA0B-7C6E-46F8-8B16-E046E7383844}" type="presOf" srcId="{0C7EE080-3851-4344-B25A-4E986FEAFBF2}" destId="{65B4E8A1-C192-4418-A962-4AE0F65B1111}" srcOrd="0" destOrd="0" presId="urn:microsoft.com/office/officeart/2005/8/layout/hierarchy5"/>
    <dgm:cxn modelId="{563494D2-EFE9-49EF-9CB9-7D486500E590}" type="presOf" srcId="{15D16690-20B4-401E-8516-1EE791B79DAC}" destId="{B996145A-2B74-47AA-A34B-541FB4020E8C}" srcOrd="1" destOrd="0" presId="urn:microsoft.com/office/officeart/2005/8/layout/hierarchy5"/>
    <dgm:cxn modelId="{6E5CE38A-5A1A-4DC4-82B6-76AE6C83B2AD}" srcId="{14FD5DBE-E315-4FD2-802D-ABB8B565DEC0}" destId="{D49D4947-1340-4A66-B066-4311B540BA15}" srcOrd="0" destOrd="0" parTransId="{8A67C959-9095-4765-98BE-BBD50518EAA1}" sibTransId="{D8805066-7C83-4349-BA4C-5C3D293DEE2D}"/>
    <dgm:cxn modelId="{CA0F3A21-2784-4D86-A228-8AFDB0885C20}" type="presOf" srcId="{1ED98E69-81F4-4915-B8ED-C914A1A52E6F}" destId="{251237F1-5E96-46DD-8E9F-678E02121605}" srcOrd="0" destOrd="0" presId="urn:microsoft.com/office/officeart/2005/8/layout/hierarchy5"/>
    <dgm:cxn modelId="{0F1BA160-55DB-49E9-8B8B-ADCF15A56656}" type="presOf" srcId="{8B200387-8373-4800-847D-CCE6B2D93C15}" destId="{A619E311-AFBE-47D5-A938-04471EC88ECE}" srcOrd="0" destOrd="0" presId="urn:microsoft.com/office/officeart/2005/8/layout/hierarchy5"/>
    <dgm:cxn modelId="{3DA9F588-A04E-4374-9AD6-26D591EAA573}" type="presOf" srcId="{980308FA-387B-4AED-9CF7-04B036592BF7}" destId="{B2A700DC-FAB0-432B-9D66-55D98CA59C9A}" srcOrd="0" destOrd="0" presId="urn:microsoft.com/office/officeart/2005/8/layout/hierarchy5"/>
    <dgm:cxn modelId="{D16697C5-1480-4562-A1AC-1E6152AA7DF2}" srcId="{D49D4947-1340-4A66-B066-4311B540BA15}" destId="{9165164B-EEE0-415D-9917-4174B2D5EA4F}" srcOrd="3" destOrd="0" parTransId="{15D16690-20B4-401E-8516-1EE791B79DAC}" sibTransId="{496047BF-7304-497C-9E88-47392EF34FB7}"/>
    <dgm:cxn modelId="{B7B282FC-19C0-42DA-8A8E-75097D750276}" type="presOf" srcId="{195A4D3E-5EE8-4C02-B77C-E407F5D4163E}" destId="{870D5B34-EC5F-46C8-A5A2-CC4783CB777D}" srcOrd="0" destOrd="0" presId="urn:microsoft.com/office/officeart/2005/8/layout/hierarchy5"/>
    <dgm:cxn modelId="{C91E8296-5A57-4B2C-ABBA-93AEB3934E92}" type="presOf" srcId="{BC03F439-56A5-4608-8C73-4C8822C39704}" destId="{23CBDC56-476E-4963-B6ED-8ABF83FB51EB}" srcOrd="1" destOrd="0" presId="urn:microsoft.com/office/officeart/2005/8/layout/hierarchy5"/>
    <dgm:cxn modelId="{CD43A1B4-CA53-429F-BB51-2B3FCBB8F295}" srcId="{D49D4947-1340-4A66-B066-4311B540BA15}" destId="{0C7EE080-3851-4344-B25A-4E986FEAFBF2}" srcOrd="4" destOrd="0" parTransId="{980308FA-387B-4AED-9CF7-04B036592BF7}" sibTransId="{228E8A2B-E397-4FBD-83C3-7F5E7524660E}"/>
    <dgm:cxn modelId="{443AD943-DF34-4966-B750-0D4B5C05D281}" type="presOf" srcId="{BC03F439-56A5-4608-8C73-4C8822C39704}" destId="{5C8E33EB-2A7F-40E8-A0A0-D21029941F5A}" srcOrd="0" destOrd="0" presId="urn:microsoft.com/office/officeart/2005/8/layout/hierarchy5"/>
    <dgm:cxn modelId="{DBFC0041-E890-4FFE-9B5B-521A0B9648D1}" srcId="{D49D4947-1340-4A66-B066-4311B540BA15}" destId="{CE96A9CA-9B6F-4D9B-B950-B1029236FAB4}" srcOrd="2" destOrd="0" parTransId="{195A4D3E-5EE8-4C02-B77C-E407F5D4163E}" sibTransId="{F50ED867-815B-40E2-91FE-77820F2A0BB9}"/>
    <dgm:cxn modelId="{448BFBDA-6E87-4057-B87F-805DD1BE0279}" type="presOf" srcId="{8B200387-8373-4800-847D-CCE6B2D93C15}" destId="{71E75466-7C58-46BC-8C31-8AEC2B0ED977}" srcOrd="1" destOrd="0" presId="urn:microsoft.com/office/officeart/2005/8/layout/hierarchy5"/>
    <dgm:cxn modelId="{B3ABC728-1434-4C27-9015-8B50A4E3FDE1}" type="presOf" srcId="{9165164B-EEE0-415D-9917-4174B2D5EA4F}" destId="{4622C002-A267-4A00-A717-23D1F135C497}" srcOrd="0" destOrd="0" presId="urn:microsoft.com/office/officeart/2005/8/layout/hierarchy5"/>
    <dgm:cxn modelId="{5E69A490-5654-46FC-9FDD-C6186F0A3980}" type="presOf" srcId="{CE96A9CA-9B6F-4D9B-B950-B1029236FAB4}" destId="{BD2026F0-736B-4CA5-B034-67FEBE23485F}" srcOrd="0" destOrd="0" presId="urn:microsoft.com/office/officeart/2005/8/layout/hierarchy5"/>
    <dgm:cxn modelId="{CAE4DCBF-63AD-4291-B246-04338D48EABC}" type="presOf" srcId="{195A4D3E-5EE8-4C02-B77C-E407F5D4163E}" destId="{A4464425-161B-4575-A7E0-32D13AA898A7}" srcOrd="1" destOrd="0" presId="urn:microsoft.com/office/officeart/2005/8/layout/hierarchy5"/>
    <dgm:cxn modelId="{92D4A4D8-C0C1-43C2-8E35-C8A483A65232}" type="presOf" srcId="{980308FA-387B-4AED-9CF7-04B036592BF7}" destId="{563AE1BC-FCEE-49EC-A507-2F6F539A8819}" srcOrd="1" destOrd="0" presId="urn:microsoft.com/office/officeart/2005/8/layout/hierarchy5"/>
    <dgm:cxn modelId="{548F55F8-7679-4312-B51B-619D7E6F7CBF}" srcId="{D49D4947-1340-4A66-B066-4311B540BA15}" destId="{1ED98E69-81F4-4915-B8ED-C914A1A52E6F}" srcOrd="5" destOrd="0" parTransId="{8B200387-8373-4800-847D-CCE6B2D93C15}" sibTransId="{3D8D1009-C277-4FFC-BA5C-678E54C3BA8D}"/>
    <dgm:cxn modelId="{9CEDED34-1A12-4A34-98BD-E0926EFC4D90}" srcId="{D49D4947-1340-4A66-B066-4311B540BA15}" destId="{A3830184-DDF7-44A6-9AB2-8A6C32395CBD}" srcOrd="0" destOrd="0" parTransId="{BC03F439-56A5-4608-8C73-4C8822C39704}" sibTransId="{197AE47D-5A7F-4983-B27B-58FE957343D7}"/>
    <dgm:cxn modelId="{D62CD0DB-D638-40FE-99C7-9D9C1E7F2DE2}" type="presOf" srcId="{A3830184-DDF7-44A6-9AB2-8A6C32395CBD}" destId="{73D27396-83A8-43B8-A4BD-97070372A22B}" srcOrd="0" destOrd="0" presId="urn:microsoft.com/office/officeart/2005/8/layout/hierarchy5"/>
    <dgm:cxn modelId="{F0AE45B5-E9F2-4858-A144-52CA02D2DAFD}" type="presOf" srcId="{A00D8B4E-2776-4FF4-A583-17BD308B0A31}" destId="{CAD80E5C-D0D7-409F-A2BD-6EF1FF9E654D}" srcOrd="0" destOrd="0" presId="urn:microsoft.com/office/officeart/2005/8/layout/hierarchy5"/>
    <dgm:cxn modelId="{82EE9A13-CA32-4BD0-BD25-3C57F362953E}" type="presOf" srcId="{7EE6626D-961C-4EDA-815F-87084024C92B}" destId="{5F0E6DEF-4077-4EDB-81AF-F46F6BA1C0C8}" srcOrd="0" destOrd="0" presId="urn:microsoft.com/office/officeart/2005/8/layout/hierarchy5"/>
    <dgm:cxn modelId="{D0B0F9BF-63A5-4E42-AC21-80598F57F9FF}" srcId="{D49D4947-1340-4A66-B066-4311B540BA15}" destId="{7EE6626D-961C-4EDA-815F-87084024C92B}" srcOrd="1" destOrd="0" parTransId="{A00D8B4E-2776-4FF4-A583-17BD308B0A31}" sibTransId="{DFADF82D-A935-43EA-8FEB-9B7A641ABF0F}"/>
    <dgm:cxn modelId="{C61B7E77-EAFE-49D6-8857-CFAA831D0BCA}" type="presOf" srcId="{15D16690-20B4-401E-8516-1EE791B79DAC}" destId="{12E6B4B1-D60C-4700-89BA-E888799CC29E}" srcOrd="0" destOrd="0" presId="urn:microsoft.com/office/officeart/2005/8/layout/hierarchy5"/>
    <dgm:cxn modelId="{B2AB2966-6E27-4355-851A-5D9C54FC646D}" type="presOf" srcId="{A00D8B4E-2776-4FF4-A583-17BD308B0A31}" destId="{EB6171C3-6261-4AC8-81B3-2DD5E783AA02}" srcOrd="1" destOrd="0" presId="urn:microsoft.com/office/officeart/2005/8/layout/hierarchy5"/>
    <dgm:cxn modelId="{0F98B3CD-24A2-4C58-85CD-46095755E6A1}" type="presOf" srcId="{D49D4947-1340-4A66-B066-4311B540BA15}" destId="{0162F476-F74D-4A8D-AE80-7C840E4BEA90}" srcOrd="0" destOrd="0" presId="urn:microsoft.com/office/officeart/2005/8/layout/hierarchy5"/>
    <dgm:cxn modelId="{71CF1FDF-CA2E-4B10-8B08-1FBCB0183E73}" type="presOf" srcId="{14FD5DBE-E315-4FD2-802D-ABB8B565DEC0}" destId="{2C3A2D6E-CBB3-4451-9824-934AB9FADBCD}" srcOrd="0" destOrd="0" presId="urn:microsoft.com/office/officeart/2005/8/layout/hierarchy5"/>
    <dgm:cxn modelId="{0FB9CC31-EC0A-4236-8C59-437F26E9E245}" type="presParOf" srcId="{2C3A2D6E-CBB3-4451-9824-934AB9FADBCD}" destId="{05C77C60-D0CC-445C-8F68-A95EC577A920}" srcOrd="0" destOrd="0" presId="urn:microsoft.com/office/officeart/2005/8/layout/hierarchy5"/>
    <dgm:cxn modelId="{B086B2D7-54A0-4E61-B4FA-D0D8F1E76D35}" type="presParOf" srcId="{05C77C60-D0CC-445C-8F68-A95EC577A920}" destId="{B98484D1-0343-4564-B654-215DDB10A29B}" srcOrd="0" destOrd="0" presId="urn:microsoft.com/office/officeart/2005/8/layout/hierarchy5"/>
    <dgm:cxn modelId="{E17AA6CE-BEEB-44BD-810D-DD06FAA50F2C}" type="presParOf" srcId="{B98484D1-0343-4564-B654-215DDB10A29B}" destId="{C008FC08-1299-4782-B218-6771086431A5}" srcOrd="0" destOrd="0" presId="urn:microsoft.com/office/officeart/2005/8/layout/hierarchy5"/>
    <dgm:cxn modelId="{E831C61C-B01B-4164-9928-1DB27D8E9F14}" type="presParOf" srcId="{C008FC08-1299-4782-B218-6771086431A5}" destId="{0162F476-F74D-4A8D-AE80-7C840E4BEA90}" srcOrd="0" destOrd="0" presId="urn:microsoft.com/office/officeart/2005/8/layout/hierarchy5"/>
    <dgm:cxn modelId="{FE52C603-6F03-455E-8417-20271484C3B6}" type="presParOf" srcId="{C008FC08-1299-4782-B218-6771086431A5}" destId="{96BAC6AB-A70D-4A0C-AC3B-1828E81A7BBB}" srcOrd="1" destOrd="0" presId="urn:microsoft.com/office/officeart/2005/8/layout/hierarchy5"/>
    <dgm:cxn modelId="{F7E4D779-F932-4080-9612-E9D3FD82C9AF}" type="presParOf" srcId="{96BAC6AB-A70D-4A0C-AC3B-1828E81A7BBB}" destId="{5C8E33EB-2A7F-40E8-A0A0-D21029941F5A}" srcOrd="0" destOrd="0" presId="urn:microsoft.com/office/officeart/2005/8/layout/hierarchy5"/>
    <dgm:cxn modelId="{A89E35F3-F2B7-4FB2-AE85-0F32F1D83025}" type="presParOf" srcId="{5C8E33EB-2A7F-40E8-A0A0-D21029941F5A}" destId="{23CBDC56-476E-4963-B6ED-8ABF83FB51EB}" srcOrd="0" destOrd="0" presId="urn:microsoft.com/office/officeart/2005/8/layout/hierarchy5"/>
    <dgm:cxn modelId="{8B3F5832-37E9-49C6-94BA-7F2CACDD3FA8}" type="presParOf" srcId="{96BAC6AB-A70D-4A0C-AC3B-1828E81A7BBB}" destId="{7CB4228C-821C-4076-8F4A-A194E5CD2127}" srcOrd="1" destOrd="0" presId="urn:microsoft.com/office/officeart/2005/8/layout/hierarchy5"/>
    <dgm:cxn modelId="{0BA895A7-D90E-4714-8F79-8476FBD299E6}" type="presParOf" srcId="{7CB4228C-821C-4076-8F4A-A194E5CD2127}" destId="{73D27396-83A8-43B8-A4BD-97070372A22B}" srcOrd="0" destOrd="0" presId="urn:microsoft.com/office/officeart/2005/8/layout/hierarchy5"/>
    <dgm:cxn modelId="{473B7A31-46F9-4327-A8AA-6918B4AC9551}" type="presParOf" srcId="{7CB4228C-821C-4076-8F4A-A194E5CD2127}" destId="{90FDB957-795F-461C-A1DE-07748E330267}" srcOrd="1" destOrd="0" presId="urn:microsoft.com/office/officeart/2005/8/layout/hierarchy5"/>
    <dgm:cxn modelId="{76950A01-35EB-4FA6-938E-EFE45F08300B}" type="presParOf" srcId="{96BAC6AB-A70D-4A0C-AC3B-1828E81A7BBB}" destId="{CAD80E5C-D0D7-409F-A2BD-6EF1FF9E654D}" srcOrd="2" destOrd="0" presId="urn:microsoft.com/office/officeart/2005/8/layout/hierarchy5"/>
    <dgm:cxn modelId="{28075085-C93E-4DE8-8B41-9740D969330B}" type="presParOf" srcId="{CAD80E5C-D0D7-409F-A2BD-6EF1FF9E654D}" destId="{EB6171C3-6261-4AC8-81B3-2DD5E783AA02}" srcOrd="0" destOrd="0" presId="urn:microsoft.com/office/officeart/2005/8/layout/hierarchy5"/>
    <dgm:cxn modelId="{F05A30C6-5DCC-4294-BD1E-FACECBBD976F}" type="presParOf" srcId="{96BAC6AB-A70D-4A0C-AC3B-1828E81A7BBB}" destId="{080D405F-B3F1-48C4-9194-F3E82AE2B086}" srcOrd="3" destOrd="0" presId="urn:microsoft.com/office/officeart/2005/8/layout/hierarchy5"/>
    <dgm:cxn modelId="{DAA9CAFF-8295-471C-8655-1B0FEA8A7FF6}" type="presParOf" srcId="{080D405F-B3F1-48C4-9194-F3E82AE2B086}" destId="{5F0E6DEF-4077-4EDB-81AF-F46F6BA1C0C8}" srcOrd="0" destOrd="0" presId="urn:microsoft.com/office/officeart/2005/8/layout/hierarchy5"/>
    <dgm:cxn modelId="{5DDC8351-1E7D-41F2-AC0B-DCC5236884AF}" type="presParOf" srcId="{080D405F-B3F1-48C4-9194-F3E82AE2B086}" destId="{A9981FE9-C340-47A8-A1CD-E04DF2E861FB}" srcOrd="1" destOrd="0" presId="urn:microsoft.com/office/officeart/2005/8/layout/hierarchy5"/>
    <dgm:cxn modelId="{3D5F9D5A-3DCC-4CD1-A03D-C98C8350D439}" type="presParOf" srcId="{96BAC6AB-A70D-4A0C-AC3B-1828E81A7BBB}" destId="{870D5B34-EC5F-46C8-A5A2-CC4783CB777D}" srcOrd="4" destOrd="0" presId="urn:microsoft.com/office/officeart/2005/8/layout/hierarchy5"/>
    <dgm:cxn modelId="{E5DCEAE3-47C9-4899-93EB-F90ED6005B26}" type="presParOf" srcId="{870D5B34-EC5F-46C8-A5A2-CC4783CB777D}" destId="{A4464425-161B-4575-A7E0-32D13AA898A7}" srcOrd="0" destOrd="0" presId="urn:microsoft.com/office/officeart/2005/8/layout/hierarchy5"/>
    <dgm:cxn modelId="{FA64670A-45F0-4274-B15C-5A20200393A1}" type="presParOf" srcId="{96BAC6AB-A70D-4A0C-AC3B-1828E81A7BBB}" destId="{A1B6500A-CF03-4D76-A0AE-16BE8B7082D5}" srcOrd="5" destOrd="0" presId="urn:microsoft.com/office/officeart/2005/8/layout/hierarchy5"/>
    <dgm:cxn modelId="{1AE912F4-4D1F-42F7-805F-974E17AC9EAF}" type="presParOf" srcId="{A1B6500A-CF03-4D76-A0AE-16BE8B7082D5}" destId="{BD2026F0-736B-4CA5-B034-67FEBE23485F}" srcOrd="0" destOrd="0" presId="urn:microsoft.com/office/officeart/2005/8/layout/hierarchy5"/>
    <dgm:cxn modelId="{727616D6-4F07-4DA9-A09B-E5FA62014466}" type="presParOf" srcId="{A1B6500A-CF03-4D76-A0AE-16BE8B7082D5}" destId="{38EBF4A4-B03A-4586-A221-57EE1A0248D8}" srcOrd="1" destOrd="0" presId="urn:microsoft.com/office/officeart/2005/8/layout/hierarchy5"/>
    <dgm:cxn modelId="{98946836-7A52-406A-BF57-F11F9D3D7D98}" type="presParOf" srcId="{96BAC6AB-A70D-4A0C-AC3B-1828E81A7BBB}" destId="{12E6B4B1-D60C-4700-89BA-E888799CC29E}" srcOrd="6" destOrd="0" presId="urn:microsoft.com/office/officeart/2005/8/layout/hierarchy5"/>
    <dgm:cxn modelId="{F9CABC8D-12B3-4F2D-8025-05DB45181E8C}" type="presParOf" srcId="{12E6B4B1-D60C-4700-89BA-E888799CC29E}" destId="{B996145A-2B74-47AA-A34B-541FB4020E8C}" srcOrd="0" destOrd="0" presId="urn:microsoft.com/office/officeart/2005/8/layout/hierarchy5"/>
    <dgm:cxn modelId="{ACA28CBC-CBD2-47FB-B054-06E7C3B06D89}" type="presParOf" srcId="{96BAC6AB-A70D-4A0C-AC3B-1828E81A7BBB}" destId="{5029D07E-E500-4669-8DFE-1DAE5EE22706}" srcOrd="7" destOrd="0" presId="urn:microsoft.com/office/officeart/2005/8/layout/hierarchy5"/>
    <dgm:cxn modelId="{514EF7B6-045A-4509-B81D-D07B72C4E7EE}" type="presParOf" srcId="{5029D07E-E500-4669-8DFE-1DAE5EE22706}" destId="{4622C002-A267-4A00-A717-23D1F135C497}" srcOrd="0" destOrd="0" presId="urn:microsoft.com/office/officeart/2005/8/layout/hierarchy5"/>
    <dgm:cxn modelId="{6BB9B162-D956-4EE7-BAC6-E0B3A5DC3A25}" type="presParOf" srcId="{5029D07E-E500-4669-8DFE-1DAE5EE22706}" destId="{D7C9CA91-A667-4393-960F-A3CFA42F09B2}" srcOrd="1" destOrd="0" presId="urn:microsoft.com/office/officeart/2005/8/layout/hierarchy5"/>
    <dgm:cxn modelId="{E534F61C-67B4-4E1A-A257-8FAD62296E8E}" type="presParOf" srcId="{96BAC6AB-A70D-4A0C-AC3B-1828E81A7BBB}" destId="{B2A700DC-FAB0-432B-9D66-55D98CA59C9A}" srcOrd="8" destOrd="0" presId="urn:microsoft.com/office/officeart/2005/8/layout/hierarchy5"/>
    <dgm:cxn modelId="{1A526517-65C5-4D73-A889-DDD0E5F80AAC}" type="presParOf" srcId="{B2A700DC-FAB0-432B-9D66-55D98CA59C9A}" destId="{563AE1BC-FCEE-49EC-A507-2F6F539A8819}" srcOrd="0" destOrd="0" presId="urn:microsoft.com/office/officeart/2005/8/layout/hierarchy5"/>
    <dgm:cxn modelId="{5F65B52A-1C62-4EF4-BD48-DF052F4ABF8F}" type="presParOf" srcId="{96BAC6AB-A70D-4A0C-AC3B-1828E81A7BBB}" destId="{80B4D856-1A4A-4090-8B3C-021A22841674}" srcOrd="9" destOrd="0" presId="urn:microsoft.com/office/officeart/2005/8/layout/hierarchy5"/>
    <dgm:cxn modelId="{E46A86B9-6E9E-4338-955E-8359A4D2778F}" type="presParOf" srcId="{80B4D856-1A4A-4090-8B3C-021A22841674}" destId="{65B4E8A1-C192-4418-A962-4AE0F65B1111}" srcOrd="0" destOrd="0" presId="urn:microsoft.com/office/officeart/2005/8/layout/hierarchy5"/>
    <dgm:cxn modelId="{6D8E1D8F-E4AC-4B11-ACB6-5161C77AC1FB}" type="presParOf" srcId="{80B4D856-1A4A-4090-8B3C-021A22841674}" destId="{BB9BAB55-3BBF-4EC6-91CA-8C627A8C2F38}" srcOrd="1" destOrd="0" presId="urn:microsoft.com/office/officeart/2005/8/layout/hierarchy5"/>
    <dgm:cxn modelId="{312339E3-CBFD-4EDE-8249-ADE882EE4F18}" type="presParOf" srcId="{96BAC6AB-A70D-4A0C-AC3B-1828E81A7BBB}" destId="{A619E311-AFBE-47D5-A938-04471EC88ECE}" srcOrd="10" destOrd="0" presId="urn:microsoft.com/office/officeart/2005/8/layout/hierarchy5"/>
    <dgm:cxn modelId="{7D18AC47-BD9D-4F83-852F-CEF5AF1AD87A}" type="presParOf" srcId="{A619E311-AFBE-47D5-A938-04471EC88ECE}" destId="{71E75466-7C58-46BC-8C31-8AEC2B0ED977}" srcOrd="0" destOrd="0" presId="urn:microsoft.com/office/officeart/2005/8/layout/hierarchy5"/>
    <dgm:cxn modelId="{5E1A2BCF-6D04-4958-8BF1-B98F0399E8C7}" type="presParOf" srcId="{96BAC6AB-A70D-4A0C-AC3B-1828E81A7BBB}" destId="{54DC782C-D56C-4617-AC98-107039296E6C}" srcOrd="11" destOrd="0" presId="urn:microsoft.com/office/officeart/2005/8/layout/hierarchy5"/>
    <dgm:cxn modelId="{ED24E829-FE16-47D6-8848-90E7234CF48A}" type="presParOf" srcId="{54DC782C-D56C-4617-AC98-107039296E6C}" destId="{251237F1-5E96-46DD-8E9F-678E02121605}" srcOrd="0" destOrd="0" presId="urn:microsoft.com/office/officeart/2005/8/layout/hierarchy5"/>
    <dgm:cxn modelId="{70F38B20-4DF2-43B2-A3FA-45C18C8FE125}" type="presParOf" srcId="{54DC782C-D56C-4617-AC98-107039296E6C}" destId="{B9003D0E-FF6D-4586-81F1-92A36931035F}" srcOrd="1" destOrd="0" presId="urn:microsoft.com/office/officeart/2005/8/layout/hierarchy5"/>
    <dgm:cxn modelId="{1867C271-2DD3-4159-85B4-F068A4428498}" type="presParOf" srcId="{2C3A2D6E-CBB3-4451-9824-934AB9FADBCD}" destId="{9DA07D31-B356-42C4-ADB9-9D207BBB3C6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FD5DBE-E315-4FD2-802D-ABB8B565DEC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9D4947-1340-4A66-B066-4311B540BA15}">
      <dgm:prSet phldrT="[Κείμενο]" custT="1"/>
      <dgm:spPr>
        <a:solidFill>
          <a:srgbClr val="008000"/>
        </a:solidFill>
      </dgm:spPr>
      <dgm:t>
        <a:bodyPr/>
        <a:lstStyle/>
        <a:p>
          <a:r>
            <a:rPr lang="el-GR" sz="2000" b="1" dirty="0" smtClean="0"/>
            <a:t>Δευτερεύουσες ενέργειες </a:t>
          </a:r>
          <a:endParaRPr lang="el-GR" sz="2000" b="1" dirty="0"/>
        </a:p>
      </dgm:t>
    </dgm:pt>
    <dgm:pt modelId="{8A67C959-9095-4765-98BE-BBD50518EAA1}" type="parTrans" cxnId="{6E5CE38A-5A1A-4DC4-82B6-76AE6C83B2AD}">
      <dgm:prSet/>
      <dgm:spPr/>
      <dgm:t>
        <a:bodyPr/>
        <a:lstStyle/>
        <a:p>
          <a:endParaRPr lang="el-GR"/>
        </a:p>
      </dgm:t>
    </dgm:pt>
    <dgm:pt modelId="{D8805066-7C83-4349-BA4C-5C3D293DEE2D}" type="sibTrans" cxnId="{6E5CE38A-5A1A-4DC4-82B6-76AE6C83B2AD}">
      <dgm:prSet/>
      <dgm:spPr/>
      <dgm:t>
        <a:bodyPr/>
        <a:lstStyle/>
        <a:p>
          <a:endParaRPr lang="el-GR"/>
        </a:p>
      </dgm:t>
    </dgm:pt>
    <dgm:pt modelId="{A3830184-DDF7-44A6-9AB2-8A6C32395CBD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Υποδομή της επιχείρησης </a:t>
          </a:r>
          <a:endParaRPr lang="el-GR" b="1" dirty="0">
            <a:solidFill>
              <a:schemeClr val="tx1"/>
            </a:solidFill>
          </a:endParaRPr>
        </a:p>
      </dgm:t>
    </dgm:pt>
    <dgm:pt modelId="{BC03F439-56A5-4608-8C73-4C8822C39704}" type="parTrans" cxnId="{9CEDED34-1A12-4A34-98BD-E0926EFC4D90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197AE47D-5A7F-4983-B27B-58FE957343D7}" type="sibTrans" cxnId="{9CEDED34-1A12-4A34-98BD-E0926EFC4D90}">
      <dgm:prSet/>
      <dgm:spPr/>
      <dgm:t>
        <a:bodyPr/>
        <a:lstStyle/>
        <a:p>
          <a:endParaRPr lang="el-GR"/>
        </a:p>
      </dgm:t>
    </dgm:pt>
    <dgm:pt modelId="{3584DF40-57CF-4791-90E9-4048D0B2EBB3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Διοίκηση Ανθρώπινων Πόρων</a:t>
          </a:r>
          <a:endParaRPr lang="el-GR" b="1" dirty="0">
            <a:solidFill>
              <a:schemeClr val="tx1"/>
            </a:solidFill>
          </a:endParaRPr>
        </a:p>
      </dgm:t>
    </dgm:pt>
    <dgm:pt modelId="{D788EFD2-5724-407E-BB14-315F7A92F36B}" type="parTrans" cxnId="{DC36C658-4E46-4C05-98F0-B9E5747343E4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58E3E911-45EF-4113-8FBF-BF00F0EEA981}" type="sibTrans" cxnId="{DC36C658-4E46-4C05-98F0-B9E5747343E4}">
      <dgm:prSet/>
      <dgm:spPr/>
      <dgm:t>
        <a:bodyPr/>
        <a:lstStyle/>
        <a:p>
          <a:endParaRPr lang="el-GR"/>
        </a:p>
      </dgm:t>
    </dgm:pt>
    <dgm:pt modelId="{2EFC57D6-80FF-4EA5-A8DD-45E4CE857ECE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Ανάπτυξη Έρευνας και Ανάπτυξη Τεχνολογίας</a:t>
          </a:r>
          <a:endParaRPr lang="el-GR" b="1" dirty="0">
            <a:solidFill>
              <a:schemeClr val="tx1"/>
            </a:solidFill>
          </a:endParaRPr>
        </a:p>
      </dgm:t>
    </dgm:pt>
    <dgm:pt modelId="{B699798A-C0B2-4B25-ADCD-8554243042BE}" type="parTrans" cxnId="{99410DEB-9176-4315-BE85-4BE8632109F7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CABE2C46-6054-4DF2-B8B0-B72AEC52C065}" type="sibTrans" cxnId="{99410DEB-9176-4315-BE85-4BE8632109F7}">
      <dgm:prSet/>
      <dgm:spPr/>
      <dgm:t>
        <a:bodyPr/>
        <a:lstStyle/>
        <a:p>
          <a:endParaRPr lang="el-GR"/>
        </a:p>
      </dgm:t>
    </dgm:pt>
    <dgm:pt modelId="{E0DCB981-56C5-42C4-95BA-6E7188AEF758}">
      <dgm:prSet phldrT="[Κείμενο]"/>
      <dgm:spPr>
        <a:solidFill>
          <a:srgbClr val="C0F6C3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Προμήθειες</a:t>
          </a:r>
          <a:endParaRPr lang="el-GR" b="1" dirty="0">
            <a:solidFill>
              <a:schemeClr val="tx1"/>
            </a:solidFill>
          </a:endParaRPr>
        </a:p>
      </dgm:t>
    </dgm:pt>
    <dgm:pt modelId="{D2B4E98E-C696-4670-BE1B-960D48F4313C}" type="parTrans" cxnId="{E5338BFC-7AD9-4BA1-BACC-873FC094BC61}">
      <dgm:prSet/>
      <dgm:spPr>
        <a:ln>
          <a:solidFill>
            <a:srgbClr val="006600"/>
          </a:solidFill>
        </a:ln>
      </dgm:spPr>
      <dgm:t>
        <a:bodyPr/>
        <a:lstStyle/>
        <a:p>
          <a:endParaRPr lang="el-GR"/>
        </a:p>
      </dgm:t>
    </dgm:pt>
    <dgm:pt modelId="{9D0A0CF2-825C-4E91-842F-9EC8A31B99E5}" type="sibTrans" cxnId="{E5338BFC-7AD9-4BA1-BACC-873FC094BC61}">
      <dgm:prSet/>
      <dgm:spPr/>
      <dgm:t>
        <a:bodyPr/>
        <a:lstStyle/>
        <a:p>
          <a:endParaRPr lang="el-GR"/>
        </a:p>
      </dgm:t>
    </dgm:pt>
    <dgm:pt modelId="{2C3A2D6E-CBB3-4451-9824-934AB9FADBCD}" type="pres">
      <dgm:prSet presAssocID="{14FD5DBE-E315-4FD2-802D-ABB8B565DE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5C77C60-D0CC-445C-8F68-A95EC577A920}" type="pres">
      <dgm:prSet presAssocID="{14FD5DBE-E315-4FD2-802D-ABB8B565DEC0}" presName="hierFlow" presStyleCnt="0"/>
      <dgm:spPr/>
    </dgm:pt>
    <dgm:pt modelId="{B98484D1-0343-4564-B654-215DDB10A29B}" type="pres">
      <dgm:prSet presAssocID="{14FD5DBE-E315-4FD2-802D-ABB8B565DE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008FC08-1299-4782-B218-6771086431A5}" type="pres">
      <dgm:prSet presAssocID="{D49D4947-1340-4A66-B066-4311B540BA15}" presName="Name17" presStyleCnt="0"/>
      <dgm:spPr/>
    </dgm:pt>
    <dgm:pt modelId="{0162F476-F74D-4A8D-AE80-7C840E4BEA90}" type="pres">
      <dgm:prSet presAssocID="{D49D4947-1340-4A66-B066-4311B540BA1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6BAC6AB-A70D-4A0C-AC3B-1828E81A7BBB}" type="pres">
      <dgm:prSet presAssocID="{D49D4947-1340-4A66-B066-4311B540BA15}" presName="hierChild2" presStyleCnt="0"/>
      <dgm:spPr/>
    </dgm:pt>
    <dgm:pt modelId="{5C8E33EB-2A7F-40E8-A0A0-D21029941F5A}" type="pres">
      <dgm:prSet presAssocID="{BC03F439-56A5-4608-8C73-4C8822C39704}" presName="Name25" presStyleLbl="parChTrans1D2" presStyleIdx="0" presStyleCnt="4"/>
      <dgm:spPr/>
      <dgm:t>
        <a:bodyPr/>
        <a:lstStyle/>
        <a:p>
          <a:endParaRPr lang="el-GR"/>
        </a:p>
      </dgm:t>
    </dgm:pt>
    <dgm:pt modelId="{23CBDC56-476E-4963-B6ED-8ABF83FB51EB}" type="pres">
      <dgm:prSet presAssocID="{BC03F439-56A5-4608-8C73-4C8822C39704}" presName="connTx" presStyleLbl="parChTrans1D2" presStyleIdx="0" presStyleCnt="4"/>
      <dgm:spPr/>
      <dgm:t>
        <a:bodyPr/>
        <a:lstStyle/>
        <a:p>
          <a:endParaRPr lang="el-GR"/>
        </a:p>
      </dgm:t>
    </dgm:pt>
    <dgm:pt modelId="{7CB4228C-821C-4076-8F4A-A194E5CD2127}" type="pres">
      <dgm:prSet presAssocID="{A3830184-DDF7-44A6-9AB2-8A6C32395CBD}" presName="Name30" presStyleCnt="0"/>
      <dgm:spPr/>
    </dgm:pt>
    <dgm:pt modelId="{73D27396-83A8-43B8-A4BD-97070372A22B}" type="pres">
      <dgm:prSet presAssocID="{A3830184-DDF7-44A6-9AB2-8A6C32395CBD}" presName="level2Shape" presStyleLbl="node2" presStyleIdx="0" presStyleCnt="4"/>
      <dgm:spPr/>
      <dgm:t>
        <a:bodyPr/>
        <a:lstStyle/>
        <a:p>
          <a:endParaRPr lang="el-GR"/>
        </a:p>
      </dgm:t>
    </dgm:pt>
    <dgm:pt modelId="{90FDB957-795F-461C-A1DE-07748E330267}" type="pres">
      <dgm:prSet presAssocID="{A3830184-DDF7-44A6-9AB2-8A6C32395CBD}" presName="hierChild3" presStyleCnt="0"/>
      <dgm:spPr/>
    </dgm:pt>
    <dgm:pt modelId="{04C712F5-C432-4489-8263-E9D5CB125EAD}" type="pres">
      <dgm:prSet presAssocID="{D788EFD2-5724-407E-BB14-315F7A92F36B}" presName="Name25" presStyleLbl="parChTrans1D2" presStyleIdx="1" presStyleCnt="4"/>
      <dgm:spPr/>
      <dgm:t>
        <a:bodyPr/>
        <a:lstStyle/>
        <a:p>
          <a:endParaRPr lang="el-GR"/>
        </a:p>
      </dgm:t>
    </dgm:pt>
    <dgm:pt modelId="{58570977-24D5-4F39-B27C-9797FF9A5FFF}" type="pres">
      <dgm:prSet presAssocID="{D788EFD2-5724-407E-BB14-315F7A92F36B}" presName="connTx" presStyleLbl="parChTrans1D2" presStyleIdx="1" presStyleCnt="4"/>
      <dgm:spPr/>
      <dgm:t>
        <a:bodyPr/>
        <a:lstStyle/>
        <a:p>
          <a:endParaRPr lang="el-GR"/>
        </a:p>
      </dgm:t>
    </dgm:pt>
    <dgm:pt modelId="{741F65A2-218F-4374-A590-5ABFE315630D}" type="pres">
      <dgm:prSet presAssocID="{3584DF40-57CF-4791-90E9-4048D0B2EBB3}" presName="Name30" presStyleCnt="0"/>
      <dgm:spPr/>
    </dgm:pt>
    <dgm:pt modelId="{17B01064-9EA3-4EC4-A24F-FA8EC6BEADA9}" type="pres">
      <dgm:prSet presAssocID="{3584DF40-57CF-4791-90E9-4048D0B2EBB3}" presName="level2Shape" presStyleLbl="node2" presStyleIdx="1" presStyleCnt="4"/>
      <dgm:spPr/>
      <dgm:t>
        <a:bodyPr/>
        <a:lstStyle/>
        <a:p>
          <a:endParaRPr lang="el-GR"/>
        </a:p>
      </dgm:t>
    </dgm:pt>
    <dgm:pt modelId="{66717B60-B4B9-4C17-AA11-B1C1885A135E}" type="pres">
      <dgm:prSet presAssocID="{3584DF40-57CF-4791-90E9-4048D0B2EBB3}" presName="hierChild3" presStyleCnt="0"/>
      <dgm:spPr/>
    </dgm:pt>
    <dgm:pt modelId="{1C9282D3-332C-49BA-A1F7-D384ED683097}" type="pres">
      <dgm:prSet presAssocID="{B699798A-C0B2-4B25-ADCD-8554243042BE}" presName="Name25" presStyleLbl="parChTrans1D2" presStyleIdx="2" presStyleCnt="4"/>
      <dgm:spPr/>
      <dgm:t>
        <a:bodyPr/>
        <a:lstStyle/>
        <a:p>
          <a:endParaRPr lang="el-GR"/>
        </a:p>
      </dgm:t>
    </dgm:pt>
    <dgm:pt modelId="{9E04CA6B-F3B1-4836-B1CD-D496032FC630}" type="pres">
      <dgm:prSet presAssocID="{B699798A-C0B2-4B25-ADCD-8554243042BE}" presName="connTx" presStyleLbl="parChTrans1D2" presStyleIdx="2" presStyleCnt="4"/>
      <dgm:spPr/>
      <dgm:t>
        <a:bodyPr/>
        <a:lstStyle/>
        <a:p>
          <a:endParaRPr lang="el-GR"/>
        </a:p>
      </dgm:t>
    </dgm:pt>
    <dgm:pt modelId="{B4844454-7819-4E46-A70A-D6C0DA91568E}" type="pres">
      <dgm:prSet presAssocID="{2EFC57D6-80FF-4EA5-A8DD-45E4CE857ECE}" presName="Name30" presStyleCnt="0"/>
      <dgm:spPr/>
    </dgm:pt>
    <dgm:pt modelId="{D3EFBFC3-C21E-4162-AA3A-DED2726A9A97}" type="pres">
      <dgm:prSet presAssocID="{2EFC57D6-80FF-4EA5-A8DD-45E4CE857ECE}" presName="level2Shape" presStyleLbl="node2" presStyleIdx="2" presStyleCnt="4"/>
      <dgm:spPr/>
      <dgm:t>
        <a:bodyPr/>
        <a:lstStyle/>
        <a:p>
          <a:endParaRPr lang="el-GR"/>
        </a:p>
      </dgm:t>
    </dgm:pt>
    <dgm:pt modelId="{3B3FE5F3-3702-447E-B25D-459FDE080713}" type="pres">
      <dgm:prSet presAssocID="{2EFC57D6-80FF-4EA5-A8DD-45E4CE857ECE}" presName="hierChild3" presStyleCnt="0"/>
      <dgm:spPr/>
    </dgm:pt>
    <dgm:pt modelId="{3F1626AA-C9EA-4B28-8D8B-50EAAD109EE5}" type="pres">
      <dgm:prSet presAssocID="{D2B4E98E-C696-4670-BE1B-960D48F4313C}" presName="Name25" presStyleLbl="parChTrans1D2" presStyleIdx="3" presStyleCnt="4"/>
      <dgm:spPr/>
      <dgm:t>
        <a:bodyPr/>
        <a:lstStyle/>
        <a:p>
          <a:endParaRPr lang="el-GR"/>
        </a:p>
      </dgm:t>
    </dgm:pt>
    <dgm:pt modelId="{CA9BC431-ED8D-4D3E-A6B7-D6D05ACB537F}" type="pres">
      <dgm:prSet presAssocID="{D2B4E98E-C696-4670-BE1B-960D48F4313C}" presName="connTx" presStyleLbl="parChTrans1D2" presStyleIdx="3" presStyleCnt="4"/>
      <dgm:spPr/>
      <dgm:t>
        <a:bodyPr/>
        <a:lstStyle/>
        <a:p>
          <a:endParaRPr lang="el-GR"/>
        </a:p>
      </dgm:t>
    </dgm:pt>
    <dgm:pt modelId="{163CA81E-C2BE-4818-865E-E5C5BB47A3C1}" type="pres">
      <dgm:prSet presAssocID="{E0DCB981-56C5-42C4-95BA-6E7188AEF758}" presName="Name30" presStyleCnt="0"/>
      <dgm:spPr/>
    </dgm:pt>
    <dgm:pt modelId="{B0C1A319-8B21-480C-BF55-11CB2E0A91CD}" type="pres">
      <dgm:prSet presAssocID="{E0DCB981-56C5-42C4-95BA-6E7188AEF758}" presName="level2Shape" presStyleLbl="node2" presStyleIdx="3" presStyleCnt="4"/>
      <dgm:spPr/>
      <dgm:t>
        <a:bodyPr/>
        <a:lstStyle/>
        <a:p>
          <a:endParaRPr lang="el-GR"/>
        </a:p>
      </dgm:t>
    </dgm:pt>
    <dgm:pt modelId="{FF60551B-8F63-4858-8444-8286F28D3CB5}" type="pres">
      <dgm:prSet presAssocID="{E0DCB981-56C5-42C4-95BA-6E7188AEF758}" presName="hierChild3" presStyleCnt="0"/>
      <dgm:spPr/>
    </dgm:pt>
    <dgm:pt modelId="{9DA07D31-B356-42C4-ADB9-9D207BBB3C60}" type="pres">
      <dgm:prSet presAssocID="{14FD5DBE-E315-4FD2-802D-ABB8B565DEC0}" presName="bgShapesFlow" presStyleCnt="0"/>
      <dgm:spPr/>
    </dgm:pt>
  </dgm:ptLst>
  <dgm:cxnLst>
    <dgm:cxn modelId="{3EA3D647-B029-443F-B677-07308306E0E1}" type="presOf" srcId="{BC03F439-56A5-4608-8C73-4C8822C39704}" destId="{5C8E33EB-2A7F-40E8-A0A0-D21029941F5A}" srcOrd="0" destOrd="0" presId="urn:microsoft.com/office/officeart/2005/8/layout/hierarchy5"/>
    <dgm:cxn modelId="{A6A3E80A-766E-47C8-A48A-025ABC00A48E}" type="presOf" srcId="{D2B4E98E-C696-4670-BE1B-960D48F4313C}" destId="{CA9BC431-ED8D-4D3E-A6B7-D6D05ACB537F}" srcOrd="1" destOrd="0" presId="urn:microsoft.com/office/officeart/2005/8/layout/hierarchy5"/>
    <dgm:cxn modelId="{68627DED-039F-485C-A74D-7846FA849F9D}" type="presOf" srcId="{B699798A-C0B2-4B25-ADCD-8554243042BE}" destId="{9E04CA6B-F3B1-4836-B1CD-D496032FC630}" srcOrd="1" destOrd="0" presId="urn:microsoft.com/office/officeart/2005/8/layout/hierarchy5"/>
    <dgm:cxn modelId="{DC36C658-4E46-4C05-98F0-B9E5747343E4}" srcId="{D49D4947-1340-4A66-B066-4311B540BA15}" destId="{3584DF40-57CF-4791-90E9-4048D0B2EBB3}" srcOrd="1" destOrd="0" parTransId="{D788EFD2-5724-407E-BB14-315F7A92F36B}" sibTransId="{58E3E911-45EF-4113-8FBF-BF00F0EEA981}"/>
    <dgm:cxn modelId="{6E5CE38A-5A1A-4DC4-82B6-76AE6C83B2AD}" srcId="{14FD5DBE-E315-4FD2-802D-ABB8B565DEC0}" destId="{D49D4947-1340-4A66-B066-4311B540BA15}" srcOrd="0" destOrd="0" parTransId="{8A67C959-9095-4765-98BE-BBD50518EAA1}" sibTransId="{D8805066-7C83-4349-BA4C-5C3D293DEE2D}"/>
    <dgm:cxn modelId="{762E97FA-48B3-46B8-AB13-D54519F03E5D}" type="presOf" srcId="{A3830184-DDF7-44A6-9AB2-8A6C32395CBD}" destId="{73D27396-83A8-43B8-A4BD-97070372A22B}" srcOrd="0" destOrd="0" presId="urn:microsoft.com/office/officeart/2005/8/layout/hierarchy5"/>
    <dgm:cxn modelId="{1CFAE861-39EB-4592-8BD6-7C1BF220A799}" type="presOf" srcId="{D49D4947-1340-4A66-B066-4311B540BA15}" destId="{0162F476-F74D-4A8D-AE80-7C840E4BEA90}" srcOrd="0" destOrd="0" presId="urn:microsoft.com/office/officeart/2005/8/layout/hierarchy5"/>
    <dgm:cxn modelId="{BA11CD25-6249-4412-8767-91E75E62678C}" type="presOf" srcId="{D2B4E98E-C696-4670-BE1B-960D48F4313C}" destId="{3F1626AA-C9EA-4B28-8D8B-50EAAD109EE5}" srcOrd="0" destOrd="0" presId="urn:microsoft.com/office/officeart/2005/8/layout/hierarchy5"/>
    <dgm:cxn modelId="{0371BA22-6981-45EB-ABA1-A55344D61A70}" type="presOf" srcId="{D788EFD2-5724-407E-BB14-315F7A92F36B}" destId="{58570977-24D5-4F39-B27C-9797FF9A5FFF}" srcOrd="1" destOrd="0" presId="urn:microsoft.com/office/officeart/2005/8/layout/hierarchy5"/>
    <dgm:cxn modelId="{1FE715BC-DDE6-41CC-A74D-048729E09E6D}" type="presOf" srcId="{E0DCB981-56C5-42C4-95BA-6E7188AEF758}" destId="{B0C1A319-8B21-480C-BF55-11CB2E0A91CD}" srcOrd="0" destOrd="0" presId="urn:microsoft.com/office/officeart/2005/8/layout/hierarchy5"/>
    <dgm:cxn modelId="{AA20F423-4F8C-45C0-BB5A-82DB58D29803}" type="presOf" srcId="{BC03F439-56A5-4608-8C73-4C8822C39704}" destId="{23CBDC56-476E-4963-B6ED-8ABF83FB51EB}" srcOrd="1" destOrd="0" presId="urn:microsoft.com/office/officeart/2005/8/layout/hierarchy5"/>
    <dgm:cxn modelId="{ABBA5CA1-EFFD-493E-82F3-30D9A58E3D4E}" type="presOf" srcId="{2EFC57D6-80FF-4EA5-A8DD-45E4CE857ECE}" destId="{D3EFBFC3-C21E-4162-AA3A-DED2726A9A97}" srcOrd="0" destOrd="0" presId="urn:microsoft.com/office/officeart/2005/8/layout/hierarchy5"/>
    <dgm:cxn modelId="{9D9F75C8-107A-4784-92FC-0587051EEAA6}" type="presOf" srcId="{D788EFD2-5724-407E-BB14-315F7A92F36B}" destId="{04C712F5-C432-4489-8263-E9D5CB125EAD}" srcOrd="0" destOrd="0" presId="urn:microsoft.com/office/officeart/2005/8/layout/hierarchy5"/>
    <dgm:cxn modelId="{C82D5BEA-9AF3-4E49-BA09-A19364CA66A2}" type="presOf" srcId="{3584DF40-57CF-4791-90E9-4048D0B2EBB3}" destId="{17B01064-9EA3-4EC4-A24F-FA8EC6BEADA9}" srcOrd="0" destOrd="0" presId="urn:microsoft.com/office/officeart/2005/8/layout/hierarchy5"/>
    <dgm:cxn modelId="{2A119AAB-C4B3-4507-BB76-75F4ECB6B98E}" type="presOf" srcId="{14FD5DBE-E315-4FD2-802D-ABB8B565DEC0}" destId="{2C3A2D6E-CBB3-4451-9824-934AB9FADBCD}" srcOrd="0" destOrd="0" presId="urn:microsoft.com/office/officeart/2005/8/layout/hierarchy5"/>
    <dgm:cxn modelId="{9CEDED34-1A12-4A34-98BD-E0926EFC4D90}" srcId="{D49D4947-1340-4A66-B066-4311B540BA15}" destId="{A3830184-DDF7-44A6-9AB2-8A6C32395CBD}" srcOrd="0" destOrd="0" parTransId="{BC03F439-56A5-4608-8C73-4C8822C39704}" sibTransId="{197AE47D-5A7F-4983-B27B-58FE957343D7}"/>
    <dgm:cxn modelId="{AC3ACFF1-105A-4341-83B9-FC92DC98ECBC}" type="presOf" srcId="{B699798A-C0B2-4B25-ADCD-8554243042BE}" destId="{1C9282D3-332C-49BA-A1F7-D384ED683097}" srcOrd="0" destOrd="0" presId="urn:microsoft.com/office/officeart/2005/8/layout/hierarchy5"/>
    <dgm:cxn modelId="{99410DEB-9176-4315-BE85-4BE8632109F7}" srcId="{D49D4947-1340-4A66-B066-4311B540BA15}" destId="{2EFC57D6-80FF-4EA5-A8DD-45E4CE857ECE}" srcOrd="2" destOrd="0" parTransId="{B699798A-C0B2-4B25-ADCD-8554243042BE}" sibTransId="{CABE2C46-6054-4DF2-B8B0-B72AEC52C065}"/>
    <dgm:cxn modelId="{E5338BFC-7AD9-4BA1-BACC-873FC094BC61}" srcId="{D49D4947-1340-4A66-B066-4311B540BA15}" destId="{E0DCB981-56C5-42C4-95BA-6E7188AEF758}" srcOrd="3" destOrd="0" parTransId="{D2B4E98E-C696-4670-BE1B-960D48F4313C}" sibTransId="{9D0A0CF2-825C-4E91-842F-9EC8A31B99E5}"/>
    <dgm:cxn modelId="{2B879EF9-782A-4964-B227-4A5124D429CC}" type="presParOf" srcId="{2C3A2D6E-CBB3-4451-9824-934AB9FADBCD}" destId="{05C77C60-D0CC-445C-8F68-A95EC577A920}" srcOrd="0" destOrd="0" presId="urn:microsoft.com/office/officeart/2005/8/layout/hierarchy5"/>
    <dgm:cxn modelId="{5244AF74-69BB-47B7-8421-D6FCC6BE8098}" type="presParOf" srcId="{05C77C60-D0CC-445C-8F68-A95EC577A920}" destId="{B98484D1-0343-4564-B654-215DDB10A29B}" srcOrd="0" destOrd="0" presId="urn:microsoft.com/office/officeart/2005/8/layout/hierarchy5"/>
    <dgm:cxn modelId="{FF8D8122-5DDB-40A5-8FEC-5A9D74CE60BC}" type="presParOf" srcId="{B98484D1-0343-4564-B654-215DDB10A29B}" destId="{C008FC08-1299-4782-B218-6771086431A5}" srcOrd="0" destOrd="0" presId="urn:microsoft.com/office/officeart/2005/8/layout/hierarchy5"/>
    <dgm:cxn modelId="{808E2C07-1A82-4F7E-A5F2-ADD188C939A4}" type="presParOf" srcId="{C008FC08-1299-4782-B218-6771086431A5}" destId="{0162F476-F74D-4A8D-AE80-7C840E4BEA90}" srcOrd="0" destOrd="0" presId="urn:microsoft.com/office/officeart/2005/8/layout/hierarchy5"/>
    <dgm:cxn modelId="{33FEA6C7-E95E-4108-8E5B-964DDD80E609}" type="presParOf" srcId="{C008FC08-1299-4782-B218-6771086431A5}" destId="{96BAC6AB-A70D-4A0C-AC3B-1828E81A7BBB}" srcOrd="1" destOrd="0" presId="urn:microsoft.com/office/officeart/2005/8/layout/hierarchy5"/>
    <dgm:cxn modelId="{2A9C529D-CC57-46CE-86AC-1268F8784538}" type="presParOf" srcId="{96BAC6AB-A70D-4A0C-AC3B-1828E81A7BBB}" destId="{5C8E33EB-2A7F-40E8-A0A0-D21029941F5A}" srcOrd="0" destOrd="0" presId="urn:microsoft.com/office/officeart/2005/8/layout/hierarchy5"/>
    <dgm:cxn modelId="{8A977F05-B8B0-4F15-A67D-5C41838DF74B}" type="presParOf" srcId="{5C8E33EB-2A7F-40E8-A0A0-D21029941F5A}" destId="{23CBDC56-476E-4963-B6ED-8ABF83FB51EB}" srcOrd="0" destOrd="0" presId="urn:microsoft.com/office/officeart/2005/8/layout/hierarchy5"/>
    <dgm:cxn modelId="{B6455D9D-EF7E-4311-ADE8-1972E801D573}" type="presParOf" srcId="{96BAC6AB-A70D-4A0C-AC3B-1828E81A7BBB}" destId="{7CB4228C-821C-4076-8F4A-A194E5CD2127}" srcOrd="1" destOrd="0" presId="urn:microsoft.com/office/officeart/2005/8/layout/hierarchy5"/>
    <dgm:cxn modelId="{211013CF-9144-43E8-AA89-52ADBE930C72}" type="presParOf" srcId="{7CB4228C-821C-4076-8F4A-A194E5CD2127}" destId="{73D27396-83A8-43B8-A4BD-97070372A22B}" srcOrd="0" destOrd="0" presId="urn:microsoft.com/office/officeart/2005/8/layout/hierarchy5"/>
    <dgm:cxn modelId="{8551E960-7CF2-4D2F-9206-3E2F4558DD76}" type="presParOf" srcId="{7CB4228C-821C-4076-8F4A-A194E5CD2127}" destId="{90FDB957-795F-461C-A1DE-07748E330267}" srcOrd="1" destOrd="0" presId="urn:microsoft.com/office/officeart/2005/8/layout/hierarchy5"/>
    <dgm:cxn modelId="{8C68CA04-5B49-4A19-8205-8D6F0AC9DE14}" type="presParOf" srcId="{96BAC6AB-A70D-4A0C-AC3B-1828E81A7BBB}" destId="{04C712F5-C432-4489-8263-E9D5CB125EAD}" srcOrd="2" destOrd="0" presId="urn:microsoft.com/office/officeart/2005/8/layout/hierarchy5"/>
    <dgm:cxn modelId="{E570D631-FEEB-4276-8C1C-03FD77DA61E5}" type="presParOf" srcId="{04C712F5-C432-4489-8263-E9D5CB125EAD}" destId="{58570977-24D5-4F39-B27C-9797FF9A5FFF}" srcOrd="0" destOrd="0" presId="urn:microsoft.com/office/officeart/2005/8/layout/hierarchy5"/>
    <dgm:cxn modelId="{DF11803D-7766-4315-8DEF-DB294E19C2B6}" type="presParOf" srcId="{96BAC6AB-A70D-4A0C-AC3B-1828E81A7BBB}" destId="{741F65A2-218F-4374-A590-5ABFE315630D}" srcOrd="3" destOrd="0" presId="urn:microsoft.com/office/officeart/2005/8/layout/hierarchy5"/>
    <dgm:cxn modelId="{A3CE8921-A953-44CD-BD57-25700F16A175}" type="presParOf" srcId="{741F65A2-218F-4374-A590-5ABFE315630D}" destId="{17B01064-9EA3-4EC4-A24F-FA8EC6BEADA9}" srcOrd="0" destOrd="0" presId="urn:microsoft.com/office/officeart/2005/8/layout/hierarchy5"/>
    <dgm:cxn modelId="{9351F277-5C37-4DBE-87AD-19964CD6A7EC}" type="presParOf" srcId="{741F65A2-218F-4374-A590-5ABFE315630D}" destId="{66717B60-B4B9-4C17-AA11-B1C1885A135E}" srcOrd="1" destOrd="0" presId="urn:microsoft.com/office/officeart/2005/8/layout/hierarchy5"/>
    <dgm:cxn modelId="{B2734634-DED6-4C2F-B9FB-977AD3025571}" type="presParOf" srcId="{96BAC6AB-A70D-4A0C-AC3B-1828E81A7BBB}" destId="{1C9282D3-332C-49BA-A1F7-D384ED683097}" srcOrd="4" destOrd="0" presId="urn:microsoft.com/office/officeart/2005/8/layout/hierarchy5"/>
    <dgm:cxn modelId="{8CA2932F-2485-4E6C-9CB9-EB7A9C2E4AF2}" type="presParOf" srcId="{1C9282D3-332C-49BA-A1F7-D384ED683097}" destId="{9E04CA6B-F3B1-4836-B1CD-D496032FC630}" srcOrd="0" destOrd="0" presId="urn:microsoft.com/office/officeart/2005/8/layout/hierarchy5"/>
    <dgm:cxn modelId="{ABB2F0A9-AABC-4A63-9FE0-90959FB70177}" type="presParOf" srcId="{96BAC6AB-A70D-4A0C-AC3B-1828E81A7BBB}" destId="{B4844454-7819-4E46-A70A-D6C0DA91568E}" srcOrd="5" destOrd="0" presId="urn:microsoft.com/office/officeart/2005/8/layout/hierarchy5"/>
    <dgm:cxn modelId="{EAE0D3E1-5624-41B9-BADD-93AFE4D5789E}" type="presParOf" srcId="{B4844454-7819-4E46-A70A-D6C0DA91568E}" destId="{D3EFBFC3-C21E-4162-AA3A-DED2726A9A97}" srcOrd="0" destOrd="0" presId="urn:microsoft.com/office/officeart/2005/8/layout/hierarchy5"/>
    <dgm:cxn modelId="{D8A32BDF-0B91-4CE4-A1F5-E9CA28C531C4}" type="presParOf" srcId="{B4844454-7819-4E46-A70A-D6C0DA91568E}" destId="{3B3FE5F3-3702-447E-B25D-459FDE080713}" srcOrd="1" destOrd="0" presId="urn:microsoft.com/office/officeart/2005/8/layout/hierarchy5"/>
    <dgm:cxn modelId="{B9DCC229-80FF-46E5-9F08-FC0EC94AD87A}" type="presParOf" srcId="{96BAC6AB-A70D-4A0C-AC3B-1828E81A7BBB}" destId="{3F1626AA-C9EA-4B28-8D8B-50EAAD109EE5}" srcOrd="6" destOrd="0" presId="urn:microsoft.com/office/officeart/2005/8/layout/hierarchy5"/>
    <dgm:cxn modelId="{3DD6CBC1-FD21-4EC8-91D6-57AF7E734EB5}" type="presParOf" srcId="{3F1626AA-C9EA-4B28-8D8B-50EAAD109EE5}" destId="{CA9BC431-ED8D-4D3E-A6B7-D6D05ACB537F}" srcOrd="0" destOrd="0" presId="urn:microsoft.com/office/officeart/2005/8/layout/hierarchy5"/>
    <dgm:cxn modelId="{FE185D51-B78E-4941-BF1A-909D23504536}" type="presParOf" srcId="{96BAC6AB-A70D-4A0C-AC3B-1828E81A7BBB}" destId="{163CA81E-C2BE-4818-865E-E5C5BB47A3C1}" srcOrd="7" destOrd="0" presId="urn:microsoft.com/office/officeart/2005/8/layout/hierarchy5"/>
    <dgm:cxn modelId="{CEF5803F-D7C6-498F-8683-ED9DA289F4C2}" type="presParOf" srcId="{163CA81E-C2BE-4818-865E-E5C5BB47A3C1}" destId="{B0C1A319-8B21-480C-BF55-11CB2E0A91CD}" srcOrd="0" destOrd="0" presId="urn:microsoft.com/office/officeart/2005/8/layout/hierarchy5"/>
    <dgm:cxn modelId="{7A35677B-92DB-4389-92D5-32C69C6B5385}" type="presParOf" srcId="{163CA81E-C2BE-4818-865E-E5C5BB47A3C1}" destId="{FF60551B-8F63-4858-8444-8286F28D3CB5}" srcOrd="1" destOrd="0" presId="urn:microsoft.com/office/officeart/2005/8/layout/hierarchy5"/>
    <dgm:cxn modelId="{6AEDBCF6-C605-4532-82E9-5F848600F6B8}" type="presParOf" srcId="{2C3A2D6E-CBB3-4451-9824-934AB9FADBCD}" destId="{9DA07D31-B356-42C4-ADB9-9D207BBB3C6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69F443-2CE9-470C-AD26-8F799AF3167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AABD5E0-69C6-4CB9-A42D-8DFD1C3109FD}">
      <dgm:prSet phldrT="[Κείμενο]"/>
      <dgm:spPr>
        <a:solidFill>
          <a:srgbClr val="008000"/>
        </a:solidFill>
      </dgm:spPr>
      <dgm:t>
        <a:bodyPr/>
        <a:lstStyle/>
        <a:p>
          <a:r>
            <a:rPr lang="el-GR" b="1" dirty="0" smtClean="0"/>
            <a:t>Δυνάμεις </a:t>
          </a:r>
          <a:endParaRPr lang="el-GR" b="1" dirty="0"/>
        </a:p>
      </dgm:t>
    </dgm:pt>
    <dgm:pt modelId="{EE1266B8-C25B-43F7-8BD2-2E46F1099E01}" type="parTrans" cxnId="{E14FC448-2C97-49B6-B1AA-C2F58B7DA9FD}">
      <dgm:prSet/>
      <dgm:spPr/>
      <dgm:t>
        <a:bodyPr/>
        <a:lstStyle/>
        <a:p>
          <a:endParaRPr lang="el-GR"/>
        </a:p>
      </dgm:t>
    </dgm:pt>
    <dgm:pt modelId="{C942AAAB-2C91-4240-A35C-4F3AB92ED40D}" type="sibTrans" cxnId="{E14FC448-2C97-49B6-B1AA-C2F58B7DA9FD}">
      <dgm:prSet/>
      <dgm:spPr/>
      <dgm:t>
        <a:bodyPr/>
        <a:lstStyle/>
        <a:p>
          <a:endParaRPr lang="el-GR"/>
        </a:p>
      </dgm:t>
    </dgm:pt>
    <dgm:pt modelId="{688B5987-0C9D-4E9C-A5EB-A9F447505F4A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Ισχύς του ονόματος </a:t>
          </a:r>
          <a:endParaRPr lang="el-GR" dirty="0"/>
        </a:p>
      </dgm:t>
    </dgm:pt>
    <dgm:pt modelId="{51E091A1-ACF4-43F2-BFF8-5A8D29719053}" type="parTrans" cxnId="{3B5FCF6D-054F-43CB-A1F4-F0F518B1337B}">
      <dgm:prSet/>
      <dgm:spPr/>
      <dgm:t>
        <a:bodyPr/>
        <a:lstStyle/>
        <a:p>
          <a:endParaRPr lang="el-GR"/>
        </a:p>
      </dgm:t>
    </dgm:pt>
    <dgm:pt modelId="{89015B3F-5373-43D7-A493-8711A10618D3}" type="sibTrans" cxnId="{3B5FCF6D-054F-43CB-A1F4-F0F518B1337B}">
      <dgm:prSet/>
      <dgm:spPr/>
      <dgm:t>
        <a:bodyPr/>
        <a:lstStyle/>
        <a:p>
          <a:endParaRPr lang="el-GR"/>
        </a:p>
      </dgm:t>
    </dgm:pt>
    <dgm:pt modelId="{78FBD2A3-3AFD-4980-BD4F-4A460529900F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Αέναη ανάπτυξη</a:t>
          </a:r>
          <a:endParaRPr lang="el-GR" dirty="0"/>
        </a:p>
      </dgm:t>
    </dgm:pt>
    <dgm:pt modelId="{0915ABE0-129F-4BF5-B557-9B9D7BD724BD}" type="parTrans" cxnId="{E46EAC21-F6AA-4A9A-97A4-2AD9A6DF8985}">
      <dgm:prSet/>
      <dgm:spPr/>
      <dgm:t>
        <a:bodyPr/>
        <a:lstStyle/>
        <a:p>
          <a:endParaRPr lang="el-GR"/>
        </a:p>
      </dgm:t>
    </dgm:pt>
    <dgm:pt modelId="{C5E1C09F-01D1-485D-AECB-E5516AD60267}" type="sibTrans" cxnId="{E46EAC21-F6AA-4A9A-97A4-2AD9A6DF8985}">
      <dgm:prSet/>
      <dgm:spPr/>
      <dgm:t>
        <a:bodyPr/>
        <a:lstStyle/>
        <a:p>
          <a:endParaRPr lang="el-GR"/>
        </a:p>
      </dgm:t>
    </dgm:pt>
    <dgm:pt modelId="{FCDE97DC-AAD2-4EA8-9DE0-0672EB4116A2}">
      <dgm:prSet phldrT="[Κείμενο]"/>
      <dgm:spPr>
        <a:solidFill>
          <a:srgbClr val="008000"/>
        </a:solidFill>
      </dgm:spPr>
      <dgm:t>
        <a:bodyPr/>
        <a:lstStyle/>
        <a:p>
          <a:r>
            <a:rPr lang="el-GR" b="1" dirty="0" smtClean="0"/>
            <a:t>Αδυναμίες</a:t>
          </a:r>
          <a:endParaRPr lang="el-GR" b="1" dirty="0"/>
        </a:p>
      </dgm:t>
    </dgm:pt>
    <dgm:pt modelId="{13A3057F-5B95-41A9-91CC-9E477A1FC3E1}" type="parTrans" cxnId="{DB1C59CF-FB2E-4887-9328-CB040F5C4F96}">
      <dgm:prSet/>
      <dgm:spPr/>
      <dgm:t>
        <a:bodyPr/>
        <a:lstStyle/>
        <a:p>
          <a:endParaRPr lang="el-GR"/>
        </a:p>
      </dgm:t>
    </dgm:pt>
    <dgm:pt modelId="{590BD8FA-7006-4D7F-AFBE-3E1EDD8B47F3}" type="sibTrans" cxnId="{DB1C59CF-FB2E-4887-9328-CB040F5C4F96}">
      <dgm:prSet/>
      <dgm:spPr/>
      <dgm:t>
        <a:bodyPr/>
        <a:lstStyle/>
        <a:p>
          <a:endParaRPr lang="el-GR"/>
        </a:p>
      </dgm:t>
    </dgm:pt>
    <dgm:pt modelId="{B2938592-2081-4056-B5F1-6420455AEB62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Τιμολογιακή πολιτική </a:t>
          </a:r>
          <a:endParaRPr lang="el-GR" dirty="0"/>
        </a:p>
      </dgm:t>
    </dgm:pt>
    <dgm:pt modelId="{086CEF84-3268-4632-AB98-D4685E43B45A}" type="parTrans" cxnId="{D34D0749-A992-4F8A-877C-5CF2A5CB72F9}">
      <dgm:prSet/>
      <dgm:spPr/>
      <dgm:t>
        <a:bodyPr/>
        <a:lstStyle/>
        <a:p>
          <a:endParaRPr lang="el-GR"/>
        </a:p>
      </dgm:t>
    </dgm:pt>
    <dgm:pt modelId="{65488129-9CFC-41D4-A779-6A8EFEFC1251}" type="sibTrans" cxnId="{D34D0749-A992-4F8A-877C-5CF2A5CB72F9}">
      <dgm:prSet/>
      <dgm:spPr/>
      <dgm:t>
        <a:bodyPr/>
        <a:lstStyle/>
        <a:p>
          <a:endParaRPr lang="el-GR"/>
        </a:p>
      </dgm:t>
    </dgm:pt>
    <dgm:pt modelId="{864EBB37-BBDD-42E1-BD2A-7046F84C4C45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Έλλειψη αποκλειστικότητας</a:t>
          </a:r>
          <a:endParaRPr lang="el-GR" dirty="0"/>
        </a:p>
      </dgm:t>
    </dgm:pt>
    <dgm:pt modelId="{E100B241-7987-462F-9FB3-9B41B74CF70D}" type="parTrans" cxnId="{5764714B-FDAB-4DD8-B65A-389B51C65615}">
      <dgm:prSet/>
      <dgm:spPr/>
      <dgm:t>
        <a:bodyPr/>
        <a:lstStyle/>
        <a:p>
          <a:endParaRPr lang="el-GR"/>
        </a:p>
      </dgm:t>
    </dgm:pt>
    <dgm:pt modelId="{67828FC4-A0EC-4B64-839D-CF888C60520F}" type="sibTrans" cxnId="{5764714B-FDAB-4DD8-B65A-389B51C65615}">
      <dgm:prSet/>
      <dgm:spPr/>
      <dgm:t>
        <a:bodyPr/>
        <a:lstStyle/>
        <a:p>
          <a:endParaRPr lang="el-GR"/>
        </a:p>
      </dgm:t>
    </dgm:pt>
    <dgm:pt modelId="{7E6DF44C-6F90-40A3-A646-68F4F4F61215}">
      <dgm:prSet phldrT="[Κείμενο]"/>
      <dgm:spPr>
        <a:solidFill>
          <a:srgbClr val="008000"/>
        </a:solidFill>
      </dgm:spPr>
      <dgm:t>
        <a:bodyPr/>
        <a:lstStyle/>
        <a:p>
          <a:r>
            <a:rPr lang="el-GR" b="1" dirty="0" smtClean="0"/>
            <a:t>Ευκαιρίες</a:t>
          </a:r>
          <a:endParaRPr lang="el-GR" dirty="0"/>
        </a:p>
      </dgm:t>
    </dgm:pt>
    <dgm:pt modelId="{BAA908C3-9AEB-4BF8-B7E1-2BDC2A911263}" type="parTrans" cxnId="{66BA500D-3028-4265-AEF1-DEF0B5AD3CFC}">
      <dgm:prSet/>
      <dgm:spPr/>
      <dgm:t>
        <a:bodyPr/>
        <a:lstStyle/>
        <a:p>
          <a:endParaRPr lang="el-GR"/>
        </a:p>
      </dgm:t>
    </dgm:pt>
    <dgm:pt modelId="{C568FF3F-A9BB-46CA-A394-B832CDBF908B}" type="sibTrans" cxnId="{66BA500D-3028-4265-AEF1-DEF0B5AD3CFC}">
      <dgm:prSet/>
      <dgm:spPr/>
      <dgm:t>
        <a:bodyPr/>
        <a:lstStyle/>
        <a:p>
          <a:endParaRPr lang="el-GR"/>
        </a:p>
      </dgm:t>
    </dgm:pt>
    <dgm:pt modelId="{52D59EB9-890B-4106-83E2-E7863677E756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Ακόμη μεγαλύτερη επέκταση (η διείσδυση της στις αναπτυσσόμενες αγορές είναι περιορισμένη)</a:t>
          </a:r>
          <a:endParaRPr lang="el-GR" dirty="0"/>
        </a:p>
      </dgm:t>
    </dgm:pt>
    <dgm:pt modelId="{4F82BA90-C314-4B41-A920-23D172FFB2C5}" type="parTrans" cxnId="{251F0EBA-C47C-4B1F-A29B-8417CBADD4E5}">
      <dgm:prSet/>
      <dgm:spPr/>
      <dgm:t>
        <a:bodyPr/>
        <a:lstStyle/>
        <a:p>
          <a:endParaRPr lang="el-GR"/>
        </a:p>
      </dgm:t>
    </dgm:pt>
    <dgm:pt modelId="{FEDD8236-5136-420E-AD07-7302BE76B46A}" type="sibTrans" cxnId="{251F0EBA-C47C-4B1F-A29B-8417CBADD4E5}">
      <dgm:prSet/>
      <dgm:spPr/>
      <dgm:t>
        <a:bodyPr/>
        <a:lstStyle/>
        <a:p>
          <a:endParaRPr lang="el-GR"/>
        </a:p>
      </dgm:t>
    </dgm:pt>
    <dgm:pt modelId="{5C2D56CD-BB56-4A43-8A4E-1F940FD56FAE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Πώληση  νέων προϊόντων (κατά βάση τροφίμων)</a:t>
          </a:r>
          <a:endParaRPr lang="el-GR" dirty="0"/>
        </a:p>
      </dgm:t>
    </dgm:pt>
    <dgm:pt modelId="{96DDE612-33F7-43CE-9F4D-6BC199EC89D5}" type="parTrans" cxnId="{05B28C67-E677-4AF3-8D80-94F4C768EF76}">
      <dgm:prSet/>
      <dgm:spPr/>
      <dgm:t>
        <a:bodyPr/>
        <a:lstStyle/>
        <a:p>
          <a:endParaRPr lang="el-GR"/>
        </a:p>
      </dgm:t>
    </dgm:pt>
    <dgm:pt modelId="{9E084531-E443-4C45-AB0D-C8D35B8F0CED}" type="sibTrans" cxnId="{05B28C67-E677-4AF3-8D80-94F4C768EF76}">
      <dgm:prSet/>
      <dgm:spPr/>
      <dgm:t>
        <a:bodyPr/>
        <a:lstStyle/>
        <a:p>
          <a:endParaRPr lang="el-GR"/>
        </a:p>
      </dgm:t>
    </dgm:pt>
    <dgm:pt modelId="{BA0A3169-8C96-40D0-957E-BEEFBA572AA2}">
      <dgm:prSet phldrT="[Κείμενο]"/>
      <dgm:spPr>
        <a:solidFill>
          <a:srgbClr val="008000"/>
        </a:solidFill>
      </dgm:spPr>
      <dgm:t>
        <a:bodyPr/>
        <a:lstStyle/>
        <a:p>
          <a:r>
            <a:rPr lang="el-GR" b="1" dirty="0" smtClean="0"/>
            <a:t>Απειλές</a:t>
          </a:r>
          <a:endParaRPr lang="el-GR" dirty="0"/>
        </a:p>
      </dgm:t>
    </dgm:pt>
    <dgm:pt modelId="{E8D2270C-AA94-4FC0-99CD-62821C380919}" type="parTrans" cxnId="{DC530E29-5486-4967-8DAA-3F45503ED3B1}">
      <dgm:prSet/>
      <dgm:spPr/>
      <dgm:t>
        <a:bodyPr/>
        <a:lstStyle/>
        <a:p>
          <a:endParaRPr lang="el-GR"/>
        </a:p>
      </dgm:t>
    </dgm:pt>
    <dgm:pt modelId="{E08CA246-2761-4044-A78F-69F3DE60BACE}" type="sibTrans" cxnId="{DC530E29-5486-4967-8DAA-3F45503ED3B1}">
      <dgm:prSet/>
      <dgm:spPr/>
      <dgm:t>
        <a:bodyPr/>
        <a:lstStyle/>
        <a:p>
          <a:endParaRPr lang="el-GR"/>
        </a:p>
      </dgm:t>
    </dgm:pt>
    <dgm:pt modelId="{AF1F3410-8982-4AA5-AB97-A5D8647F325B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Πλήθος ανταγωνιστικών επιχειρήσεων</a:t>
          </a:r>
          <a:endParaRPr lang="el-GR" dirty="0"/>
        </a:p>
      </dgm:t>
    </dgm:pt>
    <dgm:pt modelId="{CE866436-B4D4-4B33-A973-EF941E82C471}" type="parTrans" cxnId="{9CA1297B-7CC8-4727-B63C-570F710EF0C8}">
      <dgm:prSet/>
      <dgm:spPr/>
      <dgm:t>
        <a:bodyPr/>
        <a:lstStyle/>
        <a:p>
          <a:endParaRPr lang="el-GR"/>
        </a:p>
      </dgm:t>
    </dgm:pt>
    <dgm:pt modelId="{1CB9B0CF-74D1-425A-8614-CB9DE617EDFE}" type="sibTrans" cxnId="{9CA1297B-7CC8-4727-B63C-570F710EF0C8}">
      <dgm:prSet/>
      <dgm:spPr/>
      <dgm:t>
        <a:bodyPr/>
        <a:lstStyle/>
        <a:p>
          <a:endParaRPr lang="el-GR"/>
        </a:p>
      </dgm:t>
    </dgm:pt>
    <dgm:pt modelId="{6474234E-02EC-4364-B120-91E7D6FDE361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Ευρεία αναγνώριση </a:t>
          </a:r>
          <a:endParaRPr lang="el-GR" dirty="0"/>
        </a:p>
      </dgm:t>
    </dgm:pt>
    <dgm:pt modelId="{750277C5-B329-4EBF-80A2-55C0498D1B5B}" type="parTrans" cxnId="{B614EE95-025E-45D1-A6E2-EA435E6A72B9}">
      <dgm:prSet/>
      <dgm:spPr/>
      <dgm:t>
        <a:bodyPr/>
        <a:lstStyle/>
        <a:p>
          <a:endParaRPr lang="el-GR"/>
        </a:p>
      </dgm:t>
    </dgm:pt>
    <dgm:pt modelId="{2E8D427E-116B-4A71-848C-63EBC617D83A}" type="sibTrans" cxnId="{B614EE95-025E-45D1-A6E2-EA435E6A72B9}">
      <dgm:prSet/>
      <dgm:spPr/>
      <dgm:t>
        <a:bodyPr/>
        <a:lstStyle/>
        <a:p>
          <a:endParaRPr lang="el-GR"/>
        </a:p>
      </dgm:t>
    </dgm:pt>
    <dgm:pt modelId="{960B2DA8-5647-4A75-B044-B0F2DC86AEA6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Διαφοροποιημένο  μίγμα προϊόντων</a:t>
          </a:r>
          <a:endParaRPr lang="el-GR" dirty="0"/>
        </a:p>
      </dgm:t>
    </dgm:pt>
    <dgm:pt modelId="{D00A0B9D-B000-455D-B6AD-95FDD9205570}" type="parTrans" cxnId="{00084A38-5940-4171-B10E-2BF0F3754B25}">
      <dgm:prSet/>
      <dgm:spPr/>
      <dgm:t>
        <a:bodyPr/>
        <a:lstStyle/>
        <a:p>
          <a:endParaRPr lang="el-GR"/>
        </a:p>
      </dgm:t>
    </dgm:pt>
    <dgm:pt modelId="{597C5BC2-1997-4F79-8D75-A50BFB96A6D0}" type="sibTrans" cxnId="{00084A38-5940-4171-B10E-2BF0F3754B25}">
      <dgm:prSet/>
      <dgm:spPr/>
      <dgm:t>
        <a:bodyPr/>
        <a:lstStyle/>
        <a:p>
          <a:endParaRPr lang="el-GR"/>
        </a:p>
      </dgm:t>
    </dgm:pt>
    <dgm:pt modelId="{62218400-EFCB-477C-881B-165AA77EAF6E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Ποιότητα</a:t>
          </a:r>
          <a:endParaRPr lang="el-GR" dirty="0"/>
        </a:p>
      </dgm:t>
    </dgm:pt>
    <dgm:pt modelId="{5AF7354F-D257-42F2-BE03-5C73A2B82A28}" type="parTrans" cxnId="{794C7B95-9571-4AFF-9681-4A21FA920545}">
      <dgm:prSet/>
      <dgm:spPr/>
      <dgm:t>
        <a:bodyPr/>
        <a:lstStyle/>
        <a:p>
          <a:endParaRPr lang="el-GR"/>
        </a:p>
      </dgm:t>
    </dgm:pt>
    <dgm:pt modelId="{26F3F4B3-D02A-4B7B-AADC-E4F6748F3D5A}" type="sibTrans" cxnId="{794C7B95-9571-4AFF-9681-4A21FA920545}">
      <dgm:prSet/>
      <dgm:spPr/>
      <dgm:t>
        <a:bodyPr/>
        <a:lstStyle/>
        <a:p>
          <a:endParaRPr lang="el-GR"/>
        </a:p>
      </dgm:t>
    </dgm:pt>
    <dgm:pt modelId="{9A346138-D8F5-40D7-8F6B-3C4C1542C7F2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Ικανοποίηση πελατών</a:t>
          </a:r>
          <a:endParaRPr lang="el-GR" dirty="0"/>
        </a:p>
      </dgm:t>
    </dgm:pt>
    <dgm:pt modelId="{F5E94F4F-EB1A-4EA3-8A26-4443469D18D1}" type="parTrans" cxnId="{A3CCA79E-A7EA-4B53-B07D-43CE58A5444D}">
      <dgm:prSet/>
      <dgm:spPr/>
      <dgm:t>
        <a:bodyPr/>
        <a:lstStyle/>
        <a:p>
          <a:endParaRPr lang="el-GR"/>
        </a:p>
      </dgm:t>
    </dgm:pt>
    <dgm:pt modelId="{A102D884-5490-422C-9F88-72A5D49AA64F}" type="sibTrans" cxnId="{A3CCA79E-A7EA-4B53-B07D-43CE58A5444D}">
      <dgm:prSet/>
      <dgm:spPr/>
      <dgm:t>
        <a:bodyPr/>
        <a:lstStyle/>
        <a:p>
          <a:endParaRPr lang="el-GR"/>
        </a:p>
      </dgm:t>
    </dgm:pt>
    <dgm:pt modelId="{0B790950-B488-4198-8DC7-C2738A6E5181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Παροχές και καλές συνθήκες  εργασίας  για το προσωπικό</a:t>
          </a:r>
          <a:endParaRPr lang="el-GR" dirty="0"/>
        </a:p>
      </dgm:t>
    </dgm:pt>
    <dgm:pt modelId="{C61A16EF-2603-4B58-8C3E-B4080BDB5666}" type="parTrans" cxnId="{96418B17-7DE2-416A-A9A4-C36124BDFCD7}">
      <dgm:prSet/>
      <dgm:spPr/>
      <dgm:t>
        <a:bodyPr/>
        <a:lstStyle/>
        <a:p>
          <a:endParaRPr lang="el-GR"/>
        </a:p>
      </dgm:t>
    </dgm:pt>
    <dgm:pt modelId="{5DFC86C7-0AD5-4C0A-B2D7-2806FE33D618}" type="sibTrans" cxnId="{96418B17-7DE2-416A-A9A4-C36124BDFCD7}">
      <dgm:prSet/>
      <dgm:spPr/>
      <dgm:t>
        <a:bodyPr/>
        <a:lstStyle/>
        <a:p>
          <a:endParaRPr lang="el-GR"/>
        </a:p>
      </dgm:t>
    </dgm:pt>
    <dgm:pt modelId="{E91F2CB4-A1ED-43A5-ACA3-E09614A63AE5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Συνεργασίες με εταιρείες ηλεκτρικών για από κοινού κατασκευή μηχανών καφέ 	</a:t>
          </a:r>
          <a:endParaRPr lang="el-GR" dirty="0"/>
        </a:p>
      </dgm:t>
    </dgm:pt>
    <dgm:pt modelId="{25FA8BB9-D5D0-411A-A7BF-70D7649FA092}" type="parTrans" cxnId="{C5305C31-887E-4F7D-97E8-9C59DCD7E6B9}">
      <dgm:prSet/>
      <dgm:spPr/>
      <dgm:t>
        <a:bodyPr/>
        <a:lstStyle/>
        <a:p>
          <a:endParaRPr lang="el-GR"/>
        </a:p>
      </dgm:t>
    </dgm:pt>
    <dgm:pt modelId="{2C19983D-9313-4BE1-BB48-4481B43DB77B}" type="sibTrans" cxnId="{C5305C31-887E-4F7D-97E8-9C59DCD7E6B9}">
      <dgm:prSet/>
      <dgm:spPr/>
      <dgm:t>
        <a:bodyPr/>
        <a:lstStyle/>
        <a:p>
          <a:endParaRPr lang="el-GR"/>
        </a:p>
      </dgm:t>
    </dgm:pt>
    <dgm:pt modelId="{DE381AC9-DB50-4F93-8938-F994C5AAB90F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Φαινομενικά άσχετες με τον καφέ αλυσίδες τον ενέταξαν στον κατάλογο τους (</a:t>
          </a:r>
          <a:r>
            <a:rPr lang="en-US" dirty="0" smtClean="0"/>
            <a:t>McDonalds</a:t>
          </a:r>
          <a:r>
            <a:rPr lang="el-GR" dirty="0" smtClean="0"/>
            <a:t>, </a:t>
          </a:r>
          <a:r>
            <a:rPr lang="en-US" dirty="0" smtClean="0"/>
            <a:t>Dunkin Donuts)</a:t>
          </a:r>
          <a:endParaRPr lang="el-GR" dirty="0"/>
        </a:p>
      </dgm:t>
    </dgm:pt>
    <dgm:pt modelId="{91E55127-5544-487E-9911-3A90AC5794A8}" type="parTrans" cxnId="{BB6C7417-1F25-4E03-A88A-395A7FAEB50A}">
      <dgm:prSet/>
      <dgm:spPr/>
      <dgm:t>
        <a:bodyPr/>
        <a:lstStyle/>
        <a:p>
          <a:endParaRPr lang="el-GR"/>
        </a:p>
      </dgm:t>
    </dgm:pt>
    <dgm:pt modelId="{879C8F4D-4C1C-47D3-820F-6ABA453AB795}" type="sibTrans" cxnId="{BB6C7417-1F25-4E03-A88A-395A7FAEB50A}">
      <dgm:prSet/>
      <dgm:spPr/>
      <dgm:t>
        <a:bodyPr/>
        <a:lstStyle/>
        <a:p>
          <a:endParaRPr lang="el-GR"/>
        </a:p>
      </dgm:t>
    </dgm:pt>
    <dgm:pt modelId="{9258B984-EC55-478E-85AC-53E631E55CE0}">
      <dgm:prSet phldrT="[Κείμενο]"/>
      <dgm:spPr>
        <a:solidFill>
          <a:srgbClr val="C0F6C3">
            <a:alpha val="90000"/>
          </a:srgbClr>
        </a:solidFill>
      </dgm:spPr>
      <dgm:t>
        <a:bodyPr/>
        <a:lstStyle/>
        <a:p>
          <a:r>
            <a:rPr lang="el-GR" dirty="0" smtClean="0"/>
            <a:t>Έλεγχος τιμών – ποσοτήτων από τους παραγωγούς καφέ	 </a:t>
          </a:r>
          <a:endParaRPr lang="el-GR" dirty="0"/>
        </a:p>
      </dgm:t>
    </dgm:pt>
    <dgm:pt modelId="{BA0CB58A-66FE-483C-A690-8D1DB183103E}" type="parTrans" cxnId="{4A8484AE-5BE4-45D2-B696-5B9623D488F8}">
      <dgm:prSet/>
      <dgm:spPr/>
      <dgm:t>
        <a:bodyPr/>
        <a:lstStyle/>
        <a:p>
          <a:endParaRPr lang="el-GR"/>
        </a:p>
      </dgm:t>
    </dgm:pt>
    <dgm:pt modelId="{CA2902C8-3454-41BD-8E26-3837463A85BB}" type="sibTrans" cxnId="{4A8484AE-5BE4-45D2-B696-5B9623D488F8}">
      <dgm:prSet/>
      <dgm:spPr/>
      <dgm:t>
        <a:bodyPr/>
        <a:lstStyle/>
        <a:p>
          <a:endParaRPr lang="el-GR"/>
        </a:p>
      </dgm:t>
    </dgm:pt>
    <dgm:pt modelId="{9CA8CE6A-45DB-4CAD-96CE-A4DA714AC145}" type="pres">
      <dgm:prSet presAssocID="{4D69F443-2CE9-470C-AD26-8F799AF316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BD72FAF-A154-4BCE-B096-64417266DC68}" type="pres">
      <dgm:prSet presAssocID="{DAABD5E0-69C6-4CB9-A42D-8DFD1C3109FD}" presName="composite" presStyleCnt="0"/>
      <dgm:spPr/>
    </dgm:pt>
    <dgm:pt modelId="{582D0C20-C4F0-4C4F-A651-9474A67CCE9B}" type="pres">
      <dgm:prSet presAssocID="{DAABD5E0-69C6-4CB9-A42D-8DFD1C3109F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390827-5130-4914-B38B-8C0BCFF55687}" type="pres">
      <dgm:prSet presAssocID="{DAABD5E0-69C6-4CB9-A42D-8DFD1C3109F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C890A4-2FBA-4BFE-A3B4-09BF5278F3D6}" type="pres">
      <dgm:prSet presAssocID="{C942AAAB-2C91-4240-A35C-4F3AB92ED40D}" presName="space" presStyleCnt="0"/>
      <dgm:spPr/>
    </dgm:pt>
    <dgm:pt modelId="{6CA55289-ED6F-4B46-9D1D-68AF6A313E8D}" type="pres">
      <dgm:prSet presAssocID="{FCDE97DC-AAD2-4EA8-9DE0-0672EB4116A2}" presName="composite" presStyleCnt="0"/>
      <dgm:spPr/>
    </dgm:pt>
    <dgm:pt modelId="{E0EC066C-530D-482B-BA94-5D5BE9833B99}" type="pres">
      <dgm:prSet presAssocID="{FCDE97DC-AAD2-4EA8-9DE0-0672EB4116A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32B6D9-7BC9-44AA-8FB3-F13EF7551752}" type="pres">
      <dgm:prSet presAssocID="{FCDE97DC-AAD2-4EA8-9DE0-0672EB4116A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3B0A48-8650-4FE9-823A-3DCF78DB8E1F}" type="pres">
      <dgm:prSet presAssocID="{590BD8FA-7006-4D7F-AFBE-3E1EDD8B47F3}" presName="space" presStyleCnt="0"/>
      <dgm:spPr/>
    </dgm:pt>
    <dgm:pt modelId="{E7E5A390-E894-4968-AD9A-3DE8B66375FB}" type="pres">
      <dgm:prSet presAssocID="{7E6DF44C-6F90-40A3-A646-68F4F4F61215}" presName="composite" presStyleCnt="0"/>
      <dgm:spPr/>
    </dgm:pt>
    <dgm:pt modelId="{9AF778CD-311B-4262-8105-286DFF3382DF}" type="pres">
      <dgm:prSet presAssocID="{7E6DF44C-6F90-40A3-A646-68F4F4F612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FDEC6F-3ACF-48A9-AB15-C716535E55D8}" type="pres">
      <dgm:prSet presAssocID="{7E6DF44C-6F90-40A3-A646-68F4F4F6121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D6B1C6-C86C-4050-A15C-C9071B741D7D}" type="pres">
      <dgm:prSet presAssocID="{C568FF3F-A9BB-46CA-A394-B832CDBF908B}" presName="space" presStyleCnt="0"/>
      <dgm:spPr/>
    </dgm:pt>
    <dgm:pt modelId="{2ED54757-CF39-4A36-BB10-D9DC7B28E4E4}" type="pres">
      <dgm:prSet presAssocID="{BA0A3169-8C96-40D0-957E-BEEFBA572AA2}" presName="composite" presStyleCnt="0"/>
      <dgm:spPr/>
    </dgm:pt>
    <dgm:pt modelId="{76BE9E26-3455-477F-8B30-25CC247712E5}" type="pres">
      <dgm:prSet presAssocID="{BA0A3169-8C96-40D0-957E-BEEFBA572AA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088483-54E5-45FB-A102-2BD6EE86E38A}" type="pres">
      <dgm:prSet presAssocID="{BA0A3169-8C96-40D0-957E-BEEFBA572AA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A8484AE-5BE4-45D2-B696-5B9623D488F8}" srcId="{BA0A3169-8C96-40D0-957E-BEEFBA572AA2}" destId="{9258B984-EC55-478E-85AC-53E631E55CE0}" srcOrd="2" destOrd="0" parTransId="{BA0CB58A-66FE-483C-A690-8D1DB183103E}" sibTransId="{CA2902C8-3454-41BD-8E26-3837463A85BB}"/>
    <dgm:cxn modelId="{E46EAC21-F6AA-4A9A-97A4-2AD9A6DF8985}" srcId="{DAABD5E0-69C6-4CB9-A42D-8DFD1C3109FD}" destId="{78FBD2A3-3AFD-4980-BD4F-4A460529900F}" srcOrd="2" destOrd="0" parTransId="{0915ABE0-129F-4BF5-B557-9B9D7BD724BD}" sibTransId="{C5E1C09F-01D1-485D-AECB-E5516AD60267}"/>
    <dgm:cxn modelId="{77DC2E3B-DAEE-4007-81AE-5FCE3E8B2541}" type="presOf" srcId="{9A346138-D8F5-40D7-8F6B-3C4C1542C7F2}" destId="{F0390827-5130-4914-B38B-8C0BCFF55687}" srcOrd="0" destOrd="5" presId="urn:microsoft.com/office/officeart/2005/8/layout/hList1"/>
    <dgm:cxn modelId="{7B7FBEDF-8D54-43AF-98DB-09EE6B590DA5}" type="presOf" srcId="{7E6DF44C-6F90-40A3-A646-68F4F4F61215}" destId="{9AF778CD-311B-4262-8105-286DFF3382DF}" srcOrd="0" destOrd="0" presId="urn:microsoft.com/office/officeart/2005/8/layout/hList1"/>
    <dgm:cxn modelId="{00084A38-5940-4171-B10E-2BF0F3754B25}" srcId="{DAABD5E0-69C6-4CB9-A42D-8DFD1C3109FD}" destId="{960B2DA8-5647-4A75-B044-B0F2DC86AEA6}" srcOrd="3" destOrd="0" parTransId="{D00A0B9D-B000-455D-B6AD-95FDD9205570}" sibTransId="{597C5BC2-1997-4F79-8D75-A50BFB96A6D0}"/>
    <dgm:cxn modelId="{D34D0749-A992-4F8A-877C-5CF2A5CB72F9}" srcId="{FCDE97DC-AAD2-4EA8-9DE0-0672EB4116A2}" destId="{B2938592-2081-4056-B5F1-6420455AEB62}" srcOrd="0" destOrd="0" parTransId="{086CEF84-3268-4632-AB98-D4685E43B45A}" sibTransId="{65488129-9CFC-41D4-A779-6A8EFEFC1251}"/>
    <dgm:cxn modelId="{500F0440-8958-44EE-806E-603E9D9BA98D}" type="presOf" srcId="{62218400-EFCB-477C-881B-165AA77EAF6E}" destId="{F0390827-5130-4914-B38B-8C0BCFF55687}" srcOrd="0" destOrd="4" presId="urn:microsoft.com/office/officeart/2005/8/layout/hList1"/>
    <dgm:cxn modelId="{DB1C59CF-FB2E-4887-9328-CB040F5C4F96}" srcId="{4D69F443-2CE9-470C-AD26-8F799AF31674}" destId="{FCDE97DC-AAD2-4EA8-9DE0-0672EB4116A2}" srcOrd="1" destOrd="0" parTransId="{13A3057F-5B95-41A9-91CC-9E477A1FC3E1}" sibTransId="{590BD8FA-7006-4D7F-AFBE-3E1EDD8B47F3}"/>
    <dgm:cxn modelId="{96418B17-7DE2-416A-A9A4-C36124BDFCD7}" srcId="{DAABD5E0-69C6-4CB9-A42D-8DFD1C3109FD}" destId="{0B790950-B488-4198-8DC7-C2738A6E5181}" srcOrd="6" destOrd="0" parTransId="{C61A16EF-2603-4B58-8C3E-B4080BDB5666}" sibTransId="{5DFC86C7-0AD5-4C0A-B2D7-2806FE33D618}"/>
    <dgm:cxn modelId="{E14FC448-2C97-49B6-B1AA-C2F58B7DA9FD}" srcId="{4D69F443-2CE9-470C-AD26-8F799AF31674}" destId="{DAABD5E0-69C6-4CB9-A42D-8DFD1C3109FD}" srcOrd="0" destOrd="0" parTransId="{EE1266B8-C25B-43F7-8BD2-2E46F1099E01}" sibTransId="{C942AAAB-2C91-4240-A35C-4F3AB92ED40D}"/>
    <dgm:cxn modelId="{C5305C31-887E-4F7D-97E8-9C59DCD7E6B9}" srcId="{7E6DF44C-6F90-40A3-A646-68F4F4F61215}" destId="{E91F2CB4-A1ED-43A5-ACA3-E09614A63AE5}" srcOrd="2" destOrd="0" parTransId="{25FA8BB9-D5D0-411A-A7BF-70D7649FA092}" sibTransId="{2C19983D-9313-4BE1-BB48-4481B43DB77B}"/>
    <dgm:cxn modelId="{98F62104-0394-4BE5-9DC3-FC117235F3D8}" type="presOf" srcId="{5C2D56CD-BB56-4A43-8A4E-1F940FD56FAE}" destId="{0DFDEC6F-3ACF-48A9-AB15-C716535E55D8}" srcOrd="0" destOrd="1" presId="urn:microsoft.com/office/officeart/2005/8/layout/hList1"/>
    <dgm:cxn modelId="{DC530E29-5486-4967-8DAA-3F45503ED3B1}" srcId="{4D69F443-2CE9-470C-AD26-8F799AF31674}" destId="{BA0A3169-8C96-40D0-957E-BEEFBA572AA2}" srcOrd="3" destOrd="0" parTransId="{E8D2270C-AA94-4FC0-99CD-62821C380919}" sibTransId="{E08CA246-2761-4044-A78F-69F3DE60BACE}"/>
    <dgm:cxn modelId="{FF76296A-4599-4BD7-BD57-A09B758D045C}" type="presOf" srcId="{78FBD2A3-3AFD-4980-BD4F-4A460529900F}" destId="{F0390827-5130-4914-B38B-8C0BCFF55687}" srcOrd="0" destOrd="2" presId="urn:microsoft.com/office/officeart/2005/8/layout/hList1"/>
    <dgm:cxn modelId="{B614EE95-025E-45D1-A6E2-EA435E6A72B9}" srcId="{DAABD5E0-69C6-4CB9-A42D-8DFD1C3109FD}" destId="{6474234E-02EC-4364-B120-91E7D6FDE361}" srcOrd="1" destOrd="0" parTransId="{750277C5-B329-4EBF-80A2-55C0498D1B5B}" sibTransId="{2E8D427E-116B-4A71-848C-63EBC617D83A}"/>
    <dgm:cxn modelId="{DCFA60DB-1109-4934-9C93-538121A9AC29}" type="presOf" srcId="{0B790950-B488-4198-8DC7-C2738A6E5181}" destId="{F0390827-5130-4914-B38B-8C0BCFF55687}" srcOrd="0" destOrd="6" presId="urn:microsoft.com/office/officeart/2005/8/layout/hList1"/>
    <dgm:cxn modelId="{66BA500D-3028-4265-AEF1-DEF0B5AD3CFC}" srcId="{4D69F443-2CE9-470C-AD26-8F799AF31674}" destId="{7E6DF44C-6F90-40A3-A646-68F4F4F61215}" srcOrd="2" destOrd="0" parTransId="{BAA908C3-9AEB-4BF8-B7E1-2BDC2A911263}" sibTransId="{C568FF3F-A9BB-46CA-A394-B832CDBF908B}"/>
    <dgm:cxn modelId="{2A26D593-D821-4A56-8AF7-6A99436C5326}" type="presOf" srcId="{4D69F443-2CE9-470C-AD26-8F799AF31674}" destId="{9CA8CE6A-45DB-4CAD-96CE-A4DA714AC145}" srcOrd="0" destOrd="0" presId="urn:microsoft.com/office/officeart/2005/8/layout/hList1"/>
    <dgm:cxn modelId="{FDD16856-A0DE-4CF0-9148-977737A15A0A}" type="presOf" srcId="{688B5987-0C9D-4E9C-A5EB-A9F447505F4A}" destId="{F0390827-5130-4914-B38B-8C0BCFF55687}" srcOrd="0" destOrd="0" presId="urn:microsoft.com/office/officeart/2005/8/layout/hList1"/>
    <dgm:cxn modelId="{794C7B95-9571-4AFF-9681-4A21FA920545}" srcId="{DAABD5E0-69C6-4CB9-A42D-8DFD1C3109FD}" destId="{62218400-EFCB-477C-881B-165AA77EAF6E}" srcOrd="4" destOrd="0" parTransId="{5AF7354F-D257-42F2-BE03-5C73A2B82A28}" sibTransId="{26F3F4B3-D02A-4B7B-AADC-E4F6748F3D5A}"/>
    <dgm:cxn modelId="{56302F01-CF0B-410C-82FA-D18F7E2FC5F9}" type="presOf" srcId="{6474234E-02EC-4364-B120-91E7D6FDE361}" destId="{F0390827-5130-4914-B38B-8C0BCFF55687}" srcOrd="0" destOrd="1" presId="urn:microsoft.com/office/officeart/2005/8/layout/hList1"/>
    <dgm:cxn modelId="{34427C11-52A8-4BAE-A482-186EFF4E3D0C}" type="presOf" srcId="{AF1F3410-8982-4AA5-AB97-A5D8647F325B}" destId="{A9088483-54E5-45FB-A102-2BD6EE86E38A}" srcOrd="0" destOrd="0" presId="urn:microsoft.com/office/officeart/2005/8/layout/hList1"/>
    <dgm:cxn modelId="{05B28C67-E677-4AF3-8D80-94F4C768EF76}" srcId="{7E6DF44C-6F90-40A3-A646-68F4F4F61215}" destId="{5C2D56CD-BB56-4A43-8A4E-1F940FD56FAE}" srcOrd="1" destOrd="0" parTransId="{96DDE612-33F7-43CE-9F4D-6BC199EC89D5}" sibTransId="{9E084531-E443-4C45-AB0D-C8D35B8F0CED}"/>
    <dgm:cxn modelId="{9CA1297B-7CC8-4727-B63C-570F710EF0C8}" srcId="{BA0A3169-8C96-40D0-957E-BEEFBA572AA2}" destId="{AF1F3410-8982-4AA5-AB97-A5D8647F325B}" srcOrd="0" destOrd="0" parTransId="{CE866436-B4D4-4B33-A973-EF941E82C471}" sibTransId="{1CB9B0CF-74D1-425A-8614-CB9DE617EDFE}"/>
    <dgm:cxn modelId="{A3CCA79E-A7EA-4B53-B07D-43CE58A5444D}" srcId="{DAABD5E0-69C6-4CB9-A42D-8DFD1C3109FD}" destId="{9A346138-D8F5-40D7-8F6B-3C4C1542C7F2}" srcOrd="5" destOrd="0" parTransId="{F5E94F4F-EB1A-4EA3-8A26-4443469D18D1}" sibTransId="{A102D884-5490-422C-9F88-72A5D49AA64F}"/>
    <dgm:cxn modelId="{9E78A171-395E-415D-B8FD-23E1537F56AC}" type="presOf" srcId="{960B2DA8-5647-4A75-B044-B0F2DC86AEA6}" destId="{F0390827-5130-4914-B38B-8C0BCFF55687}" srcOrd="0" destOrd="3" presId="urn:microsoft.com/office/officeart/2005/8/layout/hList1"/>
    <dgm:cxn modelId="{15B59340-F214-4D53-AB65-EB9BDE2DCE2B}" type="presOf" srcId="{B2938592-2081-4056-B5F1-6420455AEB62}" destId="{D932B6D9-7BC9-44AA-8FB3-F13EF7551752}" srcOrd="0" destOrd="0" presId="urn:microsoft.com/office/officeart/2005/8/layout/hList1"/>
    <dgm:cxn modelId="{BB6C7417-1F25-4E03-A88A-395A7FAEB50A}" srcId="{BA0A3169-8C96-40D0-957E-BEEFBA572AA2}" destId="{DE381AC9-DB50-4F93-8938-F994C5AAB90F}" srcOrd="1" destOrd="0" parTransId="{91E55127-5544-487E-9911-3A90AC5794A8}" sibTransId="{879C8F4D-4C1C-47D3-820F-6ABA453AB795}"/>
    <dgm:cxn modelId="{7B504DB6-2E2B-4B1C-9604-2D0594B0C663}" type="presOf" srcId="{52D59EB9-890B-4106-83E2-E7863677E756}" destId="{0DFDEC6F-3ACF-48A9-AB15-C716535E55D8}" srcOrd="0" destOrd="0" presId="urn:microsoft.com/office/officeart/2005/8/layout/hList1"/>
    <dgm:cxn modelId="{437B912C-C2A2-4D5D-BEAF-3EC5C5407090}" type="presOf" srcId="{FCDE97DC-AAD2-4EA8-9DE0-0672EB4116A2}" destId="{E0EC066C-530D-482B-BA94-5D5BE9833B99}" srcOrd="0" destOrd="0" presId="urn:microsoft.com/office/officeart/2005/8/layout/hList1"/>
    <dgm:cxn modelId="{0AAD1F20-7BCE-4183-A5EA-FF9DB62FCEA5}" type="presOf" srcId="{864EBB37-BBDD-42E1-BD2A-7046F84C4C45}" destId="{D932B6D9-7BC9-44AA-8FB3-F13EF7551752}" srcOrd="0" destOrd="1" presId="urn:microsoft.com/office/officeart/2005/8/layout/hList1"/>
    <dgm:cxn modelId="{1317D989-9066-468C-B608-2759846F75BC}" type="presOf" srcId="{BA0A3169-8C96-40D0-957E-BEEFBA572AA2}" destId="{76BE9E26-3455-477F-8B30-25CC247712E5}" srcOrd="0" destOrd="0" presId="urn:microsoft.com/office/officeart/2005/8/layout/hList1"/>
    <dgm:cxn modelId="{5764714B-FDAB-4DD8-B65A-389B51C65615}" srcId="{FCDE97DC-AAD2-4EA8-9DE0-0672EB4116A2}" destId="{864EBB37-BBDD-42E1-BD2A-7046F84C4C45}" srcOrd="1" destOrd="0" parTransId="{E100B241-7987-462F-9FB3-9B41B74CF70D}" sibTransId="{67828FC4-A0EC-4B64-839D-CF888C60520F}"/>
    <dgm:cxn modelId="{5B017A9A-34BC-4266-92DC-5D38419B38BE}" type="presOf" srcId="{9258B984-EC55-478E-85AC-53E631E55CE0}" destId="{A9088483-54E5-45FB-A102-2BD6EE86E38A}" srcOrd="0" destOrd="2" presId="urn:microsoft.com/office/officeart/2005/8/layout/hList1"/>
    <dgm:cxn modelId="{732CA833-E702-4831-BFFF-54E42C068961}" type="presOf" srcId="{DE381AC9-DB50-4F93-8938-F994C5AAB90F}" destId="{A9088483-54E5-45FB-A102-2BD6EE86E38A}" srcOrd="0" destOrd="1" presId="urn:microsoft.com/office/officeart/2005/8/layout/hList1"/>
    <dgm:cxn modelId="{E38D5C2C-B7CD-4E59-8FB7-F711A9A41D4B}" type="presOf" srcId="{DAABD5E0-69C6-4CB9-A42D-8DFD1C3109FD}" destId="{582D0C20-C4F0-4C4F-A651-9474A67CCE9B}" srcOrd="0" destOrd="0" presId="urn:microsoft.com/office/officeart/2005/8/layout/hList1"/>
    <dgm:cxn modelId="{3B5FCF6D-054F-43CB-A1F4-F0F518B1337B}" srcId="{DAABD5E0-69C6-4CB9-A42D-8DFD1C3109FD}" destId="{688B5987-0C9D-4E9C-A5EB-A9F447505F4A}" srcOrd="0" destOrd="0" parTransId="{51E091A1-ACF4-43F2-BFF8-5A8D29719053}" sibTransId="{89015B3F-5373-43D7-A493-8711A10618D3}"/>
    <dgm:cxn modelId="{251F0EBA-C47C-4B1F-A29B-8417CBADD4E5}" srcId="{7E6DF44C-6F90-40A3-A646-68F4F4F61215}" destId="{52D59EB9-890B-4106-83E2-E7863677E756}" srcOrd="0" destOrd="0" parTransId="{4F82BA90-C314-4B41-A920-23D172FFB2C5}" sibTransId="{FEDD8236-5136-420E-AD07-7302BE76B46A}"/>
    <dgm:cxn modelId="{72462E5B-22C2-4201-8779-2F89FF512A88}" type="presOf" srcId="{E91F2CB4-A1ED-43A5-ACA3-E09614A63AE5}" destId="{0DFDEC6F-3ACF-48A9-AB15-C716535E55D8}" srcOrd="0" destOrd="2" presId="urn:microsoft.com/office/officeart/2005/8/layout/hList1"/>
    <dgm:cxn modelId="{EB9A5EFA-7B3C-40F2-A170-88B7D19ADDC2}" type="presParOf" srcId="{9CA8CE6A-45DB-4CAD-96CE-A4DA714AC145}" destId="{2BD72FAF-A154-4BCE-B096-64417266DC68}" srcOrd="0" destOrd="0" presId="urn:microsoft.com/office/officeart/2005/8/layout/hList1"/>
    <dgm:cxn modelId="{810D95AC-FF9F-44D8-B418-08ADAC4F0626}" type="presParOf" srcId="{2BD72FAF-A154-4BCE-B096-64417266DC68}" destId="{582D0C20-C4F0-4C4F-A651-9474A67CCE9B}" srcOrd="0" destOrd="0" presId="urn:microsoft.com/office/officeart/2005/8/layout/hList1"/>
    <dgm:cxn modelId="{1FA0C48B-F86B-47CE-80D9-A3DB5154F112}" type="presParOf" srcId="{2BD72FAF-A154-4BCE-B096-64417266DC68}" destId="{F0390827-5130-4914-B38B-8C0BCFF55687}" srcOrd="1" destOrd="0" presId="urn:microsoft.com/office/officeart/2005/8/layout/hList1"/>
    <dgm:cxn modelId="{0355B623-B7FE-4E3D-A339-1236CF41A87F}" type="presParOf" srcId="{9CA8CE6A-45DB-4CAD-96CE-A4DA714AC145}" destId="{91C890A4-2FBA-4BFE-A3B4-09BF5278F3D6}" srcOrd="1" destOrd="0" presId="urn:microsoft.com/office/officeart/2005/8/layout/hList1"/>
    <dgm:cxn modelId="{3E927F6B-C160-429D-8E4E-B9578ED4ACF4}" type="presParOf" srcId="{9CA8CE6A-45DB-4CAD-96CE-A4DA714AC145}" destId="{6CA55289-ED6F-4B46-9D1D-68AF6A313E8D}" srcOrd="2" destOrd="0" presId="urn:microsoft.com/office/officeart/2005/8/layout/hList1"/>
    <dgm:cxn modelId="{D8060817-6E55-4B13-9D70-74CFC474C141}" type="presParOf" srcId="{6CA55289-ED6F-4B46-9D1D-68AF6A313E8D}" destId="{E0EC066C-530D-482B-BA94-5D5BE9833B99}" srcOrd="0" destOrd="0" presId="urn:microsoft.com/office/officeart/2005/8/layout/hList1"/>
    <dgm:cxn modelId="{2815B2BB-7B6A-40C9-BF0C-B2031C1CF97A}" type="presParOf" srcId="{6CA55289-ED6F-4B46-9D1D-68AF6A313E8D}" destId="{D932B6D9-7BC9-44AA-8FB3-F13EF7551752}" srcOrd="1" destOrd="0" presId="urn:microsoft.com/office/officeart/2005/8/layout/hList1"/>
    <dgm:cxn modelId="{C7F7083C-6343-4150-95D5-F0ED25845186}" type="presParOf" srcId="{9CA8CE6A-45DB-4CAD-96CE-A4DA714AC145}" destId="{FD3B0A48-8650-4FE9-823A-3DCF78DB8E1F}" srcOrd="3" destOrd="0" presId="urn:microsoft.com/office/officeart/2005/8/layout/hList1"/>
    <dgm:cxn modelId="{ACEA43AE-75A9-4E68-8ECF-1A44D20C929B}" type="presParOf" srcId="{9CA8CE6A-45DB-4CAD-96CE-A4DA714AC145}" destId="{E7E5A390-E894-4968-AD9A-3DE8B66375FB}" srcOrd="4" destOrd="0" presId="urn:microsoft.com/office/officeart/2005/8/layout/hList1"/>
    <dgm:cxn modelId="{93AA92A7-2E23-4599-8B22-9442B94C795A}" type="presParOf" srcId="{E7E5A390-E894-4968-AD9A-3DE8B66375FB}" destId="{9AF778CD-311B-4262-8105-286DFF3382DF}" srcOrd="0" destOrd="0" presId="urn:microsoft.com/office/officeart/2005/8/layout/hList1"/>
    <dgm:cxn modelId="{A274AE74-874A-4CE6-B6FE-04C4FCAC2C52}" type="presParOf" srcId="{E7E5A390-E894-4968-AD9A-3DE8B66375FB}" destId="{0DFDEC6F-3ACF-48A9-AB15-C716535E55D8}" srcOrd="1" destOrd="0" presId="urn:microsoft.com/office/officeart/2005/8/layout/hList1"/>
    <dgm:cxn modelId="{8BD85AD0-4078-4DA1-A67F-CA0F1677E2F2}" type="presParOf" srcId="{9CA8CE6A-45DB-4CAD-96CE-A4DA714AC145}" destId="{52D6B1C6-C86C-4050-A15C-C9071B741D7D}" srcOrd="5" destOrd="0" presId="urn:microsoft.com/office/officeart/2005/8/layout/hList1"/>
    <dgm:cxn modelId="{27440FFA-C9A8-4C68-847D-CE33083E58B9}" type="presParOf" srcId="{9CA8CE6A-45DB-4CAD-96CE-A4DA714AC145}" destId="{2ED54757-CF39-4A36-BB10-D9DC7B28E4E4}" srcOrd="6" destOrd="0" presId="urn:microsoft.com/office/officeart/2005/8/layout/hList1"/>
    <dgm:cxn modelId="{71D899AB-F474-4034-943E-CD8F1FF8090D}" type="presParOf" srcId="{2ED54757-CF39-4A36-BB10-D9DC7B28E4E4}" destId="{76BE9E26-3455-477F-8B30-25CC247712E5}" srcOrd="0" destOrd="0" presId="urn:microsoft.com/office/officeart/2005/8/layout/hList1"/>
    <dgm:cxn modelId="{5984CB11-C65F-44FD-BDB9-E0ADFF42A1AF}" type="presParOf" srcId="{2ED54757-CF39-4A36-BB10-D9DC7B28E4E4}" destId="{A9088483-54E5-45FB-A102-2BD6EE86E3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88570B-A0E3-4288-B907-5878D3CB27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F662734-5642-4953-8146-79D2236BE08F}">
      <dgm:prSet custT="1"/>
      <dgm:spPr>
        <a:solidFill>
          <a:srgbClr val="C0F6C3"/>
        </a:solidFill>
      </dgm:spPr>
      <dgm:t>
        <a:bodyPr/>
        <a:lstStyle/>
        <a:p>
          <a:r>
            <a:rPr lang="el-GR" sz="2000" b="1" dirty="0" smtClean="0">
              <a:solidFill>
                <a:srgbClr val="000000"/>
              </a:solidFill>
            </a:rPr>
            <a:t>Η διακοπή της συνεργασίας με την </a:t>
          </a:r>
          <a:r>
            <a:rPr lang="en-US" sz="2000" b="1" dirty="0" smtClean="0">
              <a:solidFill>
                <a:srgbClr val="000000"/>
              </a:solidFill>
            </a:rPr>
            <a:t>Kraft Foods</a:t>
          </a:r>
          <a:endParaRPr lang="el-GR" sz="2000" b="1" dirty="0">
            <a:solidFill>
              <a:srgbClr val="000000"/>
            </a:solidFill>
          </a:endParaRPr>
        </a:p>
      </dgm:t>
    </dgm:pt>
    <dgm:pt modelId="{3A8B1700-A7B9-4FB9-A488-8E6862E0F459}" type="parTrans" cxnId="{60CE6F25-B1AC-498A-88AD-54671511AE16}">
      <dgm:prSet/>
      <dgm:spPr/>
      <dgm:t>
        <a:bodyPr/>
        <a:lstStyle/>
        <a:p>
          <a:endParaRPr lang="el-GR"/>
        </a:p>
      </dgm:t>
    </dgm:pt>
    <dgm:pt modelId="{EE67840B-4479-4F6D-AD88-26C12882F4DA}" type="sibTrans" cxnId="{60CE6F25-B1AC-498A-88AD-54671511AE16}">
      <dgm:prSet/>
      <dgm:spPr/>
      <dgm:t>
        <a:bodyPr/>
        <a:lstStyle/>
        <a:p>
          <a:endParaRPr lang="el-GR"/>
        </a:p>
      </dgm:t>
    </dgm:pt>
    <dgm:pt modelId="{65762684-6290-4052-B75F-0CE1B2BF7C07}">
      <dgm:prSet custT="1"/>
      <dgm:spPr/>
      <dgm:t>
        <a:bodyPr/>
        <a:lstStyle/>
        <a:p>
          <a:pPr algn="just"/>
          <a:r>
            <a:rPr lang="el-GR" sz="2000" dirty="0" smtClean="0"/>
            <a:t>Το 2013 οι πωλήσεις της και η οικονομία συνολικά βρίσκονταν σε ανοδική πορεία. Η αιτία της πτώσης της οικονομικής αποδοτικότητας της </a:t>
          </a:r>
          <a:r>
            <a:rPr lang="en-US" sz="2000" dirty="0" smtClean="0"/>
            <a:t>Starbucks</a:t>
          </a:r>
          <a:r>
            <a:rPr lang="el-GR" sz="2000" dirty="0" smtClean="0"/>
            <a:t> βρίσκεται στην λήξη της δικαστικής διαμάχης της με την </a:t>
          </a:r>
          <a:r>
            <a:rPr lang="en-US" sz="2000" dirty="0" smtClean="0"/>
            <a:t>Kraft Foods</a:t>
          </a:r>
          <a:r>
            <a:rPr lang="el-GR" sz="2000" dirty="0" smtClean="0"/>
            <a:t>, συνεργάτιδα της από το 1998, η οποία την επιβάρυνε με την καταβολή 2,75 δις δολαρίων ως αποζημίωση.</a:t>
          </a:r>
          <a:endParaRPr lang="el-GR" sz="2000" dirty="0"/>
        </a:p>
      </dgm:t>
    </dgm:pt>
    <dgm:pt modelId="{8A396692-3185-4CC9-AE63-0A986B992BF4}" type="parTrans" cxnId="{6A91C3A3-D821-4E44-B2E8-4E31C7694588}">
      <dgm:prSet/>
      <dgm:spPr/>
      <dgm:t>
        <a:bodyPr/>
        <a:lstStyle/>
        <a:p>
          <a:endParaRPr lang="el-GR"/>
        </a:p>
      </dgm:t>
    </dgm:pt>
    <dgm:pt modelId="{D3E0E5ED-5786-40BB-9593-6BF58454C69F}" type="sibTrans" cxnId="{6A91C3A3-D821-4E44-B2E8-4E31C7694588}">
      <dgm:prSet/>
      <dgm:spPr/>
      <dgm:t>
        <a:bodyPr/>
        <a:lstStyle/>
        <a:p>
          <a:endParaRPr lang="el-GR"/>
        </a:p>
      </dgm:t>
    </dgm:pt>
    <dgm:pt modelId="{21533B66-64B7-4600-81FB-883FB057FA2F}">
      <dgm:prSet/>
      <dgm:spPr/>
      <dgm:t>
        <a:bodyPr/>
        <a:lstStyle/>
        <a:p>
          <a:pPr algn="just"/>
          <a:endParaRPr lang="el-GR" sz="1900" dirty="0"/>
        </a:p>
      </dgm:t>
    </dgm:pt>
    <dgm:pt modelId="{556DBC65-553B-4432-9012-E3158568F8AE}" type="parTrans" cxnId="{17C5971F-5267-40CA-AAAF-E8DDAE72D811}">
      <dgm:prSet/>
      <dgm:spPr/>
    </dgm:pt>
    <dgm:pt modelId="{3679A214-2E94-4987-947B-EF1FCF54E1EE}" type="sibTrans" cxnId="{17C5971F-5267-40CA-AAAF-E8DDAE72D811}">
      <dgm:prSet/>
      <dgm:spPr/>
    </dgm:pt>
    <dgm:pt modelId="{21D89A30-1042-4506-BB6F-18CC9F11DA03}">
      <dgm:prSet custT="1"/>
      <dgm:spPr/>
      <dgm:t>
        <a:bodyPr/>
        <a:lstStyle/>
        <a:p>
          <a:pPr algn="just"/>
          <a:r>
            <a:rPr lang="el-GR" sz="2000" dirty="0" smtClean="0"/>
            <a:t>Η πραγματικότητα βέβαια είναι πως η </a:t>
          </a:r>
          <a:r>
            <a:rPr lang="en-US" sz="2000" dirty="0" smtClean="0"/>
            <a:t>Starbucks </a:t>
          </a:r>
          <a:r>
            <a:rPr lang="el-GR" sz="2000" b="1" dirty="0" smtClean="0"/>
            <a:t>ωφελήθηκε</a:t>
          </a:r>
          <a:r>
            <a:rPr lang="el-GR" sz="2000" dirty="0" smtClean="0"/>
            <a:t> από την διακοπή της συνεργασίας τους.</a:t>
          </a:r>
          <a:endParaRPr lang="el-GR" sz="2000" dirty="0"/>
        </a:p>
      </dgm:t>
    </dgm:pt>
    <dgm:pt modelId="{44702DAD-3957-4B21-8281-CD9367DB2955}" type="parTrans" cxnId="{95B7967E-46FD-49EE-A6D4-39F046252BF2}">
      <dgm:prSet/>
      <dgm:spPr/>
    </dgm:pt>
    <dgm:pt modelId="{288795C1-2A63-42C8-9CFF-CB0977EF8678}" type="sibTrans" cxnId="{95B7967E-46FD-49EE-A6D4-39F046252BF2}">
      <dgm:prSet/>
      <dgm:spPr/>
    </dgm:pt>
    <dgm:pt modelId="{2B627563-F7D6-408B-8E7C-3CDE6CD37AFA}">
      <dgm:prSet custT="1"/>
      <dgm:spPr/>
      <dgm:t>
        <a:bodyPr/>
        <a:lstStyle/>
        <a:p>
          <a:pPr algn="just"/>
          <a:r>
            <a:rPr lang="el-GR" sz="2000" dirty="0" smtClean="0"/>
            <a:t>Η αποζημίωση για παύση της διάθεσης των προϊόντων της στα καταστήματα της </a:t>
          </a:r>
          <a:r>
            <a:rPr lang="en-US" sz="2000" dirty="0" smtClean="0"/>
            <a:t>Kraft Foods </a:t>
          </a:r>
          <a:r>
            <a:rPr lang="el-GR" sz="2000" dirty="0" smtClean="0"/>
            <a:t>ήταν πολύ μικρότερη από την ωφέλεια που αποκόμισε διαθέτοντας στα καταστήματα της τα σχετικά προϊόντα και εισπράττοντας το σύνολο των σχετικών κερδών που προηγούμενα μοιράζονταν με την </a:t>
          </a:r>
          <a:r>
            <a:rPr lang="en-US" sz="2000" dirty="0" smtClean="0"/>
            <a:t>Kraft Foods</a:t>
          </a:r>
          <a:r>
            <a:rPr lang="el-GR" sz="2000" dirty="0" smtClean="0"/>
            <a:t>.</a:t>
          </a:r>
          <a:endParaRPr lang="el-GR" sz="2000" dirty="0"/>
        </a:p>
      </dgm:t>
    </dgm:pt>
    <dgm:pt modelId="{86A8BB7C-64F7-4A62-86D8-5FF883AAFA72}" type="parTrans" cxnId="{657B7B1B-EBAD-42BF-A380-77F5D3EDCBD5}">
      <dgm:prSet/>
      <dgm:spPr/>
    </dgm:pt>
    <dgm:pt modelId="{B91F282A-83B5-4A92-A305-A7707F2023FD}" type="sibTrans" cxnId="{657B7B1B-EBAD-42BF-A380-77F5D3EDCBD5}">
      <dgm:prSet/>
      <dgm:spPr/>
    </dgm:pt>
    <dgm:pt modelId="{C7AE08E6-6581-4F65-ACE4-69850E1ADACD}">
      <dgm:prSet custT="1"/>
      <dgm:spPr/>
      <dgm:t>
        <a:bodyPr/>
        <a:lstStyle/>
        <a:p>
          <a:pPr algn="just"/>
          <a:r>
            <a:rPr lang="el-GR" sz="2000" dirty="0" smtClean="0"/>
            <a:t> Πιο συγκεκριμένα, οι κάψουλες καφέ σημείωσαν αύξηση κατά 18,4% εντός των υποκαταστημάτων, τα προϊόντα συσκευασμένου καφέ αυξήθηκαν από 39 σε 53 κωδικούς και τα κέρδη από αυτά αυξήθηκαν κατά 47% κυρίως λόγω της διακοπής του επιμερισμού τους με την </a:t>
          </a:r>
          <a:r>
            <a:rPr lang="en-US" sz="2000" dirty="0" smtClean="0"/>
            <a:t>Kraft Foods</a:t>
          </a:r>
          <a:r>
            <a:rPr lang="el-GR" sz="2000" dirty="0" smtClean="0"/>
            <a:t>. </a:t>
          </a:r>
          <a:endParaRPr lang="el-GR" sz="2000" dirty="0"/>
        </a:p>
      </dgm:t>
    </dgm:pt>
    <dgm:pt modelId="{9B207A10-00C7-4922-A690-A0A97F0BA090}" type="parTrans" cxnId="{EE46314D-5266-4A50-AEA6-F249D2F8B463}">
      <dgm:prSet/>
      <dgm:spPr/>
    </dgm:pt>
    <dgm:pt modelId="{94DFE764-46CF-4B33-82CE-AE4D4DF5D94F}" type="sibTrans" cxnId="{EE46314D-5266-4A50-AEA6-F249D2F8B463}">
      <dgm:prSet/>
      <dgm:spPr/>
    </dgm:pt>
    <dgm:pt modelId="{EED7F802-99A9-4376-829C-B73D3D12B6C8}" type="pres">
      <dgm:prSet presAssocID="{F088570B-A0E3-4288-B907-5878D3CB27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200C254-B852-4BC0-80BF-F4A79A23AD4B}" type="pres">
      <dgm:prSet presAssocID="{5F662734-5642-4953-8146-79D2236BE08F}" presName="parentLin" presStyleCnt="0"/>
      <dgm:spPr/>
    </dgm:pt>
    <dgm:pt modelId="{A659BF40-F420-4ACC-AA6E-AC5FDF65F0BB}" type="pres">
      <dgm:prSet presAssocID="{5F662734-5642-4953-8146-79D2236BE08F}" presName="parentLeftMargin" presStyleLbl="node1" presStyleIdx="0" presStyleCnt="1"/>
      <dgm:spPr/>
      <dgm:t>
        <a:bodyPr/>
        <a:lstStyle/>
        <a:p>
          <a:endParaRPr lang="el-GR"/>
        </a:p>
      </dgm:t>
    </dgm:pt>
    <dgm:pt modelId="{2C0A7BB5-15A0-4404-B13C-C954705F9DD7}" type="pres">
      <dgm:prSet presAssocID="{5F662734-5642-4953-8146-79D2236BE08F}" presName="parentText" presStyleLbl="node1" presStyleIdx="0" presStyleCnt="1" custScaleY="477168" custLinFactNeighborX="-3955" custLinFactNeighborY="-1073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C1A563-FD6C-4329-A2D9-4C5FE997CFE8}" type="pres">
      <dgm:prSet presAssocID="{5F662734-5642-4953-8146-79D2236BE08F}" presName="negativeSpace" presStyleCnt="0"/>
      <dgm:spPr/>
    </dgm:pt>
    <dgm:pt modelId="{6977549C-7A4D-4B1D-990F-5771E669F779}" type="pres">
      <dgm:prSet presAssocID="{5F662734-5642-4953-8146-79D2236BE08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0CE6F25-B1AC-498A-88AD-54671511AE16}" srcId="{F088570B-A0E3-4288-B907-5878D3CB2778}" destId="{5F662734-5642-4953-8146-79D2236BE08F}" srcOrd="0" destOrd="0" parTransId="{3A8B1700-A7B9-4FB9-A488-8E6862E0F459}" sibTransId="{EE67840B-4479-4F6D-AD88-26C12882F4DA}"/>
    <dgm:cxn modelId="{95B7967E-46FD-49EE-A6D4-39F046252BF2}" srcId="{5F662734-5642-4953-8146-79D2236BE08F}" destId="{21D89A30-1042-4506-BB6F-18CC9F11DA03}" srcOrd="1" destOrd="0" parTransId="{44702DAD-3957-4B21-8281-CD9367DB2955}" sibTransId="{288795C1-2A63-42C8-9CFF-CB0977EF8678}"/>
    <dgm:cxn modelId="{97ACE14E-4C98-4F42-B829-A6183EBFB7F9}" type="presOf" srcId="{21D89A30-1042-4506-BB6F-18CC9F11DA03}" destId="{6977549C-7A4D-4B1D-990F-5771E669F779}" srcOrd="0" destOrd="1" presId="urn:microsoft.com/office/officeart/2005/8/layout/list1"/>
    <dgm:cxn modelId="{6DB9A8DE-FB85-48C9-9275-3F640A180A5A}" type="presOf" srcId="{65762684-6290-4052-B75F-0CE1B2BF7C07}" destId="{6977549C-7A4D-4B1D-990F-5771E669F779}" srcOrd="0" destOrd="0" presId="urn:microsoft.com/office/officeart/2005/8/layout/list1"/>
    <dgm:cxn modelId="{A3B36C2B-9BD8-4CE4-9902-B1A124F46826}" type="presOf" srcId="{F088570B-A0E3-4288-B907-5878D3CB2778}" destId="{EED7F802-99A9-4376-829C-B73D3D12B6C8}" srcOrd="0" destOrd="0" presId="urn:microsoft.com/office/officeart/2005/8/layout/list1"/>
    <dgm:cxn modelId="{E7CFFD23-BCED-4B24-BB0A-1BAF2B005114}" type="presOf" srcId="{5F662734-5642-4953-8146-79D2236BE08F}" destId="{2C0A7BB5-15A0-4404-B13C-C954705F9DD7}" srcOrd="1" destOrd="0" presId="urn:microsoft.com/office/officeart/2005/8/layout/list1"/>
    <dgm:cxn modelId="{6A91C3A3-D821-4E44-B2E8-4E31C7694588}" srcId="{5F662734-5642-4953-8146-79D2236BE08F}" destId="{65762684-6290-4052-B75F-0CE1B2BF7C07}" srcOrd="0" destOrd="0" parTransId="{8A396692-3185-4CC9-AE63-0A986B992BF4}" sibTransId="{D3E0E5ED-5786-40BB-9593-6BF58454C69F}"/>
    <dgm:cxn modelId="{657B7B1B-EBAD-42BF-A380-77F5D3EDCBD5}" srcId="{5F662734-5642-4953-8146-79D2236BE08F}" destId="{2B627563-F7D6-408B-8E7C-3CDE6CD37AFA}" srcOrd="2" destOrd="0" parTransId="{86A8BB7C-64F7-4A62-86D8-5FF883AAFA72}" sibTransId="{B91F282A-83B5-4A92-A305-A7707F2023FD}"/>
    <dgm:cxn modelId="{30F55375-8F60-4595-990B-77E7E9CD76A8}" type="presOf" srcId="{5F662734-5642-4953-8146-79D2236BE08F}" destId="{A659BF40-F420-4ACC-AA6E-AC5FDF65F0BB}" srcOrd="0" destOrd="0" presId="urn:microsoft.com/office/officeart/2005/8/layout/list1"/>
    <dgm:cxn modelId="{C2AE844C-59B4-43FF-856B-D3728DB61251}" type="presOf" srcId="{C7AE08E6-6581-4F65-ACE4-69850E1ADACD}" destId="{6977549C-7A4D-4B1D-990F-5771E669F779}" srcOrd="0" destOrd="3" presId="urn:microsoft.com/office/officeart/2005/8/layout/list1"/>
    <dgm:cxn modelId="{EE46314D-5266-4A50-AEA6-F249D2F8B463}" srcId="{5F662734-5642-4953-8146-79D2236BE08F}" destId="{C7AE08E6-6581-4F65-ACE4-69850E1ADACD}" srcOrd="3" destOrd="0" parTransId="{9B207A10-00C7-4922-A690-A0A97F0BA090}" sibTransId="{94DFE764-46CF-4B33-82CE-AE4D4DF5D94F}"/>
    <dgm:cxn modelId="{17C5971F-5267-40CA-AAAF-E8DDAE72D811}" srcId="{5F662734-5642-4953-8146-79D2236BE08F}" destId="{21533B66-64B7-4600-81FB-883FB057FA2F}" srcOrd="4" destOrd="0" parTransId="{556DBC65-553B-4432-9012-E3158568F8AE}" sibTransId="{3679A214-2E94-4987-947B-EF1FCF54E1EE}"/>
    <dgm:cxn modelId="{67D42A36-8C1B-4727-95EF-F5C56996CC72}" type="presOf" srcId="{2B627563-F7D6-408B-8E7C-3CDE6CD37AFA}" destId="{6977549C-7A4D-4B1D-990F-5771E669F779}" srcOrd="0" destOrd="2" presId="urn:microsoft.com/office/officeart/2005/8/layout/list1"/>
    <dgm:cxn modelId="{8A23E683-F027-4954-8DE5-E5113F558DC5}" type="presOf" srcId="{21533B66-64B7-4600-81FB-883FB057FA2F}" destId="{6977549C-7A4D-4B1D-990F-5771E669F779}" srcOrd="0" destOrd="4" presId="urn:microsoft.com/office/officeart/2005/8/layout/list1"/>
    <dgm:cxn modelId="{A2968E46-B772-477E-9D9E-90952E4EF515}" type="presParOf" srcId="{EED7F802-99A9-4376-829C-B73D3D12B6C8}" destId="{A200C254-B852-4BC0-80BF-F4A79A23AD4B}" srcOrd="0" destOrd="0" presId="urn:microsoft.com/office/officeart/2005/8/layout/list1"/>
    <dgm:cxn modelId="{485C0222-A39D-4665-9F5E-2E0289BFB829}" type="presParOf" srcId="{A200C254-B852-4BC0-80BF-F4A79A23AD4B}" destId="{A659BF40-F420-4ACC-AA6E-AC5FDF65F0BB}" srcOrd="0" destOrd="0" presId="urn:microsoft.com/office/officeart/2005/8/layout/list1"/>
    <dgm:cxn modelId="{7A5789D6-FE70-48D7-9F4F-F049AB645627}" type="presParOf" srcId="{A200C254-B852-4BC0-80BF-F4A79A23AD4B}" destId="{2C0A7BB5-15A0-4404-B13C-C954705F9DD7}" srcOrd="1" destOrd="0" presId="urn:microsoft.com/office/officeart/2005/8/layout/list1"/>
    <dgm:cxn modelId="{8830E94B-B0E2-49CF-B5C1-B4AFF5040B15}" type="presParOf" srcId="{EED7F802-99A9-4376-829C-B73D3D12B6C8}" destId="{DAC1A563-FD6C-4329-A2D9-4C5FE997CFE8}" srcOrd="1" destOrd="0" presId="urn:microsoft.com/office/officeart/2005/8/layout/list1"/>
    <dgm:cxn modelId="{01681141-F3ED-41A8-8F27-1925E0960350}" type="presParOf" srcId="{EED7F802-99A9-4376-829C-B73D3D12B6C8}" destId="{6977549C-7A4D-4B1D-990F-5771E669F7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88570B-A0E3-4288-B907-5878D3CB27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F662734-5642-4953-8146-79D2236BE08F}">
      <dgm:prSet custT="1"/>
      <dgm:spPr>
        <a:solidFill>
          <a:srgbClr val="C0F6C3"/>
        </a:solidFill>
      </dgm:spPr>
      <dgm:t>
        <a:bodyPr/>
        <a:lstStyle/>
        <a:p>
          <a:r>
            <a:rPr lang="el-GR" sz="2000" b="1" dirty="0" smtClean="0">
              <a:solidFill>
                <a:srgbClr val="000000"/>
              </a:solidFill>
            </a:rPr>
            <a:t>Η οικονομική κρίση του 2008</a:t>
          </a:r>
          <a:endParaRPr lang="el-GR" sz="2000" b="1" dirty="0">
            <a:solidFill>
              <a:srgbClr val="000000"/>
            </a:solidFill>
          </a:endParaRPr>
        </a:p>
      </dgm:t>
    </dgm:pt>
    <dgm:pt modelId="{3A8B1700-A7B9-4FB9-A488-8E6862E0F459}" type="parTrans" cxnId="{60CE6F25-B1AC-498A-88AD-54671511AE16}">
      <dgm:prSet/>
      <dgm:spPr/>
      <dgm:t>
        <a:bodyPr/>
        <a:lstStyle/>
        <a:p>
          <a:endParaRPr lang="el-GR"/>
        </a:p>
      </dgm:t>
    </dgm:pt>
    <dgm:pt modelId="{EE67840B-4479-4F6D-AD88-26C12882F4DA}" type="sibTrans" cxnId="{60CE6F25-B1AC-498A-88AD-54671511AE16}">
      <dgm:prSet/>
      <dgm:spPr/>
      <dgm:t>
        <a:bodyPr/>
        <a:lstStyle/>
        <a:p>
          <a:endParaRPr lang="el-GR"/>
        </a:p>
      </dgm:t>
    </dgm:pt>
    <dgm:pt modelId="{46589299-ABE9-4E28-B320-202BA13FE4BD}">
      <dgm:prSet/>
      <dgm:spPr/>
      <dgm:t>
        <a:bodyPr/>
        <a:lstStyle/>
        <a:p>
          <a:pPr algn="just"/>
          <a:r>
            <a:rPr lang="el-GR" dirty="0" smtClean="0"/>
            <a:t>Το 2008 η παγκόσμια οικονομία εισήλθε σε μία έντονη και διαρκή κρίση. Καθώς η οικονομική κατάσταση όλο και περισσότερων νοικοκυριών γινόταν δυσχερέστερη, η προτίμηση της αγοράς του πιο ακριβού έτοιμου καφέ άρχισε να φθίνει μεταξύ του καταναλωτικού κοινού, το οποίο επέλεγε φθηνότερα ανταγωνιστικά προϊόντα. </a:t>
          </a:r>
          <a:endParaRPr lang="el-GR" b="1" dirty="0"/>
        </a:p>
      </dgm:t>
    </dgm:pt>
    <dgm:pt modelId="{33B53C1E-5856-4DC1-A617-ABF959A944BD}" type="parTrans" cxnId="{2B46356B-C527-4F51-B4E6-82718435FD1A}">
      <dgm:prSet/>
      <dgm:spPr/>
    </dgm:pt>
    <dgm:pt modelId="{C4DBD5F5-538F-4C6B-8F53-E05C877A3E16}" type="sibTrans" cxnId="{2B46356B-C527-4F51-B4E6-82718435FD1A}">
      <dgm:prSet/>
      <dgm:spPr/>
    </dgm:pt>
    <dgm:pt modelId="{11273992-5502-491F-8C4F-436BA2E2E4A9}">
      <dgm:prSet/>
      <dgm:spPr/>
      <dgm:t>
        <a:bodyPr/>
        <a:lstStyle/>
        <a:p>
          <a:pPr algn="just"/>
          <a:r>
            <a:rPr lang="el-GR" dirty="0" smtClean="0"/>
            <a:t>Η </a:t>
          </a:r>
          <a:r>
            <a:rPr lang="en-US" dirty="0" smtClean="0"/>
            <a:t>Starbucks</a:t>
          </a:r>
          <a:r>
            <a:rPr lang="el-GR" dirty="0" smtClean="0"/>
            <a:t> διέκοψε την λειτουργία  τουλάχιστον 600 υποκαταστημάτων. Η συνολική κερδοφορία του ομίλου υποχώρησε κατά 28% το 2008 συγκρινόμενη με αυτή του προηγούμενου έτους. Το 2009 η κατάσταση επιδεινώθηκε ακόμη περισσότερο, οδηγώντας την </a:t>
          </a:r>
          <a:r>
            <a:rPr lang="en-US" dirty="0" smtClean="0"/>
            <a:t>Starbucks </a:t>
          </a:r>
          <a:r>
            <a:rPr lang="el-GR" dirty="0" smtClean="0"/>
            <a:t>να κλείσει ακόμη 300 καταστήματα και να απολύσει 6.700 εργαζόμενους.</a:t>
          </a:r>
          <a:endParaRPr lang="el-GR" b="1" dirty="0"/>
        </a:p>
      </dgm:t>
    </dgm:pt>
    <dgm:pt modelId="{DDF634E6-4828-4F2C-A0F1-6F0369CA1248}" type="parTrans" cxnId="{E0470F03-9736-4A45-B1BA-58BCF637BF37}">
      <dgm:prSet/>
      <dgm:spPr/>
    </dgm:pt>
    <dgm:pt modelId="{3EF66AB8-6A0D-4CA7-A1CC-7158420B3FD5}" type="sibTrans" cxnId="{E0470F03-9736-4A45-B1BA-58BCF637BF37}">
      <dgm:prSet/>
      <dgm:spPr/>
    </dgm:pt>
    <dgm:pt modelId="{6DDACD52-0BA7-47AA-9224-C0D16A815EDA}">
      <dgm:prSet/>
      <dgm:spPr/>
      <dgm:t>
        <a:bodyPr/>
        <a:lstStyle/>
        <a:p>
          <a:pPr algn="just"/>
          <a:r>
            <a:rPr lang="el-GR" b="0" dirty="0" smtClean="0"/>
            <a:t>Η ανταπόκριση της εταιρείας ήταν η αλλαγή της διοίκησης, η μείωση της γραφειοκρατίας, η </a:t>
          </a:r>
          <a:r>
            <a:rPr lang="el-GR" dirty="0" smtClean="0"/>
            <a:t>έμφαση στην τεχνολογία για την άμεση διασύνδεση υπαλλήλων και διοίκησης αλλά και συλλογή των προτάσεων των καταναλωτών (κυρίως μέσω κοινωνικών δικτύων), η στροφή στον άνθρωπο και το περιβάλλον.</a:t>
          </a:r>
          <a:endParaRPr lang="el-GR" b="0" dirty="0"/>
        </a:p>
      </dgm:t>
    </dgm:pt>
    <dgm:pt modelId="{86C773CC-316F-4FAF-87F9-4DD6E003FD7F}" type="parTrans" cxnId="{14D88DE4-BDB3-42BB-8602-7D71B03E01C4}">
      <dgm:prSet/>
      <dgm:spPr/>
    </dgm:pt>
    <dgm:pt modelId="{57CC9F4F-A596-48AC-A7A1-5E81A14F4C5E}" type="sibTrans" cxnId="{14D88DE4-BDB3-42BB-8602-7D71B03E01C4}">
      <dgm:prSet/>
      <dgm:spPr/>
    </dgm:pt>
    <dgm:pt modelId="{4687B14E-5F1C-4B0E-A254-7ACF57B7B33F}">
      <dgm:prSet/>
      <dgm:spPr/>
      <dgm:t>
        <a:bodyPr/>
        <a:lstStyle/>
        <a:p>
          <a:pPr algn="just"/>
          <a:r>
            <a:rPr lang="el-GR" dirty="0" smtClean="0"/>
            <a:t>Οι ενέργειες απέδωσαν: η απόδοση επί των επενδυμένων κεφαλαίων (</a:t>
          </a:r>
          <a:r>
            <a:rPr lang="en-US" dirty="0" smtClean="0"/>
            <a:t>ROA</a:t>
          </a:r>
          <a:r>
            <a:rPr lang="el-GR" dirty="0" smtClean="0"/>
            <a:t>) της εταιρείας σημείωσε ανοδική πορεία η οποία δεν διακόπηκε παρά μόνο το 3</a:t>
          </a:r>
          <a:r>
            <a:rPr lang="el-GR" baseline="30000" dirty="0" smtClean="0"/>
            <a:t>ο</a:t>
          </a:r>
          <a:r>
            <a:rPr lang="el-GR" dirty="0" smtClean="0"/>
            <a:t> τρίμηνο του 2013 και πρόσφατα κατά τη διάρκεια της υγειονομικής κρίσης του </a:t>
          </a:r>
          <a:r>
            <a:rPr lang="en-US" dirty="0" err="1" smtClean="0"/>
            <a:t>covid</a:t>
          </a:r>
          <a:r>
            <a:rPr lang="el-GR" dirty="0" smtClean="0"/>
            <a:t>-19.</a:t>
          </a:r>
          <a:endParaRPr lang="el-GR" b="0" dirty="0"/>
        </a:p>
      </dgm:t>
    </dgm:pt>
    <dgm:pt modelId="{7DB30121-4D07-4D71-BFD3-1334D3859ADC}" type="parTrans" cxnId="{7E77B154-E1FC-4530-8EA4-C16B375E0D89}">
      <dgm:prSet/>
      <dgm:spPr/>
    </dgm:pt>
    <dgm:pt modelId="{D70CC7B8-E440-4D81-8929-A67873C67704}" type="sibTrans" cxnId="{7E77B154-E1FC-4530-8EA4-C16B375E0D89}">
      <dgm:prSet/>
      <dgm:spPr/>
    </dgm:pt>
    <dgm:pt modelId="{EED7F802-99A9-4376-829C-B73D3D12B6C8}" type="pres">
      <dgm:prSet presAssocID="{F088570B-A0E3-4288-B907-5878D3CB27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200C254-B852-4BC0-80BF-F4A79A23AD4B}" type="pres">
      <dgm:prSet presAssocID="{5F662734-5642-4953-8146-79D2236BE08F}" presName="parentLin" presStyleCnt="0"/>
      <dgm:spPr/>
    </dgm:pt>
    <dgm:pt modelId="{A659BF40-F420-4ACC-AA6E-AC5FDF65F0BB}" type="pres">
      <dgm:prSet presAssocID="{5F662734-5642-4953-8146-79D2236BE08F}" presName="parentLeftMargin" presStyleLbl="node1" presStyleIdx="0" presStyleCnt="1"/>
      <dgm:spPr/>
      <dgm:t>
        <a:bodyPr/>
        <a:lstStyle/>
        <a:p>
          <a:endParaRPr lang="el-GR"/>
        </a:p>
      </dgm:t>
    </dgm:pt>
    <dgm:pt modelId="{2C0A7BB5-15A0-4404-B13C-C954705F9DD7}" type="pres">
      <dgm:prSet presAssocID="{5F662734-5642-4953-8146-79D2236BE08F}" presName="parentText" presStyleLbl="node1" presStyleIdx="0" presStyleCnt="1" custLinFactNeighborX="-3955" custLinFactNeighborY="-1073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C1A563-FD6C-4329-A2D9-4C5FE997CFE8}" type="pres">
      <dgm:prSet presAssocID="{5F662734-5642-4953-8146-79D2236BE08F}" presName="negativeSpace" presStyleCnt="0"/>
      <dgm:spPr/>
    </dgm:pt>
    <dgm:pt modelId="{6977549C-7A4D-4B1D-990F-5771E669F779}" type="pres">
      <dgm:prSet presAssocID="{5F662734-5642-4953-8146-79D2236BE08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3AA9261-4082-47B5-82D5-01B3B6A00EC0}" type="presOf" srcId="{5F662734-5642-4953-8146-79D2236BE08F}" destId="{A659BF40-F420-4ACC-AA6E-AC5FDF65F0BB}" srcOrd="0" destOrd="0" presId="urn:microsoft.com/office/officeart/2005/8/layout/list1"/>
    <dgm:cxn modelId="{E0470F03-9736-4A45-B1BA-58BCF637BF37}" srcId="{5F662734-5642-4953-8146-79D2236BE08F}" destId="{11273992-5502-491F-8C4F-436BA2E2E4A9}" srcOrd="1" destOrd="0" parTransId="{DDF634E6-4828-4F2C-A0F1-6F0369CA1248}" sibTransId="{3EF66AB8-6A0D-4CA7-A1CC-7158420B3FD5}"/>
    <dgm:cxn modelId="{EC39E80C-280B-4FDD-98E5-60FE4DD4B2D6}" type="presOf" srcId="{11273992-5502-491F-8C4F-436BA2E2E4A9}" destId="{6977549C-7A4D-4B1D-990F-5771E669F779}" srcOrd="0" destOrd="1" presId="urn:microsoft.com/office/officeart/2005/8/layout/list1"/>
    <dgm:cxn modelId="{14D88DE4-BDB3-42BB-8602-7D71B03E01C4}" srcId="{5F662734-5642-4953-8146-79D2236BE08F}" destId="{6DDACD52-0BA7-47AA-9224-C0D16A815EDA}" srcOrd="2" destOrd="0" parTransId="{86C773CC-316F-4FAF-87F9-4DD6E003FD7F}" sibTransId="{57CC9F4F-A596-48AC-A7A1-5E81A14F4C5E}"/>
    <dgm:cxn modelId="{2B46356B-C527-4F51-B4E6-82718435FD1A}" srcId="{5F662734-5642-4953-8146-79D2236BE08F}" destId="{46589299-ABE9-4E28-B320-202BA13FE4BD}" srcOrd="0" destOrd="0" parTransId="{33B53C1E-5856-4DC1-A617-ABF959A944BD}" sibTransId="{C4DBD5F5-538F-4C6B-8F53-E05C877A3E16}"/>
    <dgm:cxn modelId="{23F43CBF-8191-49BF-8A7B-425289686C82}" type="presOf" srcId="{6DDACD52-0BA7-47AA-9224-C0D16A815EDA}" destId="{6977549C-7A4D-4B1D-990F-5771E669F779}" srcOrd="0" destOrd="2" presId="urn:microsoft.com/office/officeart/2005/8/layout/list1"/>
    <dgm:cxn modelId="{7E77B154-E1FC-4530-8EA4-C16B375E0D89}" srcId="{5F662734-5642-4953-8146-79D2236BE08F}" destId="{4687B14E-5F1C-4B0E-A254-7ACF57B7B33F}" srcOrd="3" destOrd="0" parTransId="{7DB30121-4D07-4D71-BFD3-1334D3859ADC}" sibTransId="{D70CC7B8-E440-4D81-8929-A67873C67704}"/>
    <dgm:cxn modelId="{D73DB98F-7DB3-4F70-B9AF-BFDC86DE0705}" type="presOf" srcId="{4687B14E-5F1C-4B0E-A254-7ACF57B7B33F}" destId="{6977549C-7A4D-4B1D-990F-5771E669F779}" srcOrd="0" destOrd="3" presId="urn:microsoft.com/office/officeart/2005/8/layout/list1"/>
    <dgm:cxn modelId="{60CE6F25-B1AC-498A-88AD-54671511AE16}" srcId="{F088570B-A0E3-4288-B907-5878D3CB2778}" destId="{5F662734-5642-4953-8146-79D2236BE08F}" srcOrd="0" destOrd="0" parTransId="{3A8B1700-A7B9-4FB9-A488-8E6862E0F459}" sibTransId="{EE67840B-4479-4F6D-AD88-26C12882F4DA}"/>
    <dgm:cxn modelId="{9C2EB4C4-2E50-45C0-89D0-091ADAFDDA4D}" type="presOf" srcId="{F088570B-A0E3-4288-B907-5878D3CB2778}" destId="{EED7F802-99A9-4376-829C-B73D3D12B6C8}" srcOrd="0" destOrd="0" presId="urn:microsoft.com/office/officeart/2005/8/layout/list1"/>
    <dgm:cxn modelId="{53912503-ACE5-4FB1-AD62-4425F2E7460E}" type="presOf" srcId="{5F662734-5642-4953-8146-79D2236BE08F}" destId="{2C0A7BB5-15A0-4404-B13C-C954705F9DD7}" srcOrd="1" destOrd="0" presId="urn:microsoft.com/office/officeart/2005/8/layout/list1"/>
    <dgm:cxn modelId="{1847A2CF-8D51-4DDA-8A8C-D6E23B86B139}" type="presOf" srcId="{46589299-ABE9-4E28-B320-202BA13FE4BD}" destId="{6977549C-7A4D-4B1D-990F-5771E669F779}" srcOrd="0" destOrd="0" presId="urn:microsoft.com/office/officeart/2005/8/layout/list1"/>
    <dgm:cxn modelId="{966F8656-4D36-47D1-8D7A-362AFED29659}" type="presParOf" srcId="{EED7F802-99A9-4376-829C-B73D3D12B6C8}" destId="{A200C254-B852-4BC0-80BF-F4A79A23AD4B}" srcOrd="0" destOrd="0" presId="urn:microsoft.com/office/officeart/2005/8/layout/list1"/>
    <dgm:cxn modelId="{94A845C6-F0CC-4F90-A663-9710D0FEC966}" type="presParOf" srcId="{A200C254-B852-4BC0-80BF-F4A79A23AD4B}" destId="{A659BF40-F420-4ACC-AA6E-AC5FDF65F0BB}" srcOrd="0" destOrd="0" presId="urn:microsoft.com/office/officeart/2005/8/layout/list1"/>
    <dgm:cxn modelId="{2BB8F632-D7F2-4962-80E9-9B26C6E8F454}" type="presParOf" srcId="{A200C254-B852-4BC0-80BF-F4A79A23AD4B}" destId="{2C0A7BB5-15A0-4404-B13C-C954705F9DD7}" srcOrd="1" destOrd="0" presId="urn:microsoft.com/office/officeart/2005/8/layout/list1"/>
    <dgm:cxn modelId="{59B5732B-1F47-43E6-8BD5-41E3299FC5ED}" type="presParOf" srcId="{EED7F802-99A9-4376-829C-B73D3D12B6C8}" destId="{DAC1A563-FD6C-4329-A2D9-4C5FE997CFE8}" srcOrd="1" destOrd="0" presId="urn:microsoft.com/office/officeart/2005/8/layout/list1"/>
    <dgm:cxn modelId="{3E0020EB-82E6-4D5D-A1B6-E97B478141EB}" type="presParOf" srcId="{EED7F802-99A9-4376-829C-B73D3D12B6C8}" destId="{6977549C-7A4D-4B1D-990F-5771E669F7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91CF4-0E54-42C4-9655-8F35F039396D}">
      <dsp:nvSpPr>
        <dsp:cNvPr id="0" name=""/>
        <dsp:cNvSpPr/>
      </dsp:nvSpPr>
      <dsp:spPr>
        <a:xfrm>
          <a:off x="0" y="548639"/>
          <a:ext cx="9934575" cy="731520"/>
        </a:xfrm>
        <a:prstGeom prst="notchedRightArrow">
          <a:avLst/>
        </a:prstGeom>
        <a:solidFill>
          <a:srgbClr val="006600"/>
        </a:solidFill>
        <a:ln>
          <a:solidFill>
            <a:srgbClr val="0066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A474C5-DFB9-419F-8960-BD2C116E8F3C}">
      <dsp:nvSpPr>
        <dsp:cNvPr id="0" name=""/>
        <dsp:cNvSpPr/>
      </dsp:nvSpPr>
      <dsp:spPr>
        <a:xfrm>
          <a:off x="2647" y="0"/>
          <a:ext cx="687818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1972 – Ίδρυση</a:t>
          </a:r>
          <a:endParaRPr lang="el-GR" sz="1100" kern="1200" dirty="0"/>
        </a:p>
      </dsp:txBody>
      <dsp:txXfrm>
        <a:off x="2647" y="0"/>
        <a:ext cx="687818" cy="731520"/>
      </dsp:txXfrm>
    </dsp:sp>
    <dsp:sp modelId="{08C89DD2-2582-4AA1-A184-E20BA893ABD6}">
      <dsp:nvSpPr>
        <dsp:cNvPr id="0" name=""/>
        <dsp:cNvSpPr/>
      </dsp:nvSpPr>
      <dsp:spPr>
        <a:xfrm>
          <a:off x="301160" y="838199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DDD85F-8781-4862-BD2F-C59E0F6D6DC2}">
      <dsp:nvSpPr>
        <dsp:cNvPr id="0" name=""/>
        <dsp:cNvSpPr/>
      </dsp:nvSpPr>
      <dsp:spPr>
        <a:xfrm>
          <a:off x="709948" y="1097279"/>
          <a:ext cx="923086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1980 – 4 </a:t>
          </a:r>
          <a:r>
            <a:rPr lang="el-GR" sz="1100" kern="1200" dirty="0" err="1" smtClean="0"/>
            <a:t>καταστή</a:t>
          </a:r>
          <a:r>
            <a:rPr lang="el-GR" sz="1100" kern="1200" dirty="0" smtClean="0"/>
            <a:t>-</a:t>
          </a:r>
          <a:r>
            <a:rPr lang="el-GR" sz="1100" kern="1200" dirty="0" err="1" smtClean="0"/>
            <a:t>ματα</a:t>
          </a:r>
          <a:endParaRPr lang="el-GR" sz="1100" kern="1200" dirty="0"/>
        </a:p>
      </dsp:txBody>
      <dsp:txXfrm>
        <a:off x="709948" y="1097279"/>
        <a:ext cx="923086" cy="731520"/>
      </dsp:txXfrm>
    </dsp:sp>
    <dsp:sp modelId="{3F3FBFDE-0B86-4E99-A43C-468657C5F092}">
      <dsp:nvSpPr>
        <dsp:cNvPr id="0" name=""/>
        <dsp:cNvSpPr/>
      </dsp:nvSpPr>
      <dsp:spPr>
        <a:xfrm>
          <a:off x="1126095" y="838199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BC24E-0A6D-4FDB-AFF6-506986A59174}">
      <dsp:nvSpPr>
        <dsp:cNvPr id="0" name=""/>
        <dsp:cNvSpPr/>
      </dsp:nvSpPr>
      <dsp:spPr>
        <a:xfrm>
          <a:off x="1652517" y="0"/>
          <a:ext cx="838888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1982 – Αγορά από τον</a:t>
          </a:r>
          <a:r>
            <a:rPr lang="en-US" sz="1100" kern="1200" dirty="0" smtClean="0"/>
            <a:t> Schultz</a:t>
          </a:r>
          <a:endParaRPr lang="el-GR" sz="1100" kern="1200" dirty="0"/>
        </a:p>
      </dsp:txBody>
      <dsp:txXfrm>
        <a:off x="1652517" y="0"/>
        <a:ext cx="838888" cy="731520"/>
      </dsp:txXfrm>
    </dsp:sp>
    <dsp:sp modelId="{5B23CD31-1C7D-4A73-8E02-8C8DEB3AC3FC}">
      <dsp:nvSpPr>
        <dsp:cNvPr id="0" name=""/>
        <dsp:cNvSpPr/>
      </dsp:nvSpPr>
      <dsp:spPr>
        <a:xfrm>
          <a:off x="2026564" y="838199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ABC466-91A8-4218-B1AF-194DDA30B89B}">
      <dsp:nvSpPr>
        <dsp:cNvPr id="0" name=""/>
        <dsp:cNvSpPr/>
      </dsp:nvSpPr>
      <dsp:spPr>
        <a:xfrm>
          <a:off x="2510887" y="1097279"/>
          <a:ext cx="1042918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1992 – </a:t>
          </a:r>
          <a:r>
            <a:rPr lang="el-GR" sz="1100" kern="1200" dirty="0" smtClean="0"/>
            <a:t>Είσοδος στο Χρηματιστήριο</a:t>
          </a:r>
          <a:endParaRPr lang="el-GR" sz="1100" kern="1200" dirty="0"/>
        </a:p>
      </dsp:txBody>
      <dsp:txXfrm>
        <a:off x="2510887" y="1097279"/>
        <a:ext cx="1042918" cy="731520"/>
      </dsp:txXfrm>
    </dsp:sp>
    <dsp:sp modelId="{A5B35505-277A-4500-BF31-7C0D93392170}">
      <dsp:nvSpPr>
        <dsp:cNvPr id="0" name=""/>
        <dsp:cNvSpPr/>
      </dsp:nvSpPr>
      <dsp:spPr>
        <a:xfrm>
          <a:off x="2940906" y="822960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32C2D-C7CC-4C84-941C-23CD7F5749B1}">
      <dsp:nvSpPr>
        <dsp:cNvPr id="0" name=""/>
        <dsp:cNvSpPr/>
      </dsp:nvSpPr>
      <dsp:spPr>
        <a:xfrm>
          <a:off x="3573288" y="0"/>
          <a:ext cx="76671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1996 – Επέκταση εκτός συνόρων</a:t>
          </a:r>
          <a:endParaRPr lang="el-GR" sz="1100" kern="1200" dirty="0"/>
        </a:p>
      </dsp:txBody>
      <dsp:txXfrm>
        <a:off x="3573288" y="0"/>
        <a:ext cx="766710" cy="731520"/>
      </dsp:txXfrm>
    </dsp:sp>
    <dsp:sp modelId="{C67D83A2-722C-4E11-A32F-90DBC98B6D20}">
      <dsp:nvSpPr>
        <dsp:cNvPr id="0" name=""/>
        <dsp:cNvSpPr/>
      </dsp:nvSpPr>
      <dsp:spPr>
        <a:xfrm>
          <a:off x="3865203" y="822960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6FDF4-7B72-4F8E-9692-8A02F5B4F99C}">
      <dsp:nvSpPr>
        <dsp:cNvPr id="0" name=""/>
        <dsp:cNvSpPr/>
      </dsp:nvSpPr>
      <dsp:spPr>
        <a:xfrm>
          <a:off x="4359480" y="1097279"/>
          <a:ext cx="1049351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2000 – </a:t>
          </a:r>
          <a:r>
            <a:rPr lang="en-US" sz="1100" kern="1200" dirty="0" smtClean="0"/>
            <a:t>2</a:t>
          </a:r>
          <a:r>
            <a:rPr lang="el-GR" sz="1100" kern="1200" dirty="0" smtClean="0"/>
            <a:t>.</a:t>
          </a:r>
          <a:r>
            <a:rPr lang="en-US" sz="1100" kern="1200" dirty="0" smtClean="0"/>
            <a:t>500 </a:t>
          </a:r>
          <a:r>
            <a:rPr lang="el-GR" sz="1100" kern="1200" dirty="0" smtClean="0"/>
            <a:t>καταστήματα σε 12 χώρες</a:t>
          </a:r>
          <a:endParaRPr lang="el-GR" sz="1100" kern="1200" dirty="0"/>
        </a:p>
      </dsp:txBody>
      <dsp:txXfrm>
        <a:off x="4359480" y="1097279"/>
        <a:ext cx="1049351" cy="731520"/>
      </dsp:txXfrm>
    </dsp:sp>
    <dsp:sp modelId="{96226113-85C0-4A34-9D6D-F93EDB1D15F7}">
      <dsp:nvSpPr>
        <dsp:cNvPr id="0" name=""/>
        <dsp:cNvSpPr/>
      </dsp:nvSpPr>
      <dsp:spPr>
        <a:xfrm>
          <a:off x="4792716" y="822960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880DBB-5B7F-446C-981D-420426B93360}">
      <dsp:nvSpPr>
        <dsp:cNvPr id="0" name=""/>
        <dsp:cNvSpPr/>
      </dsp:nvSpPr>
      <dsp:spPr>
        <a:xfrm>
          <a:off x="5428314" y="0"/>
          <a:ext cx="1426162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2003 – Πώληση άλλων ροφημάτων και τροφίμων</a:t>
          </a:r>
          <a:endParaRPr lang="el-GR" sz="1100" kern="1200" dirty="0"/>
        </a:p>
      </dsp:txBody>
      <dsp:txXfrm>
        <a:off x="5428314" y="0"/>
        <a:ext cx="1426162" cy="731520"/>
      </dsp:txXfrm>
    </dsp:sp>
    <dsp:sp modelId="{177D1978-CA05-4D1A-94D3-2ABF0D600469}">
      <dsp:nvSpPr>
        <dsp:cNvPr id="0" name=""/>
        <dsp:cNvSpPr/>
      </dsp:nvSpPr>
      <dsp:spPr>
        <a:xfrm>
          <a:off x="6049955" y="822960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271200-C792-4411-A356-BCAF05265CDF}">
      <dsp:nvSpPr>
        <dsp:cNvPr id="0" name=""/>
        <dsp:cNvSpPr/>
      </dsp:nvSpPr>
      <dsp:spPr>
        <a:xfrm>
          <a:off x="6873958" y="1097279"/>
          <a:ext cx="975077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2007 – &gt;16.000 καταστήματα</a:t>
          </a:r>
          <a:endParaRPr lang="el-GR" sz="1100" kern="1200" dirty="0"/>
        </a:p>
      </dsp:txBody>
      <dsp:txXfrm>
        <a:off x="6873958" y="1097279"/>
        <a:ext cx="975077" cy="731520"/>
      </dsp:txXfrm>
    </dsp:sp>
    <dsp:sp modelId="{2734C9AE-BA14-46EA-9A97-60EE7412331C}">
      <dsp:nvSpPr>
        <dsp:cNvPr id="0" name=""/>
        <dsp:cNvSpPr/>
      </dsp:nvSpPr>
      <dsp:spPr>
        <a:xfrm>
          <a:off x="7270057" y="822960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92C64-D90A-4DBD-A579-921F9EDD93EB}">
      <dsp:nvSpPr>
        <dsp:cNvPr id="0" name=""/>
        <dsp:cNvSpPr/>
      </dsp:nvSpPr>
      <dsp:spPr>
        <a:xfrm>
          <a:off x="7868518" y="0"/>
          <a:ext cx="1069951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Σήμερα –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&gt; 32.000 καταστήματα</a:t>
          </a:r>
          <a:endParaRPr lang="el-GR" sz="1100" kern="1200" dirty="0"/>
        </a:p>
      </dsp:txBody>
      <dsp:txXfrm>
        <a:off x="7868518" y="0"/>
        <a:ext cx="1069951" cy="731520"/>
      </dsp:txXfrm>
    </dsp:sp>
    <dsp:sp modelId="{719C09F9-5E9C-40BE-98A5-4AB53DBE8DB6}">
      <dsp:nvSpPr>
        <dsp:cNvPr id="0" name=""/>
        <dsp:cNvSpPr/>
      </dsp:nvSpPr>
      <dsp:spPr>
        <a:xfrm>
          <a:off x="8312054" y="822960"/>
          <a:ext cx="182880" cy="182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F476-F74D-4A8D-AE80-7C840E4BEA90}">
      <dsp:nvSpPr>
        <dsp:cNvPr id="0" name=""/>
        <dsp:cNvSpPr/>
      </dsp:nvSpPr>
      <dsp:spPr>
        <a:xfrm>
          <a:off x="1015256" y="734020"/>
          <a:ext cx="2550318" cy="1275159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</a:rPr>
            <a:t>Καφές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1052604" y="771368"/>
        <a:ext cx="2475622" cy="1200463"/>
      </dsp:txXfrm>
    </dsp:sp>
    <dsp:sp modelId="{5C8E33EB-2A7F-40E8-A0A0-D21029941F5A}">
      <dsp:nvSpPr>
        <dsp:cNvPr id="0" name=""/>
        <dsp:cNvSpPr/>
      </dsp:nvSpPr>
      <dsp:spPr>
        <a:xfrm rot="19457599">
          <a:off x="3447493" y="963155"/>
          <a:ext cx="125629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56290" y="4183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</a:endParaRPr>
        </a:p>
      </dsp:txBody>
      <dsp:txXfrm>
        <a:off x="4044231" y="973584"/>
        <a:ext cx="62814" cy="62814"/>
      </dsp:txXfrm>
    </dsp:sp>
    <dsp:sp modelId="{73D27396-83A8-43B8-A4BD-97070372A22B}">
      <dsp:nvSpPr>
        <dsp:cNvPr id="0" name=""/>
        <dsp:cNvSpPr/>
      </dsp:nvSpPr>
      <dsp:spPr>
        <a:xfrm>
          <a:off x="4585702" y="803"/>
          <a:ext cx="3771640" cy="1275159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Ποιότητα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4623050" y="38151"/>
        <a:ext cx="3696944" cy="1200463"/>
      </dsp:txXfrm>
    </dsp:sp>
    <dsp:sp modelId="{1DEEF4D9-1E80-47DC-80FD-7DF2301B127A}">
      <dsp:nvSpPr>
        <dsp:cNvPr id="0" name=""/>
        <dsp:cNvSpPr/>
      </dsp:nvSpPr>
      <dsp:spPr>
        <a:xfrm rot="2142401">
          <a:off x="3447493" y="1696372"/>
          <a:ext cx="125629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56290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</a:endParaRPr>
        </a:p>
      </dsp:txBody>
      <dsp:txXfrm>
        <a:off x="4044231" y="1706801"/>
        <a:ext cx="62814" cy="62814"/>
      </dsp:txXfrm>
    </dsp:sp>
    <dsp:sp modelId="{8D7C85F4-67D0-4C29-925E-2EAD2DAAAEBF}">
      <dsp:nvSpPr>
        <dsp:cNvPr id="0" name=""/>
        <dsp:cNvSpPr/>
      </dsp:nvSpPr>
      <dsp:spPr>
        <a:xfrm>
          <a:off x="4585702" y="1467236"/>
          <a:ext cx="3771640" cy="1275159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Πολιτικές και μέθοδοι παραγωγής και διάθεσης (με σεβασμό στα ανθρώπινα δικαιώματα και στο περιβάλλον) 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4623050" y="1504584"/>
        <a:ext cx="3696944" cy="12004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F476-F74D-4A8D-AE80-7C840E4BEA90}">
      <dsp:nvSpPr>
        <dsp:cNvPr id="0" name=""/>
        <dsp:cNvSpPr/>
      </dsp:nvSpPr>
      <dsp:spPr>
        <a:xfrm>
          <a:off x="1071114" y="1248593"/>
          <a:ext cx="2168425" cy="108421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</a:rPr>
            <a:t>Πρακτικές διαφοροποίησης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1102869" y="1280348"/>
        <a:ext cx="2104915" cy="1020702"/>
      </dsp:txXfrm>
    </dsp:sp>
    <dsp:sp modelId="{5C8E33EB-2A7F-40E8-A0A0-D21029941F5A}">
      <dsp:nvSpPr>
        <dsp:cNvPr id="0" name=""/>
        <dsp:cNvSpPr/>
      </dsp:nvSpPr>
      <dsp:spPr>
        <a:xfrm rot="18399151">
          <a:off x="2925910" y="1139158"/>
          <a:ext cx="155632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56320" y="27246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</a:endParaRPr>
        </a:p>
      </dsp:txBody>
      <dsp:txXfrm>
        <a:off x="3665163" y="1127496"/>
        <a:ext cx="77816" cy="77816"/>
      </dsp:txXfrm>
    </dsp:sp>
    <dsp:sp modelId="{73D27396-83A8-43B8-A4BD-97070372A22B}">
      <dsp:nvSpPr>
        <dsp:cNvPr id="0" name=""/>
        <dsp:cNvSpPr/>
      </dsp:nvSpPr>
      <dsp:spPr>
        <a:xfrm>
          <a:off x="4168602" y="3"/>
          <a:ext cx="4685317" cy="1084212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solidFill>
                <a:schemeClr val="tx1"/>
              </a:solidFill>
            </a:rPr>
            <a:t>συχνή διάθεση νέων κωδικών</a:t>
          </a:r>
          <a:endParaRPr lang="el-GR" sz="2200" b="1" kern="1200" dirty="0">
            <a:solidFill>
              <a:schemeClr val="tx1"/>
            </a:solidFill>
          </a:endParaRPr>
        </a:p>
      </dsp:txBody>
      <dsp:txXfrm>
        <a:off x="4200357" y="31758"/>
        <a:ext cx="4621807" cy="1020702"/>
      </dsp:txXfrm>
    </dsp:sp>
    <dsp:sp modelId="{1DEEF4D9-1E80-47DC-80FD-7DF2301B127A}">
      <dsp:nvSpPr>
        <dsp:cNvPr id="0" name=""/>
        <dsp:cNvSpPr/>
      </dsp:nvSpPr>
      <dsp:spPr>
        <a:xfrm>
          <a:off x="3239540" y="1763453"/>
          <a:ext cx="8673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67370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</a:endParaRPr>
        </a:p>
      </dsp:txBody>
      <dsp:txXfrm>
        <a:off x="3651540" y="1769015"/>
        <a:ext cx="43368" cy="43368"/>
      </dsp:txXfrm>
    </dsp:sp>
    <dsp:sp modelId="{8D7C85F4-67D0-4C29-925E-2EAD2DAAAEBF}">
      <dsp:nvSpPr>
        <dsp:cNvPr id="0" name=""/>
        <dsp:cNvSpPr/>
      </dsp:nvSpPr>
      <dsp:spPr>
        <a:xfrm>
          <a:off x="4106910" y="1248593"/>
          <a:ext cx="4756550" cy="1084212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chemeClr val="tx1"/>
              </a:solidFill>
            </a:rPr>
            <a:t>οικειότητα και ζεστασιά έναντι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chemeClr val="tx1"/>
              </a:solidFill>
            </a:rPr>
            <a:t>των πελατών</a:t>
          </a:r>
        </a:p>
      </dsp:txBody>
      <dsp:txXfrm>
        <a:off x="4138665" y="1280348"/>
        <a:ext cx="4693040" cy="1020702"/>
      </dsp:txXfrm>
    </dsp:sp>
    <dsp:sp modelId="{C2128F36-4A28-4010-BD42-15B2878A9337}">
      <dsp:nvSpPr>
        <dsp:cNvPr id="0" name=""/>
        <dsp:cNvSpPr/>
      </dsp:nvSpPr>
      <dsp:spPr>
        <a:xfrm rot="3310531">
          <a:off x="2913792" y="2386876"/>
          <a:ext cx="151886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1886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635253" y="2376150"/>
        <a:ext cx="75943" cy="75943"/>
      </dsp:txXfrm>
    </dsp:sp>
    <dsp:sp modelId="{F2987598-E8F7-40CD-B184-A0BB589E9B0F}">
      <dsp:nvSpPr>
        <dsp:cNvPr id="0" name=""/>
        <dsp:cNvSpPr/>
      </dsp:nvSpPr>
      <dsp:spPr>
        <a:xfrm>
          <a:off x="4106910" y="2495438"/>
          <a:ext cx="4756550" cy="1084212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chemeClr val="tx1"/>
              </a:solidFill>
            </a:rPr>
            <a:t>καινοτομία (διάθεση μακροχρόνια πρωτότυπων προϊόντων: υψηλής διατροφικής αξίας)</a:t>
          </a:r>
        </a:p>
      </dsp:txBody>
      <dsp:txXfrm>
        <a:off x="4138665" y="2527193"/>
        <a:ext cx="4693040" cy="10207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F476-F74D-4A8D-AE80-7C840E4BEA90}">
      <dsp:nvSpPr>
        <dsp:cNvPr id="0" name=""/>
        <dsp:cNvSpPr/>
      </dsp:nvSpPr>
      <dsp:spPr>
        <a:xfrm>
          <a:off x="1708763" y="1329407"/>
          <a:ext cx="2522018" cy="770185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bg1"/>
              </a:solidFill>
            </a:rPr>
            <a:t>Εκμετάλλευση της τεχνολογίας</a:t>
          </a:r>
          <a:endParaRPr lang="el-GR" sz="1800" b="1" kern="1200" dirty="0">
            <a:solidFill>
              <a:schemeClr val="bg1"/>
            </a:solidFill>
          </a:endParaRPr>
        </a:p>
      </dsp:txBody>
      <dsp:txXfrm>
        <a:off x="1731321" y="1351965"/>
        <a:ext cx="2476902" cy="725069"/>
      </dsp:txXfrm>
    </dsp:sp>
    <dsp:sp modelId="{5C8E33EB-2A7F-40E8-A0A0-D21029941F5A}">
      <dsp:nvSpPr>
        <dsp:cNvPr id="0" name=""/>
        <dsp:cNvSpPr/>
      </dsp:nvSpPr>
      <dsp:spPr>
        <a:xfrm rot="17784101">
          <a:off x="3818661" y="1029581"/>
          <a:ext cx="148421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84212" y="20214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</a:endParaRPr>
        </a:p>
      </dsp:txBody>
      <dsp:txXfrm>
        <a:off x="4523662" y="1012691"/>
        <a:ext cx="74210" cy="74210"/>
      </dsp:txXfrm>
    </dsp:sp>
    <dsp:sp modelId="{73D27396-83A8-43B8-A4BD-97070372A22B}">
      <dsp:nvSpPr>
        <dsp:cNvPr id="0" name=""/>
        <dsp:cNvSpPr/>
      </dsp:nvSpPr>
      <dsp:spPr>
        <a:xfrm>
          <a:off x="4890754" y="0"/>
          <a:ext cx="3328279" cy="770185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παραγγελίες μέσω εφαρμογών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 κινητών τηλεφώνων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4913312" y="22558"/>
        <a:ext cx="3283163" cy="725069"/>
      </dsp:txXfrm>
    </dsp:sp>
    <dsp:sp modelId="{1DEEF4D9-1E80-47DC-80FD-7DF2301B127A}">
      <dsp:nvSpPr>
        <dsp:cNvPr id="0" name=""/>
        <dsp:cNvSpPr/>
      </dsp:nvSpPr>
      <dsp:spPr>
        <a:xfrm rot="19457599">
          <a:off x="4159461" y="1472856"/>
          <a:ext cx="7587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878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</a:endParaRPr>
        </a:p>
      </dsp:txBody>
      <dsp:txXfrm>
        <a:off x="4519886" y="1474101"/>
        <a:ext cx="37939" cy="37939"/>
      </dsp:txXfrm>
    </dsp:sp>
    <dsp:sp modelId="{8D7C85F4-67D0-4C29-925E-2EAD2DAAAEBF}">
      <dsp:nvSpPr>
        <dsp:cNvPr id="0" name=""/>
        <dsp:cNvSpPr/>
      </dsp:nvSpPr>
      <dsp:spPr>
        <a:xfrm>
          <a:off x="4846930" y="886550"/>
          <a:ext cx="3378881" cy="770185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πρόγραμμα ανταμοιβής της πίστης του κοινού στην εταιρεία</a:t>
          </a:r>
        </a:p>
      </dsp:txBody>
      <dsp:txXfrm>
        <a:off x="4869488" y="909108"/>
        <a:ext cx="3333765" cy="725069"/>
      </dsp:txXfrm>
    </dsp:sp>
    <dsp:sp modelId="{C2128F36-4A28-4010-BD42-15B2878A9337}">
      <dsp:nvSpPr>
        <dsp:cNvPr id="0" name=""/>
        <dsp:cNvSpPr/>
      </dsp:nvSpPr>
      <dsp:spPr>
        <a:xfrm rot="2142401">
          <a:off x="4159461" y="1915713"/>
          <a:ext cx="7587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8789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519886" y="1916958"/>
        <a:ext cx="37939" cy="37939"/>
      </dsp:txXfrm>
    </dsp:sp>
    <dsp:sp modelId="{F2987598-E8F7-40CD-B184-A0BB589E9B0F}">
      <dsp:nvSpPr>
        <dsp:cNvPr id="0" name=""/>
        <dsp:cNvSpPr/>
      </dsp:nvSpPr>
      <dsp:spPr>
        <a:xfrm>
          <a:off x="4846930" y="1772263"/>
          <a:ext cx="3378881" cy="770185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Ενίσχυση της παραγγελίας και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παραλαβή από το αυτοκίνητο</a:t>
          </a:r>
        </a:p>
      </dsp:txBody>
      <dsp:txXfrm>
        <a:off x="4869488" y="1794821"/>
        <a:ext cx="3333765" cy="725069"/>
      </dsp:txXfrm>
    </dsp:sp>
    <dsp:sp modelId="{A79391DB-77C8-4C4A-B7E4-EB16DAE59D3B}">
      <dsp:nvSpPr>
        <dsp:cNvPr id="0" name=""/>
        <dsp:cNvSpPr/>
      </dsp:nvSpPr>
      <dsp:spPr>
        <a:xfrm rot="3907178">
          <a:off x="3806610" y="2358570"/>
          <a:ext cx="14644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6449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502244" y="2342172"/>
        <a:ext cx="73224" cy="73224"/>
      </dsp:txXfrm>
    </dsp:sp>
    <dsp:sp modelId="{78793C94-F7C3-4F53-97CA-688FB042470C}">
      <dsp:nvSpPr>
        <dsp:cNvPr id="0" name=""/>
        <dsp:cNvSpPr/>
      </dsp:nvSpPr>
      <dsp:spPr>
        <a:xfrm>
          <a:off x="4846930" y="2657977"/>
          <a:ext cx="3378881" cy="770185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err="1" smtClean="0">
              <a:solidFill>
                <a:schemeClr val="tx1"/>
              </a:solidFill>
            </a:rPr>
            <a:t>προπαραγγελία</a:t>
          </a:r>
          <a:r>
            <a:rPr lang="el-GR" sz="1800" b="1" kern="1200" dirty="0" smtClean="0">
              <a:solidFill>
                <a:schemeClr val="tx1"/>
              </a:solidFill>
            </a:rPr>
            <a:t> και πληρωμή πριν την άφιξη στο κατάστημα</a:t>
          </a:r>
        </a:p>
      </dsp:txBody>
      <dsp:txXfrm>
        <a:off x="4869488" y="2680535"/>
        <a:ext cx="3333765" cy="725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0347B-03F0-4658-BFB1-17BF3C7CC3A7}">
      <dsp:nvSpPr>
        <dsp:cNvPr id="0" name=""/>
        <dsp:cNvSpPr/>
      </dsp:nvSpPr>
      <dsp:spPr>
        <a:xfrm rot="16200000">
          <a:off x="1162050" y="-1162050"/>
          <a:ext cx="2552700" cy="4876800"/>
        </a:xfrm>
        <a:prstGeom prst="round1Rect">
          <a:avLst/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Πολιτικοί Παράγοντες</a:t>
          </a:r>
          <a:endParaRPr lang="el-GR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Εφαρμογή περιβαλλοντικών αρχών σε ένα πλαίσιο     Εταιρικής Κοινωνικής Ευθύνης</a:t>
          </a:r>
          <a:endParaRPr lang="el-GR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Όροι διεθνούς εμπορίου</a:t>
          </a:r>
          <a:endParaRPr lang="el-GR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Τήρηση συμβάσεων εργασίας</a:t>
          </a:r>
          <a:endParaRPr lang="el-GR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Γραφειοκρατία αναπτυσσόμενων χωρών</a:t>
          </a:r>
          <a:endParaRPr lang="el-GR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Τήρηση φορολογικής νομοθεσίας</a:t>
          </a:r>
          <a:endParaRPr lang="el-GR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solidFill>
                <a:schemeClr val="tx1"/>
              </a:solidFill>
            </a:rPr>
            <a:t>Κρατική συμμετοχή σε επενδύσεις</a:t>
          </a:r>
          <a:endParaRPr lang="el-GR" sz="1400" kern="1200" dirty="0">
            <a:solidFill>
              <a:schemeClr val="tx1"/>
            </a:solidFill>
          </a:endParaRPr>
        </a:p>
      </dsp:txBody>
      <dsp:txXfrm rot="5400000">
        <a:off x="0" y="0"/>
        <a:ext cx="4876800" cy="1914525"/>
      </dsp:txXfrm>
    </dsp:sp>
    <dsp:sp modelId="{66FA68D8-12D8-4B78-A501-638A9CE0E8BC}">
      <dsp:nvSpPr>
        <dsp:cNvPr id="0" name=""/>
        <dsp:cNvSpPr/>
      </dsp:nvSpPr>
      <dsp:spPr>
        <a:xfrm>
          <a:off x="4876800" y="0"/>
          <a:ext cx="4876800" cy="2552700"/>
        </a:xfrm>
        <a:prstGeom prst="round1Rect">
          <a:avLst/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Οικονομικοί Παράγοντες</a:t>
          </a:r>
          <a:endParaRPr lang="el-GR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0" kern="1200" dirty="0" smtClean="0">
              <a:solidFill>
                <a:schemeClr val="tx1"/>
              </a:solidFill>
            </a:rPr>
            <a:t>Ύπαρξη φθηνότερου έτοιμου καφέ</a:t>
          </a:r>
          <a:endParaRPr lang="el-GR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0" kern="1200" dirty="0" smtClean="0">
              <a:solidFill>
                <a:schemeClr val="tx1"/>
              </a:solidFill>
            </a:rPr>
            <a:t>Απειλή υπονόμευσης των πωλήσεων του ακριβότερου ποιοτικότερου καφέ</a:t>
          </a:r>
          <a:endParaRPr lang="el-GR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0" kern="1200" dirty="0" smtClean="0">
              <a:solidFill>
                <a:schemeClr val="tx1"/>
              </a:solidFill>
            </a:rPr>
            <a:t>Αυξανόμενο κόστος εργασίας στις χώρες παραγωγής του καφέ</a:t>
          </a:r>
          <a:endParaRPr lang="el-GR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0" kern="1200" dirty="0" smtClean="0">
              <a:solidFill>
                <a:schemeClr val="tx1"/>
              </a:solidFill>
            </a:rPr>
            <a:t>Ευμετάβλητες συναλλαγματικές ισοτιμίες</a:t>
          </a:r>
          <a:endParaRPr lang="el-GR" sz="1400" b="0" kern="1200" dirty="0">
            <a:solidFill>
              <a:schemeClr val="tx1"/>
            </a:solidFill>
          </a:endParaRPr>
        </a:p>
      </dsp:txBody>
      <dsp:txXfrm>
        <a:off x="4876800" y="0"/>
        <a:ext cx="4876800" cy="1914525"/>
      </dsp:txXfrm>
    </dsp:sp>
    <dsp:sp modelId="{9D12DB97-82BD-4C5C-A9CF-09FBAE1BB611}">
      <dsp:nvSpPr>
        <dsp:cNvPr id="0" name=""/>
        <dsp:cNvSpPr/>
      </dsp:nvSpPr>
      <dsp:spPr>
        <a:xfrm rot="10800000">
          <a:off x="0" y="2552700"/>
          <a:ext cx="4876800" cy="2552700"/>
        </a:xfrm>
        <a:prstGeom prst="round1Rect">
          <a:avLst/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Κοινωνικοί Παράγοντες</a:t>
          </a:r>
          <a:endParaRPr lang="el-GR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Αυξημένη κατανάλωση τσαγιού σε Ασία και Αφρική</a:t>
          </a:r>
          <a:endParaRPr lang="el-G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Διαφορετικές πολιτιστικές </a:t>
          </a:r>
          <a:r>
            <a:rPr lang="el-GR" sz="1600" kern="1200" dirty="0" smtClean="0">
              <a:solidFill>
                <a:schemeClr val="tx1"/>
              </a:solidFill>
            </a:rPr>
            <a:t>και </a:t>
          </a:r>
          <a:r>
            <a:rPr lang="el-GR" sz="1600" kern="1200" dirty="0" smtClean="0">
              <a:solidFill>
                <a:schemeClr val="tx1"/>
              </a:solidFill>
            </a:rPr>
            <a:t>θρησκευτικές συνήθειες</a:t>
          </a:r>
          <a:endParaRPr lang="el-G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Δημογραφικές αλλαγές</a:t>
          </a:r>
          <a:endParaRPr lang="el-G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solidFill>
                <a:schemeClr val="tx1"/>
              </a:solidFill>
            </a:rPr>
            <a:t>Αλλαγές λόγω </a:t>
          </a:r>
          <a:r>
            <a:rPr lang="el-GR" sz="1600" kern="1200" dirty="0" smtClean="0">
              <a:solidFill>
                <a:schemeClr val="tx1"/>
              </a:solidFill>
            </a:rPr>
            <a:t>υγειονομικής κρίσης</a:t>
          </a:r>
          <a:endParaRPr lang="el-GR" sz="1600" kern="1200" dirty="0">
            <a:solidFill>
              <a:schemeClr val="tx1"/>
            </a:solidFill>
          </a:endParaRPr>
        </a:p>
      </dsp:txBody>
      <dsp:txXfrm rot="10800000">
        <a:off x="0" y="3190874"/>
        <a:ext cx="4876800" cy="1914525"/>
      </dsp:txXfrm>
    </dsp:sp>
    <dsp:sp modelId="{48F35AAD-66F0-4D3F-A65C-B357161A60AC}">
      <dsp:nvSpPr>
        <dsp:cNvPr id="0" name=""/>
        <dsp:cNvSpPr/>
      </dsp:nvSpPr>
      <dsp:spPr>
        <a:xfrm rot="5400000">
          <a:off x="6038850" y="1390649"/>
          <a:ext cx="2552700" cy="4876800"/>
        </a:xfrm>
        <a:prstGeom prst="round1Rect">
          <a:avLst/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Τεχνολογικοί Παράγοντες</a:t>
          </a:r>
          <a:endParaRPr lang="el-GR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</a:rPr>
            <a:t>K</a:t>
          </a:r>
          <a:r>
            <a:rPr lang="el-GR" sz="1400" b="0" kern="1200" dirty="0" err="1" smtClean="0">
              <a:solidFill>
                <a:schemeClr val="tx1"/>
              </a:solidFill>
            </a:rPr>
            <a:t>οινωνικά</a:t>
          </a:r>
          <a:r>
            <a:rPr lang="el-GR" sz="1400" b="0" kern="1200" dirty="0" smtClean="0">
              <a:solidFill>
                <a:schemeClr val="tx1"/>
              </a:solidFill>
            </a:rPr>
            <a:t> </a:t>
          </a:r>
          <a:r>
            <a:rPr lang="el-GR" sz="1400" b="0" kern="1200" dirty="0" smtClean="0">
              <a:solidFill>
                <a:schemeClr val="tx1"/>
              </a:solidFill>
            </a:rPr>
            <a:t>δίκτυα</a:t>
          </a:r>
          <a:endParaRPr lang="el-GR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0" kern="1200" dirty="0" smtClean="0">
              <a:solidFill>
                <a:schemeClr val="tx1"/>
              </a:solidFill>
            </a:rPr>
            <a:t>Αύξηση χρήσης διαδικτύου</a:t>
          </a:r>
          <a:endParaRPr lang="el-GR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b="0" kern="1200" dirty="0" smtClean="0">
              <a:solidFill>
                <a:schemeClr val="tx1"/>
              </a:solidFill>
            </a:rPr>
            <a:t>Εξελίξεις στην Παραγωγή και Τεχνολογία καφέ</a:t>
          </a:r>
          <a:endParaRPr lang="el-GR" sz="1400" b="0" kern="1200" dirty="0">
            <a:solidFill>
              <a:schemeClr val="tx1"/>
            </a:solidFill>
          </a:endParaRPr>
        </a:p>
      </dsp:txBody>
      <dsp:txXfrm rot="-5400000">
        <a:off x="4876801" y="3190874"/>
        <a:ext cx="4876800" cy="1914525"/>
      </dsp:txXfrm>
    </dsp:sp>
    <dsp:sp modelId="{0246489D-5C18-40E1-B66F-BF13C1C61C25}">
      <dsp:nvSpPr>
        <dsp:cNvPr id="0" name=""/>
        <dsp:cNvSpPr/>
      </dsp:nvSpPr>
      <dsp:spPr>
        <a:xfrm>
          <a:off x="3809995" y="2057399"/>
          <a:ext cx="2133609" cy="9906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PEST</a:t>
          </a:r>
          <a:endParaRPr lang="el-GR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858352" y="2105756"/>
        <a:ext cx="2036895" cy="893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D9617-CFE2-4AC6-B565-2A867D525C4B}">
      <dsp:nvSpPr>
        <dsp:cNvPr id="0" name=""/>
        <dsp:cNvSpPr/>
      </dsp:nvSpPr>
      <dsp:spPr>
        <a:xfrm>
          <a:off x="0" y="0"/>
          <a:ext cx="3990975" cy="892968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Mikel</a:t>
          </a:r>
          <a:endParaRPr lang="el-GR" sz="4000" kern="1200" dirty="0"/>
        </a:p>
      </dsp:txBody>
      <dsp:txXfrm>
        <a:off x="887491" y="0"/>
        <a:ext cx="3103483" cy="892968"/>
      </dsp:txXfrm>
    </dsp:sp>
    <dsp:sp modelId="{1F9FBEBA-FC61-472E-A250-2DEF7892EBAA}">
      <dsp:nvSpPr>
        <dsp:cNvPr id="0" name=""/>
        <dsp:cNvSpPr/>
      </dsp:nvSpPr>
      <dsp:spPr>
        <a:xfrm>
          <a:off x="89296" y="89296"/>
          <a:ext cx="798195" cy="714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0FCC5-43D7-4563-922C-102139A680EC}">
      <dsp:nvSpPr>
        <dsp:cNvPr id="0" name=""/>
        <dsp:cNvSpPr/>
      </dsp:nvSpPr>
      <dsp:spPr>
        <a:xfrm>
          <a:off x="0" y="982265"/>
          <a:ext cx="3990975" cy="892968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Coffee Island</a:t>
          </a:r>
          <a:endParaRPr lang="el-GR" sz="4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887491" y="982265"/>
        <a:ext cx="3103483" cy="892968"/>
      </dsp:txXfrm>
    </dsp:sp>
    <dsp:sp modelId="{3771CEBB-6B9B-4B57-A006-F3CC7612441A}">
      <dsp:nvSpPr>
        <dsp:cNvPr id="0" name=""/>
        <dsp:cNvSpPr/>
      </dsp:nvSpPr>
      <dsp:spPr>
        <a:xfrm>
          <a:off x="89296" y="1071562"/>
          <a:ext cx="798195" cy="714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6C71C-DF66-4D9D-91AB-F9935A752D0D}">
      <dsp:nvSpPr>
        <dsp:cNvPr id="0" name=""/>
        <dsp:cNvSpPr/>
      </dsp:nvSpPr>
      <dsp:spPr>
        <a:xfrm>
          <a:off x="0" y="1964531"/>
          <a:ext cx="3990975" cy="892968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Bruno</a:t>
          </a:r>
          <a:endParaRPr lang="el-GR" sz="4000" kern="1200" dirty="0"/>
        </a:p>
      </dsp:txBody>
      <dsp:txXfrm>
        <a:off x="887491" y="1964531"/>
        <a:ext cx="3103483" cy="892968"/>
      </dsp:txXfrm>
    </dsp:sp>
    <dsp:sp modelId="{D2E5B493-0A12-4C00-A084-B352F67A21C2}">
      <dsp:nvSpPr>
        <dsp:cNvPr id="0" name=""/>
        <dsp:cNvSpPr/>
      </dsp:nvSpPr>
      <dsp:spPr>
        <a:xfrm>
          <a:off x="89296" y="2053828"/>
          <a:ext cx="798195" cy="714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D9617-CFE2-4AC6-B565-2A867D525C4B}">
      <dsp:nvSpPr>
        <dsp:cNvPr id="0" name=""/>
        <dsp:cNvSpPr/>
      </dsp:nvSpPr>
      <dsp:spPr>
        <a:xfrm>
          <a:off x="0" y="0"/>
          <a:ext cx="3990975" cy="892968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Today’s Stores</a:t>
          </a:r>
        </a:p>
      </dsp:txBody>
      <dsp:txXfrm>
        <a:off x="887491" y="0"/>
        <a:ext cx="3103483" cy="892968"/>
      </dsp:txXfrm>
    </dsp:sp>
    <dsp:sp modelId="{1F9FBEBA-FC61-472E-A250-2DEF7892EBAA}">
      <dsp:nvSpPr>
        <dsp:cNvPr id="0" name=""/>
        <dsp:cNvSpPr/>
      </dsp:nvSpPr>
      <dsp:spPr>
        <a:xfrm>
          <a:off x="89296" y="89296"/>
          <a:ext cx="798195" cy="714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0FCC5-43D7-4563-922C-102139A680EC}">
      <dsp:nvSpPr>
        <dsp:cNvPr id="0" name=""/>
        <dsp:cNvSpPr/>
      </dsp:nvSpPr>
      <dsp:spPr>
        <a:xfrm>
          <a:off x="0" y="982265"/>
          <a:ext cx="3990975" cy="892968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Γρηγόρης</a:t>
          </a:r>
          <a:endParaRPr lang="el-GR" sz="3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887491" y="982265"/>
        <a:ext cx="3103483" cy="892968"/>
      </dsp:txXfrm>
    </dsp:sp>
    <dsp:sp modelId="{3771CEBB-6B9B-4B57-A006-F3CC7612441A}">
      <dsp:nvSpPr>
        <dsp:cNvPr id="0" name=""/>
        <dsp:cNvSpPr/>
      </dsp:nvSpPr>
      <dsp:spPr>
        <a:xfrm>
          <a:off x="89296" y="1071562"/>
          <a:ext cx="798195" cy="714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6C71C-DF66-4D9D-91AB-F9935A752D0D}">
      <dsp:nvSpPr>
        <dsp:cNvPr id="0" name=""/>
        <dsp:cNvSpPr/>
      </dsp:nvSpPr>
      <dsp:spPr>
        <a:xfrm>
          <a:off x="0" y="1964531"/>
          <a:ext cx="3990975" cy="892968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en-US" sz="37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Baristart</a:t>
          </a:r>
          <a:endParaRPr lang="el-GR" sz="3700" kern="1200" dirty="0"/>
        </a:p>
      </dsp:txBody>
      <dsp:txXfrm>
        <a:off x="887491" y="1964531"/>
        <a:ext cx="3103483" cy="892968"/>
      </dsp:txXfrm>
    </dsp:sp>
    <dsp:sp modelId="{D2E5B493-0A12-4C00-A084-B352F67A21C2}">
      <dsp:nvSpPr>
        <dsp:cNvPr id="0" name=""/>
        <dsp:cNvSpPr/>
      </dsp:nvSpPr>
      <dsp:spPr>
        <a:xfrm>
          <a:off x="89296" y="2053828"/>
          <a:ext cx="798195" cy="7143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F476-F74D-4A8D-AE80-7C840E4BEA90}">
      <dsp:nvSpPr>
        <dsp:cNvPr id="0" name=""/>
        <dsp:cNvSpPr/>
      </dsp:nvSpPr>
      <dsp:spPr>
        <a:xfrm>
          <a:off x="647670" y="2239956"/>
          <a:ext cx="1555774" cy="777887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Κύριες ενέργειες </a:t>
          </a:r>
          <a:endParaRPr lang="el-GR" sz="1800" b="1" kern="1200" dirty="0"/>
        </a:p>
      </dsp:txBody>
      <dsp:txXfrm>
        <a:off x="670454" y="2262740"/>
        <a:ext cx="1510206" cy="732319"/>
      </dsp:txXfrm>
    </dsp:sp>
    <dsp:sp modelId="{5C8E33EB-2A7F-40E8-A0A0-D21029941F5A}">
      <dsp:nvSpPr>
        <dsp:cNvPr id="0" name=""/>
        <dsp:cNvSpPr/>
      </dsp:nvSpPr>
      <dsp:spPr>
        <a:xfrm rot="17132988">
          <a:off x="1353902" y="1497371"/>
          <a:ext cx="232139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21394" y="1331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2456565" y="1452651"/>
        <a:ext cx="116069" cy="116069"/>
      </dsp:txXfrm>
    </dsp:sp>
    <dsp:sp modelId="{73D27396-83A8-43B8-A4BD-97070372A22B}">
      <dsp:nvSpPr>
        <dsp:cNvPr id="0" name=""/>
        <dsp:cNvSpPr/>
      </dsp:nvSpPr>
      <dsp:spPr>
        <a:xfrm>
          <a:off x="2825754" y="3530"/>
          <a:ext cx="1555774" cy="777887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διαχείριση της εφοδιαστικής αλυσίδας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2848538" y="26314"/>
        <a:ext cx="1510206" cy="732319"/>
      </dsp:txXfrm>
    </dsp:sp>
    <dsp:sp modelId="{CAD80E5C-D0D7-409F-A2BD-6EF1FF9E654D}">
      <dsp:nvSpPr>
        <dsp:cNvPr id="0" name=""/>
        <dsp:cNvSpPr/>
      </dsp:nvSpPr>
      <dsp:spPr>
        <a:xfrm rot="17692822">
          <a:off x="1775031" y="1944656"/>
          <a:ext cx="14791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9137" y="1331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477621" y="1920993"/>
        <a:ext cx="73956" cy="73956"/>
      </dsp:txXfrm>
    </dsp:sp>
    <dsp:sp modelId="{5F0E6DEF-4077-4EDB-81AF-F46F6BA1C0C8}">
      <dsp:nvSpPr>
        <dsp:cNvPr id="0" name=""/>
        <dsp:cNvSpPr/>
      </dsp:nvSpPr>
      <dsp:spPr>
        <a:xfrm>
          <a:off x="2825754" y="898100"/>
          <a:ext cx="1555774" cy="777887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παραγωγικές λειτουργίες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2848538" y="920884"/>
        <a:ext cx="1510206" cy="732319"/>
      </dsp:txXfrm>
    </dsp:sp>
    <dsp:sp modelId="{870D5B34-EC5F-46C8-A5A2-CC4783CB777D}">
      <dsp:nvSpPr>
        <dsp:cNvPr id="0" name=""/>
        <dsp:cNvSpPr/>
      </dsp:nvSpPr>
      <dsp:spPr>
        <a:xfrm rot="19457599">
          <a:off x="2131411" y="2391941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495440" y="2386097"/>
        <a:ext cx="38318" cy="38318"/>
      </dsp:txXfrm>
    </dsp:sp>
    <dsp:sp modelId="{BD2026F0-736B-4CA5-B034-67FEBE23485F}">
      <dsp:nvSpPr>
        <dsp:cNvPr id="0" name=""/>
        <dsp:cNvSpPr/>
      </dsp:nvSpPr>
      <dsp:spPr>
        <a:xfrm>
          <a:off x="2825754" y="1792671"/>
          <a:ext cx="1555774" cy="777887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διανομή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2848538" y="1815455"/>
        <a:ext cx="1510206" cy="732319"/>
      </dsp:txXfrm>
    </dsp:sp>
    <dsp:sp modelId="{12E6B4B1-D60C-4700-89BA-E888799CC29E}">
      <dsp:nvSpPr>
        <dsp:cNvPr id="0" name=""/>
        <dsp:cNvSpPr/>
      </dsp:nvSpPr>
      <dsp:spPr>
        <a:xfrm rot="2142401">
          <a:off x="2131411" y="2839227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495440" y="2833383"/>
        <a:ext cx="38318" cy="38318"/>
      </dsp:txXfrm>
    </dsp:sp>
    <dsp:sp modelId="{4622C002-A267-4A00-A717-23D1F135C497}">
      <dsp:nvSpPr>
        <dsp:cNvPr id="0" name=""/>
        <dsp:cNvSpPr/>
      </dsp:nvSpPr>
      <dsp:spPr>
        <a:xfrm>
          <a:off x="2825754" y="2687241"/>
          <a:ext cx="1555774" cy="777887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μάρκετινγκ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2848538" y="2710025"/>
        <a:ext cx="1510206" cy="732319"/>
      </dsp:txXfrm>
    </dsp:sp>
    <dsp:sp modelId="{B2A700DC-FAB0-432B-9D66-55D98CA59C9A}">
      <dsp:nvSpPr>
        <dsp:cNvPr id="0" name=""/>
        <dsp:cNvSpPr/>
      </dsp:nvSpPr>
      <dsp:spPr>
        <a:xfrm rot="3907178">
          <a:off x="1775031" y="3286512"/>
          <a:ext cx="14791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79137" y="1331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477621" y="3262849"/>
        <a:ext cx="73956" cy="73956"/>
      </dsp:txXfrm>
    </dsp:sp>
    <dsp:sp modelId="{65B4E8A1-C192-4418-A962-4AE0F65B1111}">
      <dsp:nvSpPr>
        <dsp:cNvPr id="0" name=""/>
        <dsp:cNvSpPr/>
      </dsp:nvSpPr>
      <dsp:spPr>
        <a:xfrm>
          <a:off x="2825754" y="3581812"/>
          <a:ext cx="1555774" cy="777887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πωλήσεις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2848538" y="3604596"/>
        <a:ext cx="1510206" cy="732319"/>
      </dsp:txXfrm>
    </dsp:sp>
    <dsp:sp modelId="{A619E311-AFBE-47D5-A938-04471EC88ECE}">
      <dsp:nvSpPr>
        <dsp:cNvPr id="0" name=""/>
        <dsp:cNvSpPr/>
      </dsp:nvSpPr>
      <dsp:spPr>
        <a:xfrm rot="4467012">
          <a:off x="1353902" y="3733797"/>
          <a:ext cx="232139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21394" y="13315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2456565" y="3689078"/>
        <a:ext cx="116069" cy="116069"/>
      </dsp:txXfrm>
    </dsp:sp>
    <dsp:sp modelId="{251237F1-5E96-46DD-8E9F-678E02121605}">
      <dsp:nvSpPr>
        <dsp:cNvPr id="0" name=""/>
        <dsp:cNvSpPr/>
      </dsp:nvSpPr>
      <dsp:spPr>
        <a:xfrm>
          <a:off x="2825754" y="4476382"/>
          <a:ext cx="1555774" cy="777887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υπηρεσίες υποστήριξης προϊόντων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2848538" y="4499166"/>
        <a:ext cx="1510206" cy="7323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F476-F74D-4A8D-AE80-7C840E4BEA90}">
      <dsp:nvSpPr>
        <dsp:cNvPr id="0" name=""/>
        <dsp:cNvSpPr/>
      </dsp:nvSpPr>
      <dsp:spPr>
        <a:xfrm>
          <a:off x="714" y="2105173"/>
          <a:ext cx="2094904" cy="1047452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Δευτερεύουσες ενέργειες </a:t>
          </a:r>
          <a:endParaRPr lang="el-GR" sz="2000" b="1" kern="1200" dirty="0"/>
        </a:p>
      </dsp:txBody>
      <dsp:txXfrm>
        <a:off x="31393" y="2135852"/>
        <a:ext cx="2033546" cy="986094"/>
      </dsp:txXfrm>
    </dsp:sp>
    <dsp:sp modelId="{5C8E33EB-2A7F-40E8-A0A0-D21029941F5A}">
      <dsp:nvSpPr>
        <dsp:cNvPr id="0" name=""/>
        <dsp:cNvSpPr/>
      </dsp:nvSpPr>
      <dsp:spPr>
        <a:xfrm rot="17692822">
          <a:off x="1518745" y="1707542"/>
          <a:ext cx="199170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1991709" y="17929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2464807" y="1675679"/>
        <a:ext cx="99585" cy="99585"/>
      </dsp:txXfrm>
    </dsp:sp>
    <dsp:sp modelId="{73D27396-83A8-43B8-A4BD-97070372A22B}">
      <dsp:nvSpPr>
        <dsp:cNvPr id="0" name=""/>
        <dsp:cNvSpPr/>
      </dsp:nvSpPr>
      <dsp:spPr>
        <a:xfrm>
          <a:off x="2933580" y="298318"/>
          <a:ext cx="2094904" cy="1047452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Υποδομή της επιχείρησης 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2964259" y="328997"/>
        <a:ext cx="2033546" cy="986094"/>
      </dsp:txXfrm>
    </dsp:sp>
    <dsp:sp modelId="{04C712F5-C432-4489-8263-E9D5CB125EAD}">
      <dsp:nvSpPr>
        <dsp:cNvPr id="0" name=""/>
        <dsp:cNvSpPr/>
      </dsp:nvSpPr>
      <dsp:spPr>
        <a:xfrm rot="19457599">
          <a:off x="1998623" y="2309827"/>
          <a:ext cx="1031953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1031953" y="17929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488801" y="2301958"/>
        <a:ext cx="51597" cy="51597"/>
      </dsp:txXfrm>
    </dsp:sp>
    <dsp:sp modelId="{17B01064-9EA3-4EC4-A24F-FA8EC6BEADA9}">
      <dsp:nvSpPr>
        <dsp:cNvPr id="0" name=""/>
        <dsp:cNvSpPr/>
      </dsp:nvSpPr>
      <dsp:spPr>
        <a:xfrm>
          <a:off x="2933580" y="1502888"/>
          <a:ext cx="2094904" cy="1047452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Διοίκηση Ανθρώπινων Πόρων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2964259" y="1533567"/>
        <a:ext cx="2033546" cy="986094"/>
      </dsp:txXfrm>
    </dsp:sp>
    <dsp:sp modelId="{1C9282D3-332C-49BA-A1F7-D384ED683097}">
      <dsp:nvSpPr>
        <dsp:cNvPr id="0" name=""/>
        <dsp:cNvSpPr/>
      </dsp:nvSpPr>
      <dsp:spPr>
        <a:xfrm rot="2142401">
          <a:off x="1998623" y="2912112"/>
          <a:ext cx="1031953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1031953" y="17929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488801" y="2904243"/>
        <a:ext cx="51597" cy="51597"/>
      </dsp:txXfrm>
    </dsp:sp>
    <dsp:sp modelId="{D3EFBFC3-C21E-4162-AA3A-DED2726A9A97}">
      <dsp:nvSpPr>
        <dsp:cNvPr id="0" name=""/>
        <dsp:cNvSpPr/>
      </dsp:nvSpPr>
      <dsp:spPr>
        <a:xfrm>
          <a:off x="2933580" y="2707458"/>
          <a:ext cx="2094904" cy="1047452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Ανάπτυξη Έρευνας και Ανάπτυξη Τεχνολογίας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2964259" y="2738137"/>
        <a:ext cx="2033546" cy="986094"/>
      </dsp:txXfrm>
    </dsp:sp>
    <dsp:sp modelId="{3F1626AA-C9EA-4B28-8D8B-50EAAD109EE5}">
      <dsp:nvSpPr>
        <dsp:cNvPr id="0" name=""/>
        <dsp:cNvSpPr/>
      </dsp:nvSpPr>
      <dsp:spPr>
        <a:xfrm rot="3907178">
          <a:off x="1518745" y="3514397"/>
          <a:ext cx="199170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1991709" y="17929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>
        <a:off x="2464807" y="3482534"/>
        <a:ext cx="99585" cy="99585"/>
      </dsp:txXfrm>
    </dsp:sp>
    <dsp:sp modelId="{B0C1A319-8B21-480C-BF55-11CB2E0A91CD}">
      <dsp:nvSpPr>
        <dsp:cNvPr id="0" name=""/>
        <dsp:cNvSpPr/>
      </dsp:nvSpPr>
      <dsp:spPr>
        <a:xfrm>
          <a:off x="2933580" y="3912029"/>
          <a:ext cx="2094904" cy="1047452"/>
        </a:xfrm>
        <a:prstGeom prst="roundRect">
          <a:avLst>
            <a:gd name="adj" fmla="val 10000"/>
          </a:avLst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Προμήθειες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2964259" y="3942708"/>
        <a:ext cx="2033546" cy="986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D0C20-C4F0-4C4F-A651-9474A67CCE9B}">
      <dsp:nvSpPr>
        <dsp:cNvPr id="0" name=""/>
        <dsp:cNvSpPr/>
      </dsp:nvSpPr>
      <dsp:spPr>
        <a:xfrm>
          <a:off x="3803" y="359671"/>
          <a:ext cx="2286864" cy="547200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Δυνάμεις </a:t>
          </a:r>
          <a:endParaRPr lang="el-GR" sz="1900" b="1" kern="1200" dirty="0"/>
        </a:p>
      </dsp:txBody>
      <dsp:txXfrm>
        <a:off x="3803" y="359671"/>
        <a:ext cx="2286864" cy="547200"/>
      </dsp:txXfrm>
    </dsp:sp>
    <dsp:sp modelId="{F0390827-5130-4914-B38B-8C0BCFF55687}">
      <dsp:nvSpPr>
        <dsp:cNvPr id="0" name=""/>
        <dsp:cNvSpPr/>
      </dsp:nvSpPr>
      <dsp:spPr>
        <a:xfrm>
          <a:off x="3803" y="906871"/>
          <a:ext cx="2286864" cy="4410357"/>
        </a:xfrm>
        <a:prstGeom prst="rect">
          <a:avLst/>
        </a:prstGeom>
        <a:solidFill>
          <a:srgbClr val="C0F6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Ισχύς του ονόματος 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Ευρεία αναγνώριση 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Αέναη ανάπτυξη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Διαφοροποιημένο  μίγμα προϊόντων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Ποιότητα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Ικανοποίηση πελατών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Παροχές και καλές συνθήκες  εργασίας  για το προσωπικό</a:t>
          </a:r>
          <a:endParaRPr lang="el-GR" sz="1900" kern="1200" dirty="0"/>
        </a:p>
      </dsp:txBody>
      <dsp:txXfrm>
        <a:off x="3803" y="906871"/>
        <a:ext cx="2286864" cy="4410357"/>
      </dsp:txXfrm>
    </dsp:sp>
    <dsp:sp modelId="{E0EC066C-530D-482B-BA94-5D5BE9833B99}">
      <dsp:nvSpPr>
        <dsp:cNvPr id="0" name=""/>
        <dsp:cNvSpPr/>
      </dsp:nvSpPr>
      <dsp:spPr>
        <a:xfrm>
          <a:off x="2610829" y="359671"/>
          <a:ext cx="2286864" cy="547200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Αδυναμίες</a:t>
          </a:r>
          <a:endParaRPr lang="el-GR" sz="1900" b="1" kern="1200" dirty="0"/>
        </a:p>
      </dsp:txBody>
      <dsp:txXfrm>
        <a:off x="2610829" y="359671"/>
        <a:ext cx="2286864" cy="547200"/>
      </dsp:txXfrm>
    </dsp:sp>
    <dsp:sp modelId="{D932B6D9-7BC9-44AA-8FB3-F13EF7551752}">
      <dsp:nvSpPr>
        <dsp:cNvPr id="0" name=""/>
        <dsp:cNvSpPr/>
      </dsp:nvSpPr>
      <dsp:spPr>
        <a:xfrm>
          <a:off x="2610829" y="906871"/>
          <a:ext cx="2286864" cy="4410357"/>
        </a:xfrm>
        <a:prstGeom prst="rect">
          <a:avLst/>
        </a:prstGeom>
        <a:solidFill>
          <a:srgbClr val="C0F6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Τιμολογιακή πολιτική 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Έλλειψη αποκλειστικότητας</a:t>
          </a:r>
          <a:endParaRPr lang="el-GR" sz="1900" kern="1200" dirty="0"/>
        </a:p>
      </dsp:txBody>
      <dsp:txXfrm>
        <a:off x="2610829" y="906871"/>
        <a:ext cx="2286864" cy="4410357"/>
      </dsp:txXfrm>
    </dsp:sp>
    <dsp:sp modelId="{9AF778CD-311B-4262-8105-286DFF3382DF}">
      <dsp:nvSpPr>
        <dsp:cNvPr id="0" name=""/>
        <dsp:cNvSpPr/>
      </dsp:nvSpPr>
      <dsp:spPr>
        <a:xfrm>
          <a:off x="5217855" y="359671"/>
          <a:ext cx="2286864" cy="547200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Ευκαιρίες</a:t>
          </a:r>
          <a:endParaRPr lang="el-GR" sz="1900" kern="1200" dirty="0"/>
        </a:p>
      </dsp:txBody>
      <dsp:txXfrm>
        <a:off x="5217855" y="359671"/>
        <a:ext cx="2286864" cy="547200"/>
      </dsp:txXfrm>
    </dsp:sp>
    <dsp:sp modelId="{0DFDEC6F-3ACF-48A9-AB15-C716535E55D8}">
      <dsp:nvSpPr>
        <dsp:cNvPr id="0" name=""/>
        <dsp:cNvSpPr/>
      </dsp:nvSpPr>
      <dsp:spPr>
        <a:xfrm>
          <a:off x="5217855" y="906871"/>
          <a:ext cx="2286864" cy="4410357"/>
        </a:xfrm>
        <a:prstGeom prst="rect">
          <a:avLst/>
        </a:prstGeom>
        <a:solidFill>
          <a:srgbClr val="C0F6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Ακόμη μεγαλύτερη επέκταση (η διείσδυση της στις αναπτυσσόμενες αγορές είναι περιορισμένη)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Πώληση  νέων προϊόντων (κατά βάση τροφίμων)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Συνεργασίες με εταιρείες ηλεκτρικών για από κοινού κατασκευή μηχανών καφέ 	</a:t>
          </a:r>
          <a:endParaRPr lang="el-GR" sz="1900" kern="1200" dirty="0"/>
        </a:p>
      </dsp:txBody>
      <dsp:txXfrm>
        <a:off x="5217855" y="906871"/>
        <a:ext cx="2286864" cy="4410357"/>
      </dsp:txXfrm>
    </dsp:sp>
    <dsp:sp modelId="{76BE9E26-3455-477F-8B30-25CC247712E5}">
      <dsp:nvSpPr>
        <dsp:cNvPr id="0" name=""/>
        <dsp:cNvSpPr/>
      </dsp:nvSpPr>
      <dsp:spPr>
        <a:xfrm>
          <a:off x="7824880" y="359671"/>
          <a:ext cx="2286864" cy="547200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Απειλές</a:t>
          </a:r>
          <a:endParaRPr lang="el-GR" sz="1900" kern="1200" dirty="0"/>
        </a:p>
      </dsp:txBody>
      <dsp:txXfrm>
        <a:off x="7824880" y="359671"/>
        <a:ext cx="2286864" cy="547200"/>
      </dsp:txXfrm>
    </dsp:sp>
    <dsp:sp modelId="{A9088483-54E5-45FB-A102-2BD6EE86E38A}">
      <dsp:nvSpPr>
        <dsp:cNvPr id="0" name=""/>
        <dsp:cNvSpPr/>
      </dsp:nvSpPr>
      <dsp:spPr>
        <a:xfrm>
          <a:off x="7824880" y="906871"/>
          <a:ext cx="2286864" cy="4410357"/>
        </a:xfrm>
        <a:prstGeom prst="rect">
          <a:avLst/>
        </a:prstGeom>
        <a:solidFill>
          <a:srgbClr val="C0F6C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Πλήθος ανταγωνιστικών επιχειρήσεων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Φαινομενικά άσχετες με τον καφέ αλυσίδες τον ενέταξαν στον κατάλογο τους (</a:t>
          </a:r>
          <a:r>
            <a:rPr lang="en-US" sz="1900" kern="1200" dirty="0" smtClean="0"/>
            <a:t>McDonalds</a:t>
          </a:r>
          <a:r>
            <a:rPr lang="el-GR" sz="1900" kern="1200" dirty="0" smtClean="0"/>
            <a:t>, </a:t>
          </a:r>
          <a:r>
            <a:rPr lang="en-US" sz="1900" kern="1200" dirty="0" smtClean="0"/>
            <a:t>Dunkin Donuts)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Έλεγχος τιμών – ποσοτήτων από τους παραγωγούς καφέ	 </a:t>
          </a:r>
          <a:endParaRPr lang="el-GR" sz="1900" kern="1200" dirty="0"/>
        </a:p>
      </dsp:txBody>
      <dsp:txXfrm>
        <a:off x="7824880" y="906871"/>
        <a:ext cx="2286864" cy="44103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549C-7A4D-4B1D-990F-5771E669F779}">
      <dsp:nvSpPr>
        <dsp:cNvPr id="0" name=""/>
        <dsp:cNvSpPr/>
      </dsp:nvSpPr>
      <dsp:spPr>
        <a:xfrm>
          <a:off x="0" y="582884"/>
          <a:ext cx="10115549" cy="4747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079" tIns="156960" rIns="785079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Το 2013 οι πωλήσεις της και η οικονομία συνολικά βρίσκονταν σε ανοδική πορεία. Η αιτία της πτώσης της οικονομικής αποδοτικότητας της </a:t>
          </a:r>
          <a:r>
            <a:rPr lang="en-US" sz="2000" kern="1200" dirty="0" smtClean="0"/>
            <a:t>Starbucks</a:t>
          </a:r>
          <a:r>
            <a:rPr lang="el-GR" sz="2000" kern="1200" dirty="0" smtClean="0"/>
            <a:t> βρίσκεται στην λήξη της δικαστικής διαμάχης της με την </a:t>
          </a:r>
          <a:r>
            <a:rPr lang="en-US" sz="2000" kern="1200" dirty="0" smtClean="0"/>
            <a:t>Kraft Foods</a:t>
          </a:r>
          <a:r>
            <a:rPr lang="el-GR" sz="2000" kern="1200" dirty="0" smtClean="0"/>
            <a:t>, συνεργάτιδα της από το 1998, η οποία την επιβάρυνε με την καταβολή 2,75 δις δολαρίων ως αποζημίωση.</a:t>
          </a:r>
          <a:endParaRPr lang="el-G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Η πραγματικότητα βέβαια είναι πως η </a:t>
          </a:r>
          <a:r>
            <a:rPr lang="en-US" sz="2000" kern="1200" dirty="0" smtClean="0"/>
            <a:t>Starbucks </a:t>
          </a:r>
          <a:r>
            <a:rPr lang="el-GR" sz="2000" b="1" kern="1200" dirty="0" smtClean="0"/>
            <a:t>ωφελήθηκε</a:t>
          </a:r>
          <a:r>
            <a:rPr lang="el-GR" sz="2000" kern="1200" dirty="0" smtClean="0"/>
            <a:t> από την διακοπή της συνεργασίας τους.</a:t>
          </a:r>
          <a:endParaRPr lang="el-G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Η αποζημίωση για παύση της διάθεσης των προϊόντων της στα καταστήματα της </a:t>
          </a:r>
          <a:r>
            <a:rPr lang="en-US" sz="2000" kern="1200" dirty="0" smtClean="0"/>
            <a:t>Kraft Foods </a:t>
          </a:r>
          <a:r>
            <a:rPr lang="el-GR" sz="2000" kern="1200" dirty="0" smtClean="0"/>
            <a:t>ήταν πολύ μικρότερη από την ωφέλεια που αποκόμισε διαθέτοντας στα καταστήματα της τα σχετικά προϊόντα και εισπράττοντας το σύνολο των σχετικών κερδών που προηγούμενα μοιράζονταν με την </a:t>
          </a:r>
          <a:r>
            <a:rPr lang="en-US" sz="2000" kern="1200" dirty="0" smtClean="0"/>
            <a:t>Kraft Foods</a:t>
          </a:r>
          <a:r>
            <a:rPr lang="el-GR" sz="2000" kern="1200" dirty="0" smtClean="0"/>
            <a:t>.</a:t>
          </a:r>
          <a:endParaRPr lang="el-G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 Πιο συγκεκριμένα, οι κάψουλες καφέ σημείωσαν αύξηση κατά 18,4% εντός των υποκαταστημάτων, τα προϊόντα συσκευασμένου καφέ αυξήθηκαν από 39 σε 53 κωδικούς και τα κέρδη από αυτά αυξήθηκαν κατά 47% κυρίως λόγω της διακοπής του επιμερισμού τους με την </a:t>
          </a:r>
          <a:r>
            <a:rPr lang="en-US" sz="2000" kern="1200" dirty="0" smtClean="0"/>
            <a:t>Kraft Foods</a:t>
          </a:r>
          <a:r>
            <a:rPr lang="el-GR" sz="2000" kern="1200" dirty="0" smtClean="0"/>
            <a:t>. </a:t>
          </a:r>
          <a:endParaRPr lang="el-GR" sz="20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/>
        </a:p>
      </dsp:txBody>
      <dsp:txXfrm>
        <a:off x="0" y="582884"/>
        <a:ext cx="10115549" cy="4747675"/>
      </dsp:txXfrm>
    </dsp:sp>
    <dsp:sp modelId="{2C0A7BB5-15A0-4404-B13C-C954705F9DD7}">
      <dsp:nvSpPr>
        <dsp:cNvPr id="0" name=""/>
        <dsp:cNvSpPr/>
      </dsp:nvSpPr>
      <dsp:spPr>
        <a:xfrm>
          <a:off x="485299" y="0"/>
          <a:ext cx="7073969" cy="647268"/>
        </a:xfrm>
        <a:prstGeom prst="roundRect">
          <a:avLst/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41" tIns="0" rIns="2676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000000"/>
              </a:solidFill>
            </a:rPr>
            <a:t>Η διακοπή της συνεργασίας με την </a:t>
          </a:r>
          <a:r>
            <a:rPr lang="en-US" sz="2000" b="1" kern="1200" dirty="0" smtClean="0">
              <a:solidFill>
                <a:srgbClr val="000000"/>
              </a:solidFill>
            </a:rPr>
            <a:t>Kraft Foods</a:t>
          </a:r>
          <a:endParaRPr lang="el-GR" sz="2000" b="1" kern="1200" dirty="0">
            <a:solidFill>
              <a:srgbClr val="000000"/>
            </a:solidFill>
          </a:endParaRPr>
        </a:p>
      </dsp:txBody>
      <dsp:txXfrm>
        <a:off x="516896" y="31597"/>
        <a:ext cx="7010775" cy="5840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549C-7A4D-4B1D-990F-5771E669F779}">
      <dsp:nvSpPr>
        <dsp:cNvPr id="0" name=""/>
        <dsp:cNvSpPr/>
      </dsp:nvSpPr>
      <dsp:spPr>
        <a:xfrm>
          <a:off x="0" y="475139"/>
          <a:ext cx="10115549" cy="464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079" tIns="374904" rIns="78507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Το 2008 η παγκόσμια οικονομία εισήλθε σε μία έντονη και διαρκή κρίση. Καθώς η οικονομική κατάσταση όλο και περισσότερων νοικοκυριών γινόταν δυσχερέστερη, η προτίμηση της αγοράς του πιο ακριβού έτοιμου καφέ άρχισε να φθίνει μεταξύ του καταναλωτικού κοινού, το οποίο επέλεγε φθηνότερα ανταγωνιστικά προϊόντα. </a:t>
          </a:r>
          <a:endParaRPr lang="el-GR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Η </a:t>
          </a:r>
          <a:r>
            <a:rPr lang="en-US" sz="1800" kern="1200" dirty="0" smtClean="0"/>
            <a:t>Starbucks</a:t>
          </a:r>
          <a:r>
            <a:rPr lang="el-GR" sz="1800" kern="1200" dirty="0" smtClean="0"/>
            <a:t> διέκοψε την λειτουργία  τουλάχιστον 600 υποκαταστημάτων. Η συνολική κερδοφορία του ομίλου υποχώρησε κατά 28% το 2008 συγκρινόμενη με αυτή του προηγούμενου έτους. Το 2009 η κατάσταση επιδεινώθηκε ακόμη περισσότερο, οδηγώντας την </a:t>
          </a:r>
          <a:r>
            <a:rPr lang="en-US" sz="1800" kern="1200" dirty="0" smtClean="0"/>
            <a:t>Starbucks </a:t>
          </a:r>
          <a:r>
            <a:rPr lang="el-GR" sz="1800" kern="1200" dirty="0" smtClean="0"/>
            <a:t>να κλείσει ακόμη 300 καταστήματα και να απολύσει 6.700 εργαζόμενους.</a:t>
          </a:r>
          <a:endParaRPr lang="el-GR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0" kern="1200" dirty="0" smtClean="0"/>
            <a:t>Η ανταπόκριση της εταιρείας ήταν η αλλαγή της διοίκησης, η μείωση της γραφειοκρατίας, η </a:t>
          </a:r>
          <a:r>
            <a:rPr lang="el-GR" sz="1800" kern="1200" dirty="0" smtClean="0"/>
            <a:t>έμφαση στην τεχνολογία για την άμεση διασύνδεση υπαλλήλων και διοίκησης αλλά και συλλογή των προτάσεων των καταναλωτών (κυρίως μέσω κοινωνικών δικτύων), η στροφή στον άνθρωπο και το περιβάλλον.</a:t>
          </a:r>
          <a:endParaRPr lang="el-GR" sz="1800" b="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Οι ενέργειες απέδωσαν: η απόδοση επί των επενδυμένων κεφαλαίων (</a:t>
          </a:r>
          <a:r>
            <a:rPr lang="en-US" sz="1800" kern="1200" dirty="0" smtClean="0"/>
            <a:t>ROA</a:t>
          </a:r>
          <a:r>
            <a:rPr lang="el-GR" sz="1800" kern="1200" dirty="0" smtClean="0"/>
            <a:t>) της εταιρείας σημείωσε ανοδική πορεία η οποία δεν διακόπηκε παρά μόνο το 3</a:t>
          </a:r>
          <a:r>
            <a:rPr lang="el-GR" sz="1800" kern="1200" baseline="30000" dirty="0" smtClean="0"/>
            <a:t>ο</a:t>
          </a:r>
          <a:r>
            <a:rPr lang="el-GR" sz="1800" kern="1200" dirty="0" smtClean="0"/>
            <a:t> τρίμηνο του 2013 και πρόσφατα κατά τη διάρκεια της υγειονομικής κρίσης του </a:t>
          </a:r>
          <a:r>
            <a:rPr lang="en-US" sz="1800" kern="1200" dirty="0" err="1" smtClean="0"/>
            <a:t>covid</a:t>
          </a:r>
          <a:r>
            <a:rPr lang="el-GR" sz="1800" kern="1200" dirty="0" smtClean="0"/>
            <a:t>-19.</a:t>
          </a:r>
          <a:endParaRPr lang="el-GR" sz="1800" b="0" kern="1200" dirty="0"/>
        </a:p>
      </dsp:txBody>
      <dsp:txXfrm>
        <a:off x="0" y="475139"/>
        <a:ext cx="10115549" cy="4649400"/>
      </dsp:txXfrm>
    </dsp:sp>
    <dsp:sp modelId="{2C0A7BB5-15A0-4404-B13C-C954705F9DD7}">
      <dsp:nvSpPr>
        <dsp:cNvPr id="0" name=""/>
        <dsp:cNvSpPr/>
      </dsp:nvSpPr>
      <dsp:spPr>
        <a:xfrm>
          <a:off x="485773" y="152402"/>
          <a:ext cx="7080884" cy="531360"/>
        </a:xfrm>
        <a:prstGeom prst="roundRect">
          <a:avLst/>
        </a:prstGeom>
        <a:solidFill>
          <a:srgbClr val="C0F6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41" tIns="0" rIns="2676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000000"/>
              </a:solidFill>
            </a:rPr>
            <a:t>Η οικονομική κρίση του 2008</a:t>
          </a:r>
          <a:endParaRPr lang="el-GR" sz="2000" b="1" kern="1200" dirty="0">
            <a:solidFill>
              <a:srgbClr val="000000"/>
            </a:solidFill>
          </a:endParaRPr>
        </a:p>
      </dsp:txBody>
      <dsp:txXfrm>
        <a:off x="511712" y="178341"/>
        <a:ext cx="702900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4AE83-3809-421C-9BED-F335DC5B9D4E}" type="datetimeFigureOut">
              <a:rPr lang="el-GR" smtClean="0"/>
              <a:pPr/>
              <a:t>23/4/2023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685800"/>
            <a:ext cx="5057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7C4C7-A264-4D90-B933-EC8A602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C4C7-A264-4D90-B933-EC8A60232AFD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0111061" cy="60932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10115550" cy="404664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4489" y="6497960"/>
            <a:ext cx="10115550" cy="404664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68388"/>
            <a:ext cx="8715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Στρατηγική ανάλυση </a:t>
            </a:r>
          </a:p>
          <a:p>
            <a:r>
              <a:rPr lang="el-G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Η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μελέτη της περίπτωσης</a:t>
            </a:r>
          </a:p>
          <a:p>
            <a:r>
              <a:rPr lang="el-G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των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Starbucks</a:t>
            </a:r>
            <a:endParaRPr lang="el-G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Πανεπιστήμιο Δυτικής Μακεδονίας"/>
          <p:cNvPicPr>
            <a:picLocks noChangeAspect="1" noChangeArrowheads="1"/>
          </p:cNvPicPr>
          <p:nvPr/>
        </p:nvPicPr>
        <p:blipFill>
          <a:blip r:embed="rId3" cstate="print"/>
          <a:srcRect r="83185" b="-791"/>
          <a:stretch>
            <a:fillRect/>
          </a:stretch>
        </p:blipFill>
        <p:spPr bwMode="auto">
          <a:xfrm>
            <a:off x="180975" y="533400"/>
            <a:ext cx="1281337" cy="1161643"/>
          </a:xfrm>
          <a:prstGeom prst="rect">
            <a:avLst/>
          </a:prstGeom>
          <a:noFill/>
        </p:spPr>
      </p:pic>
      <p:sp>
        <p:nvSpPr>
          <p:cNvPr id="10" name="제목 6"/>
          <p:cNvSpPr>
            <a:spLocks noGrp="1"/>
          </p:cNvSpPr>
          <p:nvPr>
            <p:ph type="ctrTitle"/>
          </p:nvPr>
        </p:nvSpPr>
        <p:spPr>
          <a:xfrm>
            <a:off x="1552575" y="914400"/>
            <a:ext cx="9058835" cy="892501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ΠΑΝΕΠΙΣΤΗΜΙΟ ΔΥΤΙΚΗΣ ΜΑΚΕΔΟΝΙΑΣ</a:t>
            </a:r>
            <a:br>
              <a:rPr lang="el-G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l-GR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9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533400"/>
            <a:ext cx="708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Στρατηγική θέση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180975" y="1752600"/>
            <a:ext cx="6248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Οι ανταγωνιστές της </a:t>
            </a:r>
            <a:r>
              <a:rPr lang="en-US" sz="2800" dirty="0" smtClean="0"/>
              <a:t>Starbucks</a:t>
            </a:r>
            <a:r>
              <a:rPr lang="el-GR" sz="2800" dirty="0" smtClean="0"/>
              <a:t> επιμερίζονται σε δύο κατηγορίες:</a:t>
            </a:r>
          </a:p>
          <a:p>
            <a:r>
              <a:rPr lang="el-GR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κατηγορία: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 smtClean="0"/>
              <a:t>Επιχειρήσεις με διαφορετικό </a:t>
            </a:r>
          </a:p>
          <a:p>
            <a:pPr marL="457200" indent="-457200"/>
            <a:r>
              <a:rPr lang="el-GR" sz="2400" dirty="0" smtClean="0"/>
              <a:t>	επιχειρηματικό  μοντέλο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400" dirty="0" smtClean="0"/>
              <a:t>Στόχευση στις χαμηλές τιμές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400" dirty="0" smtClean="0"/>
              <a:t>Λιγότερη έμφαση στην ποιότητα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 smtClean="0"/>
              <a:t>Με αυτές δεν μοιράζεται κοινό μέρος</a:t>
            </a:r>
            <a:endParaRPr lang="en-US" sz="2400" dirty="0" smtClean="0"/>
          </a:p>
          <a:p>
            <a:pPr marL="457200" indent="-457200"/>
            <a:r>
              <a:rPr lang="en-US" sz="2400" dirty="0" smtClean="0"/>
              <a:t>	</a:t>
            </a:r>
            <a:r>
              <a:rPr lang="el-GR" sz="2400" dirty="0" smtClean="0"/>
              <a:t> της αγοράς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 smtClean="0"/>
              <a:t>Και πάλι πρόκειται κυρίως για </a:t>
            </a:r>
            <a:endParaRPr lang="en-US" sz="2400" dirty="0" smtClean="0"/>
          </a:p>
          <a:p>
            <a:pPr marL="457200" indent="-457200"/>
            <a:r>
              <a:rPr lang="en-US" sz="2400" dirty="0" smtClean="0"/>
              <a:t>	</a:t>
            </a:r>
            <a:r>
              <a:rPr lang="el-GR" sz="2400" dirty="0" smtClean="0"/>
              <a:t>εγχώριες επιχειρήσεις</a:t>
            </a:r>
          </a:p>
        </p:txBody>
      </p:sp>
      <p:graphicFrame>
        <p:nvGraphicFramePr>
          <p:cNvPr id="13" name="12 - Διάγραμμα"/>
          <p:cNvGraphicFramePr/>
          <p:nvPr/>
        </p:nvGraphicFramePr>
        <p:xfrm>
          <a:off x="6124575" y="1905000"/>
          <a:ext cx="3990975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- Επεξήγηση με παραλληλόγραμμο"/>
          <p:cNvSpPr/>
          <p:nvPr/>
        </p:nvSpPr>
        <p:spPr>
          <a:xfrm>
            <a:off x="7648575" y="0"/>
            <a:ext cx="2286000" cy="1752600"/>
          </a:xfrm>
          <a:prstGeom prst="wedgeRectCallout">
            <a:avLst>
              <a:gd name="adj1" fmla="val -19351"/>
              <a:gd name="adj2" fmla="val 58974"/>
            </a:avLst>
          </a:prstGeom>
          <a:solidFill>
            <a:srgbClr val="BCC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</a:rPr>
              <a:t>Δευτερεύοντες ανταγωνιστές – ηγέτες στον </a:t>
            </a:r>
          </a:p>
          <a:p>
            <a:r>
              <a:rPr lang="el-GR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</a:rPr>
              <a:t>κλάδο τους:</a:t>
            </a:r>
            <a:endParaRPr lang="el-GR" sz="2400" b="1" dirty="0">
              <a:solidFill>
                <a:srgbClr val="0066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31746" name="Picture 2" descr="Baby Boss GIFs | Teno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0975" y="4762499"/>
            <a:ext cx="2095500" cy="2095501"/>
          </a:xfrm>
          <a:prstGeom prst="rect">
            <a:avLst/>
          </a:prstGeom>
          <a:noFill/>
        </p:spPr>
      </p:pic>
      <p:sp>
        <p:nvSpPr>
          <p:cNvPr id="21" name="20 - Επεξήγηση με στρογγυλεμένο παραλληλόγραμμο"/>
          <p:cNvSpPr/>
          <p:nvPr/>
        </p:nvSpPr>
        <p:spPr>
          <a:xfrm>
            <a:off x="5057775" y="4876800"/>
            <a:ext cx="2133600" cy="1371600"/>
          </a:xfrm>
          <a:prstGeom prst="wedgeRoundRectCallout">
            <a:avLst>
              <a:gd name="adj1" fmla="val 72187"/>
              <a:gd name="adj2" fmla="val 273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bg1"/>
                </a:solidFill>
              </a:rPr>
              <a:t>Θα μπορούσε ένα φθηνό θυγατρικό </a:t>
            </a:r>
            <a:r>
              <a:rPr lang="en-US" b="1" dirty="0" smtClean="0">
                <a:solidFill>
                  <a:schemeClr val="bg1"/>
                </a:solidFill>
              </a:rPr>
              <a:t>brand </a:t>
            </a:r>
            <a:r>
              <a:rPr lang="el-GR" b="1" dirty="0" smtClean="0">
                <a:solidFill>
                  <a:schemeClr val="bg1"/>
                </a:solidFill>
              </a:rPr>
              <a:t>να τους ανταγωνιστεί</a:t>
            </a:r>
            <a:r>
              <a:rPr lang="el-GR" dirty="0" smtClean="0">
                <a:solidFill>
                  <a:schemeClr val="bg1"/>
                </a:solidFill>
              </a:rPr>
              <a:t>;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38375" y="533400"/>
            <a:ext cx="708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Οργανωσιακή δομή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1600200"/>
            <a:ext cx="10115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Η δομή οργάνωσης της </a:t>
            </a:r>
            <a:r>
              <a:rPr lang="en-US" sz="2400" dirty="0" smtClean="0"/>
              <a:t>Starbucks </a:t>
            </a:r>
            <a:r>
              <a:rPr lang="el-GR" sz="2400" dirty="0" smtClean="0"/>
              <a:t>κινείται πάνω σε τέσσερις πυλώνες, τη διαχείριση των </a:t>
            </a:r>
            <a:r>
              <a:rPr lang="el-GR" sz="2400" b="1" dirty="0" smtClean="0"/>
              <a:t>ανθρωπίνων πόρων</a:t>
            </a:r>
            <a:r>
              <a:rPr lang="el-GR" sz="2400" dirty="0" smtClean="0"/>
              <a:t>, των </a:t>
            </a:r>
            <a:r>
              <a:rPr lang="el-GR" sz="2400" b="1" dirty="0" smtClean="0"/>
              <a:t>χρηματοοικονομικών</a:t>
            </a:r>
            <a:r>
              <a:rPr lang="el-GR" sz="2400" dirty="0" smtClean="0"/>
              <a:t> της επιχείρησης, του τμήματος </a:t>
            </a:r>
            <a:r>
              <a:rPr lang="el-GR" sz="2400" b="1" dirty="0" smtClean="0"/>
              <a:t>μάρκετινγκ</a:t>
            </a:r>
            <a:r>
              <a:rPr lang="el-GR" sz="2400" dirty="0" smtClean="0"/>
              <a:t> και τη </a:t>
            </a:r>
            <a:r>
              <a:rPr lang="el-GR" sz="2400" b="1" dirty="0" smtClean="0"/>
              <a:t>γεωγραφική διαίρεση</a:t>
            </a:r>
            <a:r>
              <a:rPr lang="el-G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 </a:t>
            </a:r>
            <a:r>
              <a:rPr lang="el-GR" sz="2400" dirty="0" smtClean="0"/>
              <a:t>Γεωγραφικά επιμερίζονται οι διοικητικές περιφέρειες σε αυτήν της Αμερικής, της Κεντροδυτικής Ασίας και της Ευρώπης - Αφρικής - Μέσης Ανατολής. Κάθε ηγεσία λειτουργίας, λογοδοτεί στον τοπικό διευθυντή που υπάγεται στον διευθυντή της κάθε γεωγραφικής διαίρεσης. 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Η εταιρεία υιοθετεί </a:t>
            </a:r>
            <a:r>
              <a:rPr lang="el-GR" sz="2400" b="1" dirty="0" smtClean="0"/>
              <a:t>ιεραρχικές δομές </a:t>
            </a:r>
            <a:r>
              <a:rPr lang="el-GR" sz="2400" dirty="0" smtClean="0"/>
              <a:t>αναφορικά με την παραγωγή και διάθεση κάθε προϊόντος. Εντός των καταστημάτων δομούνται ομάδες, οι οποίες ενισχύουν το υποκατάστημα.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Αλυσίδα αξίας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33375" y="1600200"/>
            <a:ext cx="6353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αλυσίδα αξίας κάθε επιχείρησης περιλαμβάνει τις κύριες ενέργειες και τις δευτερογενείς ενέργειες υποστήριξης</a:t>
            </a:r>
            <a:r>
              <a:rPr lang="el-GR" sz="2400" dirty="0" smtClean="0"/>
              <a:t>.</a:t>
            </a:r>
            <a:endParaRPr lang="el-GR" sz="2800" dirty="0"/>
          </a:p>
        </p:txBody>
      </p:sp>
      <p:graphicFrame>
        <p:nvGraphicFramePr>
          <p:cNvPr id="14" name="13 - Διάγραμμα"/>
          <p:cNvGraphicFramePr/>
          <p:nvPr/>
        </p:nvGraphicFramePr>
        <p:xfrm>
          <a:off x="4905375" y="1600200"/>
          <a:ext cx="502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How Starbucks Changed Their Supply Chain Manage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5" y="3276600"/>
            <a:ext cx="4953000" cy="3361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Αλυσίδα αξίας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1600200"/>
            <a:ext cx="1011554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b="1" dirty="0" smtClean="0"/>
              <a:t>Διαχείριση εφοδιαστικής αλυσίδας: </a:t>
            </a:r>
            <a:r>
              <a:rPr lang="el-GR" dirty="0" smtClean="0"/>
              <a:t>αγορά βέλτιστης ποιότητας καφέ από Λατινική Αμερική</a:t>
            </a:r>
          </a:p>
          <a:p>
            <a:r>
              <a:rPr lang="el-GR" dirty="0" smtClean="0"/>
              <a:t>Αφρική και Ασία. Η προστιθέμενη αξία βρίσκεται στην υψηλότερη τιμή πώλησης του καφέ</a:t>
            </a:r>
          </a:p>
          <a:p>
            <a:endParaRPr lang="el-GR" b="1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   Παραγωγικές λειτουργίες: </a:t>
            </a:r>
            <a:r>
              <a:rPr lang="el-GR" dirty="0" smtClean="0"/>
              <a:t>πώληση μέσω ιδιόκτητων καταστημάτων (81% των συνολικών πωλήσεων) και με παραχώρηση δικαιωμάτων λειτουργίας. Τα καταστήματα ξεπερνούν τα 32.000. Επίσης πωλούνται και άλλα προϊόντα ιδιοκτησία της </a:t>
            </a:r>
            <a:r>
              <a:rPr lang="el-GR" dirty="0" err="1" smtClean="0"/>
              <a:t>Starbucks</a:t>
            </a:r>
            <a:r>
              <a:rPr lang="el-GR" dirty="0" smtClean="0"/>
              <a:t> (</a:t>
            </a:r>
            <a:r>
              <a:rPr lang="el-GR" dirty="0" err="1" smtClean="0"/>
              <a:t>Teavana</a:t>
            </a:r>
            <a:r>
              <a:rPr lang="el-GR" dirty="0" smtClean="0"/>
              <a:t>, </a:t>
            </a:r>
            <a:r>
              <a:rPr lang="el-GR" dirty="0" err="1" smtClean="0"/>
              <a:t>Seattle’s</a:t>
            </a:r>
            <a:r>
              <a:rPr lang="el-GR" dirty="0" smtClean="0"/>
              <a:t> </a:t>
            </a:r>
            <a:r>
              <a:rPr lang="el-GR" dirty="0" err="1" smtClean="0"/>
              <a:t>Best</a:t>
            </a:r>
            <a:r>
              <a:rPr lang="el-GR" dirty="0" smtClean="0"/>
              <a:t> </a:t>
            </a:r>
            <a:r>
              <a:rPr lang="el-GR" dirty="0" err="1" smtClean="0"/>
              <a:t>Coffee</a:t>
            </a:r>
            <a:r>
              <a:rPr lang="el-GR" dirty="0" smtClean="0"/>
              <a:t>, και </a:t>
            </a:r>
            <a:r>
              <a:rPr lang="el-GR" dirty="0" err="1" smtClean="0"/>
              <a:t>Evolution</a:t>
            </a:r>
            <a:r>
              <a:rPr lang="el-GR" dirty="0" smtClean="0"/>
              <a:t> </a:t>
            </a:r>
            <a:r>
              <a:rPr lang="el-GR" dirty="0" err="1" smtClean="0"/>
              <a:t>Fresh</a:t>
            </a:r>
            <a:r>
              <a:rPr lang="el-GR" dirty="0" smtClean="0"/>
              <a:t>).   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  Διανομή: </a:t>
            </a:r>
            <a:r>
              <a:rPr lang="el-GR" dirty="0" smtClean="0"/>
              <a:t>δεν χρησιμοποιεί μεσάζοντες. Τα προϊόντα πωλούνται κυρίως στα υποκαταστήματα της αλυσίδας, αν και η διάθεση στα καταστήματα λιανικής, π.χ. </a:t>
            </a:r>
            <a:r>
              <a:rPr lang="el-GR" dirty="0" err="1" smtClean="0"/>
              <a:t>Supermarket</a:t>
            </a:r>
            <a:r>
              <a:rPr lang="el-GR" dirty="0" smtClean="0"/>
              <a:t>, ολοένα και αυξάνεται. Η συμβολή τρίτων περιορίζεται στη διανομή και στην αποθήκευση των προϊόντων</a:t>
            </a:r>
          </a:p>
          <a:p>
            <a:endParaRPr lang="el-GR" b="1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   Μάρκετινγκ και Πωλήσεις: </a:t>
            </a:r>
            <a:r>
              <a:rPr lang="el-GR" dirty="0" smtClean="0"/>
              <a:t>η εταιρεία επενδύει στην άριστη ποιότητα και στο υψηλό επίπεδο ικανοποίησης των πελατών, παρά στην εξασφάλιση όλο και περισσότερων πελατών. Τα νέα προϊόντα προωθούνται μέσω της διάθεσης δωρεάν δειγμάτων 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  Υπηρεσίες υποστήριξης προϊόντων: </a:t>
            </a:r>
            <a:r>
              <a:rPr lang="el-GR" dirty="0" smtClean="0"/>
              <a:t>στόχος η προτίμηση του κοινού, μέσω της άρτιας εξυπηρέτησης των πελατών. Υπέρ αυτής,  λειτουργούν τα προγράμματα εκπαίδευσης του προσωπικού. 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Αλυσίδα αξίας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4" name="13 - Διάγραμμα"/>
          <p:cNvGraphicFramePr/>
          <p:nvPr/>
        </p:nvGraphicFramePr>
        <p:xfrm>
          <a:off x="0" y="1600200"/>
          <a:ext cx="502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- TextBox"/>
          <p:cNvSpPr txBox="1"/>
          <p:nvPr/>
        </p:nvSpPr>
        <p:spPr>
          <a:xfrm>
            <a:off x="5286374" y="1752600"/>
            <a:ext cx="48291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Τμήματα διοίκησης, λογιστήριο και νομικό τμήμα. Η κεντρική διοίκηση βρίσκεται στην έδρα της εταιρείας, στην οποία αναφέρονται οι περιφερειακοί διευθυντές. </a:t>
            </a:r>
          </a:p>
          <a:p>
            <a:endParaRPr lang="el-GR" dirty="0" smtClean="0"/>
          </a:p>
          <a:p>
            <a:r>
              <a:rPr lang="el-GR" dirty="0" smtClean="0"/>
              <a:t>Το ανθρώπινο δυναμικό παρακινείται με παροχές και κίνητρα. Προγράμματα εκπαίδευσης και συνεχούς επιμόρφωσης.</a:t>
            </a:r>
          </a:p>
          <a:p>
            <a:endParaRPr lang="el-GR" dirty="0" smtClean="0"/>
          </a:p>
          <a:p>
            <a:r>
              <a:rPr lang="el-GR" dirty="0" smtClean="0"/>
              <a:t>Διασύνδεση με τους πελάτες. Δωρεάν παροχή </a:t>
            </a:r>
          </a:p>
          <a:p>
            <a:r>
              <a:rPr lang="el-GR" dirty="0" smtClean="0"/>
              <a:t>σύνδεσης στο διαδίκτυο. Λήψη πληροφόρησης  για την ικανοποίηση των πελατών</a:t>
            </a:r>
          </a:p>
          <a:p>
            <a:endParaRPr lang="el-GR" dirty="0" smtClean="0"/>
          </a:p>
          <a:p>
            <a:r>
              <a:rPr lang="el-GR" dirty="0" smtClean="0"/>
              <a:t>Ισχυρών δεσμών με τους προμηθευτές. Στηρίζεται λιγότερο σε εξωτερικούς προμηθευτές, για να εξασφαλίζει την</a:t>
            </a:r>
          </a:p>
          <a:p>
            <a:r>
              <a:rPr lang="el-GR" dirty="0" smtClean="0"/>
              <a:t>επιθυμητή ποιότητα και αυτονομία.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6311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" y="0"/>
            <a:ext cx="1011631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5500" y="203200"/>
            <a:ext cx="5869107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81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Starbucks – </a:t>
            </a:r>
            <a:r>
              <a:rPr lang="el-GR" altLang="zh-CN" sz="2810" b="1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Δήλωση αποστολής</a:t>
            </a:r>
            <a:endParaRPr lang="en-US" altLang="zh-CN" sz="2810" b="1" dirty="0">
              <a:solidFill>
                <a:srgbClr val="FFFFFF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47775" y="2362200"/>
            <a:ext cx="7467600" cy="250562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altLang="zh-CN" sz="2000" b="1" dirty="0" smtClean="0">
                <a:solidFill>
                  <a:schemeClr val="bg1"/>
                </a:solidFill>
              </a:rPr>
              <a:t>Ε</a:t>
            </a:r>
            <a:r>
              <a:rPr lang="el-GR" sz="2000" b="1" dirty="0" smtClean="0">
                <a:solidFill>
                  <a:schemeClr val="bg1"/>
                </a:solidFill>
              </a:rPr>
              <a:t>πίκεντρο της αποστολής αποτελεί η αφοσίωση στον άνθρωπο.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bg1"/>
                </a:solidFill>
              </a:rPr>
              <a:t>Η επιχείρηση υιοθετεί τις πρακτικές της εταιρικής κοινωνικής ευθύνης, που εκφράζονται μέσω των ηθικών πρακτικών λειτουργίας, την εξασφάλιση υψηλού επιπέδου υγειονομικής περίθαλψης για το προσωπικό της, και την δίκαιη αμοιβή του.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bg1"/>
                </a:solidFill>
              </a:rPr>
              <a:t>Συχνά μάλιστα, η εταιρεία καλύπτει το κόστος των διδάκτρων των υπαλλήλων της.</a:t>
            </a:r>
          </a:p>
          <a:p>
            <a:pPr>
              <a:lnSpc>
                <a:spcPts val="2600"/>
              </a:lnSpc>
              <a:tabLst/>
            </a:pPr>
            <a:endParaRPr lang="en-US" altLang="zh-CN" b="1" dirty="0">
              <a:solidFill>
                <a:schemeClr val="bg1"/>
              </a:solidFill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5" y="304800"/>
            <a:ext cx="8029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Ανάλυση δυνάμεων αδυναμιών ευκαιριών</a:t>
            </a:r>
          </a:p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και απειλών (SWOT)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1600200"/>
            <a:ext cx="10115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11" name="10 - Διάγραμμα"/>
          <p:cNvGraphicFramePr/>
          <p:nvPr>
            <p:extLst>
              <p:ext uri="{D42A27DB-BD31-4B8C-83A1-F6EECF244321}">
                <p14:modId xmlns:p14="http://schemas.microsoft.com/office/powerpoint/2010/main" val="1510241079"/>
              </p:ext>
            </p:extLst>
          </p:nvPr>
        </p:nvGraphicFramePr>
        <p:xfrm>
          <a:off x="0" y="1181100"/>
          <a:ext cx="10115549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Προβλήματα στην πορεία της </a:t>
            </a:r>
            <a:r>
              <a:rPr lang="el-G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0" y="1524000"/>
          <a:ext cx="1011554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Προβλήματα στην πορεία της </a:t>
            </a:r>
            <a:r>
              <a:rPr lang="el-G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0" y="1524000"/>
          <a:ext cx="1011554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752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Εταιρική στρατηγική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57175" y="2209800"/>
            <a:ext cx="967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 Πίνακας </a:t>
            </a:r>
            <a:r>
              <a:rPr lang="en-US" sz="2000" dirty="0" err="1" smtClean="0"/>
              <a:t>Ansoff</a:t>
            </a:r>
            <a:r>
              <a:rPr lang="el-GR" sz="2000" dirty="0" smtClean="0"/>
              <a:t> αποτυπώνει διαγραμματικά</a:t>
            </a:r>
            <a:r>
              <a:rPr lang="en-US" sz="2000" dirty="0" smtClean="0"/>
              <a:t> </a:t>
            </a:r>
            <a:r>
              <a:rPr lang="el-GR" sz="2000" dirty="0" smtClean="0"/>
              <a:t>την επίδραση της αγοράς και του προϊόντος στην  εταιρική στρατηγική .</a:t>
            </a:r>
            <a:endParaRPr lang="el-GR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4" y="2819401"/>
            <a:ext cx="628171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404664"/>
            <a:ext cx="708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 –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Εταιρεία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https://i.pinimg.com/564x/80/c5/79/80c579eb8382503040adc20f5891a0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5" y="1752600"/>
            <a:ext cx="4076700" cy="3259914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0" y="1828800"/>
            <a:ext cx="5819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n-US" sz="2000" dirty="0" smtClean="0"/>
              <a:t>Starbucks</a:t>
            </a:r>
            <a:r>
              <a:rPr lang="el-GR" sz="2000" dirty="0" smtClean="0"/>
              <a:t> αποτελεί μία από τις μεγαλύτερες αλυσίδες πώλησης προϊόντων καφέ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Η ίδρυση της έγινε το 1972 στο </a:t>
            </a:r>
            <a:r>
              <a:rPr lang="el-GR" sz="2000" dirty="0" err="1" smtClean="0"/>
              <a:t>Σιάτλ</a:t>
            </a:r>
            <a:r>
              <a:rPr lang="el-GR" sz="2000" dirty="0" smtClean="0"/>
              <a:t> ως καφεκοπτείο και εκεί παραμένει έως σήμερα η έδρα της.</a:t>
            </a:r>
          </a:p>
          <a:p>
            <a:endParaRPr lang="el-GR" sz="2000" dirty="0" smtClean="0"/>
          </a:p>
          <a:p>
            <a:r>
              <a:rPr lang="el-GR" sz="2000" dirty="0" smtClean="0"/>
              <a:t>Σύντομα άρχισε να πουλά έτοιμο καφέ.</a:t>
            </a:r>
          </a:p>
          <a:p>
            <a:endParaRPr lang="el-GR" sz="2000" dirty="0" smtClean="0"/>
          </a:p>
          <a:p>
            <a:r>
              <a:rPr lang="el-GR" sz="2000" b="1" dirty="0" smtClean="0">
                <a:solidFill>
                  <a:srgbClr val="00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Χρονική Ανασκόπηση:</a:t>
            </a:r>
          </a:p>
          <a:p>
            <a:endParaRPr lang="en-US" sz="2000" dirty="0" smtClean="0"/>
          </a:p>
          <a:p>
            <a:endParaRPr lang="el-GR" sz="2000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180974" y="5029200"/>
          <a:ext cx="993457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752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Εταιρική στρατηγική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57175" y="2209800"/>
            <a:ext cx="967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 Starbucks </a:t>
            </a:r>
            <a:r>
              <a:rPr lang="el-GR" sz="2000" dirty="0" smtClean="0"/>
              <a:t>ανά διαστήματα έχει χρησιμοποιήσει κάθε μία από τις τέσσερις στρατηγικές</a:t>
            </a:r>
            <a:endParaRPr lang="el-GR" sz="20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80975" y="2819400"/>
            <a:ext cx="944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l-GR" b="1" dirty="0" smtClean="0"/>
              <a:t>Στρατηγική της ανάπτυξης της αγοράς</a:t>
            </a:r>
          </a:p>
          <a:p>
            <a:endParaRPr lang="el-GR" b="1" dirty="0" smtClean="0"/>
          </a:p>
          <a:p>
            <a:pPr lvl="1"/>
            <a:r>
              <a:rPr lang="el-GR" b="1" dirty="0" smtClean="0"/>
              <a:t>Στόχοι: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Γεωγραφική Ανάπτυξη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Προσέλκυση νέων πελατών της ίδιας περιοχής</a:t>
            </a:r>
          </a:p>
          <a:p>
            <a:pPr lvl="1">
              <a:buFont typeface="Wingdings" pitchFamily="2" charset="2"/>
              <a:buChar char="Ø"/>
            </a:pPr>
            <a:endParaRPr lang="el-GR" b="1" dirty="0" smtClean="0"/>
          </a:p>
          <a:p>
            <a:pPr lvl="1"/>
            <a:r>
              <a:rPr lang="el-GR" b="1" dirty="0" smtClean="0"/>
              <a:t>Δράσεις:</a:t>
            </a:r>
          </a:p>
          <a:p>
            <a:pPr lvl="1">
              <a:buFont typeface="Wingdings" pitchFamily="2" charset="2"/>
              <a:buChar char="Ø"/>
            </a:pPr>
            <a:r>
              <a:rPr lang="el-GR" b="1" dirty="0" smtClean="0"/>
              <a:t> </a:t>
            </a:r>
            <a:r>
              <a:rPr lang="el-GR" dirty="0" smtClean="0"/>
              <a:t>Ίδρυση περισσοτέρων από 32.000 καταστήματα σε περισσότερες από 80 χώρες</a:t>
            </a:r>
            <a:endParaRPr lang="el-GR" b="1" dirty="0" smtClean="0"/>
          </a:p>
          <a:p>
            <a:pPr>
              <a:buFont typeface="Wingdings" pitchFamily="2" charset="2"/>
              <a:buChar char="Ø"/>
            </a:pPr>
            <a:endParaRPr lang="el-GR" b="1" dirty="0" smtClean="0"/>
          </a:p>
          <a:p>
            <a:r>
              <a:rPr lang="el-GR" b="1" dirty="0" smtClean="0"/>
              <a:t>	</a:t>
            </a:r>
            <a:endParaRPr lang="el-GR" dirty="0"/>
          </a:p>
        </p:txBody>
      </p:sp>
      <p:pic>
        <p:nvPicPr>
          <p:cNvPr id="3074" name="Picture 2" descr="failure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5486400"/>
            <a:ext cx="2590800" cy="952500"/>
          </a:xfrm>
          <a:prstGeom prst="rect">
            <a:avLst/>
          </a:prstGeom>
          <a:noFill/>
        </p:spPr>
      </p:pic>
      <p:sp>
        <p:nvSpPr>
          <p:cNvPr id="21" name="20 - TextBox"/>
          <p:cNvSpPr txBox="1"/>
          <p:nvPr/>
        </p:nvSpPr>
        <p:spPr>
          <a:xfrm>
            <a:off x="2924175" y="5486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b="1" dirty="0" smtClean="0"/>
              <a:t>Αποτυχία</a:t>
            </a:r>
            <a:r>
              <a:rPr lang="el-GR" dirty="0" smtClean="0"/>
              <a:t> εφαρμογής της στρατηγικής στην Αυστραλία: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Η είσοδος το 2000 στην αγορά έγινε με θετικές προοπτικές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Παρόλα αυτά,  διεκόπη η λειτουργία του 70% των καταστημάτων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752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Εταιρική στρατηγική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80975" y="2209800"/>
            <a:ext cx="944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l-GR" sz="2000" b="1" dirty="0" smtClean="0"/>
              <a:t>Στρατηγική της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διείσδυσης στην αγορά</a:t>
            </a:r>
          </a:p>
          <a:p>
            <a:endParaRPr lang="el-GR" sz="2000" b="1" dirty="0" smtClean="0"/>
          </a:p>
          <a:p>
            <a:pPr lvl="1"/>
            <a:r>
              <a:rPr lang="el-GR" sz="2000" b="1" dirty="0" smtClean="0"/>
              <a:t>Στόχοι: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Εξασφάλιση της πιστής προτίμησης των καταναλωτών 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Ανάπτυξη των διαπροσωπικών σχέσεων</a:t>
            </a:r>
          </a:p>
          <a:p>
            <a:pPr lvl="1">
              <a:buFont typeface="Wingdings" pitchFamily="2" charset="2"/>
              <a:buChar char="Ø"/>
            </a:pPr>
            <a:endParaRPr lang="el-GR" sz="2000" b="1" dirty="0" smtClean="0"/>
          </a:p>
          <a:p>
            <a:pPr lvl="1"/>
            <a:r>
              <a:rPr lang="el-GR" sz="2000" b="1" dirty="0" smtClean="0"/>
              <a:t>Δράσεις: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Εισαγωγή στον κατάλογο της αγαπημένα προϊόντα του κοινού, όπως ο εσπρέσο και ο καπουτσίνο, το τσάι, κλπ, 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Εφαρμογή  προωθητικών ενεργειών, όπως τα δωρεάν ροφήματα μετά από ένα πλήθος αγορών.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Αναφορά των μικρών ονομάτων των πελατών στα ποτήρια</a:t>
            </a:r>
            <a:endParaRPr lang="el-GR" sz="2000" b="1" dirty="0" smtClean="0"/>
          </a:p>
          <a:p>
            <a:r>
              <a:rPr lang="el-GR" b="1" dirty="0" smtClean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752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Εταιρική στρατηγική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80975" y="2209800"/>
            <a:ext cx="9448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l-GR" sz="2000" b="1" dirty="0" smtClean="0"/>
              <a:t>Στρατηγική της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διαφοροποίησης</a:t>
            </a:r>
            <a:r>
              <a:rPr lang="el-GR" sz="2000" dirty="0" smtClean="0"/>
              <a:t> </a:t>
            </a:r>
            <a:r>
              <a:rPr lang="el-GR" sz="2000" b="1" dirty="0" smtClean="0"/>
              <a:t>στην αγορά</a:t>
            </a:r>
          </a:p>
          <a:p>
            <a:endParaRPr lang="el-GR" sz="2000" b="1" dirty="0" smtClean="0"/>
          </a:p>
          <a:p>
            <a:pPr lvl="1"/>
            <a:r>
              <a:rPr lang="el-GR" sz="2000" b="1" dirty="0" smtClean="0"/>
              <a:t>Στόχοι: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Είσοδος στην δισκογραφία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Είσοδος στον τύπο</a:t>
            </a:r>
          </a:p>
          <a:p>
            <a:pPr lvl="1">
              <a:buFont typeface="Wingdings" pitchFamily="2" charset="2"/>
              <a:buChar char="Ø"/>
            </a:pPr>
            <a:endParaRPr lang="el-GR" sz="2000" b="1" dirty="0" smtClean="0"/>
          </a:p>
          <a:p>
            <a:pPr lvl="1"/>
            <a:r>
              <a:rPr lang="el-GR" sz="2000" b="1" dirty="0" smtClean="0"/>
              <a:t>Δράσεις: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Ίδρυση της δισκογραφικής εταιρείας </a:t>
            </a:r>
            <a:endParaRPr lang="en-US" sz="2000" dirty="0" smtClean="0"/>
          </a:p>
          <a:p>
            <a:pPr lvl="1"/>
            <a:r>
              <a:rPr lang="en-US" sz="2000" dirty="0" smtClean="0"/>
              <a:t>     Hear Music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η οποία διέθετε δίσκους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     </a:t>
            </a:r>
            <a:r>
              <a:rPr lang="el-GR" sz="2000" dirty="0" smtClean="0"/>
              <a:t>μουσικής μέσω των</a:t>
            </a:r>
            <a:r>
              <a:rPr lang="en-US" sz="2000" dirty="0" smtClean="0"/>
              <a:t> </a:t>
            </a:r>
            <a:r>
              <a:rPr lang="el-GR" sz="2000" dirty="0" smtClean="0"/>
              <a:t>καταστημάτων</a:t>
            </a:r>
            <a:endParaRPr lang="en-US" sz="2000" dirty="0" smtClean="0"/>
          </a:p>
          <a:p>
            <a:pPr lvl="1"/>
            <a:r>
              <a:rPr lang="en-US" sz="2000" dirty="0" smtClean="0"/>
              <a:t>    </a:t>
            </a:r>
            <a:r>
              <a:rPr lang="el-GR" sz="2000" dirty="0" smtClean="0"/>
              <a:t> κατά αποκλειστικότητα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b="1" dirty="0" smtClean="0"/>
              <a:t> </a:t>
            </a:r>
            <a:r>
              <a:rPr lang="el-GR" sz="2000" dirty="0" smtClean="0"/>
              <a:t>Έκδοση του περιοδικού </a:t>
            </a:r>
            <a:r>
              <a:rPr lang="en-US" sz="2000" dirty="0" smtClean="0"/>
              <a:t>Joe</a:t>
            </a:r>
          </a:p>
          <a:p>
            <a:pPr lvl="1">
              <a:buFont typeface="Wingdings" pitchFamily="2" charset="2"/>
              <a:buChar char="Ø"/>
            </a:pPr>
            <a:endParaRPr lang="en-US" sz="2000" b="1" dirty="0" smtClean="0"/>
          </a:p>
          <a:p>
            <a:r>
              <a:rPr lang="el-GR" sz="2000" b="1" dirty="0" smtClean="0"/>
              <a:t>Και τα δύο αποτέλεσαν παταγώδεις αποτυχίες!</a:t>
            </a:r>
          </a:p>
          <a:p>
            <a:r>
              <a:rPr lang="el-GR" b="1" dirty="0" smtClean="0"/>
              <a:t>	</a:t>
            </a:r>
            <a:endParaRPr lang="el-GR" dirty="0"/>
          </a:p>
        </p:txBody>
      </p:sp>
      <p:pic>
        <p:nvPicPr>
          <p:cNvPr id="46082" name="Picture 2" descr="http://starbucksmelody.com/wp-content/uploads/2011/05/Bellevu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1676400"/>
            <a:ext cx="3809999" cy="2895600"/>
          </a:xfrm>
          <a:prstGeom prst="rect">
            <a:avLst/>
          </a:prstGeom>
          <a:noFill/>
        </p:spPr>
      </p:pic>
      <p:sp>
        <p:nvSpPr>
          <p:cNvPr id="46084" name="AutoShape 4" descr="Flashback to 1999 - Starbucks creates Joe Magazine and it tanks. -  StarbucksMelo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86" name="AutoShape 6" descr="Flashback to 1999 - Starbucks creates Joe Magazine and it tanks. -  StarbucksMelo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6088" name="Picture 8" descr="http://starbucksmelody.com/wp-content/uploads/2011/03/1-Cover-JoeMagazine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5" y="4724400"/>
            <a:ext cx="1981200" cy="1905000"/>
          </a:xfrm>
          <a:prstGeom prst="rect">
            <a:avLst/>
          </a:prstGeom>
          <a:noFill/>
        </p:spPr>
      </p:pic>
      <p:pic>
        <p:nvPicPr>
          <p:cNvPr id="46090" name="Picture 10" descr="http://starbucksmelody.com/wp-content/uploads/2011/03/13-Ebay-ad-Joe-Magazine-Starbuc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1975" y="4724400"/>
            <a:ext cx="1676400" cy="190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752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Εταιρική στρατηγική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0" y="2209800"/>
            <a:ext cx="99345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l-GR" sz="2000" b="1" dirty="0" smtClean="0"/>
              <a:t>Στρατηγική της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ανάπτυξης προϊόντος  </a:t>
            </a:r>
          </a:p>
          <a:p>
            <a:endParaRPr lang="el-GR" sz="2000" b="1" dirty="0" smtClean="0"/>
          </a:p>
          <a:p>
            <a:pPr lvl="1"/>
            <a:r>
              <a:rPr lang="el-GR" sz="2000" b="1" dirty="0" smtClean="0"/>
              <a:t>Στόχοι: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Σταθερή ανάπτυξη νέων προϊόντων</a:t>
            </a:r>
          </a:p>
          <a:p>
            <a:pPr lvl="1"/>
            <a:endParaRPr lang="el-GR" sz="2400" b="1" dirty="0" smtClean="0"/>
          </a:p>
          <a:p>
            <a:pPr lvl="1"/>
            <a:r>
              <a:rPr lang="el-GR" sz="2400" b="1" dirty="0" smtClean="0"/>
              <a:t>Δράσεις: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Αναζήτηση νέων γεύσεων που τις ανανεώνει τακτικά.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Για κάθε νέο προϊόν, υπάρχει μία περίοδος δωρεάν δοκιμής του, ώστε να το γνωρίσουν οι πελάτες πριν το αγοράσουν. 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Στηριζόμενη στην ανταπόκριση του κοινού, η </a:t>
            </a:r>
            <a:r>
              <a:rPr lang="en-US" sz="2000" dirty="0" smtClean="0"/>
              <a:t>Starbucks </a:t>
            </a:r>
            <a:r>
              <a:rPr lang="el-GR" sz="2000" dirty="0" smtClean="0"/>
              <a:t>αναπροσαρμόζει τις γεύσεις ώστε να έλθουν πιο κοντά στις επιθυμίες των καταναλωτών.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 Η πώληση κάθε νέου προϊόντος δεν γίνεται ταυτόχρονα σε όλα τα καταστήματα. Η εισαγωγή του επεκτείνεται όσο το προϊόν γνωρίζει την αποδοχή του κοινού.</a:t>
            </a:r>
            <a:endParaRPr lang="el-GR" sz="2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6505575" y="1600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Honey </a:t>
            </a:r>
            <a:r>
              <a:rPr lang="en-US" b="1" dirty="0" err="1" smtClean="0"/>
              <a:t>Almondmilk</a:t>
            </a:r>
            <a:r>
              <a:rPr lang="en-US" b="1" dirty="0" smtClean="0"/>
              <a:t> Cold Brew</a:t>
            </a:r>
            <a:endParaRPr lang="el-G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575" y="2514600"/>
            <a:ext cx="1295400" cy="18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Ορθογώνιο"/>
          <p:cNvSpPr/>
          <p:nvPr/>
        </p:nvSpPr>
        <p:spPr>
          <a:xfrm>
            <a:off x="8334375" y="16764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Pistachio Latte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5776" y="2286000"/>
            <a:ext cx="153242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752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Ανταγωνιστική στρατηγική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333375" y="2514600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l-GR" sz="2000" dirty="0" smtClean="0"/>
              <a:t>Ο </a:t>
            </a:r>
            <a:r>
              <a:rPr lang="en-US" sz="2000" dirty="0" smtClean="0"/>
              <a:t>Porter </a:t>
            </a:r>
            <a:r>
              <a:rPr lang="el-GR" sz="2000" dirty="0" smtClean="0"/>
              <a:t>με βάση το ανταγωνιστικό </a:t>
            </a:r>
            <a:r>
              <a:rPr lang="el-GR" sz="2000" b="1" dirty="0" smtClean="0"/>
              <a:t>πεδίο</a:t>
            </a:r>
            <a:r>
              <a:rPr lang="el-GR" sz="2000" dirty="0" smtClean="0"/>
              <a:t> </a:t>
            </a:r>
            <a:r>
              <a:rPr lang="el-GR" sz="2000" b="1" dirty="0" smtClean="0"/>
              <a:t>δράσης</a:t>
            </a:r>
            <a:r>
              <a:rPr lang="el-GR" sz="2000" dirty="0" smtClean="0"/>
              <a:t> και το </a:t>
            </a:r>
            <a:r>
              <a:rPr lang="el-GR" sz="2000" b="1" dirty="0" smtClean="0"/>
              <a:t>ανταγωνιστικό</a:t>
            </a:r>
            <a:r>
              <a:rPr lang="el-GR" sz="2000" dirty="0" smtClean="0"/>
              <a:t> </a:t>
            </a:r>
            <a:r>
              <a:rPr lang="el-GR" sz="2000" b="1" dirty="0" smtClean="0"/>
              <a:t>πλεονέκτημα</a:t>
            </a:r>
            <a:r>
              <a:rPr lang="el-GR" sz="2000" dirty="0" smtClean="0"/>
              <a:t> διακρίνει τέσσερις δυνατούς συνδυασμούς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l-GR" sz="2000" dirty="0" smtClean="0"/>
              <a:t>Το ανταγωνιστικό πεδίο μπορεί να είναι </a:t>
            </a:r>
            <a:r>
              <a:rPr lang="el-GR" sz="2000" b="1" dirty="0" smtClean="0"/>
              <a:t>ευρείας </a:t>
            </a:r>
            <a:r>
              <a:rPr lang="el-GR" sz="2000" dirty="0" smtClean="0"/>
              <a:t>ή </a:t>
            </a:r>
            <a:r>
              <a:rPr lang="el-GR" sz="2000" b="1" dirty="0" smtClean="0"/>
              <a:t>περιορισμένης έκτασης</a:t>
            </a:r>
            <a:r>
              <a:rPr lang="el-GR" sz="2000" dirty="0" smtClean="0"/>
              <a:t>, ενώ το ανταγωνιστικό πλεονέκτημα να εντοπίζεται στο </a:t>
            </a:r>
            <a:r>
              <a:rPr lang="el-GR" sz="2000" b="1" dirty="0" smtClean="0"/>
              <a:t>χαμηλό κόστος </a:t>
            </a:r>
            <a:r>
              <a:rPr lang="el-GR" sz="2000" dirty="0" smtClean="0"/>
              <a:t>ή στη </a:t>
            </a:r>
            <a:r>
              <a:rPr lang="el-GR" sz="2000" b="1" dirty="0" smtClean="0"/>
              <a:t>διαφοροποίηση</a:t>
            </a:r>
            <a:endParaRPr lang="el-GR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257175" y="3962400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τέσσερις στρατηγικές είναι:</a:t>
            </a:r>
          </a:p>
          <a:p>
            <a:endParaRPr lang="el-GR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2000" b="1" dirty="0" smtClean="0"/>
              <a:t>στρατηγική ηγεσίας κόστους:</a:t>
            </a:r>
            <a:r>
              <a:rPr lang="el-GR" sz="2000" dirty="0" smtClean="0"/>
              <a:t> ευρεία έκταση και χαμηλό κόστος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 smtClean="0"/>
              <a:t>στρατηγική διαφοροποίησης:</a:t>
            </a:r>
            <a:r>
              <a:rPr lang="el-GR" sz="2000" dirty="0" smtClean="0"/>
              <a:t> ευρεία έκταση και διαφοροποίηση του προϊόντος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 smtClean="0"/>
              <a:t>στρατηγική εστίασης στο κόστος:</a:t>
            </a:r>
            <a:r>
              <a:rPr lang="el-GR" sz="2000" dirty="0" smtClean="0"/>
              <a:t> περιορισμένη έκταση και χαμηλό κόστος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 smtClean="0"/>
              <a:t>στρατηγική της εστίασης στην διαφοροποίηση:</a:t>
            </a:r>
            <a:r>
              <a:rPr lang="el-GR" sz="2000" dirty="0" smtClean="0"/>
              <a:t> περιορισμένη έκταση και διαφοροποίηση.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600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Ανταγωνιστική στρατηγική της </a:t>
            </a:r>
            <a:r>
              <a:rPr lang="en-US" sz="2000" b="1" dirty="0" smtClean="0"/>
              <a:t>Starbucks</a:t>
            </a:r>
            <a:endParaRPr lang="el-GR" sz="2000" b="1" dirty="0" smtClean="0"/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80975" y="2209800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Η </a:t>
            </a:r>
            <a:r>
              <a:rPr lang="en-US" sz="2000" dirty="0" smtClean="0"/>
              <a:t>Starbucks </a:t>
            </a:r>
            <a:r>
              <a:rPr lang="el-GR" sz="2000" dirty="0" smtClean="0"/>
              <a:t>έχει επιλέξει την </a:t>
            </a:r>
            <a:r>
              <a:rPr lang="el-GR" sz="2000" b="1" dirty="0" smtClean="0"/>
              <a:t>στρατηγική της διαφοροποίησης</a:t>
            </a:r>
            <a:r>
              <a:rPr lang="el-GR" sz="2000" dirty="0" smtClean="0"/>
              <a:t>, συνδυάζοντας την </a:t>
            </a:r>
            <a:r>
              <a:rPr lang="el-GR" sz="2000" b="1" dirty="0" smtClean="0"/>
              <a:t>ευρεία έκταση</a:t>
            </a:r>
            <a:r>
              <a:rPr lang="el-GR" sz="2000" dirty="0" smtClean="0"/>
              <a:t> της παγκόσμιας αγοράς και την στόχευση στο </a:t>
            </a:r>
            <a:r>
              <a:rPr lang="el-GR" sz="2000" b="1" dirty="0" smtClean="0"/>
              <a:t>ανταγωνιστικό πλεονέκτημα</a:t>
            </a:r>
            <a:r>
              <a:rPr lang="el-GR" sz="2000" dirty="0" smtClean="0"/>
              <a:t> της διαφοροποίησης των προσφερόμενων προϊόντων της.</a:t>
            </a:r>
          </a:p>
          <a:p>
            <a:pPr algn="just">
              <a:buFont typeface="Wingdings" pitchFamily="2" charset="2"/>
              <a:buChar char="Ø"/>
            </a:pPr>
            <a:endParaRPr lang="el-G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Η έμφαση πρωτίστως δίνεται στον </a:t>
            </a:r>
            <a:r>
              <a:rPr lang="el-GR" sz="2000" b="1" dirty="0" smtClean="0"/>
              <a:t>καφέ</a:t>
            </a:r>
            <a:r>
              <a:rPr lang="el-GR" sz="2000" dirty="0" smtClean="0"/>
              <a:t> και έπειτα στα λοιπά προϊόντα.</a:t>
            </a:r>
          </a:p>
          <a:p>
            <a:pPr algn="just">
              <a:buFont typeface="Wingdings" pitchFamily="2" charset="2"/>
              <a:buChar char="Ø"/>
            </a:pPr>
            <a:endParaRPr lang="el-GR" sz="2000" b="1" dirty="0"/>
          </a:p>
        </p:txBody>
      </p:sp>
      <p:graphicFrame>
        <p:nvGraphicFramePr>
          <p:cNvPr id="22" name="21 - Διάγραμμα"/>
          <p:cNvGraphicFramePr/>
          <p:nvPr/>
        </p:nvGraphicFramePr>
        <p:xfrm>
          <a:off x="561975" y="3886200"/>
          <a:ext cx="9372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ko-KR" dirty="0" smtClean="0"/>
              <a:t> </a:t>
            </a:r>
            <a:endParaRPr lang="ko-KR" altLang="en-US" dirty="0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752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Ανταγωνιστική στρατηγική της </a:t>
            </a:r>
            <a:r>
              <a:rPr lang="en-US" sz="2000" b="1" dirty="0" smtClean="0"/>
              <a:t>Starbucks</a:t>
            </a:r>
            <a:endParaRPr lang="el-GR" sz="2000" b="1" dirty="0" smtClean="0"/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80975" y="220980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Εκτός του καφέ και των πολιτικών της, η εταιρεία στηρίζει την διαφοροποίηση της από τον ανταγωνισμό στην εμπειρία που απολαμβάνουν οι καταναλωτές</a:t>
            </a:r>
          </a:p>
          <a:p>
            <a:pPr algn="just">
              <a:buFont typeface="Wingdings" pitchFamily="2" charset="2"/>
              <a:buChar char="Ø"/>
            </a:pPr>
            <a:endParaRPr lang="el-GR" sz="2000" b="1" dirty="0"/>
          </a:p>
        </p:txBody>
      </p:sp>
      <p:graphicFrame>
        <p:nvGraphicFramePr>
          <p:cNvPr id="22" name="21 - Διάγραμμα"/>
          <p:cNvGraphicFramePr/>
          <p:nvPr/>
        </p:nvGraphicFramePr>
        <p:xfrm>
          <a:off x="0" y="3048000"/>
          <a:ext cx="993457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ko-KR" dirty="0" smtClean="0"/>
              <a:t> </a:t>
            </a:r>
            <a:endParaRPr lang="ko-KR" altLang="en-US" dirty="0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085974" y="533400"/>
            <a:ext cx="802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Στρατηγικές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80975" y="1600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Ανταγωνιστική στρατηγική της </a:t>
            </a:r>
            <a:r>
              <a:rPr lang="en-US" sz="2000" b="1" dirty="0" smtClean="0"/>
              <a:t>Starbucks</a:t>
            </a:r>
            <a:endParaRPr lang="el-GR" sz="2000" b="1" dirty="0" smtClean="0"/>
          </a:p>
        </p:txBody>
      </p:sp>
      <p:sp>
        <p:nvSpPr>
          <p:cNvPr id="15" name="14 - Ορθογώνιο"/>
          <p:cNvSpPr/>
          <p:nvPr/>
        </p:nvSpPr>
        <p:spPr>
          <a:xfrm>
            <a:off x="866775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80975" y="205740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Η υγειονομική και οικονομική κρίση του </a:t>
            </a:r>
            <a:r>
              <a:rPr lang="en-US" sz="2000" dirty="0" err="1" smtClean="0"/>
              <a:t>Covid</a:t>
            </a:r>
            <a:r>
              <a:rPr lang="el-GR" sz="2000" dirty="0" smtClean="0"/>
              <a:t>-19 επέφερε αναπροσαρμογές στις μεθόδους εφαρμογής της ανταγωνιστικής στρατηγικής της </a:t>
            </a:r>
            <a:r>
              <a:rPr lang="en-US" sz="2000" dirty="0" smtClean="0"/>
              <a:t>Starbucks</a:t>
            </a:r>
            <a:r>
              <a:rPr lang="el-GR" sz="2000" dirty="0" smtClean="0"/>
              <a:t>, η οποία όμως επικεντρώθηκε στη διαφοροποίηση ακόμη περισσότερο</a:t>
            </a:r>
            <a:endParaRPr lang="el-GR" sz="2000" b="1" dirty="0"/>
          </a:p>
        </p:txBody>
      </p:sp>
      <p:graphicFrame>
        <p:nvGraphicFramePr>
          <p:cNvPr id="22" name="21 - Διάγραμμα"/>
          <p:cNvGraphicFramePr/>
          <p:nvPr/>
        </p:nvGraphicFramePr>
        <p:xfrm>
          <a:off x="0" y="3124200"/>
          <a:ext cx="9934575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0111061" cy="60932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10115550" cy="404664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4489" y="6497960"/>
            <a:ext cx="10115550" cy="404664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33375" y="2468388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AE2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Ευχαριστώ για την </a:t>
            </a:r>
          </a:p>
          <a:p>
            <a:r>
              <a:rPr lang="el-GR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AE2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Bold" pitchFamily="34" charset="0"/>
              </a:rPr>
              <a:t>προσοχή σας!</a:t>
            </a:r>
            <a:endParaRPr lang="el-GR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AE2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531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1933575" y="533400"/>
            <a:ext cx="708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 –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Ανάλυση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PEST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4" name="13 - Διάγραμμα"/>
          <p:cNvGraphicFramePr/>
          <p:nvPr>
            <p:extLst>
              <p:ext uri="{D42A27DB-BD31-4B8C-83A1-F6EECF244321}">
                <p14:modId xmlns:p14="http://schemas.microsoft.com/office/powerpoint/2010/main" val="279448274"/>
              </p:ext>
            </p:extLst>
          </p:nvPr>
        </p:nvGraphicFramePr>
        <p:xfrm>
          <a:off x="180974" y="1752600"/>
          <a:ext cx="975360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404664"/>
            <a:ext cx="7089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 –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Κλαδική Ανάλυση</a:t>
            </a:r>
          </a:p>
          <a:p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5 δυνάμεις του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Porter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1600200"/>
            <a:ext cx="101155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sz="2400" b="1" dirty="0" smtClean="0"/>
              <a:t>Είσοδος νέων ανταγωνιστών</a:t>
            </a:r>
          </a:p>
          <a:p>
            <a:pPr marL="342900" indent="-342900"/>
            <a:endParaRPr lang="en-US" sz="1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O</a:t>
            </a:r>
            <a:r>
              <a:rPr lang="el-GR" sz="2400" dirty="0" smtClean="0"/>
              <a:t>ι νεοεισερχόμενες επιχειρήσεις δεν αντιμετωπίζουν συγκεκριμένα εμπόδια εισόδου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Όποιες επιχειρήσεις επιθυμούν όμως την δυναμική της </a:t>
            </a:r>
            <a:r>
              <a:rPr lang="en-US" sz="2400" dirty="0" smtClean="0"/>
              <a:t>Starbucks</a:t>
            </a:r>
            <a:r>
              <a:rPr lang="el-GR" sz="2400" dirty="0" smtClean="0"/>
              <a:t> θα αντιμετωπίσουν δυσκολίες όπως: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l-GR" sz="2400" dirty="0" smtClean="0"/>
              <a:t>Τεράστιο κόστος για την ανάπτυξη της διεθνούς παρουσίας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l-GR" sz="2400" dirty="0" smtClean="0"/>
              <a:t>Ανάπτυξη σταθερής ευρείας πελατειακής βάσης.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l-GR" sz="2400" dirty="0" smtClean="0"/>
              <a:t>Αδυναμία εκμετάλλευσης των οικονομιών κλίμακας στο επίπεδο της </a:t>
            </a:r>
            <a:r>
              <a:rPr lang="en-US" sz="2400" dirty="0" smtClean="0"/>
              <a:t>Starbucks</a:t>
            </a:r>
          </a:p>
          <a:p>
            <a:pPr marL="342900" indent="-342900"/>
            <a:endParaRPr lang="el-GR" b="1" dirty="0" smtClean="0"/>
          </a:p>
          <a:p>
            <a:pPr marL="342900" indent="-342900"/>
            <a:endParaRPr lang="el-GR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5410200"/>
            <a:ext cx="101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just"/>
            <a:r>
              <a:rPr lang="el-GR" sz="2400" dirty="0" smtClean="0"/>
              <a:t>Συμπερασματικά, η </a:t>
            </a:r>
            <a:r>
              <a:rPr lang="en-US" sz="2400" dirty="0" smtClean="0"/>
              <a:t>Starbucks</a:t>
            </a:r>
            <a:r>
              <a:rPr lang="el-GR" sz="2400" dirty="0" smtClean="0"/>
              <a:t> </a:t>
            </a:r>
            <a:r>
              <a:rPr lang="el-GR" sz="2400" b="1" dirty="0" smtClean="0"/>
              <a:t>δεν απειλείται από την είσοδο νέων ανταγωνιστών</a:t>
            </a:r>
            <a:r>
              <a:rPr lang="el-GR" sz="2400" dirty="0" smtClean="0"/>
              <a:t>, σε βαθμό τουλάχιστον που μπορεί να κλονίσουν την ηγετική της θέση. </a:t>
            </a:r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404664"/>
            <a:ext cx="7089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 –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Κλαδική Ανάλυση</a:t>
            </a:r>
          </a:p>
          <a:p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5 δυνάμεις του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Porter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1600200"/>
            <a:ext cx="101155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Υποκατάστατα ανταγωνιστικά προϊόντα</a:t>
            </a:r>
          </a:p>
          <a:p>
            <a:pPr marL="342900" indent="-342900"/>
            <a:endParaRPr lang="en-US" sz="1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Ενώ θεωρητικά η </a:t>
            </a:r>
            <a:r>
              <a:rPr lang="en-US" sz="2400" dirty="0" smtClean="0"/>
              <a:t>Starbucks </a:t>
            </a:r>
            <a:r>
              <a:rPr lang="el-GR" sz="2400" dirty="0" smtClean="0"/>
              <a:t>εμπορεύεται καφέ όπως ο ανταγωνισμός,</a:t>
            </a:r>
          </a:p>
          <a:p>
            <a:pPr marL="342900" indent="-342900"/>
            <a:r>
              <a:rPr lang="el-GR" sz="2400" dirty="0" smtClean="0"/>
              <a:t>	κύριο πλεονέκτημα της είναι τα ποιοτικά χαρακτηριστικά του προϊόντος της.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Η υψηλή ποιότητα συνδέεται όμως, με υψηλές τιμές.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Άρα οι καταναλωτές που αποφασίζουν με κριτήριο την ποιότητα την προτιμούν, ενώ αυτοί που κρίνουν βάσει τιμής όχι.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Στην Ελλάδα μεγάλο μερίδιο της αγοράς κατέχουν οι εγχώριες αλυσίδες.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Οι </a:t>
            </a:r>
            <a:r>
              <a:rPr lang="en-US" sz="2000" dirty="0" err="1" smtClean="0"/>
              <a:t>Mikel</a:t>
            </a:r>
            <a:r>
              <a:rPr lang="en-US" sz="2000" dirty="0" smtClean="0"/>
              <a:t>, Coffee Island </a:t>
            </a:r>
            <a:r>
              <a:rPr lang="el-GR" sz="2000" dirty="0" smtClean="0"/>
              <a:t>και ακόμη και η </a:t>
            </a:r>
            <a:r>
              <a:rPr lang="en-US" sz="2000" dirty="0" smtClean="0"/>
              <a:t>Bruno, </a:t>
            </a:r>
            <a:r>
              <a:rPr lang="el-GR" sz="2000" dirty="0" smtClean="0"/>
              <a:t>είναι αλυσίδες που χαίρουν </a:t>
            </a:r>
            <a:r>
              <a:rPr lang="el-GR" sz="2000" dirty="0" smtClean="0"/>
              <a:t>παρόμοιας</a:t>
            </a:r>
            <a:endParaRPr lang="el-GR" sz="2000" dirty="0" smtClean="0"/>
          </a:p>
          <a:p>
            <a:pPr marL="800100" lvl="1" indent="-342900"/>
            <a:r>
              <a:rPr lang="el-GR" sz="2000" dirty="0" smtClean="0"/>
              <a:t>	αναγνώρισης με τη </a:t>
            </a:r>
            <a:r>
              <a:rPr lang="en-US" sz="2000" dirty="0" smtClean="0"/>
              <a:t>Starbucks</a:t>
            </a:r>
            <a:r>
              <a:rPr lang="el-GR" sz="2000" dirty="0" smtClean="0"/>
              <a:t>, προσφέρουν ποιοτικά προϊόντα σε υψηλές τιμές </a:t>
            </a:r>
          </a:p>
          <a:p>
            <a:pPr marL="800100" lvl="1" indent="-342900"/>
            <a:r>
              <a:rPr lang="el-GR" sz="2000" dirty="0" smtClean="0"/>
              <a:t>	παρά το γεγονός ότι είναι ελάχιστη η παρουσία τους εκτός συνόρων.</a:t>
            </a:r>
          </a:p>
          <a:p>
            <a:pPr marL="800100" lvl="1" indent="-342900"/>
            <a:endParaRPr lang="el-GR" dirty="0" smtClean="0"/>
          </a:p>
          <a:p>
            <a:pPr marL="800100" lvl="1" indent="-342900"/>
            <a:endParaRPr lang="el-GR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0" y="5410200"/>
            <a:ext cx="101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just"/>
            <a:r>
              <a:rPr lang="el-GR" sz="2400" dirty="0" smtClean="0"/>
              <a:t>Συμπερασματικά, η </a:t>
            </a:r>
            <a:r>
              <a:rPr lang="en-US" sz="2400" dirty="0" smtClean="0"/>
              <a:t>Starbucks</a:t>
            </a:r>
            <a:r>
              <a:rPr lang="el-GR" sz="2400" dirty="0" smtClean="0"/>
              <a:t> </a:t>
            </a:r>
            <a:r>
              <a:rPr lang="el-GR" sz="2400" b="1" dirty="0" smtClean="0"/>
              <a:t>δεν απειλείται από υποκατάστατα προϊόντα</a:t>
            </a:r>
            <a:r>
              <a:rPr lang="el-GR" sz="2400" dirty="0" smtClean="0"/>
              <a:t>, αφού το κοινό της είναι ιδιαιτέρως αφοσιωμένο.  Παρόλα αυτά, δεν είναι σε </a:t>
            </a:r>
          </a:p>
          <a:p>
            <a:pPr marL="342900" algn="just"/>
            <a:r>
              <a:rPr lang="el-GR" sz="2400" dirty="0" smtClean="0"/>
              <a:t>θέση να πλήξει τον εγχώριο ανταγωνισμό. </a:t>
            </a:r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404664"/>
            <a:ext cx="7089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 –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Κλαδική Ανάλυση</a:t>
            </a:r>
          </a:p>
          <a:p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5 δυνάμεις του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Porter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1600200"/>
            <a:ext cx="10115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Διαπραγματευτική δύναμη Προμηθευτών</a:t>
            </a:r>
            <a:endParaRPr lang="el-GR" sz="2400" b="1" dirty="0" smtClean="0"/>
          </a:p>
          <a:p>
            <a:pPr marL="342900" indent="-342900"/>
            <a:endParaRPr lang="en-US" sz="1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2800" dirty="0" smtClean="0"/>
              <a:t>Η </a:t>
            </a:r>
            <a:r>
              <a:rPr lang="en-US" sz="2800" dirty="0" smtClean="0"/>
              <a:t>Starbucks</a:t>
            </a:r>
            <a:r>
              <a:rPr lang="el-GR" sz="2800" dirty="0" smtClean="0"/>
              <a:t> στηρίζεται σχεδόν αποκλειστικά στους προμηθευτές καφέ για την λειτουργία της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2800" dirty="0" smtClean="0"/>
              <a:t>Οι παραγωγοί καφέ έχουν χαρακτηριστικά που αποτελούν αποσταθεροποιητικούς παράγοντες για την εταιρεία.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Ο αριθμός τους και η παραγωγή είναι δεδομένη και αρκετά περιορισμένη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Λόγω περιορισμένης προσφοράς η τιμή του καφέ ελέγχεται από τους προμηθευτές.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000" dirty="0" smtClean="0"/>
              <a:t>Οι λιγοστές τοποθεσίες παραγωγής καφέ επιφέρουν υψηλά κόστη μεταφοράς, </a:t>
            </a:r>
            <a:r>
              <a:rPr lang="el-GR" sz="2000" dirty="0" smtClean="0"/>
              <a:t>αποθήκευσης και </a:t>
            </a:r>
            <a:r>
              <a:rPr lang="el-GR" sz="2000" dirty="0" smtClean="0"/>
              <a:t>διατήρησης</a:t>
            </a:r>
          </a:p>
          <a:p>
            <a:pPr marL="342900" indent="-342900"/>
            <a:endParaRPr lang="el-GR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5410200"/>
            <a:ext cx="101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just"/>
            <a:r>
              <a:rPr lang="el-GR" sz="2400" dirty="0" smtClean="0"/>
              <a:t>Συμπερασματικά, η </a:t>
            </a:r>
            <a:r>
              <a:rPr lang="en-US" sz="2400" dirty="0" smtClean="0"/>
              <a:t>Starbucks</a:t>
            </a:r>
            <a:r>
              <a:rPr lang="el-GR" sz="2400" dirty="0" smtClean="0"/>
              <a:t> </a:t>
            </a:r>
            <a:r>
              <a:rPr lang="el-GR" sz="2400" b="1" dirty="0" smtClean="0"/>
              <a:t>στηρίζεται σε μεγάλο βαθμό </a:t>
            </a:r>
            <a:r>
              <a:rPr lang="el-GR" sz="2400" dirty="0" smtClean="0"/>
              <a:t>στους προμηθευτές. Μία ενδεχόμενη αρνητική κίνηση από την πλευρά τους, μπορεί να υπονομεύσει την πορεία της εταιρείας.</a:t>
            </a:r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404664"/>
            <a:ext cx="7089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 –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Κλαδική Ανάλυση</a:t>
            </a:r>
          </a:p>
          <a:p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5 δυνάμεις του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Porter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1600200"/>
            <a:ext cx="10115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Διαπραγματευτική δύναμη πελατών</a:t>
            </a:r>
            <a:endParaRPr lang="el-GR" sz="2400" b="1" dirty="0" smtClean="0"/>
          </a:p>
          <a:p>
            <a:pPr marL="342900" indent="-342900"/>
            <a:endParaRPr lang="en-US" sz="1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Η </a:t>
            </a:r>
            <a:r>
              <a:rPr lang="en-US" sz="2400" dirty="0" smtClean="0"/>
              <a:t>Starbucks </a:t>
            </a:r>
            <a:r>
              <a:rPr lang="el-GR" sz="2400" dirty="0" smtClean="0"/>
              <a:t>χαίρει της εκτίμησης του καταναλωτικού κοινού, το οποίο την επιβραβεύει με υψηλές πωλήσεις και συνεχή ανάπτυξη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Η επιτυχημένη πορεία δεν θα πρέπει να συνδυάζεται με αδράνεια και έλλειψη επαγρύπνησης.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/>
              <a:t>Το πλήθος των αλυσίδων έτοιμου καφέ έχει αυξηθεί, που ανταγωνίζονται σε ποιότητα προϊόντων και υπηρεσιών την </a:t>
            </a:r>
            <a:r>
              <a:rPr lang="en-US" sz="2200" dirty="0" smtClean="0"/>
              <a:t>Starbucks</a:t>
            </a:r>
            <a:r>
              <a:rPr lang="el-GR" sz="2200" dirty="0" smtClean="0"/>
              <a:t> και χρεώνουν μικρότερο αντίτιμο.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/>
              <a:t>Η ορθή αντίδραση είναι η ανταμοιβή και η επιβράβευση της καταναλωτικής πίστης.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5562600"/>
            <a:ext cx="101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just"/>
            <a:r>
              <a:rPr lang="el-GR" sz="2400" dirty="0" smtClean="0"/>
              <a:t>Συμπερασματικά, η </a:t>
            </a:r>
            <a:r>
              <a:rPr lang="en-US" sz="2400" dirty="0" smtClean="0"/>
              <a:t>Starbucks</a:t>
            </a:r>
            <a:r>
              <a:rPr lang="el-GR" sz="2400" dirty="0" smtClean="0"/>
              <a:t> έχει </a:t>
            </a:r>
            <a:r>
              <a:rPr lang="el-GR" sz="2400" b="1" dirty="0" smtClean="0"/>
              <a:t>ισχυρή πελατειακή βάση</a:t>
            </a:r>
            <a:r>
              <a:rPr lang="el-GR" sz="2400" dirty="0" smtClean="0"/>
              <a:t>, που είναι πιστή</a:t>
            </a:r>
          </a:p>
          <a:p>
            <a:pPr marL="342900" algn="just"/>
            <a:r>
              <a:rPr lang="el-GR" sz="2400" dirty="0" smtClean="0"/>
              <a:t>στην εταιρεία, αλλά η αγορά συνεχώς διευρύνεται και ικανοί ανταγωνιστές</a:t>
            </a:r>
          </a:p>
          <a:p>
            <a:pPr marL="342900" algn="just"/>
            <a:r>
              <a:rPr lang="el-GR" sz="2400" dirty="0" smtClean="0"/>
              <a:t>εισέρχονται στον κλάδο.</a:t>
            </a:r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404664"/>
            <a:ext cx="7089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 –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Κλαδική Ανάλυση</a:t>
            </a:r>
          </a:p>
          <a:p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Οι 5 δυνάμεις του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Porter</a:t>
            </a:r>
            <a:endParaRPr lang="el-G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1600200"/>
            <a:ext cx="10115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Ανταγωνιστές</a:t>
            </a:r>
          </a:p>
          <a:p>
            <a:pPr marL="342900" indent="-342900"/>
            <a:endParaRPr lang="en-US" sz="1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Το ανταγωνιστικό περιβάλλον αποτελείται από ένα πλήθος ετερόκλητων εταιρειών με ποικίλα χαρακτηριστικά.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Οι κύριοι ανταγωνιστές είναι οι μεγάλες αλυσίδες πώλησης έτοιμου καφέ και εξασφαλίζουν  πολύ μεγαλύτερο μερίδιο της εγχώριας αγοράς.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Η τιμολογιακή πολιτική που υιοθετεί, την θέτει στο άνω άκρο των τιμών της αγοράς.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dirty="0" smtClean="0"/>
              <a:t>Οι λοιποί ανταγωνιστές απορροφούν σημαντικά χαμηλότερο ποσοστό επί των συνολικών πωλήσεων, στοχεύοντας στο κοινό που δεν αντιλαμβάνεται την ύπαρξη διαφοράς στα ποιοτικά χαρακτηριστικά και ορίζοντας πιο </a:t>
            </a:r>
          </a:p>
          <a:p>
            <a:pPr marL="342900" indent="-342900"/>
            <a:r>
              <a:rPr lang="el-GR" sz="2400" dirty="0" smtClean="0"/>
              <a:t>	προσιτές τιμές.</a:t>
            </a:r>
          </a:p>
          <a:p>
            <a:pPr marL="342900" indent="-342900">
              <a:buFont typeface="Wingdings" pitchFamily="2" charset="2"/>
              <a:buChar char="Ø"/>
            </a:pPr>
            <a:endParaRPr lang="el-GR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l-GR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0" y="5943600"/>
            <a:ext cx="1011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just"/>
            <a:r>
              <a:rPr lang="el-GR" sz="2400" dirty="0" smtClean="0"/>
              <a:t>Συμπερασματικά, η </a:t>
            </a:r>
            <a:r>
              <a:rPr lang="en-US" sz="2400" dirty="0" smtClean="0"/>
              <a:t>Starbucks</a:t>
            </a:r>
            <a:r>
              <a:rPr lang="el-GR" sz="2400" dirty="0" smtClean="0"/>
              <a:t> είναι αντιμέτωπη με </a:t>
            </a:r>
            <a:r>
              <a:rPr lang="el-GR" sz="2400" b="1" dirty="0" smtClean="0"/>
              <a:t>ισχυρό ανταγωνισμό</a:t>
            </a:r>
            <a:r>
              <a:rPr lang="el-GR" sz="2400" dirty="0" smtClean="0"/>
              <a:t>, που αν και δεν την απειλεί σε παγκόσμια βάση, εγχώρια την ξεπερνά.</a:t>
            </a:r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0115550" cy="1556792"/>
          </a:xfrm>
          <a:prstGeom prst="rect">
            <a:avLst/>
          </a:prstGeom>
          <a:solidFill>
            <a:srgbClr val="014D0A"/>
          </a:solidFill>
          <a:ln>
            <a:solidFill>
              <a:srgbClr val="014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AutoShape 2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png;base64,iVBORw0KGgoAAAANSUhEUgAAAHcAAAB4CAMAAAD/sZ1tAAAAjVBMVEX///8AZDwAYjkAYDYAXjIAXC8AWCgAWisAViQAVCD6/PsAUhwAUBfv8/EATxTq8O3M2dKlu65+novF1Mzh6eXT3ti2x72RrJxtkXra496/zsVbh21SgmerwLSdtqgycU+IpZMASwYcaEJFeVosa0ZlinF0mIMAQQAAPABQeFkeYjovZD09clBIgGN4lH4lwqb2AAASVUlEQVRogcVbC5eiOLCGPAhvEEEQUGhQZ9er8/9/3q2qgILGmendvedmz57uVkgl9fjqq0rGsr47knR37Kt7N9i2PXT3c3bcbfNvz/I9kXV5VzCk4IzZOBjjQuJHXVkn/zdCi+N4VYrbz8EWv3OpeFcW/n8sNC9vYiUTRY0vHzClbv3+vxPq141QzH4drOjePgTR7S76T6RGx87jb0JtW1ysXho+5+6p/Pem9kvmvG8VR1BYuWv8hinZ/8s9H6RBwXpbLXxdmRSBQ3rHfyE1PZk3hMPbwQNF/PF7xet/KDWqgg97BVVym54ZxedHvPYfmXl3FabpuBfEgRi6g37o1jEvDo2OZwu5+bZU/2J2JzYW+ySK/BkgfD+Konzfmh92zt8EkuSmPqhPZobHS1NA0dPDt3Bky406puGcX2PEv3x2P6Z2fy724H70FhhqXPtL1Di/eNr2yj8VW3q/mgf8ZVjmveT2ScmzYJNlDCMzaE2Ipcdy92m1ZPUNEwYDOec/EVsZxPK+b71QPrQvFm46zJ8yEYT3vjSYSLW/F3sxOTKBYlF2od7byqeP+gUenPoU3zd5pPyt4N7smi55pZ82IW5Hpos3clwLC5ot6WBrfl9Vvxa7+eBSTEwPpJ0C7NC/F/pHy2152k7fnz5Egtv/SuyH1eKC5/ziZ46r4a/3dCTXrnOZ7X34GAreLzAz5++rHZRD2K8ernQQGEZJq2zZ4Zaj6yPn+ehkTChTQDupSSS9Nb77hLNLD9VViueGLQuDKCVEY95h+ntakgvJ4Nps0u27ZDZ8Sk+ZYZmsw2/SLJDDEuLLH47juq7j/Fgivz/KoCJL3w0JSjRmsTujcdVFT5n9dVg8Wu7SfZ4keVEfF8Qi/avSeyqNU7lGDhIZjIsjnHjDvvptTqsmExaBcSZbmZLT+UMKYsOUf6LfyfWnB/13fqsHv72/hCE02CbZ6g9x/TF6I+Qx8HXnXdPwqTpGd9Mr6i0C/CTfF+k2LfZAPl6/3JsWL075DtzWe9XZBrarSstvDEmNL9E1yndZMw7CCzwP/pfD2FwO+VJ4Y5DLu4j89pWt+LhPkAu2MUSAM3OGaFd1niuhGkRwgP8Ew4rQCU7VYRadGlTGOOzzgGEarktWSioEDYnptRM9VFfK07wVyqXLoa7rQzYooSd23fOOlPhardHCEdcoTsUqQfj0sk46G4NgVUPBMiBbZWyA5FM9LV5cAvh4kMgGsDxJDeCjtZtSdK02fKSHPZ1gDFHAhv5LMghwcUs61a3DMB8dkSO140x+Zaa3r2SDPbnOcsM64NhEmybcArsBu5lmYaAQ99KJ0WqCd/zIPMfqHfuCC5tfWLytNLOL9JLUc8M7yl6z20aQQ7nrjVWWZVUX0ioZWqF3bv4ubgzwcfEqoGVtMUy2FeHQ/IS3R4W24ZN+znyxChwNfSD76c+zcpvDhE5+0sOXorPdunZgAilMFaY/xKnVupfoyjvQDK+mwPKj+izVRBOsDVmTdfMMU6B7s9kObfGcshhBeW0Zb6IB8v0xNteXB6+19tzZ5kELtQPrFrVgXs0xm2uPdecvS/qb32cFLnd0cDmILdwzZMnRt07hflOdz5fdoz5K++p8OSRBuIcsdLIOX0cICLYi64/5dLn8yIcj2dtd5LnHKENUTHJ3/dzxaqsI7SAU0lXeoAlVcQuVp1ToopWiARCgDfaIz54pe20DHRw6WRY68gfDg5VHQQ+bAH57861e8nOR5PXdYV9oizzkstsVeXEWvPWtTCord1sfs766G+abdqjhT5vbM2yXCh9V+gO3rBjd7swDHQUbl7zwqMREC2JbRdY+BNtVcZ3jcmX3LngbLxRNwKb5zGr4rSI9WMev0to5QYFxLvrdXQzVbhA/4ZFMiKzs1LABm4KB/RMgUwH+Sx4jDIIpctgVv4iuuPmvdypwJndzDtZN7EHDEEARBqOCrCCkTXJ/CqicGBSbYCowv1WJwbJubuqTCsX4JjihDVNi3VJKeM/tmfZ6YaUu0IQWJ0k87Jc4nKsgcDKSKz38E8kl+mUvvsAJvAv8QojwXiUQIlMCwlTET28PbDRaigzKUrAhGSUJbG8bbZpzuc/P6A+9myWb8zlLUg8VA3MB7NfeCSxNbzvvtS9yZUJGSNNMFK9fz9TM21oj8sCAQzGZeIw/nkAd7n7Msdkx9NKNClJrr8AuE04H29eJczSrhF8AvJ2FL0dJDtTFv074/gXOgpaLUW408LX7RY8mQsPB72C/XmrlA3j1VBYyGU0zPkatKDdEynb6xzzHsx3GoWhaMSdAKxlgz1bIMB4b9BvjaLmToH1BbnJyNo8szttGwIy8efYsj66ttuD2asatogqVTl185gy8sXKGciHhR9i3CT7IHRA3rJ8c7JucIOXUM3tgeiqu4mbW+cVRB/CCKV3sRqyqMW8uCDzAQk6WazjEp5XH8Zw983Pbt+0cff6XJHLGvuAbTHVL2sE4xyl5MEz2bAC+D2Sx/VE5EIcyts8/L9WTMwA7SAbMmKWkvDk6czkZHceweyhv58QJwibCT+GCvywKs6GtqmaIFca515MHt5VViq65X7HtyryuzH3tJPM74E3+CUMo9RiiwMZbcNoFKlQSjQXgUiJfceqnnkEuLs6PNiNyACmvY9vZd4A6Rlpg3jgnt/pZVeH67wR4iuiX74WmGifyMGCAyOAzFwn84PCU+8CktKE+JvK0YcqJ3Ls9UuqKiQaYnjG8YS+IPr2jMejvJivLMmv+pgjpFQJP7TEGP2785K86h+zhymk7d1CtRgLvFuNT6pp4fyEzRVwrFGM5QpZmnbmjJPwX6D+UQrO3nB4UuMBmsfYFo7K2LXPAcbkFTnk5PHTnR0m0KgzBl6OO0KJj9H4jNdoXV0c6XIdGI1z8RNkyR/UgkVlWolBRJs9iMt9d7t26r7TPujiOV+UN4DNkGVkgBjLQH6SRqTUT7fqNVuBRJ+NK8LuFBR440roCZjDrcHmDzIfy4/fuObPRbjhvDniKjIwxd92aAb6N60oGhni7VYj6741hJh7huxrFGBib5vHeSnT76sYENhp7uW4YAPlmgxaPDpBJDPHRVHkzl782hbd3F3O69OLX8gZdpeUuzWhfLZ2vnw0ravBR/XMRDMt5zoAP+6/nHTwOHERD5zQ7cLHdHqoBz+CE2xzT6PCiIX7BKQFQcUMCsRIPQuVwQNtG9Qmdn+rUEwMwh0hG86YvDQ52j4pDJQiyrs1mu91aVeBSY4w7FXl19lI1I96XUsKuU7Aj+IZPrUDmDGM7nvQhBPUrr7TtwmG3aKKKi0HpJClt4l3KddyJkTB3rhHYi2UQHjdK9Dgl1qO6XgTIgYIbnkXwsRFXoivF6dZhrf/uVoGO1CTT5TLgFYQHk6qbDf5uGci7pVrvl13bm3CkEEqdWljGer+00FcvmUNgfxaQayHganHtsjm0/OL9jRLrC2dLPFtg0hmYhFUWh6zKNqmP5SPZd+QUvi7j+UQbl6uvikc1drwP18vKqZsgfKvWnQjjCHG35RxTde28dBrvnMg7LOuazHGUvSpaBHF3NDbAipspgMMdoj5mfijXCTegJBlXLwI1RbaHBgZrRARrvuHUiyHNeB3J2QgbyIALKc96W5hjoZh019GfC20+YL5Qq0AFiYmvCA2z2c5p1Qrzi8yhtu7raQg29vxOnCKCZ4QjyAH8tf4Ahu/49BWtrFLo9scXi+kTGebc68nQ5X08CTSHcMdLP6w0Ay4ChaCCMIFSi7Z5cG3nFeAh3xOCAkIjgkajwEZKtTKxuGT6sJ6r4XZHQ+1cClmuLnv/pZmD9jxQW9+HKTEL5q7tvtcAQOKojQ8/gbdD4S9gYv+2NBwGcF5ecS0Qt2Qw+tq5adwYFnJVD3N41IA+S9oRxIw0HUJtQBspmZjoLjCsfq6rZ7k0fXKhE0AdzR2Deq6cbLaQyzHBDxyNe/Rsjmap5KMrvB6V0F+chcCUfpHhdm3iCbCs+uRwJmkRWQA8UvvXdrOwL1B/CKEAdL13qcq0DoEdmk8nfKGLv8iz8WQ/ktiR9BfZUPU7HfT+7i7/Z/1u73oLtMLskscMMajlVJZHA+Ofjvp2Cks4SvgIakeJRtotTnWkG7dv1R+96a4xBt33IhACC8+mU1wI0M+HMY6uLmHDKNH/sqEi81dXaWwevlfZ0fn1KCJMYIM21NEIem5E27bdT2LJwmgt8BaMkpGqm9d7FvK6XLdfbDOJzscd77lnEAV1tqvlefjYjbFP5SApGOMcaccJYVpgdvr5cGnmuXicylS7S2d092+kYuC9h7Sfn1SASklIFfJ35Q4Pucf5Jgbr0l3WObS38GFmcninQVefTgiZd4moB/5FUz307PxCz0TrAMbZDStl4vDWjmsFUsaKSgQs9uy2JNxmEwxFIR3w6QYjBALG+44KZToncT9eT+DaruBfVM+4D6QgdJSagW4hASz7gpdAaEH7NJTiWs2dy15iWQu4i/Td2sOc/QexUHfSIU2t46kI2GkCmLwE+A+mK2HJ6LAF8CSaXR5Y/HXcLraUx5RaYaOhTjh28OHwCkKcuuoNJz1e+KOrjNNvayfwen0w/V424H2cl6stDUf2EAEaoRn2gb2cbjHSUJP5IrYRIYHnxCtOAvFsK/OBaERXVPj60LL4ImAGgKR5SgfrB8MArkfuMtUUANNriKAzHPaWQUGjR4kxLsOXtuyZUzEA3AoXBFzyheToAYYgN5ooxxbifr233sVExJzqFe+SH7gg1Scv9isFHf7kgfZDoC+GHlzh6k9zSW1dHzDrhZP4/uGEERW+teuh3BKnN+AGxep8eASiluidqdenIMPrdm6jKR++JMZXY0ZnZRtwxx/UiHHv758rTTRoU4BAxqcOA+Sk1zZr7+ijJ+BA2J7WxxViWJ4x0CIy1zXUwLsW46C+/XjcXNiwqdmHjlg7msZCgL6cpgLBJTjCML9Yj3NJ5l7mLUexzHCt5cdbHGU8OaYVbTpXp+ETZTasB8hoI7f5SoctRBl+ALQSf6YKaki9ZZVpPnEE45yMPGXWGNaPqqrr4zmeLhLyqoSJfGyNaUYJ9S+tYx5A5sjlAWwphhrBxrnaEXHXH7ZHynVmgkSKpWMMyXvpymfnrNlzqgOTYYohqEOX94Jgu9RG3mhDRMjin1UWE85XNuJ2OP94axhrdzyAKReEjP+E/EednBvT5A6UqJ4+A3J00Nw5HcilQBKK7YLg4GJ3gT56/rThRnqowmjBKiFsR0boCBPPG1tcIgE5VAdaV0b+t4UyqvAX9T55Yxoy8YtL0tGAFqpvC2ri+FAOUEGFB3bT+fECpcG/NbZemY1EB6oliJbqyZ3ZgMqqvz61kWjk5EDrXhvEIxJe7C+QnsF46/3qxAvqoPr7hFbJFwUwo9aikUsux5ZKyLnfzrABR2iECiUB1Zt9sZ9GwYI7g8dvzwKYOmLOH9zE8NGVmZzu6kD14et+GM5EPx/7nkY77RPcnmAwZ8ROtIuI6oTK+7WSp/0qepH6OljJHnV/MJLTeTngwupyAMS1Nncz6eEisXzd02HbCZYJ7PePbp6kDt71jYQufyOAiw2pb4ILnH5pLH+O59TVFx/As+gsydW0KmJh/ydi8QIfPI0MFF0f4AfD04+n81Oo9/m6m4pJ9zitiBAt07QIcTqGBaTfuZ2L10eQ4kAKp5vOoHadDgA1XooVKE719TtIwww7iYiYkCAStHD8Wz9ejcPXXIfqPJGHtiaIUELw10uJeCBEewJPp3MP5IGFpuV/cnVyMfyjx3CfoEPaLsyou78XgoX1AHijRhN2AxiDVSaSFgeKcNvvXnTfniCBQAyRMwOR1HU1VC78/SAbfE6z8WqyBlgFN3z58zu5i10cybpEYC/zvb5emO4BJM6EHfvJHPATCWX9B2FrHLBuPCADvdkebtdX+rzudUC9GRCEtdMvpzdm961xjOkgEogTJ6gAc4uL4TlIFboTcJiyRC+D9t/8W5XkjP545tNRbcNfm3V6YBeXGDPUBVT+Hvk/VfE8IioLdbkAWGnHRgeFJ/SCAJbx3st/8m+CosHBc059CM6M6gNH0JesoEL58YCVfFfXUN7X+Er9D/5tVFKOf+FPPDIxlSlUVmgPOPPsWUDtj327qesfoIn0y3SI89vhk7nAv5gZf45Sk0krXWs47WG1Fbxz7r//bygeY6sc98N+PVeYkh3JPf7c+3/v/oVcKKCPpmtfIDer96YvtNxtv6kP/0butwfJLa3uZm3+P+SW/avc/wWZlyViWzUnZwAAAABJRU5ErkJggg==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Starbucks Greece - Home | Facebook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Starbucks – Logos Download"/>
          <p:cNvSpPr>
            <a:spLocks noChangeAspect="1" noChangeArrowheads="1"/>
          </p:cNvSpPr>
          <p:nvPr/>
        </p:nvSpPr>
        <p:spPr bwMode="auto">
          <a:xfrm>
            <a:off x="172105" y="-144463"/>
            <a:ext cx="337185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Starbucks Logo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5" y="188641"/>
            <a:ext cx="1354199" cy="1224135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2269715" y="533400"/>
            <a:ext cx="708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Στρατηγική θέση της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Starbucks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180975" y="1752600"/>
            <a:ext cx="624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Οι ανταγωνιστές της </a:t>
            </a:r>
            <a:r>
              <a:rPr lang="en-US" sz="2800" dirty="0" smtClean="0"/>
              <a:t>Starbucks</a:t>
            </a:r>
            <a:r>
              <a:rPr lang="el-GR" sz="2800" dirty="0" smtClean="0"/>
              <a:t> επιμερίζονται σε δύο κατηγορίες:</a:t>
            </a:r>
          </a:p>
          <a:p>
            <a:r>
              <a:rPr lang="el-GR" sz="2800" b="1" dirty="0" smtClean="0"/>
              <a:t>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κατηγορία: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 smtClean="0"/>
              <a:t>Επιχειρήσεις με κοινό επιχειρηματικό  μοντέλο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400" dirty="0" smtClean="0"/>
              <a:t>αλυσίδες πολλών καταστημάτων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400" dirty="0" smtClean="0"/>
              <a:t>υψηλά ποιοτικά χαρακτηριστικά προϊόντος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2400" dirty="0" smtClean="0"/>
              <a:t>υψηλές τιμές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 smtClean="0"/>
              <a:t>Με αυτές μοιράζεται το ίδιο κομμάτι της αγοράς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 smtClean="0"/>
              <a:t>Αξίζει να σημειωθεί πως πλην της </a:t>
            </a:r>
            <a:r>
              <a:rPr lang="en-US" sz="2400" dirty="0" smtClean="0"/>
              <a:t>Starbucks</a:t>
            </a:r>
            <a:r>
              <a:rPr lang="el-GR" sz="2400" dirty="0" smtClean="0"/>
              <a:t> όλες είναι εγχώριες επιχειρήσεις</a:t>
            </a:r>
          </a:p>
        </p:txBody>
      </p:sp>
      <p:graphicFrame>
        <p:nvGraphicFramePr>
          <p:cNvPr id="15" name="14 - Διάγραμμα"/>
          <p:cNvGraphicFramePr/>
          <p:nvPr/>
        </p:nvGraphicFramePr>
        <p:xfrm>
          <a:off x="6124575" y="2514600"/>
          <a:ext cx="3990975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19 - Επεξήγηση με παραλληλόγραμμο"/>
          <p:cNvSpPr/>
          <p:nvPr/>
        </p:nvSpPr>
        <p:spPr>
          <a:xfrm>
            <a:off x="7191375" y="838200"/>
            <a:ext cx="2743200" cy="1143000"/>
          </a:xfrm>
          <a:prstGeom prst="wedgeRectCallout">
            <a:avLst>
              <a:gd name="adj1" fmla="val -19907"/>
              <a:gd name="adj2" fmla="val 83611"/>
            </a:avLst>
          </a:prstGeom>
          <a:solidFill>
            <a:srgbClr val="BCC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</a:rPr>
              <a:t>Κύριοι ανταγωνιστές:</a:t>
            </a:r>
            <a:endParaRPr lang="el-GR" sz="2800" b="1" dirty="0">
              <a:solidFill>
                <a:srgbClr val="0066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6262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2319</Words>
  <Application>Microsoft Office PowerPoint</Application>
  <PresentationFormat>Προσαρμογή</PresentationFormat>
  <Paragraphs>338</Paragraphs>
  <Slides>28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6" baseType="lpstr">
      <vt:lpstr>맑은 고딕</vt:lpstr>
      <vt:lpstr>微软雅黑</vt:lpstr>
      <vt:lpstr>宋体</vt:lpstr>
      <vt:lpstr>Arial</vt:lpstr>
      <vt:lpstr>Bahnschrift SemiBold</vt:lpstr>
      <vt:lpstr>Calibri</vt:lpstr>
      <vt:lpstr>Wingdings</vt:lpstr>
      <vt:lpstr>Office Theme</vt:lpstr>
      <vt:lpstr>ΠΑΝΕΠΙΣΤΗΜΙΟ ΔΥΤΙΚΗΣ ΜΑΚΕΔΟΝΙΑΣ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Nikos Mavros</dc:creator>
  <cp:lastModifiedBy>User</cp:lastModifiedBy>
  <cp:revision>101</cp:revision>
  <dcterms:created xsi:type="dcterms:W3CDTF">2006-08-16T00:00:00Z</dcterms:created>
  <dcterms:modified xsi:type="dcterms:W3CDTF">2023-04-23T07:54:20Z</dcterms:modified>
</cp:coreProperties>
</file>