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256" r:id="rId2"/>
    <p:sldId id="259" r:id="rId3"/>
    <p:sldId id="257" r:id="rId4"/>
    <p:sldId id="258"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136A5DC-1C6D-A64D-1F6F-55A50EA54351}" name="Κριτής" initials="Κ" userId="Κριτής" providerId="Non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D4E85F-2616-4CBC-8B31-95F11EF84A33}" v="3" dt="2023-11-20T15:35:51.8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1E5B51-45FD-4208-9468-7F60B7131B06}" type="doc">
      <dgm:prSet loTypeId="urn:microsoft.com/office/officeart/2016/7/layout/LinearBlockProcessNumbered" loCatId="process" qsTypeId="urn:microsoft.com/office/officeart/2005/8/quickstyle/simple1" qsCatId="simple" csTypeId="urn:microsoft.com/office/officeart/2005/8/colors/colorful5" csCatId="colorful"/>
      <dgm:spPr/>
      <dgm:t>
        <a:bodyPr/>
        <a:lstStyle/>
        <a:p>
          <a:endParaRPr lang="en-US"/>
        </a:p>
      </dgm:t>
    </dgm:pt>
    <dgm:pt modelId="{C685299E-DBFE-477E-9F49-EB4F63AC174D}">
      <dgm:prSet/>
      <dgm:spPr/>
      <dgm:t>
        <a:bodyPr/>
        <a:lstStyle/>
        <a:p>
          <a:r>
            <a:rPr lang="el-GR" b="0" i="0" baseline="0"/>
            <a:t>Αν το παρατιθέμενο κείμενο είναι μεγαλύτερο από 40 λέξεις, μη χρησιμοποιήσετε εισαγωγικά και εισάγετε το κείμενο σε ξεχωριστή παράγραφο με αριστερή εσοχή σε όλες τις σειρές. </a:t>
          </a:r>
          <a:endParaRPr lang="en-US"/>
        </a:p>
      </dgm:t>
    </dgm:pt>
    <dgm:pt modelId="{A48287FB-B377-42C5-8F48-C984E484302F}" type="parTrans" cxnId="{9E11A8F5-761D-4975-936B-6240D66694C8}">
      <dgm:prSet/>
      <dgm:spPr/>
      <dgm:t>
        <a:bodyPr/>
        <a:lstStyle/>
        <a:p>
          <a:endParaRPr lang="en-US"/>
        </a:p>
      </dgm:t>
    </dgm:pt>
    <dgm:pt modelId="{1FBD2F83-1C10-4E80-AA12-3B1FEAF72003}" type="sibTrans" cxnId="{9E11A8F5-761D-4975-936B-6240D66694C8}">
      <dgm:prSet phldrT="01" phldr="0"/>
      <dgm:spPr/>
      <dgm:t>
        <a:bodyPr/>
        <a:lstStyle/>
        <a:p>
          <a:r>
            <a:rPr lang="en-US"/>
            <a:t>01</a:t>
          </a:r>
        </a:p>
      </dgm:t>
    </dgm:pt>
    <dgm:pt modelId="{87D37536-9AA5-4403-803C-580A6429BF3F}">
      <dgm:prSet/>
      <dgm:spPr/>
      <dgm:t>
        <a:bodyPr/>
        <a:lstStyle/>
        <a:p>
          <a:r>
            <a:rPr lang="el-GR" b="0" i="0" baseline="0"/>
            <a:t>Όταν θέλετε να παραπέμψετε σε έργο που δεν έχει χρονιά δημοσίευσης, γράψτε στη θέση της χρονιάς χ.χ. (σε ελληνικό κείμενο) ή n.d. (σε αγγλικό κείμενο). Παράδειγμα: (Καρυώτης, χ.χ.) </a:t>
          </a:r>
          <a:endParaRPr lang="en-US"/>
        </a:p>
      </dgm:t>
    </dgm:pt>
    <dgm:pt modelId="{753ABC69-8CDB-4901-81E7-BF152D4C1FDD}" type="parTrans" cxnId="{80459583-79B7-49E7-A0DA-AB834A56140E}">
      <dgm:prSet/>
      <dgm:spPr/>
      <dgm:t>
        <a:bodyPr/>
        <a:lstStyle/>
        <a:p>
          <a:endParaRPr lang="en-US"/>
        </a:p>
      </dgm:t>
    </dgm:pt>
    <dgm:pt modelId="{0ECD3C4F-9FD9-4444-B414-3F5EACE2A428}" type="sibTrans" cxnId="{80459583-79B7-49E7-A0DA-AB834A56140E}">
      <dgm:prSet phldrT="02" phldr="0"/>
      <dgm:spPr/>
      <dgm:t>
        <a:bodyPr/>
        <a:lstStyle/>
        <a:p>
          <a:r>
            <a:rPr lang="en-US"/>
            <a:t>02</a:t>
          </a:r>
        </a:p>
      </dgm:t>
    </dgm:pt>
    <dgm:pt modelId="{BD0B296A-AB2E-4333-BA97-DE4956910D11}">
      <dgm:prSet/>
      <dgm:spPr/>
      <dgm:t>
        <a:bodyPr/>
        <a:lstStyle/>
        <a:p>
          <a:r>
            <a:rPr lang="el-GR" b="0" i="0" baseline="0"/>
            <a:t>Διαχωρίστε παραπομπές μέσα στην ίδια παρένθεση χρησιμοποιώντας το ερωτηματικό (;) αν πρόκειται για αγγλικό κείμενο, και την άνω τελεία (·), την τελεία (.) ή το κόμμα (,) για ελληνικό</a:t>
          </a:r>
          <a:r>
            <a:rPr lang="en-US" b="0" i="0" baseline="0"/>
            <a:t>.</a:t>
          </a:r>
          <a:endParaRPr lang="en-US"/>
        </a:p>
      </dgm:t>
    </dgm:pt>
    <dgm:pt modelId="{DAFB78E9-655F-4ADB-99A4-62F3021C4DBF}" type="parTrans" cxnId="{F67EDC3A-33D4-4EA2-B4BE-07F41A6C1F0A}">
      <dgm:prSet/>
      <dgm:spPr/>
      <dgm:t>
        <a:bodyPr/>
        <a:lstStyle/>
        <a:p>
          <a:endParaRPr lang="en-US"/>
        </a:p>
      </dgm:t>
    </dgm:pt>
    <dgm:pt modelId="{5F9C4867-49D9-45BE-BE2D-CCAA46368627}" type="sibTrans" cxnId="{F67EDC3A-33D4-4EA2-B4BE-07F41A6C1F0A}">
      <dgm:prSet phldrT="03" phldr="0"/>
      <dgm:spPr/>
      <dgm:t>
        <a:bodyPr/>
        <a:lstStyle/>
        <a:p>
          <a:r>
            <a:rPr lang="en-US"/>
            <a:t>03</a:t>
          </a:r>
        </a:p>
      </dgm:t>
    </dgm:pt>
    <dgm:pt modelId="{A18F4223-4A10-4B8B-A5D2-A4C4B3FA47BD}" type="pres">
      <dgm:prSet presAssocID="{DF1E5B51-45FD-4208-9468-7F60B7131B06}" presName="Name0" presStyleCnt="0">
        <dgm:presLayoutVars>
          <dgm:animLvl val="lvl"/>
          <dgm:resizeHandles val="exact"/>
        </dgm:presLayoutVars>
      </dgm:prSet>
      <dgm:spPr/>
    </dgm:pt>
    <dgm:pt modelId="{AA7C4D70-A8AB-45C0-8FD9-A4E713812492}" type="pres">
      <dgm:prSet presAssocID="{C685299E-DBFE-477E-9F49-EB4F63AC174D}" presName="compositeNode" presStyleCnt="0">
        <dgm:presLayoutVars>
          <dgm:bulletEnabled val="1"/>
        </dgm:presLayoutVars>
      </dgm:prSet>
      <dgm:spPr/>
    </dgm:pt>
    <dgm:pt modelId="{0C04215E-635B-4E7E-983A-B3BFBA2820C0}" type="pres">
      <dgm:prSet presAssocID="{C685299E-DBFE-477E-9F49-EB4F63AC174D}" presName="bgRect" presStyleLbl="alignNode1" presStyleIdx="0" presStyleCnt="3"/>
      <dgm:spPr/>
    </dgm:pt>
    <dgm:pt modelId="{FFAAB475-7EE4-4395-82EE-667F7D02EF63}" type="pres">
      <dgm:prSet presAssocID="{1FBD2F83-1C10-4E80-AA12-3B1FEAF72003}" presName="sibTransNodeRect" presStyleLbl="alignNode1" presStyleIdx="0" presStyleCnt="3">
        <dgm:presLayoutVars>
          <dgm:chMax val="0"/>
          <dgm:bulletEnabled val="1"/>
        </dgm:presLayoutVars>
      </dgm:prSet>
      <dgm:spPr/>
    </dgm:pt>
    <dgm:pt modelId="{65490514-B520-4912-8917-D19142FF2814}" type="pres">
      <dgm:prSet presAssocID="{C685299E-DBFE-477E-9F49-EB4F63AC174D}" presName="nodeRect" presStyleLbl="alignNode1" presStyleIdx="0" presStyleCnt="3">
        <dgm:presLayoutVars>
          <dgm:bulletEnabled val="1"/>
        </dgm:presLayoutVars>
      </dgm:prSet>
      <dgm:spPr/>
    </dgm:pt>
    <dgm:pt modelId="{30869BF7-694A-4A51-ACAA-E2DDB19FC96A}" type="pres">
      <dgm:prSet presAssocID="{1FBD2F83-1C10-4E80-AA12-3B1FEAF72003}" presName="sibTrans" presStyleCnt="0"/>
      <dgm:spPr/>
    </dgm:pt>
    <dgm:pt modelId="{4F2C0CA5-1D57-43D8-AEE9-A2D61A208C4F}" type="pres">
      <dgm:prSet presAssocID="{87D37536-9AA5-4403-803C-580A6429BF3F}" presName="compositeNode" presStyleCnt="0">
        <dgm:presLayoutVars>
          <dgm:bulletEnabled val="1"/>
        </dgm:presLayoutVars>
      </dgm:prSet>
      <dgm:spPr/>
    </dgm:pt>
    <dgm:pt modelId="{C5D800FA-DDE0-400E-8C92-DEBB7DA68573}" type="pres">
      <dgm:prSet presAssocID="{87D37536-9AA5-4403-803C-580A6429BF3F}" presName="bgRect" presStyleLbl="alignNode1" presStyleIdx="1" presStyleCnt="3"/>
      <dgm:spPr/>
    </dgm:pt>
    <dgm:pt modelId="{A0838429-FF51-4D73-B417-D56660165208}" type="pres">
      <dgm:prSet presAssocID="{0ECD3C4F-9FD9-4444-B414-3F5EACE2A428}" presName="sibTransNodeRect" presStyleLbl="alignNode1" presStyleIdx="1" presStyleCnt="3">
        <dgm:presLayoutVars>
          <dgm:chMax val="0"/>
          <dgm:bulletEnabled val="1"/>
        </dgm:presLayoutVars>
      </dgm:prSet>
      <dgm:spPr/>
    </dgm:pt>
    <dgm:pt modelId="{1AD5A36F-D0EF-447D-B194-082A6CB04DD2}" type="pres">
      <dgm:prSet presAssocID="{87D37536-9AA5-4403-803C-580A6429BF3F}" presName="nodeRect" presStyleLbl="alignNode1" presStyleIdx="1" presStyleCnt="3">
        <dgm:presLayoutVars>
          <dgm:bulletEnabled val="1"/>
        </dgm:presLayoutVars>
      </dgm:prSet>
      <dgm:spPr/>
    </dgm:pt>
    <dgm:pt modelId="{81FB7D3A-E0BF-4692-85CF-F7CF46B65C33}" type="pres">
      <dgm:prSet presAssocID="{0ECD3C4F-9FD9-4444-B414-3F5EACE2A428}" presName="sibTrans" presStyleCnt="0"/>
      <dgm:spPr/>
    </dgm:pt>
    <dgm:pt modelId="{2B8251E1-1C97-4DE7-B443-C23E54BDFDD3}" type="pres">
      <dgm:prSet presAssocID="{BD0B296A-AB2E-4333-BA97-DE4956910D11}" presName="compositeNode" presStyleCnt="0">
        <dgm:presLayoutVars>
          <dgm:bulletEnabled val="1"/>
        </dgm:presLayoutVars>
      </dgm:prSet>
      <dgm:spPr/>
    </dgm:pt>
    <dgm:pt modelId="{710EA745-D191-4FDF-AE2E-C0EF77EB9E9A}" type="pres">
      <dgm:prSet presAssocID="{BD0B296A-AB2E-4333-BA97-DE4956910D11}" presName="bgRect" presStyleLbl="alignNode1" presStyleIdx="2" presStyleCnt="3"/>
      <dgm:spPr/>
    </dgm:pt>
    <dgm:pt modelId="{56E076E2-34AB-481C-8245-E16F74E9CF17}" type="pres">
      <dgm:prSet presAssocID="{5F9C4867-49D9-45BE-BE2D-CCAA46368627}" presName="sibTransNodeRect" presStyleLbl="alignNode1" presStyleIdx="2" presStyleCnt="3">
        <dgm:presLayoutVars>
          <dgm:chMax val="0"/>
          <dgm:bulletEnabled val="1"/>
        </dgm:presLayoutVars>
      </dgm:prSet>
      <dgm:spPr/>
    </dgm:pt>
    <dgm:pt modelId="{EDE1CE5D-E971-40A4-94A1-CCC6669D4599}" type="pres">
      <dgm:prSet presAssocID="{BD0B296A-AB2E-4333-BA97-DE4956910D11}" presName="nodeRect" presStyleLbl="alignNode1" presStyleIdx="2" presStyleCnt="3">
        <dgm:presLayoutVars>
          <dgm:bulletEnabled val="1"/>
        </dgm:presLayoutVars>
      </dgm:prSet>
      <dgm:spPr/>
    </dgm:pt>
  </dgm:ptLst>
  <dgm:cxnLst>
    <dgm:cxn modelId="{FB079913-5E93-4F3A-885D-754F7E23E90D}" type="presOf" srcId="{1FBD2F83-1C10-4E80-AA12-3B1FEAF72003}" destId="{FFAAB475-7EE4-4395-82EE-667F7D02EF63}" srcOrd="0" destOrd="0" presId="urn:microsoft.com/office/officeart/2016/7/layout/LinearBlockProcessNumbered"/>
    <dgm:cxn modelId="{F67EDC3A-33D4-4EA2-B4BE-07F41A6C1F0A}" srcId="{DF1E5B51-45FD-4208-9468-7F60B7131B06}" destId="{BD0B296A-AB2E-4333-BA97-DE4956910D11}" srcOrd="2" destOrd="0" parTransId="{DAFB78E9-655F-4ADB-99A4-62F3021C4DBF}" sibTransId="{5F9C4867-49D9-45BE-BE2D-CCAA46368627}"/>
    <dgm:cxn modelId="{7B434A65-9F70-455B-8F00-F37BFE47BEA4}" type="presOf" srcId="{C685299E-DBFE-477E-9F49-EB4F63AC174D}" destId="{0C04215E-635B-4E7E-983A-B3BFBA2820C0}" srcOrd="0" destOrd="0" presId="urn:microsoft.com/office/officeart/2016/7/layout/LinearBlockProcessNumbered"/>
    <dgm:cxn modelId="{5453F965-F9C1-4FAE-9875-98FA4EFAD1E8}" type="presOf" srcId="{0ECD3C4F-9FD9-4444-B414-3F5EACE2A428}" destId="{A0838429-FF51-4D73-B417-D56660165208}" srcOrd="0" destOrd="0" presId="urn:microsoft.com/office/officeart/2016/7/layout/LinearBlockProcessNumbered"/>
    <dgm:cxn modelId="{3360F04A-3D11-4458-B087-74046A08774D}" type="presOf" srcId="{87D37536-9AA5-4403-803C-580A6429BF3F}" destId="{1AD5A36F-D0EF-447D-B194-082A6CB04DD2}" srcOrd="1" destOrd="0" presId="urn:microsoft.com/office/officeart/2016/7/layout/LinearBlockProcessNumbered"/>
    <dgm:cxn modelId="{5CB62059-FA7D-4B9A-A728-D7B7813D199B}" type="presOf" srcId="{5F9C4867-49D9-45BE-BE2D-CCAA46368627}" destId="{56E076E2-34AB-481C-8245-E16F74E9CF17}" srcOrd="0" destOrd="0" presId="urn:microsoft.com/office/officeart/2016/7/layout/LinearBlockProcessNumbered"/>
    <dgm:cxn modelId="{80459583-79B7-49E7-A0DA-AB834A56140E}" srcId="{DF1E5B51-45FD-4208-9468-7F60B7131B06}" destId="{87D37536-9AA5-4403-803C-580A6429BF3F}" srcOrd="1" destOrd="0" parTransId="{753ABC69-8CDB-4901-81E7-BF152D4C1FDD}" sibTransId="{0ECD3C4F-9FD9-4444-B414-3F5EACE2A428}"/>
    <dgm:cxn modelId="{8277CE90-4BB9-4720-AD68-54A156556792}" type="presOf" srcId="{C685299E-DBFE-477E-9F49-EB4F63AC174D}" destId="{65490514-B520-4912-8917-D19142FF2814}" srcOrd="1" destOrd="0" presId="urn:microsoft.com/office/officeart/2016/7/layout/LinearBlockProcessNumbered"/>
    <dgm:cxn modelId="{65F0B5A3-2816-45A9-AB50-62FC084DA81F}" type="presOf" srcId="{DF1E5B51-45FD-4208-9468-7F60B7131B06}" destId="{A18F4223-4A10-4B8B-A5D2-A4C4B3FA47BD}" srcOrd="0" destOrd="0" presId="urn:microsoft.com/office/officeart/2016/7/layout/LinearBlockProcessNumbered"/>
    <dgm:cxn modelId="{D242FAA8-2CB4-490A-B08B-CB07D94A363D}" type="presOf" srcId="{BD0B296A-AB2E-4333-BA97-DE4956910D11}" destId="{EDE1CE5D-E971-40A4-94A1-CCC6669D4599}" srcOrd="1" destOrd="0" presId="urn:microsoft.com/office/officeart/2016/7/layout/LinearBlockProcessNumbered"/>
    <dgm:cxn modelId="{A38625C9-2C28-447D-AC17-23BFD456C678}" type="presOf" srcId="{BD0B296A-AB2E-4333-BA97-DE4956910D11}" destId="{710EA745-D191-4FDF-AE2E-C0EF77EB9E9A}" srcOrd="0" destOrd="0" presId="urn:microsoft.com/office/officeart/2016/7/layout/LinearBlockProcessNumbered"/>
    <dgm:cxn modelId="{3AAB44D0-BB61-4B21-AEDD-61D1255FF1DF}" type="presOf" srcId="{87D37536-9AA5-4403-803C-580A6429BF3F}" destId="{C5D800FA-DDE0-400E-8C92-DEBB7DA68573}" srcOrd="0" destOrd="0" presId="urn:microsoft.com/office/officeart/2016/7/layout/LinearBlockProcessNumbered"/>
    <dgm:cxn modelId="{9E11A8F5-761D-4975-936B-6240D66694C8}" srcId="{DF1E5B51-45FD-4208-9468-7F60B7131B06}" destId="{C685299E-DBFE-477E-9F49-EB4F63AC174D}" srcOrd="0" destOrd="0" parTransId="{A48287FB-B377-42C5-8F48-C984E484302F}" sibTransId="{1FBD2F83-1C10-4E80-AA12-3B1FEAF72003}"/>
    <dgm:cxn modelId="{CA7E3FD1-2999-40A0-9D6D-83E75CC715F5}" type="presParOf" srcId="{A18F4223-4A10-4B8B-A5D2-A4C4B3FA47BD}" destId="{AA7C4D70-A8AB-45C0-8FD9-A4E713812492}" srcOrd="0" destOrd="0" presId="urn:microsoft.com/office/officeart/2016/7/layout/LinearBlockProcessNumbered"/>
    <dgm:cxn modelId="{7B6E4BEE-0DEB-493D-BDC8-0CC26DBE60DA}" type="presParOf" srcId="{AA7C4D70-A8AB-45C0-8FD9-A4E713812492}" destId="{0C04215E-635B-4E7E-983A-B3BFBA2820C0}" srcOrd="0" destOrd="0" presId="urn:microsoft.com/office/officeart/2016/7/layout/LinearBlockProcessNumbered"/>
    <dgm:cxn modelId="{91F5768E-9123-4E22-9AF6-A2480B8F2C1A}" type="presParOf" srcId="{AA7C4D70-A8AB-45C0-8FD9-A4E713812492}" destId="{FFAAB475-7EE4-4395-82EE-667F7D02EF63}" srcOrd="1" destOrd="0" presId="urn:microsoft.com/office/officeart/2016/7/layout/LinearBlockProcessNumbered"/>
    <dgm:cxn modelId="{4A945CD0-D7CB-43F0-B255-24AC53710207}" type="presParOf" srcId="{AA7C4D70-A8AB-45C0-8FD9-A4E713812492}" destId="{65490514-B520-4912-8917-D19142FF2814}" srcOrd="2" destOrd="0" presId="urn:microsoft.com/office/officeart/2016/7/layout/LinearBlockProcessNumbered"/>
    <dgm:cxn modelId="{89BF7BDA-64C5-4630-AC81-A646C7B89DB8}" type="presParOf" srcId="{A18F4223-4A10-4B8B-A5D2-A4C4B3FA47BD}" destId="{30869BF7-694A-4A51-ACAA-E2DDB19FC96A}" srcOrd="1" destOrd="0" presId="urn:microsoft.com/office/officeart/2016/7/layout/LinearBlockProcessNumbered"/>
    <dgm:cxn modelId="{71A95004-2853-4B44-A963-C6FE470A4480}" type="presParOf" srcId="{A18F4223-4A10-4B8B-A5D2-A4C4B3FA47BD}" destId="{4F2C0CA5-1D57-43D8-AEE9-A2D61A208C4F}" srcOrd="2" destOrd="0" presId="urn:microsoft.com/office/officeart/2016/7/layout/LinearBlockProcessNumbered"/>
    <dgm:cxn modelId="{4FC19324-28E9-4DC4-A81C-2565F1C41AA3}" type="presParOf" srcId="{4F2C0CA5-1D57-43D8-AEE9-A2D61A208C4F}" destId="{C5D800FA-DDE0-400E-8C92-DEBB7DA68573}" srcOrd="0" destOrd="0" presId="urn:microsoft.com/office/officeart/2016/7/layout/LinearBlockProcessNumbered"/>
    <dgm:cxn modelId="{EF5C3528-3625-4F49-AA5C-37034BA0CACD}" type="presParOf" srcId="{4F2C0CA5-1D57-43D8-AEE9-A2D61A208C4F}" destId="{A0838429-FF51-4D73-B417-D56660165208}" srcOrd="1" destOrd="0" presId="urn:microsoft.com/office/officeart/2016/7/layout/LinearBlockProcessNumbered"/>
    <dgm:cxn modelId="{7A189D41-D33D-4A98-9E2F-D01199E119B8}" type="presParOf" srcId="{4F2C0CA5-1D57-43D8-AEE9-A2D61A208C4F}" destId="{1AD5A36F-D0EF-447D-B194-082A6CB04DD2}" srcOrd="2" destOrd="0" presId="urn:microsoft.com/office/officeart/2016/7/layout/LinearBlockProcessNumbered"/>
    <dgm:cxn modelId="{43575641-301D-49E3-8DBC-2E181C18B3C5}" type="presParOf" srcId="{A18F4223-4A10-4B8B-A5D2-A4C4B3FA47BD}" destId="{81FB7D3A-E0BF-4692-85CF-F7CF46B65C33}" srcOrd="3" destOrd="0" presId="urn:microsoft.com/office/officeart/2016/7/layout/LinearBlockProcessNumbered"/>
    <dgm:cxn modelId="{5F6B7CE9-55D1-4DD0-89F3-09E1B5558790}" type="presParOf" srcId="{A18F4223-4A10-4B8B-A5D2-A4C4B3FA47BD}" destId="{2B8251E1-1C97-4DE7-B443-C23E54BDFDD3}" srcOrd="4" destOrd="0" presId="urn:microsoft.com/office/officeart/2016/7/layout/LinearBlockProcessNumbered"/>
    <dgm:cxn modelId="{44A4986F-1599-4E66-BF77-A9D335E87A02}" type="presParOf" srcId="{2B8251E1-1C97-4DE7-B443-C23E54BDFDD3}" destId="{710EA745-D191-4FDF-AE2E-C0EF77EB9E9A}" srcOrd="0" destOrd="0" presId="urn:microsoft.com/office/officeart/2016/7/layout/LinearBlockProcessNumbered"/>
    <dgm:cxn modelId="{7731C98D-C8E5-4BD2-B29D-827087D681E3}" type="presParOf" srcId="{2B8251E1-1C97-4DE7-B443-C23E54BDFDD3}" destId="{56E076E2-34AB-481C-8245-E16F74E9CF17}" srcOrd="1" destOrd="0" presId="urn:microsoft.com/office/officeart/2016/7/layout/LinearBlockProcessNumbered"/>
    <dgm:cxn modelId="{BF6314B0-3B95-46F0-AB79-339BF7AB75BF}" type="presParOf" srcId="{2B8251E1-1C97-4DE7-B443-C23E54BDFDD3}" destId="{EDE1CE5D-E971-40A4-94A1-CCC6669D4599}"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836D2BA-EB19-4511-BF2A-54B9125ED5F6}" type="doc">
      <dgm:prSet loTypeId="urn:microsoft.com/office/officeart/2016/7/layout/LinearBlockProcessNumbered" loCatId="process" qsTypeId="urn:microsoft.com/office/officeart/2005/8/quickstyle/simple1" qsCatId="simple" csTypeId="urn:microsoft.com/office/officeart/2005/8/colors/colorful5" csCatId="colorful" phldr="1"/>
      <dgm:spPr/>
      <dgm:t>
        <a:bodyPr/>
        <a:lstStyle/>
        <a:p>
          <a:endParaRPr lang="en-US"/>
        </a:p>
      </dgm:t>
    </dgm:pt>
    <dgm:pt modelId="{2A0C54BC-1B90-4CCE-8DF9-BC0EF57696F0}">
      <dgm:prSet/>
      <dgm:spPr/>
      <dgm:t>
        <a:bodyPr/>
        <a:lstStyle/>
        <a:p>
          <a:r>
            <a:rPr lang="el-GR" b="1"/>
            <a:t>Εισαγωγή</a:t>
          </a:r>
        </a:p>
        <a:p>
          <a:r>
            <a:rPr lang="el-GR"/>
            <a:t> (γιατί επιλέξατε αυτό το θέμα, λίγα λόγια για τα κεφάλαια που ακολουθούν)</a:t>
          </a:r>
          <a:endParaRPr lang="en-US"/>
        </a:p>
      </dgm:t>
    </dgm:pt>
    <dgm:pt modelId="{9020668A-85EA-4EDE-9782-06E3DBEE2A17}" type="parTrans" cxnId="{5A3DD4B1-7774-4743-A99E-B1F9C0A232BF}">
      <dgm:prSet/>
      <dgm:spPr/>
      <dgm:t>
        <a:bodyPr/>
        <a:lstStyle/>
        <a:p>
          <a:endParaRPr lang="en-US"/>
        </a:p>
      </dgm:t>
    </dgm:pt>
    <dgm:pt modelId="{30911996-7CAB-43E9-9B04-557BD1CE446D}" type="sibTrans" cxnId="{5A3DD4B1-7774-4743-A99E-B1F9C0A232BF}">
      <dgm:prSet phldrT="01" phldr="0"/>
      <dgm:spPr/>
      <dgm:t>
        <a:bodyPr/>
        <a:lstStyle/>
        <a:p>
          <a:r>
            <a:rPr lang="en-US"/>
            <a:t>01</a:t>
          </a:r>
        </a:p>
      </dgm:t>
    </dgm:pt>
    <dgm:pt modelId="{8B9914CC-438B-49AA-BB9A-02E0DF94BD4B}">
      <dgm:prSet/>
      <dgm:spPr/>
      <dgm:t>
        <a:bodyPr/>
        <a:lstStyle/>
        <a:p>
          <a:r>
            <a:rPr lang="el-GR" b="1"/>
            <a:t>Κυρίως μέρος </a:t>
          </a:r>
          <a:r>
            <a:rPr lang="el-GR"/>
            <a:t>(Ανάπτυξη κυρίου μέρους σε κεφάλαια και υπο-κεφάλαια, τεκμηρίωση, ανάλυση)</a:t>
          </a:r>
          <a:endParaRPr lang="en-US"/>
        </a:p>
      </dgm:t>
    </dgm:pt>
    <dgm:pt modelId="{1BA82078-93B0-42A6-BF24-46CEEEFFA252}" type="parTrans" cxnId="{279BD4D0-5B84-43C6-BEAF-0C0EB225F305}">
      <dgm:prSet/>
      <dgm:spPr/>
      <dgm:t>
        <a:bodyPr/>
        <a:lstStyle/>
        <a:p>
          <a:endParaRPr lang="en-US"/>
        </a:p>
      </dgm:t>
    </dgm:pt>
    <dgm:pt modelId="{9BACF0EA-6591-4779-AAD7-AA41F75E7A68}" type="sibTrans" cxnId="{279BD4D0-5B84-43C6-BEAF-0C0EB225F305}">
      <dgm:prSet phldrT="02" phldr="0"/>
      <dgm:spPr/>
      <dgm:t>
        <a:bodyPr/>
        <a:lstStyle/>
        <a:p>
          <a:r>
            <a:rPr lang="en-US"/>
            <a:t>02</a:t>
          </a:r>
          <a:endParaRPr lang="en-US" dirty="0"/>
        </a:p>
      </dgm:t>
    </dgm:pt>
    <dgm:pt modelId="{30B76A80-5081-4AA9-9DD6-5C1F4A996321}">
      <dgm:prSet/>
      <dgm:spPr/>
      <dgm:t>
        <a:bodyPr/>
        <a:lstStyle/>
        <a:p>
          <a:r>
            <a:rPr lang="el-GR" b="1"/>
            <a:t>Συμπεράσματα</a:t>
          </a:r>
          <a:r>
            <a:rPr lang="el-GR"/>
            <a:t> </a:t>
          </a:r>
          <a:br>
            <a:rPr lang="el-GR"/>
          </a:br>
          <a:r>
            <a:rPr lang="el-GR"/>
            <a:t>(τι συμπεραίνουμε από αυτή την εργασία, προσωπική τοποθέτηση, κλείσιμο).</a:t>
          </a:r>
          <a:endParaRPr lang="en-US"/>
        </a:p>
      </dgm:t>
    </dgm:pt>
    <dgm:pt modelId="{BBA4F7CE-F788-49D8-8D23-A98BE67EC26A}" type="parTrans" cxnId="{3E592D78-0306-4856-88F4-9F577DF674E1}">
      <dgm:prSet/>
      <dgm:spPr/>
      <dgm:t>
        <a:bodyPr/>
        <a:lstStyle/>
        <a:p>
          <a:endParaRPr lang="en-US"/>
        </a:p>
      </dgm:t>
    </dgm:pt>
    <dgm:pt modelId="{CCF7DA4A-FD94-4BB3-B119-0F113C7D1D15}" type="sibTrans" cxnId="{3E592D78-0306-4856-88F4-9F577DF674E1}">
      <dgm:prSet phldrT="03" phldr="0"/>
      <dgm:spPr/>
      <dgm:t>
        <a:bodyPr/>
        <a:lstStyle/>
        <a:p>
          <a:r>
            <a:rPr lang="en-US"/>
            <a:t>03</a:t>
          </a:r>
          <a:endParaRPr lang="en-US" dirty="0"/>
        </a:p>
      </dgm:t>
    </dgm:pt>
    <dgm:pt modelId="{F3C8B6EE-5D15-4F52-88EE-CF4DE0323031}" type="pres">
      <dgm:prSet presAssocID="{F836D2BA-EB19-4511-BF2A-54B9125ED5F6}" presName="Name0" presStyleCnt="0">
        <dgm:presLayoutVars>
          <dgm:animLvl val="lvl"/>
          <dgm:resizeHandles val="exact"/>
        </dgm:presLayoutVars>
      </dgm:prSet>
      <dgm:spPr/>
    </dgm:pt>
    <dgm:pt modelId="{118DB5D6-9E49-4B6A-B03A-B89F15C9A04C}" type="pres">
      <dgm:prSet presAssocID="{2A0C54BC-1B90-4CCE-8DF9-BC0EF57696F0}" presName="compositeNode" presStyleCnt="0">
        <dgm:presLayoutVars>
          <dgm:bulletEnabled val="1"/>
        </dgm:presLayoutVars>
      </dgm:prSet>
      <dgm:spPr/>
    </dgm:pt>
    <dgm:pt modelId="{23DD6B73-998E-4139-ABCC-7F3B86965D13}" type="pres">
      <dgm:prSet presAssocID="{2A0C54BC-1B90-4CCE-8DF9-BC0EF57696F0}" presName="bgRect" presStyleLbl="alignNode1" presStyleIdx="0" presStyleCnt="3"/>
      <dgm:spPr/>
    </dgm:pt>
    <dgm:pt modelId="{46490EBC-F46D-4ADD-8F02-B54B6B6C188E}" type="pres">
      <dgm:prSet presAssocID="{30911996-7CAB-43E9-9B04-557BD1CE446D}" presName="sibTransNodeRect" presStyleLbl="alignNode1" presStyleIdx="0" presStyleCnt="3">
        <dgm:presLayoutVars>
          <dgm:chMax val="0"/>
          <dgm:bulletEnabled val="1"/>
        </dgm:presLayoutVars>
      </dgm:prSet>
      <dgm:spPr/>
    </dgm:pt>
    <dgm:pt modelId="{4B7015FA-2DC7-4592-A932-97CCB5544087}" type="pres">
      <dgm:prSet presAssocID="{2A0C54BC-1B90-4CCE-8DF9-BC0EF57696F0}" presName="nodeRect" presStyleLbl="alignNode1" presStyleIdx="0" presStyleCnt="3">
        <dgm:presLayoutVars>
          <dgm:bulletEnabled val="1"/>
        </dgm:presLayoutVars>
      </dgm:prSet>
      <dgm:spPr/>
    </dgm:pt>
    <dgm:pt modelId="{A819934C-525C-4EC8-B437-CE8B1BF7E1BB}" type="pres">
      <dgm:prSet presAssocID="{30911996-7CAB-43E9-9B04-557BD1CE446D}" presName="sibTrans" presStyleCnt="0"/>
      <dgm:spPr/>
    </dgm:pt>
    <dgm:pt modelId="{844E5211-25D8-4AB8-AF55-98F402C23F18}" type="pres">
      <dgm:prSet presAssocID="{8B9914CC-438B-49AA-BB9A-02E0DF94BD4B}" presName="compositeNode" presStyleCnt="0">
        <dgm:presLayoutVars>
          <dgm:bulletEnabled val="1"/>
        </dgm:presLayoutVars>
      </dgm:prSet>
      <dgm:spPr/>
    </dgm:pt>
    <dgm:pt modelId="{D29FDC08-B392-4966-8DF8-CE4B15AD8DF0}" type="pres">
      <dgm:prSet presAssocID="{8B9914CC-438B-49AA-BB9A-02E0DF94BD4B}" presName="bgRect" presStyleLbl="alignNode1" presStyleIdx="1" presStyleCnt="3"/>
      <dgm:spPr/>
    </dgm:pt>
    <dgm:pt modelId="{476396B3-8539-4870-AC7B-2BFA7BD5A2C8}" type="pres">
      <dgm:prSet presAssocID="{9BACF0EA-6591-4779-AAD7-AA41F75E7A68}" presName="sibTransNodeRect" presStyleLbl="alignNode1" presStyleIdx="1" presStyleCnt="3">
        <dgm:presLayoutVars>
          <dgm:chMax val="0"/>
          <dgm:bulletEnabled val="1"/>
        </dgm:presLayoutVars>
      </dgm:prSet>
      <dgm:spPr/>
    </dgm:pt>
    <dgm:pt modelId="{52A585D9-0942-4613-BFBE-46CC24947A4C}" type="pres">
      <dgm:prSet presAssocID="{8B9914CC-438B-49AA-BB9A-02E0DF94BD4B}" presName="nodeRect" presStyleLbl="alignNode1" presStyleIdx="1" presStyleCnt="3">
        <dgm:presLayoutVars>
          <dgm:bulletEnabled val="1"/>
        </dgm:presLayoutVars>
      </dgm:prSet>
      <dgm:spPr/>
    </dgm:pt>
    <dgm:pt modelId="{D1BCCE70-F922-4BDB-BF4D-51CFA2F446E5}" type="pres">
      <dgm:prSet presAssocID="{9BACF0EA-6591-4779-AAD7-AA41F75E7A68}" presName="sibTrans" presStyleCnt="0"/>
      <dgm:spPr/>
    </dgm:pt>
    <dgm:pt modelId="{FE6F400E-F43C-4498-B642-57970CE7118B}" type="pres">
      <dgm:prSet presAssocID="{30B76A80-5081-4AA9-9DD6-5C1F4A996321}" presName="compositeNode" presStyleCnt="0">
        <dgm:presLayoutVars>
          <dgm:bulletEnabled val="1"/>
        </dgm:presLayoutVars>
      </dgm:prSet>
      <dgm:spPr/>
    </dgm:pt>
    <dgm:pt modelId="{2E29304B-B530-4787-BFC6-809049727BE5}" type="pres">
      <dgm:prSet presAssocID="{30B76A80-5081-4AA9-9DD6-5C1F4A996321}" presName="bgRect" presStyleLbl="alignNode1" presStyleIdx="2" presStyleCnt="3"/>
      <dgm:spPr/>
    </dgm:pt>
    <dgm:pt modelId="{9FF7E559-0E78-4832-A7A8-ECC5A66CB96C}" type="pres">
      <dgm:prSet presAssocID="{CCF7DA4A-FD94-4BB3-B119-0F113C7D1D15}" presName="sibTransNodeRect" presStyleLbl="alignNode1" presStyleIdx="2" presStyleCnt="3">
        <dgm:presLayoutVars>
          <dgm:chMax val="0"/>
          <dgm:bulletEnabled val="1"/>
        </dgm:presLayoutVars>
      </dgm:prSet>
      <dgm:spPr/>
    </dgm:pt>
    <dgm:pt modelId="{28205A8A-CB72-452D-AF82-BF007916A932}" type="pres">
      <dgm:prSet presAssocID="{30B76A80-5081-4AA9-9DD6-5C1F4A996321}" presName="nodeRect" presStyleLbl="alignNode1" presStyleIdx="2" presStyleCnt="3">
        <dgm:presLayoutVars>
          <dgm:bulletEnabled val="1"/>
        </dgm:presLayoutVars>
      </dgm:prSet>
      <dgm:spPr/>
    </dgm:pt>
  </dgm:ptLst>
  <dgm:cxnLst>
    <dgm:cxn modelId="{7CD53E02-0B3E-4C15-AC73-F6427E969EDB}" type="presOf" srcId="{30B76A80-5081-4AA9-9DD6-5C1F4A996321}" destId="{28205A8A-CB72-452D-AF82-BF007916A932}" srcOrd="1" destOrd="0" presId="urn:microsoft.com/office/officeart/2016/7/layout/LinearBlockProcessNumbered"/>
    <dgm:cxn modelId="{BA1CAF2C-421D-4735-ADAC-4970BBD5B2CA}" type="presOf" srcId="{F836D2BA-EB19-4511-BF2A-54B9125ED5F6}" destId="{F3C8B6EE-5D15-4F52-88EE-CF4DE0323031}" srcOrd="0" destOrd="0" presId="urn:microsoft.com/office/officeart/2016/7/layout/LinearBlockProcessNumbered"/>
    <dgm:cxn modelId="{906A7346-24E2-46A8-85B3-25EBF20DA83A}" type="presOf" srcId="{CCF7DA4A-FD94-4BB3-B119-0F113C7D1D15}" destId="{9FF7E559-0E78-4832-A7A8-ECC5A66CB96C}" srcOrd="0" destOrd="0" presId="urn:microsoft.com/office/officeart/2016/7/layout/LinearBlockProcessNumbered"/>
    <dgm:cxn modelId="{3E592D78-0306-4856-88F4-9F577DF674E1}" srcId="{F836D2BA-EB19-4511-BF2A-54B9125ED5F6}" destId="{30B76A80-5081-4AA9-9DD6-5C1F4A996321}" srcOrd="2" destOrd="0" parTransId="{BBA4F7CE-F788-49D8-8D23-A98BE67EC26A}" sibTransId="{CCF7DA4A-FD94-4BB3-B119-0F113C7D1D15}"/>
    <dgm:cxn modelId="{CD45E887-8CEB-47CF-9BC6-54F7C0475DC3}" type="presOf" srcId="{8B9914CC-438B-49AA-BB9A-02E0DF94BD4B}" destId="{52A585D9-0942-4613-BFBE-46CC24947A4C}" srcOrd="1" destOrd="0" presId="urn:microsoft.com/office/officeart/2016/7/layout/LinearBlockProcessNumbered"/>
    <dgm:cxn modelId="{2A8E71AB-7AF7-4844-95A8-128837B52655}" type="presOf" srcId="{2A0C54BC-1B90-4CCE-8DF9-BC0EF57696F0}" destId="{4B7015FA-2DC7-4592-A932-97CCB5544087}" srcOrd="1" destOrd="0" presId="urn:microsoft.com/office/officeart/2016/7/layout/LinearBlockProcessNumbered"/>
    <dgm:cxn modelId="{D7C38DB0-1100-467C-B1D3-C00AEB0B7AF0}" type="presOf" srcId="{30911996-7CAB-43E9-9B04-557BD1CE446D}" destId="{46490EBC-F46D-4ADD-8F02-B54B6B6C188E}" srcOrd="0" destOrd="0" presId="urn:microsoft.com/office/officeart/2016/7/layout/LinearBlockProcessNumbered"/>
    <dgm:cxn modelId="{5A3DD4B1-7774-4743-A99E-B1F9C0A232BF}" srcId="{F836D2BA-EB19-4511-BF2A-54B9125ED5F6}" destId="{2A0C54BC-1B90-4CCE-8DF9-BC0EF57696F0}" srcOrd="0" destOrd="0" parTransId="{9020668A-85EA-4EDE-9782-06E3DBEE2A17}" sibTransId="{30911996-7CAB-43E9-9B04-557BD1CE446D}"/>
    <dgm:cxn modelId="{40B3BCB6-83F6-40BA-85C4-5F173751771F}" type="presOf" srcId="{9BACF0EA-6591-4779-AAD7-AA41F75E7A68}" destId="{476396B3-8539-4870-AC7B-2BFA7BD5A2C8}" srcOrd="0" destOrd="0" presId="urn:microsoft.com/office/officeart/2016/7/layout/LinearBlockProcessNumbered"/>
    <dgm:cxn modelId="{AD5422BB-1CAC-47BA-84A5-97C968FB586E}" type="presOf" srcId="{8B9914CC-438B-49AA-BB9A-02E0DF94BD4B}" destId="{D29FDC08-B392-4966-8DF8-CE4B15AD8DF0}" srcOrd="0" destOrd="0" presId="urn:microsoft.com/office/officeart/2016/7/layout/LinearBlockProcessNumbered"/>
    <dgm:cxn modelId="{EBD15CBD-2183-4336-B668-1AAAE6269B26}" type="presOf" srcId="{30B76A80-5081-4AA9-9DD6-5C1F4A996321}" destId="{2E29304B-B530-4787-BFC6-809049727BE5}" srcOrd="0" destOrd="0" presId="urn:microsoft.com/office/officeart/2016/7/layout/LinearBlockProcessNumbered"/>
    <dgm:cxn modelId="{279BD4D0-5B84-43C6-BEAF-0C0EB225F305}" srcId="{F836D2BA-EB19-4511-BF2A-54B9125ED5F6}" destId="{8B9914CC-438B-49AA-BB9A-02E0DF94BD4B}" srcOrd="1" destOrd="0" parTransId="{1BA82078-93B0-42A6-BF24-46CEEEFFA252}" sibTransId="{9BACF0EA-6591-4779-AAD7-AA41F75E7A68}"/>
    <dgm:cxn modelId="{ECA54AFC-F7E5-46EB-9395-D65F740ACA6F}" type="presOf" srcId="{2A0C54BC-1B90-4CCE-8DF9-BC0EF57696F0}" destId="{23DD6B73-998E-4139-ABCC-7F3B86965D13}" srcOrd="0" destOrd="0" presId="urn:microsoft.com/office/officeart/2016/7/layout/LinearBlockProcessNumbered"/>
    <dgm:cxn modelId="{DB31720A-17DB-4873-9E6E-61FACACC6024}" type="presParOf" srcId="{F3C8B6EE-5D15-4F52-88EE-CF4DE0323031}" destId="{118DB5D6-9E49-4B6A-B03A-B89F15C9A04C}" srcOrd="0" destOrd="0" presId="urn:microsoft.com/office/officeart/2016/7/layout/LinearBlockProcessNumbered"/>
    <dgm:cxn modelId="{4A437128-38F7-431A-B2D7-04C609B46A0C}" type="presParOf" srcId="{118DB5D6-9E49-4B6A-B03A-B89F15C9A04C}" destId="{23DD6B73-998E-4139-ABCC-7F3B86965D13}" srcOrd="0" destOrd="0" presId="urn:microsoft.com/office/officeart/2016/7/layout/LinearBlockProcessNumbered"/>
    <dgm:cxn modelId="{E1A4561B-9E14-4D9A-95AE-7ED92FE9159F}" type="presParOf" srcId="{118DB5D6-9E49-4B6A-B03A-B89F15C9A04C}" destId="{46490EBC-F46D-4ADD-8F02-B54B6B6C188E}" srcOrd="1" destOrd="0" presId="urn:microsoft.com/office/officeart/2016/7/layout/LinearBlockProcessNumbered"/>
    <dgm:cxn modelId="{10A31447-0E8F-4088-95E7-7DDF799172B1}" type="presParOf" srcId="{118DB5D6-9E49-4B6A-B03A-B89F15C9A04C}" destId="{4B7015FA-2DC7-4592-A932-97CCB5544087}" srcOrd="2" destOrd="0" presId="urn:microsoft.com/office/officeart/2016/7/layout/LinearBlockProcessNumbered"/>
    <dgm:cxn modelId="{AA0BF3D1-6E07-477A-B270-5F918CF54EC9}" type="presParOf" srcId="{F3C8B6EE-5D15-4F52-88EE-CF4DE0323031}" destId="{A819934C-525C-4EC8-B437-CE8B1BF7E1BB}" srcOrd="1" destOrd="0" presId="urn:microsoft.com/office/officeart/2016/7/layout/LinearBlockProcessNumbered"/>
    <dgm:cxn modelId="{FC81F883-1FA0-4E86-91F1-1BB1791859A4}" type="presParOf" srcId="{F3C8B6EE-5D15-4F52-88EE-CF4DE0323031}" destId="{844E5211-25D8-4AB8-AF55-98F402C23F18}" srcOrd="2" destOrd="0" presId="urn:microsoft.com/office/officeart/2016/7/layout/LinearBlockProcessNumbered"/>
    <dgm:cxn modelId="{EF4DC54F-F871-4C13-AE09-01B16063E20C}" type="presParOf" srcId="{844E5211-25D8-4AB8-AF55-98F402C23F18}" destId="{D29FDC08-B392-4966-8DF8-CE4B15AD8DF0}" srcOrd="0" destOrd="0" presId="urn:microsoft.com/office/officeart/2016/7/layout/LinearBlockProcessNumbered"/>
    <dgm:cxn modelId="{4119A529-36FD-4962-A343-039EBAB469A7}" type="presParOf" srcId="{844E5211-25D8-4AB8-AF55-98F402C23F18}" destId="{476396B3-8539-4870-AC7B-2BFA7BD5A2C8}" srcOrd="1" destOrd="0" presId="urn:microsoft.com/office/officeart/2016/7/layout/LinearBlockProcessNumbered"/>
    <dgm:cxn modelId="{201DC8B3-6BFC-48B9-B2B1-0699014C998C}" type="presParOf" srcId="{844E5211-25D8-4AB8-AF55-98F402C23F18}" destId="{52A585D9-0942-4613-BFBE-46CC24947A4C}" srcOrd="2" destOrd="0" presId="urn:microsoft.com/office/officeart/2016/7/layout/LinearBlockProcessNumbered"/>
    <dgm:cxn modelId="{0950B90F-51D8-4C17-9D4C-F8CC37461554}" type="presParOf" srcId="{F3C8B6EE-5D15-4F52-88EE-CF4DE0323031}" destId="{D1BCCE70-F922-4BDB-BF4D-51CFA2F446E5}" srcOrd="3" destOrd="0" presId="urn:microsoft.com/office/officeart/2016/7/layout/LinearBlockProcessNumbered"/>
    <dgm:cxn modelId="{18E77CAE-0457-4DDA-8FEA-C358AB019DA0}" type="presParOf" srcId="{F3C8B6EE-5D15-4F52-88EE-CF4DE0323031}" destId="{FE6F400E-F43C-4498-B642-57970CE7118B}" srcOrd="4" destOrd="0" presId="urn:microsoft.com/office/officeart/2016/7/layout/LinearBlockProcessNumbered"/>
    <dgm:cxn modelId="{F4902E98-6ACC-4557-8BA0-C9B920A814AE}" type="presParOf" srcId="{FE6F400E-F43C-4498-B642-57970CE7118B}" destId="{2E29304B-B530-4787-BFC6-809049727BE5}" srcOrd="0" destOrd="0" presId="urn:microsoft.com/office/officeart/2016/7/layout/LinearBlockProcessNumbered"/>
    <dgm:cxn modelId="{84210419-C6E0-4C45-B0B3-4EDDD6986269}" type="presParOf" srcId="{FE6F400E-F43C-4498-B642-57970CE7118B}" destId="{9FF7E559-0E78-4832-A7A8-ECC5A66CB96C}" srcOrd="1" destOrd="0" presId="urn:microsoft.com/office/officeart/2016/7/layout/LinearBlockProcessNumbered"/>
    <dgm:cxn modelId="{DA1D4A29-415C-4BA1-9E73-9602699A108F}" type="presParOf" srcId="{FE6F400E-F43C-4498-B642-57970CE7118B}" destId="{28205A8A-CB72-452D-AF82-BF007916A932}" srcOrd="2" destOrd="0" presId="urn:microsoft.com/office/officeart/2016/7/layout/LinearBlock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9A78ECB-D150-4397-9B9E-D4A8012699C3}" type="doc">
      <dgm:prSet loTypeId="urn:microsoft.com/office/officeart/2016/7/layout/BasicLinearProcessNumbered" loCatId="process" qsTypeId="urn:microsoft.com/office/officeart/2005/8/quickstyle/simple1" qsCatId="simple" csTypeId="urn:microsoft.com/office/officeart/2005/8/colors/colorful1" csCatId="colorful"/>
      <dgm:spPr/>
      <dgm:t>
        <a:bodyPr/>
        <a:lstStyle/>
        <a:p>
          <a:endParaRPr lang="en-US"/>
        </a:p>
      </dgm:t>
    </dgm:pt>
    <dgm:pt modelId="{FC42A62E-45A6-4A12-BDAA-00F2B1746E14}">
      <dgm:prSet/>
      <dgm:spPr/>
      <dgm:t>
        <a:bodyPr/>
        <a:lstStyle/>
        <a:p>
          <a:r>
            <a:rPr lang="el-GR"/>
            <a:t>Ακολουθεί μετά τα συμπεράσματα.</a:t>
          </a:r>
          <a:endParaRPr lang="en-US"/>
        </a:p>
      </dgm:t>
    </dgm:pt>
    <dgm:pt modelId="{D6716B47-4025-452C-90DE-81DD8A71567D}" type="parTrans" cxnId="{817AE802-FBB3-49FF-8932-C56CC4CDCB41}">
      <dgm:prSet/>
      <dgm:spPr/>
      <dgm:t>
        <a:bodyPr/>
        <a:lstStyle/>
        <a:p>
          <a:endParaRPr lang="en-US"/>
        </a:p>
      </dgm:t>
    </dgm:pt>
    <dgm:pt modelId="{8E66328A-8DCC-4D76-A8F2-1F50D87F87A0}" type="sibTrans" cxnId="{817AE802-FBB3-49FF-8932-C56CC4CDCB41}">
      <dgm:prSet phldrT="1" phldr="0"/>
      <dgm:spPr/>
      <dgm:t>
        <a:bodyPr/>
        <a:lstStyle/>
        <a:p>
          <a:r>
            <a:rPr lang="en-US"/>
            <a:t>1</a:t>
          </a:r>
        </a:p>
      </dgm:t>
    </dgm:pt>
    <dgm:pt modelId="{59B6A41A-EFCB-49A2-BA89-64BECAD17D97}">
      <dgm:prSet/>
      <dgm:spPr/>
      <dgm:t>
        <a:bodyPr/>
        <a:lstStyle/>
        <a:p>
          <a:r>
            <a:rPr lang="el-GR"/>
            <a:t>Αναφέρεστε ΜΟΝΟ στις πηγές που χρησιμοποιήσατε στο κείμενο σας, όχι απλά αυτά που διαβάσατε.</a:t>
          </a:r>
          <a:endParaRPr lang="en-US"/>
        </a:p>
      </dgm:t>
    </dgm:pt>
    <dgm:pt modelId="{D95C2D21-86A4-420B-BFB4-013A3ABECA5D}" type="parTrans" cxnId="{8FAA82E6-0005-4975-8F4B-A1261442430A}">
      <dgm:prSet/>
      <dgm:spPr/>
      <dgm:t>
        <a:bodyPr/>
        <a:lstStyle/>
        <a:p>
          <a:endParaRPr lang="en-US"/>
        </a:p>
      </dgm:t>
    </dgm:pt>
    <dgm:pt modelId="{D227AC26-307C-4A43-9D16-CC1CFDB0FC62}" type="sibTrans" cxnId="{8FAA82E6-0005-4975-8F4B-A1261442430A}">
      <dgm:prSet phldrT="2" phldr="0"/>
      <dgm:spPr/>
      <dgm:t>
        <a:bodyPr/>
        <a:lstStyle/>
        <a:p>
          <a:r>
            <a:rPr lang="en-US"/>
            <a:t>2</a:t>
          </a:r>
        </a:p>
      </dgm:t>
    </dgm:pt>
    <dgm:pt modelId="{54C9B870-D36D-4961-B4F4-5987FC0FDF79}">
      <dgm:prSet/>
      <dgm:spPr/>
      <dgm:t>
        <a:bodyPr/>
        <a:lstStyle/>
        <a:p>
          <a:r>
            <a:rPr lang="el-GR"/>
            <a:t>Παραθέτετε με αλφαβητική σειρά.</a:t>
          </a:r>
          <a:endParaRPr lang="en-US"/>
        </a:p>
      </dgm:t>
    </dgm:pt>
    <dgm:pt modelId="{1EE15951-148C-44E5-B473-97902AE48785}" type="parTrans" cxnId="{E4EDA33B-73E1-4BA4-8046-2568D01DBC2C}">
      <dgm:prSet/>
      <dgm:spPr/>
      <dgm:t>
        <a:bodyPr/>
        <a:lstStyle/>
        <a:p>
          <a:endParaRPr lang="en-US"/>
        </a:p>
      </dgm:t>
    </dgm:pt>
    <dgm:pt modelId="{1614FAA9-3451-4C75-8CE3-391B690AD932}" type="sibTrans" cxnId="{E4EDA33B-73E1-4BA4-8046-2568D01DBC2C}">
      <dgm:prSet phldrT="3" phldr="0"/>
      <dgm:spPr/>
      <dgm:t>
        <a:bodyPr/>
        <a:lstStyle/>
        <a:p>
          <a:r>
            <a:rPr lang="en-US"/>
            <a:t>3</a:t>
          </a:r>
        </a:p>
      </dgm:t>
    </dgm:pt>
    <dgm:pt modelId="{0D8174BC-3B82-4010-827C-1BF36A660060}" type="pres">
      <dgm:prSet presAssocID="{49A78ECB-D150-4397-9B9E-D4A8012699C3}" presName="Name0" presStyleCnt="0">
        <dgm:presLayoutVars>
          <dgm:animLvl val="lvl"/>
          <dgm:resizeHandles val="exact"/>
        </dgm:presLayoutVars>
      </dgm:prSet>
      <dgm:spPr/>
    </dgm:pt>
    <dgm:pt modelId="{8C7EB9CA-A399-4CBF-841F-84930342C0C5}" type="pres">
      <dgm:prSet presAssocID="{FC42A62E-45A6-4A12-BDAA-00F2B1746E14}" presName="compositeNode" presStyleCnt="0">
        <dgm:presLayoutVars>
          <dgm:bulletEnabled val="1"/>
        </dgm:presLayoutVars>
      </dgm:prSet>
      <dgm:spPr/>
    </dgm:pt>
    <dgm:pt modelId="{7DC643E9-B8AA-47C5-ACAA-D7E063F1B6EA}" type="pres">
      <dgm:prSet presAssocID="{FC42A62E-45A6-4A12-BDAA-00F2B1746E14}" presName="bgRect" presStyleLbl="bgAccFollowNode1" presStyleIdx="0" presStyleCnt="3"/>
      <dgm:spPr/>
    </dgm:pt>
    <dgm:pt modelId="{7A750522-E4B2-49D9-89B9-28232DEC8C85}" type="pres">
      <dgm:prSet presAssocID="{8E66328A-8DCC-4D76-A8F2-1F50D87F87A0}" presName="sibTransNodeCircle" presStyleLbl="alignNode1" presStyleIdx="0" presStyleCnt="6">
        <dgm:presLayoutVars>
          <dgm:chMax val="0"/>
          <dgm:bulletEnabled/>
        </dgm:presLayoutVars>
      </dgm:prSet>
      <dgm:spPr/>
    </dgm:pt>
    <dgm:pt modelId="{12089665-7CAB-40BB-A639-26959931BBC7}" type="pres">
      <dgm:prSet presAssocID="{FC42A62E-45A6-4A12-BDAA-00F2B1746E14}" presName="bottomLine" presStyleLbl="alignNode1" presStyleIdx="1" presStyleCnt="6">
        <dgm:presLayoutVars/>
      </dgm:prSet>
      <dgm:spPr/>
    </dgm:pt>
    <dgm:pt modelId="{E7123D7D-3BC3-4AFB-B3C2-12DB6DA3FA31}" type="pres">
      <dgm:prSet presAssocID="{FC42A62E-45A6-4A12-BDAA-00F2B1746E14}" presName="nodeText" presStyleLbl="bgAccFollowNode1" presStyleIdx="0" presStyleCnt="3">
        <dgm:presLayoutVars>
          <dgm:bulletEnabled val="1"/>
        </dgm:presLayoutVars>
      </dgm:prSet>
      <dgm:spPr/>
    </dgm:pt>
    <dgm:pt modelId="{8774DA8C-E35B-424E-88A9-1D8D2626304C}" type="pres">
      <dgm:prSet presAssocID="{8E66328A-8DCC-4D76-A8F2-1F50D87F87A0}" presName="sibTrans" presStyleCnt="0"/>
      <dgm:spPr/>
    </dgm:pt>
    <dgm:pt modelId="{F24ED90C-E5FF-4094-8427-6F342F1F4B21}" type="pres">
      <dgm:prSet presAssocID="{59B6A41A-EFCB-49A2-BA89-64BECAD17D97}" presName="compositeNode" presStyleCnt="0">
        <dgm:presLayoutVars>
          <dgm:bulletEnabled val="1"/>
        </dgm:presLayoutVars>
      </dgm:prSet>
      <dgm:spPr/>
    </dgm:pt>
    <dgm:pt modelId="{7E8214DD-084A-4B85-B283-1BB57F8C3E6C}" type="pres">
      <dgm:prSet presAssocID="{59B6A41A-EFCB-49A2-BA89-64BECAD17D97}" presName="bgRect" presStyleLbl="bgAccFollowNode1" presStyleIdx="1" presStyleCnt="3"/>
      <dgm:spPr/>
    </dgm:pt>
    <dgm:pt modelId="{8B76FC94-7D24-4C57-A98A-BFB812ACB614}" type="pres">
      <dgm:prSet presAssocID="{D227AC26-307C-4A43-9D16-CC1CFDB0FC62}" presName="sibTransNodeCircle" presStyleLbl="alignNode1" presStyleIdx="2" presStyleCnt="6">
        <dgm:presLayoutVars>
          <dgm:chMax val="0"/>
          <dgm:bulletEnabled/>
        </dgm:presLayoutVars>
      </dgm:prSet>
      <dgm:spPr/>
    </dgm:pt>
    <dgm:pt modelId="{D4878FA1-8831-45BA-819D-0B202B7C906F}" type="pres">
      <dgm:prSet presAssocID="{59B6A41A-EFCB-49A2-BA89-64BECAD17D97}" presName="bottomLine" presStyleLbl="alignNode1" presStyleIdx="3" presStyleCnt="6">
        <dgm:presLayoutVars/>
      </dgm:prSet>
      <dgm:spPr/>
    </dgm:pt>
    <dgm:pt modelId="{A0D1CE6B-54C5-4A20-B6D3-17CD015CFA28}" type="pres">
      <dgm:prSet presAssocID="{59B6A41A-EFCB-49A2-BA89-64BECAD17D97}" presName="nodeText" presStyleLbl="bgAccFollowNode1" presStyleIdx="1" presStyleCnt="3">
        <dgm:presLayoutVars>
          <dgm:bulletEnabled val="1"/>
        </dgm:presLayoutVars>
      </dgm:prSet>
      <dgm:spPr/>
    </dgm:pt>
    <dgm:pt modelId="{3F771A35-1984-42A4-AF9C-02232F71F40F}" type="pres">
      <dgm:prSet presAssocID="{D227AC26-307C-4A43-9D16-CC1CFDB0FC62}" presName="sibTrans" presStyleCnt="0"/>
      <dgm:spPr/>
    </dgm:pt>
    <dgm:pt modelId="{74FCA867-5118-44BE-B915-6797B9EDC382}" type="pres">
      <dgm:prSet presAssocID="{54C9B870-D36D-4961-B4F4-5987FC0FDF79}" presName="compositeNode" presStyleCnt="0">
        <dgm:presLayoutVars>
          <dgm:bulletEnabled val="1"/>
        </dgm:presLayoutVars>
      </dgm:prSet>
      <dgm:spPr/>
    </dgm:pt>
    <dgm:pt modelId="{D33FE599-2ADF-456C-A7C0-84E56E0392DE}" type="pres">
      <dgm:prSet presAssocID="{54C9B870-D36D-4961-B4F4-5987FC0FDF79}" presName="bgRect" presStyleLbl="bgAccFollowNode1" presStyleIdx="2" presStyleCnt="3"/>
      <dgm:spPr/>
    </dgm:pt>
    <dgm:pt modelId="{43F27EC4-069E-40EB-A66E-569FF22F3D44}" type="pres">
      <dgm:prSet presAssocID="{1614FAA9-3451-4C75-8CE3-391B690AD932}" presName="sibTransNodeCircle" presStyleLbl="alignNode1" presStyleIdx="4" presStyleCnt="6">
        <dgm:presLayoutVars>
          <dgm:chMax val="0"/>
          <dgm:bulletEnabled/>
        </dgm:presLayoutVars>
      </dgm:prSet>
      <dgm:spPr/>
    </dgm:pt>
    <dgm:pt modelId="{2CEC8D67-FB06-4AB3-9C43-C75F2E2216DA}" type="pres">
      <dgm:prSet presAssocID="{54C9B870-D36D-4961-B4F4-5987FC0FDF79}" presName="bottomLine" presStyleLbl="alignNode1" presStyleIdx="5" presStyleCnt="6">
        <dgm:presLayoutVars/>
      </dgm:prSet>
      <dgm:spPr/>
    </dgm:pt>
    <dgm:pt modelId="{1F649910-3B50-48DE-866B-9D30D53800D7}" type="pres">
      <dgm:prSet presAssocID="{54C9B870-D36D-4961-B4F4-5987FC0FDF79}" presName="nodeText" presStyleLbl="bgAccFollowNode1" presStyleIdx="2" presStyleCnt="3">
        <dgm:presLayoutVars>
          <dgm:bulletEnabled val="1"/>
        </dgm:presLayoutVars>
      </dgm:prSet>
      <dgm:spPr/>
    </dgm:pt>
  </dgm:ptLst>
  <dgm:cxnLst>
    <dgm:cxn modelId="{817AE802-FBB3-49FF-8932-C56CC4CDCB41}" srcId="{49A78ECB-D150-4397-9B9E-D4A8012699C3}" destId="{FC42A62E-45A6-4A12-BDAA-00F2B1746E14}" srcOrd="0" destOrd="0" parTransId="{D6716B47-4025-452C-90DE-81DD8A71567D}" sibTransId="{8E66328A-8DCC-4D76-A8F2-1F50D87F87A0}"/>
    <dgm:cxn modelId="{08480128-7F05-49BA-908A-F93DDBB24897}" type="presOf" srcId="{59B6A41A-EFCB-49A2-BA89-64BECAD17D97}" destId="{7E8214DD-084A-4B85-B283-1BB57F8C3E6C}" srcOrd="0" destOrd="0" presId="urn:microsoft.com/office/officeart/2016/7/layout/BasicLinearProcessNumbered"/>
    <dgm:cxn modelId="{4466202A-00C9-4864-82EF-9C9FAFBE1791}" type="presOf" srcId="{54C9B870-D36D-4961-B4F4-5987FC0FDF79}" destId="{1F649910-3B50-48DE-866B-9D30D53800D7}" srcOrd="1" destOrd="0" presId="urn:microsoft.com/office/officeart/2016/7/layout/BasicLinearProcessNumbered"/>
    <dgm:cxn modelId="{E4EDA33B-73E1-4BA4-8046-2568D01DBC2C}" srcId="{49A78ECB-D150-4397-9B9E-D4A8012699C3}" destId="{54C9B870-D36D-4961-B4F4-5987FC0FDF79}" srcOrd="2" destOrd="0" parTransId="{1EE15951-148C-44E5-B473-97902AE48785}" sibTransId="{1614FAA9-3451-4C75-8CE3-391B690AD932}"/>
    <dgm:cxn modelId="{D8BBA95B-30C9-4AFA-B45E-DB85C471F961}" type="presOf" srcId="{FC42A62E-45A6-4A12-BDAA-00F2B1746E14}" destId="{7DC643E9-B8AA-47C5-ACAA-D7E063F1B6EA}" srcOrd="0" destOrd="0" presId="urn:microsoft.com/office/officeart/2016/7/layout/BasicLinearProcessNumbered"/>
    <dgm:cxn modelId="{0F0D955C-117D-4980-9105-ED62A60192F7}" type="presOf" srcId="{49A78ECB-D150-4397-9B9E-D4A8012699C3}" destId="{0D8174BC-3B82-4010-827C-1BF36A660060}" srcOrd="0" destOrd="0" presId="urn:microsoft.com/office/officeart/2016/7/layout/BasicLinearProcessNumbered"/>
    <dgm:cxn modelId="{C061728A-C557-477D-BE6F-9EFE894724A6}" type="presOf" srcId="{D227AC26-307C-4A43-9D16-CC1CFDB0FC62}" destId="{8B76FC94-7D24-4C57-A98A-BFB812ACB614}" srcOrd="0" destOrd="0" presId="urn:microsoft.com/office/officeart/2016/7/layout/BasicLinearProcessNumbered"/>
    <dgm:cxn modelId="{F43F30A2-3AFB-42B5-A726-93BB69B13D63}" type="presOf" srcId="{59B6A41A-EFCB-49A2-BA89-64BECAD17D97}" destId="{A0D1CE6B-54C5-4A20-B6D3-17CD015CFA28}" srcOrd="1" destOrd="0" presId="urn:microsoft.com/office/officeart/2016/7/layout/BasicLinearProcessNumbered"/>
    <dgm:cxn modelId="{A50982A4-C567-44C2-BFE0-523B5BCF09B9}" type="presOf" srcId="{8E66328A-8DCC-4D76-A8F2-1F50D87F87A0}" destId="{7A750522-E4B2-49D9-89B9-28232DEC8C85}" srcOrd="0" destOrd="0" presId="urn:microsoft.com/office/officeart/2016/7/layout/BasicLinearProcessNumbered"/>
    <dgm:cxn modelId="{CC5707B0-3513-498D-BD28-749119316B95}" type="presOf" srcId="{1614FAA9-3451-4C75-8CE3-391B690AD932}" destId="{43F27EC4-069E-40EB-A66E-569FF22F3D44}" srcOrd="0" destOrd="0" presId="urn:microsoft.com/office/officeart/2016/7/layout/BasicLinearProcessNumbered"/>
    <dgm:cxn modelId="{19C54AC4-EA5C-4F2D-B2A2-C7AEF59F194C}" type="presOf" srcId="{FC42A62E-45A6-4A12-BDAA-00F2B1746E14}" destId="{E7123D7D-3BC3-4AFB-B3C2-12DB6DA3FA31}" srcOrd="1" destOrd="0" presId="urn:microsoft.com/office/officeart/2016/7/layout/BasicLinearProcessNumbered"/>
    <dgm:cxn modelId="{C9AB47E3-95CE-46DC-8129-6DDF18E33F68}" type="presOf" srcId="{54C9B870-D36D-4961-B4F4-5987FC0FDF79}" destId="{D33FE599-2ADF-456C-A7C0-84E56E0392DE}" srcOrd="0" destOrd="0" presId="urn:microsoft.com/office/officeart/2016/7/layout/BasicLinearProcessNumbered"/>
    <dgm:cxn modelId="{8FAA82E6-0005-4975-8F4B-A1261442430A}" srcId="{49A78ECB-D150-4397-9B9E-D4A8012699C3}" destId="{59B6A41A-EFCB-49A2-BA89-64BECAD17D97}" srcOrd="1" destOrd="0" parTransId="{D95C2D21-86A4-420B-BFB4-013A3ABECA5D}" sibTransId="{D227AC26-307C-4A43-9D16-CC1CFDB0FC62}"/>
    <dgm:cxn modelId="{C41936A4-6D7B-4956-86C0-A4EA9F3D4FF7}" type="presParOf" srcId="{0D8174BC-3B82-4010-827C-1BF36A660060}" destId="{8C7EB9CA-A399-4CBF-841F-84930342C0C5}" srcOrd="0" destOrd="0" presId="urn:microsoft.com/office/officeart/2016/7/layout/BasicLinearProcessNumbered"/>
    <dgm:cxn modelId="{3375D53E-5085-4FD7-8514-C4EA09A0AA55}" type="presParOf" srcId="{8C7EB9CA-A399-4CBF-841F-84930342C0C5}" destId="{7DC643E9-B8AA-47C5-ACAA-D7E063F1B6EA}" srcOrd="0" destOrd="0" presId="urn:microsoft.com/office/officeart/2016/7/layout/BasicLinearProcessNumbered"/>
    <dgm:cxn modelId="{39B2D6F4-07E0-452D-83DA-DF1FDB6539D7}" type="presParOf" srcId="{8C7EB9CA-A399-4CBF-841F-84930342C0C5}" destId="{7A750522-E4B2-49D9-89B9-28232DEC8C85}" srcOrd="1" destOrd="0" presId="urn:microsoft.com/office/officeart/2016/7/layout/BasicLinearProcessNumbered"/>
    <dgm:cxn modelId="{DD1DF456-712A-4F8C-A11E-C40BE7594403}" type="presParOf" srcId="{8C7EB9CA-A399-4CBF-841F-84930342C0C5}" destId="{12089665-7CAB-40BB-A639-26959931BBC7}" srcOrd="2" destOrd="0" presId="urn:microsoft.com/office/officeart/2016/7/layout/BasicLinearProcessNumbered"/>
    <dgm:cxn modelId="{610FAB4B-21A8-4594-8A29-621F8A99684F}" type="presParOf" srcId="{8C7EB9CA-A399-4CBF-841F-84930342C0C5}" destId="{E7123D7D-3BC3-4AFB-B3C2-12DB6DA3FA31}" srcOrd="3" destOrd="0" presId="urn:microsoft.com/office/officeart/2016/7/layout/BasicLinearProcessNumbered"/>
    <dgm:cxn modelId="{1099800B-1D72-44C3-9830-BFFFCA09834F}" type="presParOf" srcId="{0D8174BC-3B82-4010-827C-1BF36A660060}" destId="{8774DA8C-E35B-424E-88A9-1D8D2626304C}" srcOrd="1" destOrd="0" presId="urn:microsoft.com/office/officeart/2016/7/layout/BasicLinearProcessNumbered"/>
    <dgm:cxn modelId="{4C12799F-8E71-484A-A724-2506A1E838C6}" type="presParOf" srcId="{0D8174BC-3B82-4010-827C-1BF36A660060}" destId="{F24ED90C-E5FF-4094-8427-6F342F1F4B21}" srcOrd="2" destOrd="0" presId="urn:microsoft.com/office/officeart/2016/7/layout/BasicLinearProcessNumbered"/>
    <dgm:cxn modelId="{574D30EE-A8B2-4E75-85B9-926F8E2A63D0}" type="presParOf" srcId="{F24ED90C-E5FF-4094-8427-6F342F1F4B21}" destId="{7E8214DD-084A-4B85-B283-1BB57F8C3E6C}" srcOrd="0" destOrd="0" presId="urn:microsoft.com/office/officeart/2016/7/layout/BasicLinearProcessNumbered"/>
    <dgm:cxn modelId="{E456F7FE-CBCB-4FF3-A03D-77256AD925F1}" type="presParOf" srcId="{F24ED90C-E5FF-4094-8427-6F342F1F4B21}" destId="{8B76FC94-7D24-4C57-A98A-BFB812ACB614}" srcOrd="1" destOrd="0" presId="urn:microsoft.com/office/officeart/2016/7/layout/BasicLinearProcessNumbered"/>
    <dgm:cxn modelId="{CAF77380-E919-4CE5-8866-D0853C941B19}" type="presParOf" srcId="{F24ED90C-E5FF-4094-8427-6F342F1F4B21}" destId="{D4878FA1-8831-45BA-819D-0B202B7C906F}" srcOrd="2" destOrd="0" presId="urn:microsoft.com/office/officeart/2016/7/layout/BasicLinearProcessNumbered"/>
    <dgm:cxn modelId="{DFAC63A3-205C-4B85-ACBD-14E307AB8E19}" type="presParOf" srcId="{F24ED90C-E5FF-4094-8427-6F342F1F4B21}" destId="{A0D1CE6B-54C5-4A20-B6D3-17CD015CFA28}" srcOrd="3" destOrd="0" presId="urn:microsoft.com/office/officeart/2016/7/layout/BasicLinearProcessNumbered"/>
    <dgm:cxn modelId="{C02F4D20-9BD3-4091-8CA2-0076509B39C4}" type="presParOf" srcId="{0D8174BC-3B82-4010-827C-1BF36A660060}" destId="{3F771A35-1984-42A4-AF9C-02232F71F40F}" srcOrd="3" destOrd="0" presId="urn:microsoft.com/office/officeart/2016/7/layout/BasicLinearProcessNumbered"/>
    <dgm:cxn modelId="{7BB8B8E6-87CE-46AA-98A0-F70A6EC27DA6}" type="presParOf" srcId="{0D8174BC-3B82-4010-827C-1BF36A660060}" destId="{74FCA867-5118-44BE-B915-6797B9EDC382}" srcOrd="4" destOrd="0" presId="urn:microsoft.com/office/officeart/2016/7/layout/BasicLinearProcessNumbered"/>
    <dgm:cxn modelId="{1DBAAF36-2980-4654-90E1-F5D027C0C9E9}" type="presParOf" srcId="{74FCA867-5118-44BE-B915-6797B9EDC382}" destId="{D33FE599-2ADF-456C-A7C0-84E56E0392DE}" srcOrd="0" destOrd="0" presId="urn:microsoft.com/office/officeart/2016/7/layout/BasicLinearProcessNumbered"/>
    <dgm:cxn modelId="{2E0D1B63-4A60-4E46-AE74-F67970026B7A}" type="presParOf" srcId="{74FCA867-5118-44BE-B915-6797B9EDC382}" destId="{43F27EC4-069E-40EB-A66E-569FF22F3D44}" srcOrd="1" destOrd="0" presId="urn:microsoft.com/office/officeart/2016/7/layout/BasicLinearProcessNumbered"/>
    <dgm:cxn modelId="{893E6FEE-2866-440B-8803-176CEF28F93F}" type="presParOf" srcId="{74FCA867-5118-44BE-B915-6797B9EDC382}" destId="{2CEC8D67-FB06-4AB3-9C43-C75F2E2216DA}" srcOrd="2" destOrd="0" presId="urn:microsoft.com/office/officeart/2016/7/layout/BasicLinearProcessNumbered"/>
    <dgm:cxn modelId="{4EFFC7E2-FBD6-49A9-9295-D78F1495004D}" type="presParOf" srcId="{74FCA867-5118-44BE-B915-6797B9EDC382}" destId="{1F649910-3B50-48DE-866B-9D30D53800D7}"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04215E-635B-4E7E-983A-B3BFBA2820C0}">
      <dsp:nvSpPr>
        <dsp:cNvPr id="0" name=""/>
        <dsp:cNvSpPr/>
      </dsp:nvSpPr>
      <dsp:spPr>
        <a:xfrm>
          <a:off x="795" y="0"/>
          <a:ext cx="3220715" cy="3594100"/>
        </a:xfrm>
        <a:prstGeom prst="rect">
          <a:avLst/>
        </a:prstGeom>
        <a:solidFill>
          <a:schemeClr val="accent5">
            <a:hueOff val="0"/>
            <a:satOff val="0"/>
            <a:lumOff val="0"/>
            <a:alphaOff val="0"/>
          </a:schemeClr>
        </a:solidFill>
        <a:ln w="12700" cap="flat" cmpd="sng" algn="in">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8135" tIns="0" rIns="318135" bIns="330200" numCol="1" spcCol="1270" anchor="t" anchorCtr="0">
          <a:noAutofit/>
        </a:bodyPr>
        <a:lstStyle/>
        <a:p>
          <a:pPr marL="0" lvl="0" indent="0" algn="l" defTabSz="711200">
            <a:lnSpc>
              <a:spcPct val="90000"/>
            </a:lnSpc>
            <a:spcBef>
              <a:spcPct val="0"/>
            </a:spcBef>
            <a:spcAft>
              <a:spcPct val="35000"/>
            </a:spcAft>
            <a:buNone/>
          </a:pPr>
          <a:r>
            <a:rPr lang="el-GR" sz="1600" b="0" i="0" kern="1200" baseline="0"/>
            <a:t>Αν το παρατιθέμενο κείμενο είναι μεγαλύτερο από 40 λέξεις, μη χρησιμοποιήσετε εισαγωγικά και εισάγετε το κείμενο σε ξεχωριστή παράγραφο με αριστερή εσοχή σε όλες τις σειρές. </a:t>
          </a:r>
          <a:endParaRPr lang="en-US" sz="1600" kern="1200"/>
        </a:p>
      </dsp:txBody>
      <dsp:txXfrm>
        <a:off x="795" y="1437640"/>
        <a:ext cx="3220715" cy="2156460"/>
      </dsp:txXfrm>
    </dsp:sp>
    <dsp:sp modelId="{FFAAB475-7EE4-4395-82EE-667F7D02EF63}">
      <dsp:nvSpPr>
        <dsp:cNvPr id="0" name=""/>
        <dsp:cNvSpPr/>
      </dsp:nvSpPr>
      <dsp:spPr>
        <a:xfrm>
          <a:off x="795" y="0"/>
          <a:ext cx="3220715" cy="1437640"/>
        </a:xfrm>
        <a:prstGeom prst="rect">
          <a:avLst/>
        </a:prstGeom>
        <a:noFill/>
        <a:ln w="12700" cap="flat" cmpd="sng" algn="in">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18135" tIns="165100" rIns="318135" bIns="165100" numCol="1" spcCol="1270" anchor="ctr" anchorCtr="0">
          <a:noAutofit/>
        </a:bodyPr>
        <a:lstStyle/>
        <a:p>
          <a:pPr marL="0" lvl="0" indent="0" algn="l" defTabSz="2933700">
            <a:lnSpc>
              <a:spcPct val="90000"/>
            </a:lnSpc>
            <a:spcBef>
              <a:spcPct val="0"/>
            </a:spcBef>
            <a:spcAft>
              <a:spcPct val="35000"/>
            </a:spcAft>
            <a:buNone/>
          </a:pPr>
          <a:r>
            <a:rPr lang="en-US" sz="6600" kern="1200"/>
            <a:t>01</a:t>
          </a:r>
        </a:p>
      </dsp:txBody>
      <dsp:txXfrm>
        <a:off x="795" y="0"/>
        <a:ext cx="3220715" cy="1437640"/>
      </dsp:txXfrm>
    </dsp:sp>
    <dsp:sp modelId="{C5D800FA-DDE0-400E-8C92-DEBB7DA68573}">
      <dsp:nvSpPr>
        <dsp:cNvPr id="0" name=""/>
        <dsp:cNvSpPr/>
      </dsp:nvSpPr>
      <dsp:spPr>
        <a:xfrm>
          <a:off x="3479167" y="0"/>
          <a:ext cx="3220715" cy="3594100"/>
        </a:xfrm>
        <a:prstGeom prst="rect">
          <a:avLst/>
        </a:prstGeom>
        <a:solidFill>
          <a:schemeClr val="accent5">
            <a:hueOff val="7989193"/>
            <a:satOff val="-19440"/>
            <a:lumOff val="-4509"/>
            <a:alphaOff val="0"/>
          </a:schemeClr>
        </a:solidFill>
        <a:ln w="12700" cap="flat" cmpd="sng" algn="in">
          <a:solidFill>
            <a:schemeClr val="accent5">
              <a:hueOff val="7989193"/>
              <a:satOff val="-19440"/>
              <a:lumOff val="-450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8135" tIns="0" rIns="318135" bIns="330200" numCol="1" spcCol="1270" anchor="t" anchorCtr="0">
          <a:noAutofit/>
        </a:bodyPr>
        <a:lstStyle/>
        <a:p>
          <a:pPr marL="0" lvl="0" indent="0" algn="l" defTabSz="711200">
            <a:lnSpc>
              <a:spcPct val="90000"/>
            </a:lnSpc>
            <a:spcBef>
              <a:spcPct val="0"/>
            </a:spcBef>
            <a:spcAft>
              <a:spcPct val="35000"/>
            </a:spcAft>
            <a:buNone/>
          </a:pPr>
          <a:r>
            <a:rPr lang="el-GR" sz="1600" b="0" i="0" kern="1200" baseline="0"/>
            <a:t>Όταν θέλετε να παραπέμψετε σε έργο που δεν έχει χρονιά δημοσίευσης, γράψτε στη θέση της χρονιάς χ.χ. (σε ελληνικό κείμενο) ή n.d. (σε αγγλικό κείμενο). Παράδειγμα: (Καρυώτης, χ.χ.) </a:t>
          </a:r>
          <a:endParaRPr lang="en-US" sz="1600" kern="1200"/>
        </a:p>
      </dsp:txBody>
      <dsp:txXfrm>
        <a:off x="3479167" y="1437640"/>
        <a:ext cx="3220715" cy="2156460"/>
      </dsp:txXfrm>
    </dsp:sp>
    <dsp:sp modelId="{A0838429-FF51-4D73-B417-D56660165208}">
      <dsp:nvSpPr>
        <dsp:cNvPr id="0" name=""/>
        <dsp:cNvSpPr/>
      </dsp:nvSpPr>
      <dsp:spPr>
        <a:xfrm>
          <a:off x="3479167" y="0"/>
          <a:ext cx="3220715" cy="1437640"/>
        </a:xfrm>
        <a:prstGeom prst="rect">
          <a:avLst/>
        </a:prstGeom>
        <a:noFill/>
        <a:ln w="12700" cap="flat" cmpd="sng" algn="in">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18135" tIns="165100" rIns="318135" bIns="165100" numCol="1" spcCol="1270" anchor="ctr" anchorCtr="0">
          <a:noAutofit/>
        </a:bodyPr>
        <a:lstStyle/>
        <a:p>
          <a:pPr marL="0" lvl="0" indent="0" algn="l" defTabSz="2933700">
            <a:lnSpc>
              <a:spcPct val="90000"/>
            </a:lnSpc>
            <a:spcBef>
              <a:spcPct val="0"/>
            </a:spcBef>
            <a:spcAft>
              <a:spcPct val="35000"/>
            </a:spcAft>
            <a:buNone/>
          </a:pPr>
          <a:r>
            <a:rPr lang="en-US" sz="6600" kern="1200"/>
            <a:t>02</a:t>
          </a:r>
        </a:p>
      </dsp:txBody>
      <dsp:txXfrm>
        <a:off x="3479167" y="0"/>
        <a:ext cx="3220715" cy="1437640"/>
      </dsp:txXfrm>
    </dsp:sp>
    <dsp:sp modelId="{710EA745-D191-4FDF-AE2E-C0EF77EB9E9A}">
      <dsp:nvSpPr>
        <dsp:cNvPr id="0" name=""/>
        <dsp:cNvSpPr/>
      </dsp:nvSpPr>
      <dsp:spPr>
        <a:xfrm>
          <a:off x="6957539" y="0"/>
          <a:ext cx="3220715" cy="3594100"/>
        </a:xfrm>
        <a:prstGeom prst="rect">
          <a:avLst/>
        </a:prstGeom>
        <a:solidFill>
          <a:schemeClr val="accent5">
            <a:hueOff val="15978386"/>
            <a:satOff val="-38879"/>
            <a:lumOff val="-9019"/>
            <a:alphaOff val="0"/>
          </a:schemeClr>
        </a:solidFill>
        <a:ln w="12700" cap="flat" cmpd="sng" algn="in">
          <a:solidFill>
            <a:schemeClr val="accent5">
              <a:hueOff val="15978386"/>
              <a:satOff val="-38879"/>
              <a:lumOff val="-901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8135" tIns="0" rIns="318135" bIns="330200" numCol="1" spcCol="1270" anchor="t" anchorCtr="0">
          <a:noAutofit/>
        </a:bodyPr>
        <a:lstStyle/>
        <a:p>
          <a:pPr marL="0" lvl="0" indent="0" algn="l" defTabSz="711200">
            <a:lnSpc>
              <a:spcPct val="90000"/>
            </a:lnSpc>
            <a:spcBef>
              <a:spcPct val="0"/>
            </a:spcBef>
            <a:spcAft>
              <a:spcPct val="35000"/>
            </a:spcAft>
            <a:buNone/>
          </a:pPr>
          <a:r>
            <a:rPr lang="el-GR" sz="1600" b="0" i="0" kern="1200" baseline="0"/>
            <a:t>Διαχωρίστε παραπομπές μέσα στην ίδια παρένθεση χρησιμοποιώντας το ερωτηματικό (;) αν πρόκειται για αγγλικό κείμενο, και την άνω τελεία (·), την τελεία (.) ή το κόμμα (,) για ελληνικό</a:t>
          </a:r>
          <a:r>
            <a:rPr lang="en-US" sz="1600" b="0" i="0" kern="1200" baseline="0"/>
            <a:t>.</a:t>
          </a:r>
          <a:endParaRPr lang="en-US" sz="1600" kern="1200"/>
        </a:p>
      </dsp:txBody>
      <dsp:txXfrm>
        <a:off x="6957539" y="1437640"/>
        <a:ext cx="3220715" cy="2156460"/>
      </dsp:txXfrm>
    </dsp:sp>
    <dsp:sp modelId="{56E076E2-34AB-481C-8245-E16F74E9CF17}">
      <dsp:nvSpPr>
        <dsp:cNvPr id="0" name=""/>
        <dsp:cNvSpPr/>
      </dsp:nvSpPr>
      <dsp:spPr>
        <a:xfrm>
          <a:off x="6957539" y="0"/>
          <a:ext cx="3220715" cy="1437640"/>
        </a:xfrm>
        <a:prstGeom prst="rect">
          <a:avLst/>
        </a:prstGeom>
        <a:noFill/>
        <a:ln w="12700" cap="flat" cmpd="sng" algn="in">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18135" tIns="165100" rIns="318135" bIns="165100" numCol="1" spcCol="1270" anchor="ctr" anchorCtr="0">
          <a:noAutofit/>
        </a:bodyPr>
        <a:lstStyle/>
        <a:p>
          <a:pPr marL="0" lvl="0" indent="0" algn="l" defTabSz="2933700">
            <a:lnSpc>
              <a:spcPct val="90000"/>
            </a:lnSpc>
            <a:spcBef>
              <a:spcPct val="0"/>
            </a:spcBef>
            <a:spcAft>
              <a:spcPct val="35000"/>
            </a:spcAft>
            <a:buNone/>
          </a:pPr>
          <a:r>
            <a:rPr lang="en-US" sz="6600" kern="1200"/>
            <a:t>03</a:t>
          </a:r>
        </a:p>
      </dsp:txBody>
      <dsp:txXfrm>
        <a:off x="6957539" y="0"/>
        <a:ext cx="3220715" cy="14376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DD6B73-998E-4139-ABCC-7F3B86965D13}">
      <dsp:nvSpPr>
        <dsp:cNvPr id="0" name=""/>
        <dsp:cNvSpPr/>
      </dsp:nvSpPr>
      <dsp:spPr>
        <a:xfrm>
          <a:off x="795" y="0"/>
          <a:ext cx="3220715" cy="3594100"/>
        </a:xfrm>
        <a:prstGeom prst="rect">
          <a:avLst/>
        </a:prstGeom>
        <a:solidFill>
          <a:schemeClr val="accent5">
            <a:hueOff val="0"/>
            <a:satOff val="0"/>
            <a:lumOff val="0"/>
            <a:alphaOff val="0"/>
          </a:schemeClr>
        </a:solidFill>
        <a:ln w="12700" cap="flat" cmpd="sng" algn="in">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8135" tIns="0" rIns="318135" bIns="330200" numCol="1" spcCol="1270" anchor="t" anchorCtr="0">
          <a:noAutofit/>
        </a:bodyPr>
        <a:lstStyle/>
        <a:p>
          <a:pPr marL="0" lvl="0" indent="0" algn="l" defTabSz="933450">
            <a:lnSpc>
              <a:spcPct val="90000"/>
            </a:lnSpc>
            <a:spcBef>
              <a:spcPct val="0"/>
            </a:spcBef>
            <a:spcAft>
              <a:spcPct val="35000"/>
            </a:spcAft>
            <a:buNone/>
          </a:pPr>
          <a:r>
            <a:rPr lang="el-GR" sz="2100" b="1" kern="1200"/>
            <a:t>Εισαγωγή</a:t>
          </a:r>
        </a:p>
        <a:p>
          <a:pPr marL="0" lvl="0" indent="0" algn="l" defTabSz="933450">
            <a:lnSpc>
              <a:spcPct val="90000"/>
            </a:lnSpc>
            <a:spcBef>
              <a:spcPct val="0"/>
            </a:spcBef>
            <a:spcAft>
              <a:spcPct val="35000"/>
            </a:spcAft>
            <a:buNone/>
          </a:pPr>
          <a:r>
            <a:rPr lang="el-GR" sz="2100" kern="1200"/>
            <a:t> (γιατί επιλέξατε αυτό το θέμα, λίγα λόγια για τα κεφάλαια που ακολουθούν)</a:t>
          </a:r>
          <a:endParaRPr lang="en-US" sz="2100" kern="1200"/>
        </a:p>
      </dsp:txBody>
      <dsp:txXfrm>
        <a:off x="795" y="1437640"/>
        <a:ext cx="3220715" cy="2156460"/>
      </dsp:txXfrm>
    </dsp:sp>
    <dsp:sp modelId="{46490EBC-F46D-4ADD-8F02-B54B6B6C188E}">
      <dsp:nvSpPr>
        <dsp:cNvPr id="0" name=""/>
        <dsp:cNvSpPr/>
      </dsp:nvSpPr>
      <dsp:spPr>
        <a:xfrm>
          <a:off x="795" y="0"/>
          <a:ext cx="3220715" cy="1437640"/>
        </a:xfrm>
        <a:prstGeom prst="rect">
          <a:avLst/>
        </a:prstGeom>
        <a:noFill/>
        <a:ln w="12700" cap="flat" cmpd="sng" algn="in">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18135" tIns="165100" rIns="318135" bIns="165100" numCol="1" spcCol="1270" anchor="ctr" anchorCtr="0">
          <a:noAutofit/>
        </a:bodyPr>
        <a:lstStyle/>
        <a:p>
          <a:pPr marL="0" lvl="0" indent="0" algn="l" defTabSz="2933700">
            <a:lnSpc>
              <a:spcPct val="90000"/>
            </a:lnSpc>
            <a:spcBef>
              <a:spcPct val="0"/>
            </a:spcBef>
            <a:spcAft>
              <a:spcPct val="35000"/>
            </a:spcAft>
            <a:buNone/>
          </a:pPr>
          <a:r>
            <a:rPr lang="en-US" sz="6600" kern="1200"/>
            <a:t>01</a:t>
          </a:r>
        </a:p>
      </dsp:txBody>
      <dsp:txXfrm>
        <a:off x="795" y="0"/>
        <a:ext cx="3220715" cy="1437640"/>
      </dsp:txXfrm>
    </dsp:sp>
    <dsp:sp modelId="{D29FDC08-B392-4966-8DF8-CE4B15AD8DF0}">
      <dsp:nvSpPr>
        <dsp:cNvPr id="0" name=""/>
        <dsp:cNvSpPr/>
      </dsp:nvSpPr>
      <dsp:spPr>
        <a:xfrm>
          <a:off x="3479167" y="0"/>
          <a:ext cx="3220715" cy="3594100"/>
        </a:xfrm>
        <a:prstGeom prst="rect">
          <a:avLst/>
        </a:prstGeom>
        <a:solidFill>
          <a:schemeClr val="accent5">
            <a:hueOff val="7989193"/>
            <a:satOff val="-19440"/>
            <a:lumOff val="-4509"/>
            <a:alphaOff val="0"/>
          </a:schemeClr>
        </a:solidFill>
        <a:ln w="12700" cap="flat" cmpd="sng" algn="in">
          <a:solidFill>
            <a:schemeClr val="accent5">
              <a:hueOff val="7989193"/>
              <a:satOff val="-19440"/>
              <a:lumOff val="-450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8135" tIns="0" rIns="318135" bIns="330200" numCol="1" spcCol="1270" anchor="t" anchorCtr="0">
          <a:noAutofit/>
        </a:bodyPr>
        <a:lstStyle/>
        <a:p>
          <a:pPr marL="0" lvl="0" indent="0" algn="l" defTabSz="933450">
            <a:lnSpc>
              <a:spcPct val="90000"/>
            </a:lnSpc>
            <a:spcBef>
              <a:spcPct val="0"/>
            </a:spcBef>
            <a:spcAft>
              <a:spcPct val="35000"/>
            </a:spcAft>
            <a:buNone/>
          </a:pPr>
          <a:r>
            <a:rPr lang="el-GR" sz="2100" b="1" kern="1200"/>
            <a:t>Κυρίως μέρος </a:t>
          </a:r>
          <a:r>
            <a:rPr lang="el-GR" sz="2100" kern="1200"/>
            <a:t>(Ανάπτυξη κυρίου μέρους σε κεφάλαια και υπο-κεφάλαια, τεκμηρίωση, ανάλυση)</a:t>
          </a:r>
          <a:endParaRPr lang="en-US" sz="2100" kern="1200"/>
        </a:p>
      </dsp:txBody>
      <dsp:txXfrm>
        <a:off x="3479167" y="1437640"/>
        <a:ext cx="3220715" cy="2156460"/>
      </dsp:txXfrm>
    </dsp:sp>
    <dsp:sp modelId="{476396B3-8539-4870-AC7B-2BFA7BD5A2C8}">
      <dsp:nvSpPr>
        <dsp:cNvPr id="0" name=""/>
        <dsp:cNvSpPr/>
      </dsp:nvSpPr>
      <dsp:spPr>
        <a:xfrm>
          <a:off x="3479167" y="0"/>
          <a:ext cx="3220715" cy="1437640"/>
        </a:xfrm>
        <a:prstGeom prst="rect">
          <a:avLst/>
        </a:prstGeom>
        <a:noFill/>
        <a:ln w="12700" cap="flat" cmpd="sng" algn="in">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18135" tIns="165100" rIns="318135" bIns="165100" numCol="1" spcCol="1270" anchor="ctr" anchorCtr="0">
          <a:noAutofit/>
        </a:bodyPr>
        <a:lstStyle/>
        <a:p>
          <a:pPr marL="0" lvl="0" indent="0" algn="l" defTabSz="2933700">
            <a:lnSpc>
              <a:spcPct val="90000"/>
            </a:lnSpc>
            <a:spcBef>
              <a:spcPct val="0"/>
            </a:spcBef>
            <a:spcAft>
              <a:spcPct val="35000"/>
            </a:spcAft>
            <a:buNone/>
          </a:pPr>
          <a:r>
            <a:rPr lang="en-US" sz="6600" kern="1200"/>
            <a:t>02</a:t>
          </a:r>
          <a:endParaRPr lang="en-US" sz="6600" kern="1200" dirty="0"/>
        </a:p>
      </dsp:txBody>
      <dsp:txXfrm>
        <a:off x="3479167" y="0"/>
        <a:ext cx="3220715" cy="1437640"/>
      </dsp:txXfrm>
    </dsp:sp>
    <dsp:sp modelId="{2E29304B-B530-4787-BFC6-809049727BE5}">
      <dsp:nvSpPr>
        <dsp:cNvPr id="0" name=""/>
        <dsp:cNvSpPr/>
      </dsp:nvSpPr>
      <dsp:spPr>
        <a:xfrm>
          <a:off x="6957539" y="0"/>
          <a:ext cx="3220715" cy="3594100"/>
        </a:xfrm>
        <a:prstGeom prst="rect">
          <a:avLst/>
        </a:prstGeom>
        <a:solidFill>
          <a:schemeClr val="accent5">
            <a:hueOff val="15978386"/>
            <a:satOff val="-38879"/>
            <a:lumOff val="-9019"/>
            <a:alphaOff val="0"/>
          </a:schemeClr>
        </a:solidFill>
        <a:ln w="12700" cap="flat" cmpd="sng" algn="in">
          <a:solidFill>
            <a:schemeClr val="accent5">
              <a:hueOff val="15978386"/>
              <a:satOff val="-38879"/>
              <a:lumOff val="-901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8135" tIns="0" rIns="318135" bIns="330200" numCol="1" spcCol="1270" anchor="t" anchorCtr="0">
          <a:noAutofit/>
        </a:bodyPr>
        <a:lstStyle/>
        <a:p>
          <a:pPr marL="0" lvl="0" indent="0" algn="l" defTabSz="933450">
            <a:lnSpc>
              <a:spcPct val="90000"/>
            </a:lnSpc>
            <a:spcBef>
              <a:spcPct val="0"/>
            </a:spcBef>
            <a:spcAft>
              <a:spcPct val="35000"/>
            </a:spcAft>
            <a:buNone/>
          </a:pPr>
          <a:r>
            <a:rPr lang="el-GR" sz="2100" b="1" kern="1200"/>
            <a:t>Συμπεράσματα</a:t>
          </a:r>
          <a:r>
            <a:rPr lang="el-GR" sz="2100" kern="1200"/>
            <a:t> </a:t>
          </a:r>
          <a:br>
            <a:rPr lang="el-GR" sz="2100" kern="1200"/>
          </a:br>
          <a:r>
            <a:rPr lang="el-GR" sz="2100" kern="1200"/>
            <a:t>(τι συμπεραίνουμε από αυτή την εργασία, προσωπική τοποθέτηση, κλείσιμο).</a:t>
          </a:r>
          <a:endParaRPr lang="en-US" sz="2100" kern="1200"/>
        </a:p>
      </dsp:txBody>
      <dsp:txXfrm>
        <a:off x="6957539" y="1437640"/>
        <a:ext cx="3220715" cy="2156460"/>
      </dsp:txXfrm>
    </dsp:sp>
    <dsp:sp modelId="{9FF7E559-0E78-4832-A7A8-ECC5A66CB96C}">
      <dsp:nvSpPr>
        <dsp:cNvPr id="0" name=""/>
        <dsp:cNvSpPr/>
      </dsp:nvSpPr>
      <dsp:spPr>
        <a:xfrm>
          <a:off x="6957539" y="0"/>
          <a:ext cx="3220715" cy="1437640"/>
        </a:xfrm>
        <a:prstGeom prst="rect">
          <a:avLst/>
        </a:prstGeom>
        <a:noFill/>
        <a:ln w="12700" cap="flat" cmpd="sng" algn="in">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18135" tIns="165100" rIns="318135" bIns="165100" numCol="1" spcCol="1270" anchor="ctr" anchorCtr="0">
          <a:noAutofit/>
        </a:bodyPr>
        <a:lstStyle/>
        <a:p>
          <a:pPr marL="0" lvl="0" indent="0" algn="l" defTabSz="2933700">
            <a:lnSpc>
              <a:spcPct val="90000"/>
            </a:lnSpc>
            <a:spcBef>
              <a:spcPct val="0"/>
            </a:spcBef>
            <a:spcAft>
              <a:spcPct val="35000"/>
            </a:spcAft>
            <a:buNone/>
          </a:pPr>
          <a:r>
            <a:rPr lang="en-US" sz="6600" kern="1200"/>
            <a:t>03</a:t>
          </a:r>
          <a:endParaRPr lang="en-US" sz="6600" kern="1200" dirty="0"/>
        </a:p>
      </dsp:txBody>
      <dsp:txXfrm>
        <a:off x="6957539" y="0"/>
        <a:ext cx="3220715" cy="14376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C643E9-B8AA-47C5-ACAA-D7E063F1B6EA}">
      <dsp:nvSpPr>
        <dsp:cNvPr id="0" name=""/>
        <dsp:cNvSpPr/>
      </dsp:nvSpPr>
      <dsp:spPr>
        <a:xfrm>
          <a:off x="0" y="0"/>
          <a:ext cx="3180953" cy="3594100"/>
        </a:xfrm>
        <a:prstGeom prst="rect">
          <a:avLst/>
        </a:prstGeom>
        <a:solidFill>
          <a:schemeClr val="accent2">
            <a:tint val="40000"/>
            <a:alpha val="90000"/>
            <a:hueOff val="0"/>
            <a:satOff val="0"/>
            <a:lumOff val="0"/>
            <a:alphaOff val="0"/>
          </a:schemeClr>
        </a:solidFill>
        <a:ln w="12700" cap="flat" cmpd="sng" algn="in">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999" tIns="330200" rIns="247999" bIns="330200" numCol="1" spcCol="1270" anchor="t" anchorCtr="0">
          <a:noAutofit/>
        </a:bodyPr>
        <a:lstStyle/>
        <a:p>
          <a:pPr marL="0" lvl="0" indent="0" algn="l" defTabSz="933450">
            <a:lnSpc>
              <a:spcPct val="90000"/>
            </a:lnSpc>
            <a:spcBef>
              <a:spcPct val="0"/>
            </a:spcBef>
            <a:spcAft>
              <a:spcPct val="35000"/>
            </a:spcAft>
            <a:buNone/>
          </a:pPr>
          <a:r>
            <a:rPr lang="el-GR" sz="2100" kern="1200"/>
            <a:t>Ακολουθεί μετά τα συμπεράσματα.</a:t>
          </a:r>
          <a:endParaRPr lang="en-US" sz="2100" kern="1200"/>
        </a:p>
      </dsp:txBody>
      <dsp:txXfrm>
        <a:off x="0" y="1365758"/>
        <a:ext cx="3180953" cy="2156460"/>
      </dsp:txXfrm>
    </dsp:sp>
    <dsp:sp modelId="{7A750522-E4B2-49D9-89B9-28232DEC8C85}">
      <dsp:nvSpPr>
        <dsp:cNvPr id="0" name=""/>
        <dsp:cNvSpPr/>
      </dsp:nvSpPr>
      <dsp:spPr>
        <a:xfrm>
          <a:off x="1051361" y="359409"/>
          <a:ext cx="1078230" cy="1078230"/>
        </a:xfrm>
        <a:prstGeom prst="ellipse">
          <a:avLst/>
        </a:prstGeom>
        <a:solidFill>
          <a:schemeClr val="accent2">
            <a:hueOff val="0"/>
            <a:satOff val="0"/>
            <a:lumOff val="0"/>
            <a:alphaOff val="0"/>
          </a:schemeClr>
        </a:solidFill>
        <a:ln w="12700"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63" tIns="12700" rIns="84063"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1209264" y="517312"/>
        <a:ext cx="762424" cy="762424"/>
      </dsp:txXfrm>
    </dsp:sp>
    <dsp:sp modelId="{12089665-7CAB-40BB-A639-26959931BBC7}">
      <dsp:nvSpPr>
        <dsp:cNvPr id="0" name=""/>
        <dsp:cNvSpPr/>
      </dsp:nvSpPr>
      <dsp:spPr>
        <a:xfrm>
          <a:off x="0" y="3594028"/>
          <a:ext cx="3180953" cy="72"/>
        </a:xfrm>
        <a:prstGeom prst="rect">
          <a:avLst/>
        </a:prstGeom>
        <a:solidFill>
          <a:schemeClr val="accent3">
            <a:hueOff val="0"/>
            <a:satOff val="0"/>
            <a:lumOff val="0"/>
            <a:alphaOff val="0"/>
          </a:schemeClr>
        </a:solidFill>
        <a:ln w="12700" cap="flat" cmpd="sng" algn="in">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8214DD-084A-4B85-B283-1BB57F8C3E6C}">
      <dsp:nvSpPr>
        <dsp:cNvPr id="0" name=""/>
        <dsp:cNvSpPr/>
      </dsp:nvSpPr>
      <dsp:spPr>
        <a:xfrm>
          <a:off x="3499048" y="0"/>
          <a:ext cx="3180953" cy="3594100"/>
        </a:xfrm>
        <a:prstGeom prst="rect">
          <a:avLst/>
        </a:prstGeom>
        <a:solidFill>
          <a:schemeClr val="accent3">
            <a:tint val="40000"/>
            <a:alpha val="90000"/>
            <a:hueOff val="0"/>
            <a:satOff val="0"/>
            <a:lumOff val="0"/>
            <a:alphaOff val="0"/>
          </a:schemeClr>
        </a:solidFill>
        <a:ln w="12700" cap="flat" cmpd="sng" algn="in">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999" tIns="330200" rIns="247999" bIns="330200" numCol="1" spcCol="1270" anchor="t" anchorCtr="0">
          <a:noAutofit/>
        </a:bodyPr>
        <a:lstStyle/>
        <a:p>
          <a:pPr marL="0" lvl="0" indent="0" algn="l" defTabSz="933450">
            <a:lnSpc>
              <a:spcPct val="90000"/>
            </a:lnSpc>
            <a:spcBef>
              <a:spcPct val="0"/>
            </a:spcBef>
            <a:spcAft>
              <a:spcPct val="35000"/>
            </a:spcAft>
            <a:buNone/>
          </a:pPr>
          <a:r>
            <a:rPr lang="el-GR" sz="2100" kern="1200"/>
            <a:t>Αναφέρεστε ΜΟΝΟ στις πηγές που χρησιμοποιήσατε στο κείμενο σας, όχι απλά αυτά που διαβάσατε.</a:t>
          </a:r>
          <a:endParaRPr lang="en-US" sz="2100" kern="1200"/>
        </a:p>
      </dsp:txBody>
      <dsp:txXfrm>
        <a:off x="3499048" y="1365758"/>
        <a:ext cx="3180953" cy="2156460"/>
      </dsp:txXfrm>
    </dsp:sp>
    <dsp:sp modelId="{8B76FC94-7D24-4C57-A98A-BFB812ACB614}">
      <dsp:nvSpPr>
        <dsp:cNvPr id="0" name=""/>
        <dsp:cNvSpPr/>
      </dsp:nvSpPr>
      <dsp:spPr>
        <a:xfrm>
          <a:off x="4550409" y="359409"/>
          <a:ext cx="1078230" cy="1078230"/>
        </a:xfrm>
        <a:prstGeom prst="ellipse">
          <a:avLst/>
        </a:prstGeom>
        <a:solidFill>
          <a:schemeClr val="accent4">
            <a:hueOff val="0"/>
            <a:satOff val="0"/>
            <a:lumOff val="0"/>
            <a:alphaOff val="0"/>
          </a:schemeClr>
        </a:solidFill>
        <a:ln w="12700" cap="flat" cmpd="sng" algn="in">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63" tIns="12700" rIns="84063"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4708312" y="517312"/>
        <a:ext cx="762424" cy="762424"/>
      </dsp:txXfrm>
    </dsp:sp>
    <dsp:sp modelId="{D4878FA1-8831-45BA-819D-0B202B7C906F}">
      <dsp:nvSpPr>
        <dsp:cNvPr id="0" name=""/>
        <dsp:cNvSpPr/>
      </dsp:nvSpPr>
      <dsp:spPr>
        <a:xfrm>
          <a:off x="3499048" y="3594028"/>
          <a:ext cx="3180953" cy="72"/>
        </a:xfrm>
        <a:prstGeom prst="rect">
          <a:avLst/>
        </a:prstGeom>
        <a:solidFill>
          <a:schemeClr val="accent5">
            <a:hueOff val="0"/>
            <a:satOff val="0"/>
            <a:lumOff val="0"/>
            <a:alphaOff val="0"/>
          </a:schemeClr>
        </a:solidFill>
        <a:ln w="12700" cap="flat" cmpd="sng" algn="in">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3FE599-2ADF-456C-A7C0-84E56E0392DE}">
      <dsp:nvSpPr>
        <dsp:cNvPr id="0" name=""/>
        <dsp:cNvSpPr/>
      </dsp:nvSpPr>
      <dsp:spPr>
        <a:xfrm>
          <a:off x="6998096" y="0"/>
          <a:ext cx="3180953" cy="3594100"/>
        </a:xfrm>
        <a:prstGeom prst="rect">
          <a:avLst/>
        </a:prstGeom>
        <a:solidFill>
          <a:schemeClr val="accent4">
            <a:tint val="40000"/>
            <a:alpha val="90000"/>
            <a:hueOff val="0"/>
            <a:satOff val="0"/>
            <a:lumOff val="0"/>
            <a:alphaOff val="0"/>
          </a:schemeClr>
        </a:solidFill>
        <a:ln w="12700" cap="flat" cmpd="sng" algn="in">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999" tIns="330200" rIns="247999" bIns="330200" numCol="1" spcCol="1270" anchor="t" anchorCtr="0">
          <a:noAutofit/>
        </a:bodyPr>
        <a:lstStyle/>
        <a:p>
          <a:pPr marL="0" lvl="0" indent="0" algn="l" defTabSz="933450">
            <a:lnSpc>
              <a:spcPct val="90000"/>
            </a:lnSpc>
            <a:spcBef>
              <a:spcPct val="0"/>
            </a:spcBef>
            <a:spcAft>
              <a:spcPct val="35000"/>
            </a:spcAft>
            <a:buNone/>
          </a:pPr>
          <a:r>
            <a:rPr lang="el-GR" sz="2100" kern="1200"/>
            <a:t>Παραθέτετε με αλφαβητική σειρά.</a:t>
          </a:r>
          <a:endParaRPr lang="en-US" sz="2100" kern="1200"/>
        </a:p>
      </dsp:txBody>
      <dsp:txXfrm>
        <a:off x="6998096" y="1365758"/>
        <a:ext cx="3180953" cy="2156460"/>
      </dsp:txXfrm>
    </dsp:sp>
    <dsp:sp modelId="{43F27EC4-069E-40EB-A66E-569FF22F3D44}">
      <dsp:nvSpPr>
        <dsp:cNvPr id="0" name=""/>
        <dsp:cNvSpPr/>
      </dsp:nvSpPr>
      <dsp:spPr>
        <a:xfrm>
          <a:off x="8049458" y="359409"/>
          <a:ext cx="1078230" cy="1078230"/>
        </a:xfrm>
        <a:prstGeom prst="ellipse">
          <a:avLst/>
        </a:prstGeom>
        <a:solidFill>
          <a:schemeClr val="accent6">
            <a:hueOff val="0"/>
            <a:satOff val="0"/>
            <a:lumOff val="0"/>
            <a:alphaOff val="0"/>
          </a:schemeClr>
        </a:solidFill>
        <a:ln w="12700" cap="flat" cmpd="sng" algn="in">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63" tIns="12700" rIns="84063"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8207361" y="517312"/>
        <a:ext cx="762424" cy="762424"/>
      </dsp:txXfrm>
    </dsp:sp>
    <dsp:sp modelId="{2CEC8D67-FB06-4AB3-9C43-C75F2E2216DA}">
      <dsp:nvSpPr>
        <dsp:cNvPr id="0" name=""/>
        <dsp:cNvSpPr/>
      </dsp:nvSpPr>
      <dsp:spPr>
        <a:xfrm>
          <a:off x="6998096" y="3594028"/>
          <a:ext cx="3180953" cy="72"/>
        </a:xfrm>
        <a:prstGeom prst="rect">
          <a:avLst/>
        </a:prstGeom>
        <a:solidFill>
          <a:schemeClr val="accent2">
            <a:hueOff val="0"/>
            <a:satOff val="0"/>
            <a:lumOff val="0"/>
            <a:alphaOff val="0"/>
          </a:schemeClr>
        </a:solidFill>
        <a:ln w="12700"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3.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1467DF-E8AE-47C1-A0B5-63597E671A2B}" type="datetimeFigureOut">
              <a:rPr lang="el-GR" smtClean="0"/>
              <a:t>14/1/2024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FCE0F4-3F32-46DB-A1BC-ED0A7ECD3F84}" type="slidenum">
              <a:rPr lang="el-GR" smtClean="0"/>
              <a:t>‹#›</a:t>
            </a:fld>
            <a:endParaRPr lang="el-GR"/>
          </a:p>
        </p:txBody>
      </p:sp>
    </p:spTree>
    <p:extLst>
      <p:ext uri="{BB962C8B-B14F-4D97-AF65-F5344CB8AC3E}">
        <p14:creationId xmlns:p14="http://schemas.microsoft.com/office/powerpoint/2010/main" val="3162935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9BFCE0F4-3F32-46DB-A1BC-ED0A7ECD3F84}" type="slidenum">
              <a:rPr lang="el-GR" smtClean="0"/>
              <a:t>5</a:t>
            </a:fld>
            <a:endParaRPr lang="el-GR"/>
          </a:p>
        </p:txBody>
      </p:sp>
    </p:spTree>
    <p:extLst>
      <p:ext uri="{BB962C8B-B14F-4D97-AF65-F5344CB8AC3E}">
        <p14:creationId xmlns:p14="http://schemas.microsoft.com/office/powerpoint/2010/main" val="3372019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223B89FF-D5CC-442C-B455-CE6AAB4C3D4A}" type="datetimeFigureOut">
              <a:rPr lang="el-GR" smtClean="0"/>
              <a:t>14/1/2024</a:t>
            </a:fld>
            <a:endParaRPr lang="el-G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l-G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541B68C5-3223-4BAF-9C48-4ECFBD21FFE0}" type="slidenum">
              <a:rPr lang="el-GR" smtClean="0"/>
              <a:t>‹#›</a:t>
            </a:fld>
            <a:endParaRPr lang="el-G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23403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223B89FF-D5CC-442C-B455-CE6AAB4C3D4A}" type="datetimeFigureOut">
              <a:rPr lang="el-GR" smtClean="0"/>
              <a:t>14/1/2024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41B68C5-3223-4BAF-9C48-4ECFBD21FFE0}" type="slidenum">
              <a:rPr lang="el-GR" smtClean="0"/>
              <a:t>‹#›</a:t>
            </a:fld>
            <a:endParaRPr lang="el-GR"/>
          </a:p>
        </p:txBody>
      </p:sp>
    </p:spTree>
    <p:extLst>
      <p:ext uri="{BB962C8B-B14F-4D97-AF65-F5344CB8AC3E}">
        <p14:creationId xmlns:p14="http://schemas.microsoft.com/office/powerpoint/2010/main" val="2837797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223B89FF-D5CC-442C-B455-CE6AAB4C3D4A}" type="datetimeFigureOut">
              <a:rPr lang="el-GR" smtClean="0"/>
              <a:t>14/1/2024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41B68C5-3223-4BAF-9C48-4ECFBD21FFE0}" type="slidenum">
              <a:rPr lang="el-GR" smtClean="0"/>
              <a:t>‹#›</a:t>
            </a:fld>
            <a:endParaRPr lang="el-GR"/>
          </a:p>
        </p:txBody>
      </p:sp>
    </p:spTree>
    <p:extLst>
      <p:ext uri="{BB962C8B-B14F-4D97-AF65-F5344CB8AC3E}">
        <p14:creationId xmlns:p14="http://schemas.microsoft.com/office/powerpoint/2010/main" val="1723681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223B89FF-D5CC-442C-B455-CE6AAB4C3D4A}" type="datetimeFigureOut">
              <a:rPr lang="el-GR" smtClean="0"/>
              <a:t>14/1/2024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41B68C5-3223-4BAF-9C48-4ECFBD21FFE0}" type="slidenum">
              <a:rPr lang="el-GR" smtClean="0"/>
              <a:t>‹#›</a:t>
            </a:fld>
            <a:endParaRPr lang="el-GR"/>
          </a:p>
        </p:txBody>
      </p:sp>
    </p:spTree>
    <p:extLst>
      <p:ext uri="{BB962C8B-B14F-4D97-AF65-F5344CB8AC3E}">
        <p14:creationId xmlns:p14="http://schemas.microsoft.com/office/powerpoint/2010/main" val="1371982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223B89FF-D5CC-442C-B455-CE6AAB4C3D4A}" type="datetimeFigureOut">
              <a:rPr lang="el-GR" smtClean="0"/>
              <a:t>14/1/2024</a:t>
            </a:fld>
            <a:endParaRPr lang="el-G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l-G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541B68C5-3223-4BAF-9C48-4ECFBD21FFE0}" type="slidenum">
              <a:rPr lang="el-GR" smtClean="0"/>
              <a:t>‹#›</a:t>
            </a:fld>
            <a:endParaRPr lang="el-G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52791693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223B89FF-D5CC-442C-B455-CE6AAB4C3D4A}" type="datetimeFigureOut">
              <a:rPr lang="el-GR" smtClean="0"/>
              <a:t>14/1/2024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41B68C5-3223-4BAF-9C48-4ECFBD21FFE0}" type="slidenum">
              <a:rPr lang="el-GR" smtClean="0"/>
              <a:t>‹#›</a:t>
            </a:fld>
            <a:endParaRPr lang="el-GR"/>
          </a:p>
        </p:txBody>
      </p:sp>
    </p:spTree>
    <p:extLst>
      <p:ext uri="{BB962C8B-B14F-4D97-AF65-F5344CB8AC3E}">
        <p14:creationId xmlns:p14="http://schemas.microsoft.com/office/powerpoint/2010/main" val="273844826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257300" y="2909102"/>
            <a:ext cx="4800600" cy="299639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633864" y="2909102"/>
            <a:ext cx="4800600" cy="299639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223B89FF-D5CC-442C-B455-CE6AAB4C3D4A}" type="datetimeFigureOut">
              <a:rPr lang="el-GR" smtClean="0"/>
              <a:t>14/1/2024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541B68C5-3223-4BAF-9C48-4ECFBD21FFE0}" type="slidenum">
              <a:rPr lang="el-GR" smtClean="0"/>
              <a:t>‹#›</a:t>
            </a:fld>
            <a:endParaRPr lang="el-GR"/>
          </a:p>
        </p:txBody>
      </p:sp>
    </p:spTree>
    <p:extLst>
      <p:ext uri="{BB962C8B-B14F-4D97-AF65-F5344CB8AC3E}">
        <p14:creationId xmlns:p14="http://schemas.microsoft.com/office/powerpoint/2010/main" val="336318014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223B89FF-D5CC-442C-B455-CE6AAB4C3D4A}" type="datetimeFigureOut">
              <a:rPr lang="el-GR" smtClean="0"/>
              <a:t>14/1/2024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541B68C5-3223-4BAF-9C48-4ECFBD21FFE0}" type="slidenum">
              <a:rPr lang="el-GR" smtClean="0"/>
              <a:t>‹#›</a:t>
            </a:fld>
            <a:endParaRPr lang="el-GR"/>
          </a:p>
        </p:txBody>
      </p:sp>
    </p:spTree>
    <p:extLst>
      <p:ext uri="{BB962C8B-B14F-4D97-AF65-F5344CB8AC3E}">
        <p14:creationId xmlns:p14="http://schemas.microsoft.com/office/powerpoint/2010/main" val="1633572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3B89FF-D5CC-442C-B455-CE6AAB4C3D4A}" type="datetimeFigureOut">
              <a:rPr lang="el-GR" smtClean="0"/>
              <a:t>14/1/2024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541B68C5-3223-4BAF-9C48-4ECFBD21FFE0}" type="slidenum">
              <a:rPr lang="el-GR" smtClean="0"/>
              <a:t>‹#›</a:t>
            </a:fld>
            <a:endParaRPr lang="el-GR"/>
          </a:p>
        </p:txBody>
      </p:sp>
    </p:spTree>
    <p:extLst>
      <p:ext uri="{BB962C8B-B14F-4D97-AF65-F5344CB8AC3E}">
        <p14:creationId xmlns:p14="http://schemas.microsoft.com/office/powerpoint/2010/main" val="3699403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65051" y="6375679"/>
            <a:ext cx="1233355" cy="348462"/>
          </a:xfrm>
        </p:spPr>
        <p:txBody>
          <a:bodyPr/>
          <a:lstStyle/>
          <a:p>
            <a:fld id="{223B89FF-D5CC-442C-B455-CE6AAB4C3D4A}" type="datetimeFigureOut">
              <a:rPr lang="el-GR" smtClean="0"/>
              <a:t>14/1/2024</a:t>
            </a:fld>
            <a:endParaRPr lang="el-GR"/>
          </a:p>
        </p:txBody>
      </p:sp>
      <p:sp>
        <p:nvSpPr>
          <p:cNvPr id="6" name="Footer Placeholder 5"/>
          <p:cNvSpPr>
            <a:spLocks noGrp="1"/>
          </p:cNvSpPr>
          <p:nvPr>
            <p:ph type="ftr" sz="quarter" idx="11"/>
          </p:nvPr>
        </p:nvSpPr>
        <p:spPr>
          <a:xfrm>
            <a:off x="2103620" y="6375679"/>
            <a:ext cx="3482179" cy="345796"/>
          </a:xfrm>
        </p:spPr>
        <p:txBody>
          <a:bodyPr/>
          <a:lstStyle/>
          <a:p>
            <a:endParaRPr lang="el-GR"/>
          </a:p>
        </p:txBody>
      </p:sp>
      <p:sp>
        <p:nvSpPr>
          <p:cNvPr id="7" name="Slide Number Placeholder 6"/>
          <p:cNvSpPr>
            <a:spLocks noGrp="1"/>
          </p:cNvSpPr>
          <p:nvPr>
            <p:ph type="sldNum" sz="quarter" idx="12"/>
          </p:nvPr>
        </p:nvSpPr>
        <p:spPr>
          <a:xfrm>
            <a:off x="5691014" y="6375679"/>
            <a:ext cx="1232456" cy="345796"/>
          </a:xfrm>
        </p:spPr>
        <p:txBody>
          <a:bodyPr/>
          <a:lstStyle/>
          <a:p>
            <a:fld id="{541B68C5-3223-4BAF-9C48-4ECFBD21FFE0}" type="slidenum">
              <a:rPr lang="el-GR" smtClean="0"/>
              <a:t>‹#›</a:t>
            </a:fld>
            <a:endParaRPr lang="el-G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43047415"/>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65950" y="6375679"/>
            <a:ext cx="1232456" cy="348462"/>
          </a:xfrm>
        </p:spPr>
        <p:txBody>
          <a:bodyPr/>
          <a:lstStyle/>
          <a:p>
            <a:fld id="{223B89FF-D5CC-442C-B455-CE6AAB4C3D4A}" type="datetimeFigureOut">
              <a:rPr lang="el-GR" smtClean="0"/>
              <a:t>14/1/2024</a:t>
            </a:fld>
            <a:endParaRPr lang="el-GR"/>
          </a:p>
        </p:txBody>
      </p:sp>
      <p:sp>
        <p:nvSpPr>
          <p:cNvPr id="6" name="Footer Placeholder 5"/>
          <p:cNvSpPr>
            <a:spLocks noGrp="1"/>
          </p:cNvSpPr>
          <p:nvPr>
            <p:ph type="ftr" sz="quarter" idx="11"/>
          </p:nvPr>
        </p:nvSpPr>
        <p:spPr>
          <a:xfrm>
            <a:off x="2103621" y="6375679"/>
            <a:ext cx="3482178" cy="345796"/>
          </a:xfrm>
        </p:spPr>
        <p:txBody>
          <a:bodyPr/>
          <a:lstStyle/>
          <a:p>
            <a:endParaRPr lang="el-GR"/>
          </a:p>
        </p:txBody>
      </p:sp>
      <p:sp>
        <p:nvSpPr>
          <p:cNvPr id="7" name="Slide Number Placeholder 6"/>
          <p:cNvSpPr>
            <a:spLocks noGrp="1"/>
          </p:cNvSpPr>
          <p:nvPr>
            <p:ph type="sldNum" sz="quarter" idx="12"/>
          </p:nvPr>
        </p:nvSpPr>
        <p:spPr>
          <a:xfrm>
            <a:off x="5687568" y="6375679"/>
            <a:ext cx="1234440" cy="345796"/>
          </a:xfrm>
        </p:spPr>
        <p:txBody>
          <a:bodyPr/>
          <a:lstStyle/>
          <a:p>
            <a:fld id="{541B68C5-3223-4BAF-9C48-4ECFBD21FFE0}" type="slidenum">
              <a:rPr lang="el-GR" smtClean="0"/>
              <a:t>‹#›</a:t>
            </a:fld>
            <a:endParaRPr lang="el-GR"/>
          </a:p>
        </p:txBody>
      </p:sp>
    </p:spTree>
    <p:extLst>
      <p:ext uri="{BB962C8B-B14F-4D97-AF65-F5344CB8AC3E}">
        <p14:creationId xmlns:p14="http://schemas.microsoft.com/office/powerpoint/2010/main" val="2277479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223B89FF-D5CC-442C-B455-CE6AAB4C3D4A}" type="datetimeFigureOut">
              <a:rPr lang="el-GR" smtClean="0"/>
              <a:t>14/1/2024</a:t>
            </a:fld>
            <a:endParaRPr lang="el-G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l-G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541B68C5-3223-4BAF-9C48-4ECFBD21FFE0}" type="slidenum">
              <a:rPr lang="el-GR" smtClean="0"/>
              <a:t>‹#›</a:t>
            </a:fld>
            <a:endParaRPr lang="el-G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0828653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hyperlink" Target="https://www.lib.auth.gr/sites/default/files/docs_files/APA-examples-gre.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60439A44-261B-46C0-8CF0-C1EA0DA972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639060" y="0"/>
            <a:ext cx="755294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15CCA7FB-2786-8FA2-6D5B-001A297646D0}"/>
              </a:ext>
            </a:extLst>
          </p:cNvPr>
          <p:cNvSpPr>
            <a:spLocks noGrp="1"/>
          </p:cNvSpPr>
          <p:nvPr>
            <p:ph type="ctrTitle"/>
          </p:nvPr>
        </p:nvSpPr>
        <p:spPr>
          <a:xfrm>
            <a:off x="5671909" y="1245983"/>
            <a:ext cx="5875694" cy="4369951"/>
          </a:xfrm>
        </p:spPr>
        <p:txBody>
          <a:bodyPr>
            <a:normAutofit/>
          </a:bodyPr>
          <a:lstStyle/>
          <a:p>
            <a:r>
              <a:rPr lang="el-GR" sz="4000" dirty="0"/>
              <a:t>Τι να </a:t>
            </a:r>
            <a:r>
              <a:rPr lang="el-GR" sz="4000" dirty="0" err="1"/>
              <a:t>προσεξω</a:t>
            </a:r>
            <a:r>
              <a:rPr lang="el-GR" sz="4000" dirty="0"/>
              <a:t> </a:t>
            </a:r>
            <a:r>
              <a:rPr lang="en-US" sz="4000" dirty="0"/>
              <a:t>o</a:t>
            </a:r>
            <a:r>
              <a:rPr lang="el-GR" sz="4000" dirty="0" err="1"/>
              <a:t>ταν</a:t>
            </a:r>
            <a:r>
              <a:rPr lang="el-GR" sz="4000" dirty="0"/>
              <a:t> </a:t>
            </a:r>
            <a:r>
              <a:rPr lang="el-GR" sz="4000" dirty="0" err="1"/>
              <a:t>κανω</a:t>
            </a:r>
            <a:r>
              <a:rPr lang="el-GR" sz="4000" dirty="0"/>
              <a:t> μια </a:t>
            </a:r>
            <a:r>
              <a:rPr lang="el-GR" sz="4000" dirty="0" err="1"/>
              <a:t>εργασια</a:t>
            </a:r>
            <a:r>
              <a:rPr lang="el-GR" sz="4000" dirty="0"/>
              <a:t>;</a:t>
            </a:r>
          </a:p>
        </p:txBody>
      </p:sp>
      <p:sp>
        <p:nvSpPr>
          <p:cNvPr id="3" name="Υπότιτλος 2">
            <a:extLst>
              <a:ext uri="{FF2B5EF4-FFF2-40B4-BE49-F238E27FC236}">
                <a16:creationId xmlns:a16="http://schemas.microsoft.com/office/drawing/2014/main" id="{7CCAC675-C6AA-8738-B3C6-8299D7BE4637}"/>
              </a:ext>
            </a:extLst>
          </p:cNvPr>
          <p:cNvSpPr>
            <a:spLocks noGrp="1"/>
          </p:cNvSpPr>
          <p:nvPr>
            <p:ph type="subTitle" idx="1"/>
          </p:nvPr>
        </p:nvSpPr>
        <p:spPr>
          <a:xfrm>
            <a:off x="5671910" y="5612016"/>
            <a:ext cx="5875692" cy="807071"/>
          </a:xfrm>
        </p:spPr>
        <p:txBody>
          <a:bodyPr>
            <a:normAutofit/>
          </a:bodyPr>
          <a:lstStyle/>
          <a:p>
            <a:pPr marL="0" marR="0" lvl="0" indent="0" algn="l" defTabSz="914400" rtl="0" eaLnBrk="1" fontAlgn="auto" latinLnBrk="0" hangingPunct="1">
              <a:lnSpc>
                <a:spcPct val="90000"/>
              </a:lnSpc>
              <a:spcBef>
                <a:spcPts val="1000"/>
              </a:spcBef>
              <a:spcAft>
                <a:spcPts val="1000"/>
              </a:spcAft>
              <a:buClr>
                <a:srgbClr val="2A2735">
                  <a:lumMod val="50000"/>
                  <a:lumOff val="50000"/>
                </a:srgbClr>
              </a:buClr>
              <a:buSzPct val="75000"/>
              <a:buFont typeface="Wingdings" panose="05000000000000000000" pitchFamily="2" charset="2"/>
              <a:buNone/>
              <a:tabLst/>
              <a:defRPr/>
            </a:pPr>
            <a:r>
              <a:rPr lang="el-GR" sz="1100" cap="none" spc="-50">
                <a:solidFill>
                  <a:schemeClr val="bg2"/>
                </a:solidFill>
                <a:latin typeface="Grandview"/>
              </a:rPr>
              <a:t>Ψυχολογία της Υγείας</a:t>
            </a:r>
            <a:endParaRPr kumimoji="0" lang="en-US" sz="1100" b="1" i="0" u="none" strike="noStrike" kern="1200" cap="none" spc="-50" normalizeH="0" baseline="0" noProof="0">
              <a:ln>
                <a:noFill/>
              </a:ln>
              <a:solidFill>
                <a:schemeClr val="bg2"/>
              </a:solidFill>
              <a:effectLst/>
              <a:uLnTx/>
              <a:uFillTx/>
              <a:latin typeface="Grandview"/>
              <a:ea typeface="+mn-ea"/>
              <a:cs typeface="+mn-cs"/>
            </a:endParaRPr>
          </a:p>
          <a:p>
            <a:pPr marL="0" marR="0" lvl="0" indent="0" algn="l" defTabSz="914400" rtl="0" eaLnBrk="1" fontAlgn="auto" latinLnBrk="0" hangingPunct="1">
              <a:lnSpc>
                <a:spcPct val="90000"/>
              </a:lnSpc>
              <a:spcBef>
                <a:spcPts val="1000"/>
              </a:spcBef>
              <a:spcAft>
                <a:spcPts val="1000"/>
              </a:spcAft>
              <a:buClr>
                <a:srgbClr val="2A2735">
                  <a:lumMod val="50000"/>
                  <a:lumOff val="50000"/>
                </a:srgbClr>
              </a:buClr>
              <a:buSzPct val="75000"/>
              <a:buFont typeface="Wingdings" panose="05000000000000000000" pitchFamily="2" charset="2"/>
              <a:buNone/>
              <a:tabLst/>
              <a:defRPr/>
            </a:pPr>
            <a:r>
              <a:rPr kumimoji="0" lang="en-US" sz="1100" b="0" i="0" u="none" strike="noStrike" kern="1200" cap="none" spc="-50" normalizeH="0" baseline="0" noProof="0">
                <a:ln>
                  <a:noFill/>
                </a:ln>
                <a:solidFill>
                  <a:schemeClr val="bg2"/>
                </a:solidFill>
                <a:effectLst/>
                <a:uLnTx/>
                <a:uFillTx/>
                <a:latin typeface="Grandview"/>
                <a:ea typeface="+mn-ea"/>
                <a:cs typeface="+mn-cs"/>
              </a:rPr>
              <a:t>Διδάσκουσα: Δρ. Μαρία Κάλφα</a:t>
            </a:r>
            <a:endParaRPr kumimoji="0" lang="en-US" sz="1100" b="0" i="0" u="none" strike="noStrike" kern="1200" cap="none" spc="0" normalizeH="0" baseline="0" noProof="0">
              <a:ln>
                <a:noFill/>
              </a:ln>
              <a:solidFill>
                <a:schemeClr val="bg2"/>
              </a:solidFill>
              <a:effectLst/>
              <a:uLnTx/>
              <a:uFillTx/>
              <a:latin typeface="Grandview"/>
              <a:ea typeface="+mn-ea"/>
              <a:cs typeface="+mn-cs"/>
            </a:endParaRPr>
          </a:p>
          <a:p>
            <a:pPr algn="l">
              <a:lnSpc>
                <a:spcPct val="90000"/>
              </a:lnSpc>
            </a:pPr>
            <a:endParaRPr lang="el-GR" sz="1100">
              <a:solidFill>
                <a:schemeClr val="bg2"/>
              </a:solidFill>
            </a:endParaRPr>
          </a:p>
        </p:txBody>
      </p:sp>
      <p:sp>
        <p:nvSpPr>
          <p:cNvPr id="16" name="Freeform 14">
            <a:extLst>
              <a:ext uri="{FF2B5EF4-FFF2-40B4-BE49-F238E27FC236}">
                <a16:creationId xmlns:a16="http://schemas.microsoft.com/office/drawing/2014/main" id="{C53C9684-61A3-4C3D-AA67-27CD34200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5282519" cy="6858000"/>
          </a:xfrm>
          <a:custGeom>
            <a:avLst/>
            <a:gdLst>
              <a:gd name="connsiteX0" fmla="*/ 0 w 4992864"/>
              <a:gd name="connsiteY0" fmla="*/ 0 h 6858000"/>
              <a:gd name="connsiteX1" fmla="*/ 4813476 w 4992864"/>
              <a:gd name="connsiteY1" fmla="*/ 0 h 6858000"/>
              <a:gd name="connsiteX2" fmla="*/ 4818239 w 4992864"/>
              <a:gd name="connsiteY2" fmla="*/ 66675 h 6858000"/>
              <a:gd name="connsiteX3" fmla="*/ 4826176 w 4992864"/>
              <a:gd name="connsiteY3" fmla="*/ 122237 h 6858000"/>
              <a:gd name="connsiteX4" fmla="*/ 4835701 w 4992864"/>
              <a:gd name="connsiteY4" fmla="*/ 174625 h 6858000"/>
              <a:gd name="connsiteX5" fmla="*/ 4851576 w 4992864"/>
              <a:gd name="connsiteY5" fmla="*/ 217487 h 6858000"/>
              <a:gd name="connsiteX6" fmla="*/ 4867451 w 4992864"/>
              <a:gd name="connsiteY6" fmla="*/ 260350 h 6858000"/>
              <a:gd name="connsiteX7" fmla="*/ 4886501 w 4992864"/>
              <a:gd name="connsiteY7" fmla="*/ 296862 h 6858000"/>
              <a:gd name="connsiteX8" fmla="*/ 4905551 w 4992864"/>
              <a:gd name="connsiteY8" fmla="*/ 334962 h 6858000"/>
              <a:gd name="connsiteX9" fmla="*/ 4923014 w 4992864"/>
              <a:gd name="connsiteY9" fmla="*/ 369887 h 6858000"/>
              <a:gd name="connsiteX10" fmla="*/ 4940476 w 4992864"/>
              <a:gd name="connsiteY10" fmla="*/ 409575 h 6858000"/>
              <a:gd name="connsiteX11" fmla="*/ 4956351 w 4992864"/>
              <a:gd name="connsiteY11" fmla="*/ 450850 h 6858000"/>
              <a:gd name="connsiteX12" fmla="*/ 4970639 w 4992864"/>
              <a:gd name="connsiteY12" fmla="*/ 496887 h 6858000"/>
              <a:gd name="connsiteX13" fmla="*/ 4981751 w 4992864"/>
              <a:gd name="connsiteY13" fmla="*/ 546100 h 6858000"/>
              <a:gd name="connsiteX14" fmla="*/ 4989689 w 4992864"/>
              <a:gd name="connsiteY14" fmla="*/ 606425 h 6858000"/>
              <a:gd name="connsiteX15" fmla="*/ 4992864 w 4992864"/>
              <a:gd name="connsiteY15" fmla="*/ 673100 h 6858000"/>
              <a:gd name="connsiteX16" fmla="*/ 4989689 w 4992864"/>
              <a:gd name="connsiteY16" fmla="*/ 744537 h 6858000"/>
              <a:gd name="connsiteX17" fmla="*/ 4981751 w 4992864"/>
              <a:gd name="connsiteY17" fmla="*/ 801687 h 6858000"/>
              <a:gd name="connsiteX18" fmla="*/ 4970639 w 4992864"/>
              <a:gd name="connsiteY18" fmla="*/ 854075 h 6858000"/>
              <a:gd name="connsiteX19" fmla="*/ 4956351 w 4992864"/>
              <a:gd name="connsiteY19" fmla="*/ 901700 h 6858000"/>
              <a:gd name="connsiteX20" fmla="*/ 4940476 w 4992864"/>
              <a:gd name="connsiteY20" fmla="*/ 942975 h 6858000"/>
              <a:gd name="connsiteX21" fmla="*/ 4921426 w 4992864"/>
              <a:gd name="connsiteY21" fmla="*/ 981075 h 6858000"/>
              <a:gd name="connsiteX22" fmla="*/ 4902376 w 4992864"/>
              <a:gd name="connsiteY22" fmla="*/ 1017587 h 6858000"/>
              <a:gd name="connsiteX23" fmla="*/ 4883326 w 4992864"/>
              <a:gd name="connsiteY23" fmla="*/ 1055687 h 6858000"/>
              <a:gd name="connsiteX24" fmla="*/ 4865864 w 4992864"/>
              <a:gd name="connsiteY24" fmla="*/ 1095375 h 6858000"/>
              <a:gd name="connsiteX25" fmla="*/ 4848401 w 4992864"/>
              <a:gd name="connsiteY25" fmla="*/ 1136650 h 6858000"/>
              <a:gd name="connsiteX26" fmla="*/ 4834114 w 4992864"/>
              <a:gd name="connsiteY26" fmla="*/ 1182687 h 6858000"/>
              <a:gd name="connsiteX27" fmla="*/ 4824589 w 4992864"/>
              <a:gd name="connsiteY27" fmla="*/ 1235075 h 6858000"/>
              <a:gd name="connsiteX28" fmla="*/ 4815064 w 4992864"/>
              <a:gd name="connsiteY28" fmla="*/ 1295400 h 6858000"/>
              <a:gd name="connsiteX29" fmla="*/ 4813476 w 4992864"/>
              <a:gd name="connsiteY29" fmla="*/ 1363662 h 6858000"/>
              <a:gd name="connsiteX30" fmla="*/ 4815064 w 4992864"/>
              <a:gd name="connsiteY30" fmla="*/ 1431925 h 6858000"/>
              <a:gd name="connsiteX31" fmla="*/ 4824589 w 4992864"/>
              <a:gd name="connsiteY31" fmla="*/ 1492250 h 6858000"/>
              <a:gd name="connsiteX32" fmla="*/ 4834114 w 4992864"/>
              <a:gd name="connsiteY32" fmla="*/ 1544637 h 6858000"/>
              <a:gd name="connsiteX33" fmla="*/ 4848401 w 4992864"/>
              <a:gd name="connsiteY33" fmla="*/ 1589087 h 6858000"/>
              <a:gd name="connsiteX34" fmla="*/ 4865864 w 4992864"/>
              <a:gd name="connsiteY34" fmla="*/ 1631950 h 6858000"/>
              <a:gd name="connsiteX35" fmla="*/ 4883326 w 4992864"/>
              <a:gd name="connsiteY35" fmla="*/ 1671637 h 6858000"/>
              <a:gd name="connsiteX36" fmla="*/ 4902376 w 4992864"/>
              <a:gd name="connsiteY36" fmla="*/ 1708150 h 6858000"/>
              <a:gd name="connsiteX37" fmla="*/ 4921426 w 4992864"/>
              <a:gd name="connsiteY37" fmla="*/ 1743075 h 6858000"/>
              <a:gd name="connsiteX38" fmla="*/ 4940476 w 4992864"/>
              <a:gd name="connsiteY38" fmla="*/ 1782762 h 6858000"/>
              <a:gd name="connsiteX39" fmla="*/ 4956351 w 4992864"/>
              <a:gd name="connsiteY39" fmla="*/ 1824037 h 6858000"/>
              <a:gd name="connsiteX40" fmla="*/ 4970639 w 4992864"/>
              <a:gd name="connsiteY40" fmla="*/ 1870075 h 6858000"/>
              <a:gd name="connsiteX41" fmla="*/ 4981751 w 4992864"/>
              <a:gd name="connsiteY41" fmla="*/ 1922462 h 6858000"/>
              <a:gd name="connsiteX42" fmla="*/ 4989689 w 4992864"/>
              <a:gd name="connsiteY42" fmla="*/ 1982787 h 6858000"/>
              <a:gd name="connsiteX43" fmla="*/ 4992864 w 4992864"/>
              <a:gd name="connsiteY43" fmla="*/ 2051050 h 6858000"/>
              <a:gd name="connsiteX44" fmla="*/ 4989689 w 4992864"/>
              <a:gd name="connsiteY44" fmla="*/ 2119312 h 6858000"/>
              <a:gd name="connsiteX45" fmla="*/ 4981751 w 4992864"/>
              <a:gd name="connsiteY45" fmla="*/ 2179637 h 6858000"/>
              <a:gd name="connsiteX46" fmla="*/ 4970639 w 4992864"/>
              <a:gd name="connsiteY46" fmla="*/ 2232025 h 6858000"/>
              <a:gd name="connsiteX47" fmla="*/ 4956351 w 4992864"/>
              <a:gd name="connsiteY47" fmla="*/ 2278062 h 6858000"/>
              <a:gd name="connsiteX48" fmla="*/ 4940476 w 4992864"/>
              <a:gd name="connsiteY48" fmla="*/ 2319337 h 6858000"/>
              <a:gd name="connsiteX49" fmla="*/ 4921426 w 4992864"/>
              <a:gd name="connsiteY49" fmla="*/ 2359025 h 6858000"/>
              <a:gd name="connsiteX50" fmla="*/ 4902376 w 4992864"/>
              <a:gd name="connsiteY50" fmla="*/ 2395537 h 6858000"/>
              <a:gd name="connsiteX51" fmla="*/ 4883326 w 4992864"/>
              <a:gd name="connsiteY51" fmla="*/ 2433637 h 6858000"/>
              <a:gd name="connsiteX52" fmla="*/ 4865864 w 4992864"/>
              <a:gd name="connsiteY52" fmla="*/ 2471737 h 6858000"/>
              <a:gd name="connsiteX53" fmla="*/ 4848401 w 4992864"/>
              <a:gd name="connsiteY53" fmla="*/ 2513012 h 6858000"/>
              <a:gd name="connsiteX54" fmla="*/ 4834114 w 4992864"/>
              <a:gd name="connsiteY54" fmla="*/ 2560637 h 6858000"/>
              <a:gd name="connsiteX55" fmla="*/ 4824589 w 4992864"/>
              <a:gd name="connsiteY55" fmla="*/ 2613025 h 6858000"/>
              <a:gd name="connsiteX56" fmla="*/ 4815064 w 4992864"/>
              <a:gd name="connsiteY56" fmla="*/ 2671762 h 6858000"/>
              <a:gd name="connsiteX57" fmla="*/ 4813476 w 4992864"/>
              <a:gd name="connsiteY57" fmla="*/ 2741612 h 6858000"/>
              <a:gd name="connsiteX58" fmla="*/ 4815064 w 4992864"/>
              <a:gd name="connsiteY58" fmla="*/ 2809875 h 6858000"/>
              <a:gd name="connsiteX59" fmla="*/ 4824589 w 4992864"/>
              <a:gd name="connsiteY59" fmla="*/ 2868612 h 6858000"/>
              <a:gd name="connsiteX60" fmla="*/ 4834114 w 4992864"/>
              <a:gd name="connsiteY60" fmla="*/ 2922587 h 6858000"/>
              <a:gd name="connsiteX61" fmla="*/ 4848401 w 4992864"/>
              <a:gd name="connsiteY61" fmla="*/ 2967037 h 6858000"/>
              <a:gd name="connsiteX62" fmla="*/ 4865864 w 4992864"/>
              <a:gd name="connsiteY62" fmla="*/ 3009900 h 6858000"/>
              <a:gd name="connsiteX63" fmla="*/ 4883326 w 4992864"/>
              <a:gd name="connsiteY63" fmla="*/ 3046412 h 6858000"/>
              <a:gd name="connsiteX64" fmla="*/ 4902376 w 4992864"/>
              <a:gd name="connsiteY64" fmla="*/ 3084512 h 6858000"/>
              <a:gd name="connsiteX65" fmla="*/ 4921426 w 4992864"/>
              <a:gd name="connsiteY65" fmla="*/ 3121025 h 6858000"/>
              <a:gd name="connsiteX66" fmla="*/ 4940476 w 4992864"/>
              <a:gd name="connsiteY66" fmla="*/ 3160712 h 6858000"/>
              <a:gd name="connsiteX67" fmla="*/ 4956351 w 4992864"/>
              <a:gd name="connsiteY67" fmla="*/ 3201987 h 6858000"/>
              <a:gd name="connsiteX68" fmla="*/ 4970639 w 4992864"/>
              <a:gd name="connsiteY68" fmla="*/ 3248025 h 6858000"/>
              <a:gd name="connsiteX69" fmla="*/ 4981751 w 4992864"/>
              <a:gd name="connsiteY69" fmla="*/ 3300412 h 6858000"/>
              <a:gd name="connsiteX70" fmla="*/ 4989689 w 4992864"/>
              <a:gd name="connsiteY70" fmla="*/ 3360737 h 6858000"/>
              <a:gd name="connsiteX71" fmla="*/ 4992864 w 4992864"/>
              <a:gd name="connsiteY71" fmla="*/ 3427412 h 6858000"/>
              <a:gd name="connsiteX72" fmla="*/ 4989689 w 4992864"/>
              <a:gd name="connsiteY72" fmla="*/ 3497262 h 6858000"/>
              <a:gd name="connsiteX73" fmla="*/ 4981751 w 4992864"/>
              <a:gd name="connsiteY73" fmla="*/ 3557587 h 6858000"/>
              <a:gd name="connsiteX74" fmla="*/ 4970639 w 4992864"/>
              <a:gd name="connsiteY74" fmla="*/ 3609975 h 6858000"/>
              <a:gd name="connsiteX75" fmla="*/ 4956351 w 4992864"/>
              <a:gd name="connsiteY75" fmla="*/ 3656012 h 6858000"/>
              <a:gd name="connsiteX76" fmla="*/ 4940476 w 4992864"/>
              <a:gd name="connsiteY76" fmla="*/ 3697287 h 6858000"/>
              <a:gd name="connsiteX77" fmla="*/ 4921426 w 4992864"/>
              <a:gd name="connsiteY77" fmla="*/ 3736975 h 6858000"/>
              <a:gd name="connsiteX78" fmla="*/ 4883326 w 4992864"/>
              <a:gd name="connsiteY78" fmla="*/ 3811587 h 6858000"/>
              <a:gd name="connsiteX79" fmla="*/ 4865864 w 4992864"/>
              <a:gd name="connsiteY79" fmla="*/ 3848100 h 6858000"/>
              <a:gd name="connsiteX80" fmla="*/ 4848401 w 4992864"/>
              <a:gd name="connsiteY80" fmla="*/ 3890962 h 6858000"/>
              <a:gd name="connsiteX81" fmla="*/ 4834114 w 4992864"/>
              <a:gd name="connsiteY81" fmla="*/ 3935412 h 6858000"/>
              <a:gd name="connsiteX82" fmla="*/ 4824589 w 4992864"/>
              <a:gd name="connsiteY82" fmla="*/ 3987800 h 6858000"/>
              <a:gd name="connsiteX83" fmla="*/ 4815064 w 4992864"/>
              <a:gd name="connsiteY83" fmla="*/ 4048125 h 6858000"/>
              <a:gd name="connsiteX84" fmla="*/ 4813476 w 4992864"/>
              <a:gd name="connsiteY84" fmla="*/ 4116387 h 6858000"/>
              <a:gd name="connsiteX85" fmla="*/ 4815064 w 4992864"/>
              <a:gd name="connsiteY85" fmla="*/ 4186237 h 6858000"/>
              <a:gd name="connsiteX86" fmla="*/ 4824589 w 4992864"/>
              <a:gd name="connsiteY86" fmla="*/ 4244975 h 6858000"/>
              <a:gd name="connsiteX87" fmla="*/ 4834114 w 4992864"/>
              <a:gd name="connsiteY87" fmla="*/ 4297362 h 6858000"/>
              <a:gd name="connsiteX88" fmla="*/ 4848401 w 4992864"/>
              <a:gd name="connsiteY88" fmla="*/ 4343400 h 6858000"/>
              <a:gd name="connsiteX89" fmla="*/ 4865864 w 4992864"/>
              <a:gd name="connsiteY89" fmla="*/ 4386262 h 6858000"/>
              <a:gd name="connsiteX90" fmla="*/ 4883326 w 4992864"/>
              <a:gd name="connsiteY90" fmla="*/ 4424362 h 6858000"/>
              <a:gd name="connsiteX91" fmla="*/ 4921426 w 4992864"/>
              <a:gd name="connsiteY91" fmla="*/ 4498975 h 6858000"/>
              <a:gd name="connsiteX92" fmla="*/ 4940476 w 4992864"/>
              <a:gd name="connsiteY92" fmla="*/ 4537075 h 6858000"/>
              <a:gd name="connsiteX93" fmla="*/ 4956351 w 4992864"/>
              <a:gd name="connsiteY93" fmla="*/ 4579937 h 6858000"/>
              <a:gd name="connsiteX94" fmla="*/ 4970639 w 4992864"/>
              <a:gd name="connsiteY94" fmla="*/ 4625975 h 6858000"/>
              <a:gd name="connsiteX95" fmla="*/ 4981751 w 4992864"/>
              <a:gd name="connsiteY95" fmla="*/ 4678362 h 6858000"/>
              <a:gd name="connsiteX96" fmla="*/ 4989689 w 4992864"/>
              <a:gd name="connsiteY96" fmla="*/ 4738687 h 6858000"/>
              <a:gd name="connsiteX97" fmla="*/ 4992864 w 4992864"/>
              <a:gd name="connsiteY97" fmla="*/ 4806950 h 6858000"/>
              <a:gd name="connsiteX98" fmla="*/ 4989689 w 4992864"/>
              <a:gd name="connsiteY98" fmla="*/ 4875212 h 6858000"/>
              <a:gd name="connsiteX99" fmla="*/ 4981751 w 4992864"/>
              <a:gd name="connsiteY99" fmla="*/ 4935537 h 6858000"/>
              <a:gd name="connsiteX100" fmla="*/ 4970639 w 4992864"/>
              <a:gd name="connsiteY100" fmla="*/ 4987925 h 6858000"/>
              <a:gd name="connsiteX101" fmla="*/ 4956351 w 4992864"/>
              <a:gd name="connsiteY101" fmla="*/ 5033962 h 6858000"/>
              <a:gd name="connsiteX102" fmla="*/ 4940476 w 4992864"/>
              <a:gd name="connsiteY102" fmla="*/ 5075237 h 6858000"/>
              <a:gd name="connsiteX103" fmla="*/ 4921426 w 4992864"/>
              <a:gd name="connsiteY103" fmla="*/ 5114925 h 6858000"/>
              <a:gd name="connsiteX104" fmla="*/ 4902376 w 4992864"/>
              <a:gd name="connsiteY104" fmla="*/ 5149850 h 6858000"/>
              <a:gd name="connsiteX105" fmla="*/ 4883326 w 4992864"/>
              <a:gd name="connsiteY105" fmla="*/ 5186362 h 6858000"/>
              <a:gd name="connsiteX106" fmla="*/ 4865864 w 4992864"/>
              <a:gd name="connsiteY106" fmla="*/ 5226050 h 6858000"/>
              <a:gd name="connsiteX107" fmla="*/ 4848401 w 4992864"/>
              <a:gd name="connsiteY107" fmla="*/ 5268912 h 6858000"/>
              <a:gd name="connsiteX108" fmla="*/ 4834114 w 4992864"/>
              <a:gd name="connsiteY108" fmla="*/ 5313362 h 6858000"/>
              <a:gd name="connsiteX109" fmla="*/ 4824589 w 4992864"/>
              <a:gd name="connsiteY109" fmla="*/ 5365750 h 6858000"/>
              <a:gd name="connsiteX110" fmla="*/ 4815064 w 4992864"/>
              <a:gd name="connsiteY110" fmla="*/ 5426075 h 6858000"/>
              <a:gd name="connsiteX111" fmla="*/ 4813476 w 4992864"/>
              <a:gd name="connsiteY111" fmla="*/ 5494337 h 6858000"/>
              <a:gd name="connsiteX112" fmla="*/ 4815064 w 4992864"/>
              <a:gd name="connsiteY112" fmla="*/ 5562600 h 6858000"/>
              <a:gd name="connsiteX113" fmla="*/ 4824589 w 4992864"/>
              <a:gd name="connsiteY113" fmla="*/ 5622925 h 6858000"/>
              <a:gd name="connsiteX114" fmla="*/ 4834114 w 4992864"/>
              <a:gd name="connsiteY114" fmla="*/ 5675312 h 6858000"/>
              <a:gd name="connsiteX115" fmla="*/ 4848401 w 4992864"/>
              <a:gd name="connsiteY115" fmla="*/ 5721350 h 6858000"/>
              <a:gd name="connsiteX116" fmla="*/ 4865864 w 4992864"/>
              <a:gd name="connsiteY116" fmla="*/ 5762625 h 6858000"/>
              <a:gd name="connsiteX117" fmla="*/ 4883326 w 4992864"/>
              <a:gd name="connsiteY117" fmla="*/ 5802312 h 6858000"/>
              <a:gd name="connsiteX118" fmla="*/ 4902376 w 4992864"/>
              <a:gd name="connsiteY118" fmla="*/ 5840412 h 6858000"/>
              <a:gd name="connsiteX119" fmla="*/ 4921426 w 4992864"/>
              <a:gd name="connsiteY119" fmla="*/ 5876925 h 6858000"/>
              <a:gd name="connsiteX120" fmla="*/ 4940476 w 4992864"/>
              <a:gd name="connsiteY120" fmla="*/ 5915025 h 6858000"/>
              <a:gd name="connsiteX121" fmla="*/ 4956351 w 4992864"/>
              <a:gd name="connsiteY121" fmla="*/ 5956300 h 6858000"/>
              <a:gd name="connsiteX122" fmla="*/ 4970639 w 4992864"/>
              <a:gd name="connsiteY122" fmla="*/ 6003925 h 6858000"/>
              <a:gd name="connsiteX123" fmla="*/ 4981751 w 4992864"/>
              <a:gd name="connsiteY123" fmla="*/ 6056312 h 6858000"/>
              <a:gd name="connsiteX124" fmla="*/ 4989689 w 4992864"/>
              <a:gd name="connsiteY124" fmla="*/ 6113462 h 6858000"/>
              <a:gd name="connsiteX125" fmla="*/ 4992864 w 4992864"/>
              <a:gd name="connsiteY125" fmla="*/ 6183312 h 6858000"/>
              <a:gd name="connsiteX126" fmla="*/ 4989689 w 4992864"/>
              <a:gd name="connsiteY126" fmla="*/ 6251575 h 6858000"/>
              <a:gd name="connsiteX127" fmla="*/ 4981751 w 4992864"/>
              <a:gd name="connsiteY127" fmla="*/ 6311900 h 6858000"/>
              <a:gd name="connsiteX128" fmla="*/ 4970639 w 4992864"/>
              <a:gd name="connsiteY128" fmla="*/ 6361112 h 6858000"/>
              <a:gd name="connsiteX129" fmla="*/ 4956351 w 4992864"/>
              <a:gd name="connsiteY129" fmla="*/ 6407150 h 6858000"/>
              <a:gd name="connsiteX130" fmla="*/ 4940476 w 4992864"/>
              <a:gd name="connsiteY130" fmla="*/ 6448425 h 6858000"/>
              <a:gd name="connsiteX131" fmla="*/ 4923014 w 4992864"/>
              <a:gd name="connsiteY131" fmla="*/ 6488112 h 6858000"/>
              <a:gd name="connsiteX132" fmla="*/ 4905551 w 4992864"/>
              <a:gd name="connsiteY132" fmla="*/ 6523037 h 6858000"/>
              <a:gd name="connsiteX133" fmla="*/ 4886501 w 4992864"/>
              <a:gd name="connsiteY133" fmla="*/ 6561137 h 6858000"/>
              <a:gd name="connsiteX134" fmla="*/ 4867451 w 4992864"/>
              <a:gd name="connsiteY134" fmla="*/ 6597650 h 6858000"/>
              <a:gd name="connsiteX135" fmla="*/ 4851576 w 4992864"/>
              <a:gd name="connsiteY135" fmla="*/ 6640512 h 6858000"/>
              <a:gd name="connsiteX136" fmla="*/ 4835701 w 4992864"/>
              <a:gd name="connsiteY136" fmla="*/ 6683375 h 6858000"/>
              <a:gd name="connsiteX137" fmla="*/ 4826176 w 4992864"/>
              <a:gd name="connsiteY137" fmla="*/ 6735762 h 6858000"/>
              <a:gd name="connsiteX138" fmla="*/ 4818239 w 4992864"/>
              <a:gd name="connsiteY138" fmla="*/ 6791325 h 6858000"/>
              <a:gd name="connsiteX139" fmla="*/ 4813476 w 4992864"/>
              <a:gd name="connsiteY139" fmla="*/ 6858000 h 6858000"/>
              <a:gd name="connsiteX140" fmla="*/ 0 w 4992864"/>
              <a:gd name="connsiteY14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4992864" h="6858000">
                <a:moveTo>
                  <a:pt x="0" y="0"/>
                </a:moveTo>
                <a:lnTo>
                  <a:pt x="4813476" y="0"/>
                </a:lnTo>
                <a:lnTo>
                  <a:pt x="4818239" y="66675"/>
                </a:lnTo>
                <a:lnTo>
                  <a:pt x="4826176" y="122237"/>
                </a:lnTo>
                <a:lnTo>
                  <a:pt x="4835701" y="174625"/>
                </a:lnTo>
                <a:lnTo>
                  <a:pt x="4851576" y="217487"/>
                </a:lnTo>
                <a:lnTo>
                  <a:pt x="4867451" y="260350"/>
                </a:lnTo>
                <a:lnTo>
                  <a:pt x="4886501" y="296862"/>
                </a:lnTo>
                <a:lnTo>
                  <a:pt x="4905551" y="334962"/>
                </a:lnTo>
                <a:lnTo>
                  <a:pt x="4923014" y="369887"/>
                </a:lnTo>
                <a:lnTo>
                  <a:pt x="4940476" y="409575"/>
                </a:lnTo>
                <a:lnTo>
                  <a:pt x="4956351" y="450850"/>
                </a:lnTo>
                <a:lnTo>
                  <a:pt x="4970639" y="496887"/>
                </a:lnTo>
                <a:lnTo>
                  <a:pt x="4981751" y="546100"/>
                </a:lnTo>
                <a:lnTo>
                  <a:pt x="4989689" y="606425"/>
                </a:lnTo>
                <a:lnTo>
                  <a:pt x="4992864" y="673100"/>
                </a:lnTo>
                <a:lnTo>
                  <a:pt x="4989689" y="744537"/>
                </a:lnTo>
                <a:lnTo>
                  <a:pt x="4981751" y="801687"/>
                </a:lnTo>
                <a:lnTo>
                  <a:pt x="4970639" y="854075"/>
                </a:lnTo>
                <a:lnTo>
                  <a:pt x="4956351" y="901700"/>
                </a:lnTo>
                <a:lnTo>
                  <a:pt x="4940476" y="942975"/>
                </a:lnTo>
                <a:lnTo>
                  <a:pt x="4921426" y="981075"/>
                </a:lnTo>
                <a:lnTo>
                  <a:pt x="4902376" y="1017587"/>
                </a:lnTo>
                <a:lnTo>
                  <a:pt x="4883326" y="1055687"/>
                </a:lnTo>
                <a:lnTo>
                  <a:pt x="4865864" y="1095375"/>
                </a:lnTo>
                <a:lnTo>
                  <a:pt x="4848401" y="1136650"/>
                </a:lnTo>
                <a:lnTo>
                  <a:pt x="4834114" y="1182687"/>
                </a:lnTo>
                <a:lnTo>
                  <a:pt x="4824589" y="1235075"/>
                </a:lnTo>
                <a:lnTo>
                  <a:pt x="4815064" y="1295400"/>
                </a:lnTo>
                <a:lnTo>
                  <a:pt x="4813476" y="1363662"/>
                </a:lnTo>
                <a:lnTo>
                  <a:pt x="4815064" y="1431925"/>
                </a:lnTo>
                <a:lnTo>
                  <a:pt x="4824589" y="1492250"/>
                </a:lnTo>
                <a:lnTo>
                  <a:pt x="4834114" y="1544637"/>
                </a:lnTo>
                <a:lnTo>
                  <a:pt x="4848401" y="1589087"/>
                </a:lnTo>
                <a:lnTo>
                  <a:pt x="4865864" y="1631950"/>
                </a:lnTo>
                <a:lnTo>
                  <a:pt x="4883326" y="1671637"/>
                </a:lnTo>
                <a:lnTo>
                  <a:pt x="4902376" y="1708150"/>
                </a:lnTo>
                <a:lnTo>
                  <a:pt x="4921426" y="1743075"/>
                </a:lnTo>
                <a:lnTo>
                  <a:pt x="4940476" y="1782762"/>
                </a:lnTo>
                <a:lnTo>
                  <a:pt x="4956351" y="1824037"/>
                </a:lnTo>
                <a:lnTo>
                  <a:pt x="4970639" y="1870075"/>
                </a:lnTo>
                <a:lnTo>
                  <a:pt x="4981751" y="1922462"/>
                </a:lnTo>
                <a:lnTo>
                  <a:pt x="4989689" y="1982787"/>
                </a:lnTo>
                <a:lnTo>
                  <a:pt x="4992864" y="2051050"/>
                </a:lnTo>
                <a:lnTo>
                  <a:pt x="4989689" y="2119312"/>
                </a:lnTo>
                <a:lnTo>
                  <a:pt x="4981751" y="2179637"/>
                </a:lnTo>
                <a:lnTo>
                  <a:pt x="4970639" y="2232025"/>
                </a:lnTo>
                <a:lnTo>
                  <a:pt x="4956351" y="2278062"/>
                </a:lnTo>
                <a:lnTo>
                  <a:pt x="4940476" y="2319337"/>
                </a:lnTo>
                <a:lnTo>
                  <a:pt x="4921426" y="2359025"/>
                </a:lnTo>
                <a:lnTo>
                  <a:pt x="4902376" y="2395537"/>
                </a:lnTo>
                <a:lnTo>
                  <a:pt x="4883326" y="2433637"/>
                </a:lnTo>
                <a:lnTo>
                  <a:pt x="4865864" y="2471737"/>
                </a:lnTo>
                <a:lnTo>
                  <a:pt x="4848401" y="2513012"/>
                </a:lnTo>
                <a:lnTo>
                  <a:pt x="4834114" y="2560637"/>
                </a:lnTo>
                <a:lnTo>
                  <a:pt x="4824589" y="2613025"/>
                </a:lnTo>
                <a:lnTo>
                  <a:pt x="4815064" y="2671762"/>
                </a:lnTo>
                <a:lnTo>
                  <a:pt x="4813476" y="2741612"/>
                </a:lnTo>
                <a:lnTo>
                  <a:pt x="4815064" y="2809875"/>
                </a:lnTo>
                <a:lnTo>
                  <a:pt x="4824589" y="2868612"/>
                </a:lnTo>
                <a:lnTo>
                  <a:pt x="4834114" y="2922587"/>
                </a:lnTo>
                <a:lnTo>
                  <a:pt x="4848401" y="2967037"/>
                </a:lnTo>
                <a:lnTo>
                  <a:pt x="4865864" y="3009900"/>
                </a:lnTo>
                <a:lnTo>
                  <a:pt x="4883326" y="3046412"/>
                </a:lnTo>
                <a:lnTo>
                  <a:pt x="4902376" y="3084512"/>
                </a:lnTo>
                <a:lnTo>
                  <a:pt x="4921426" y="3121025"/>
                </a:lnTo>
                <a:lnTo>
                  <a:pt x="4940476" y="3160712"/>
                </a:lnTo>
                <a:lnTo>
                  <a:pt x="4956351" y="3201987"/>
                </a:lnTo>
                <a:lnTo>
                  <a:pt x="4970639" y="3248025"/>
                </a:lnTo>
                <a:lnTo>
                  <a:pt x="4981751" y="3300412"/>
                </a:lnTo>
                <a:lnTo>
                  <a:pt x="4989689" y="3360737"/>
                </a:lnTo>
                <a:lnTo>
                  <a:pt x="4992864" y="3427412"/>
                </a:lnTo>
                <a:lnTo>
                  <a:pt x="4989689" y="3497262"/>
                </a:lnTo>
                <a:lnTo>
                  <a:pt x="4981751" y="3557587"/>
                </a:lnTo>
                <a:lnTo>
                  <a:pt x="4970639" y="3609975"/>
                </a:lnTo>
                <a:lnTo>
                  <a:pt x="4956351" y="3656012"/>
                </a:lnTo>
                <a:lnTo>
                  <a:pt x="4940476" y="3697287"/>
                </a:lnTo>
                <a:lnTo>
                  <a:pt x="4921426" y="3736975"/>
                </a:lnTo>
                <a:lnTo>
                  <a:pt x="4883326" y="3811587"/>
                </a:lnTo>
                <a:lnTo>
                  <a:pt x="4865864" y="3848100"/>
                </a:lnTo>
                <a:lnTo>
                  <a:pt x="4848401" y="3890962"/>
                </a:lnTo>
                <a:lnTo>
                  <a:pt x="4834114" y="3935412"/>
                </a:lnTo>
                <a:lnTo>
                  <a:pt x="4824589" y="3987800"/>
                </a:lnTo>
                <a:lnTo>
                  <a:pt x="4815064" y="4048125"/>
                </a:lnTo>
                <a:lnTo>
                  <a:pt x="4813476" y="4116387"/>
                </a:lnTo>
                <a:lnTo>
                  <a:pt x="4815064" y="4186237"/>
                </a:lnTo>
                <a:lnTo>
                  <a:pt x="4824589" y="4244975"/>
                </a:lnTo>
                <a:lnTo>
                  <a:pt x="4834114" y="4297362"/>
                </a:lnTo>
                <a:lnTo>
                  <a:pt x="4848401" y="4343400"/>
                </a:lnTo>
                <a:lnTo>
                  <a:pt x="4865864" y="4386262"/>
                </a:lnTo>
                <a:lnTo>
                  <a:pt x="4883326" y="4424362"/>
                </a:lnTo>
                <a:lnTo>
                  <a:pt x="4921426" y="4498975"/>
                </a:lnTo>
                <a:lnTo>
                  <a:pt x="4940476" y="4537075"/>
                </a:lnTo>
                <a:lnTo>
                  <a:pt x="4956351" y="4579937"/>
                </a:lnTo>
                <a:lnTo>
                  <a:pt x="4970639" y="4625975"/>
                </a:lnTo>
                <a:lnTo>
                  <a:pt x="4981751" y="4678362"/>
                </a:lnTo>
                <a:lnTo>
                  <a:pt x="4989689" y="4738687"/>
                </a:lnTo>
                <a:lnTo>
                  <a:pt x="4992864" y="4806950"/>
                </a:lnTo>
                <a:lnTo>
                  <a:pt x="4989689" y="4875212"/>
                </a:lnTo>
                <a:lnTo>
                  <a:pt x="4981751" y="4935537"/>
                </a:lnTo>
                <a:lnTo>
                  <a:pt x="4970639" y="4987925"/>
                </a:lnTo>
                <a:lnTo>
                  <a:pt x="4956351" y="5033962"/>
                </a:lnTo>
                <a:lnTo>
                  <a:pt x="4940476" y="5075237"/>
                </a:lnTo>
                <a:lnTo>
                  <a:pt x="4921426" y="5114925"/>
                </a:lnTo>
                <a:lnTo>
                  <a:pt x="4902376" y="5149850"/>
                </a:lnTo>
                <a:lnTo>
                  <a:pt x="4883326" y="5186362"/>
                </a:lnTo>
                <a:lnTo>
                  <a:pt x="4865864" y="5226050"/>
                </a:lnTo>
                <a:lnTo>
                  <a:pt x="4848401" y="5268912"/>
                </a:lnTo>
                <a:lnTo>
                  <a:pt x="4834114" y="5313362"/>
                </a:lnTo>
                <a:lnTo>
                  <a:pt x="4824589" y="5365750"/>
                </a:lnTo>
                <a:lnTo>
                  <a:pt x="4815064" y="5426075"/>
                </a:lnTo>
                <a:lnTo>
                  <a:pt x="4813476" y="5494337"/>
                </a:lnTo>
                <a:lnTo>
                  <a:pt x="4815064" y="5562600"/>
                </a:lnTo>
                <a:lnTo>
                  <a:pt x="4824589" y="5622925"/>
                </a:lnTo>
                <a:lnTo>
                  <a:pt x="4834114" y="5675312"/>
                </a:lnTo>
                <a:lnTo>
                  <a:pt x="4848401" y="5721350"/>
                </a:lnTo>
                <a:lnTo>
                  <a:pt x="4865864" y="5762625"/>
                </a:lnTo>
                <a:lnTo>
                  <a:pt x="4883326" y="5802312"/>
                </a:lnTo>
                <a:lnTo>
                  <a:pt x="4902376" y="5840412"/>
                </a:lnTo>
                <a:lnTo>
                  <a:pt x="4921426" y="5876925"/>
                </a:lnTo>
                <a:lnTo>
                  <a:pt x="4940476" y="5915025"/>
                </a:lnTo>
                <a:lnTo>
                  <a:pt x="4956351" y="5956300"/>
                </a:lnTo>
                <a:lnTo>
                  <a:pt x="4970639" y="6003925"/>
                </a:lnTo>
                <a:lnTo>
                  <a:pt x="4981751" y="6056312"/>
                </a:lnTo>
                <a:lnTo>
                  <a:pt x="4989689" y="6113462"/>
                </a:lnTo>
                <a:lnTo>
                  <a:pt x="4992864" y="6183312"/>
                </a:lnTo>
                <a:lnTo>
                  <a:pt x="4989689" y="6251575"/>
                </a:lnTo>
                <a:lnTo>
                  <a:pt x="4981751" y="6311900"/>
                </a:lnTo>
                <a:lnTo>
                  <a:pt x="4970639" y="6361112"/>
                </a:lnTo>
                <a:lnTo>
                  <a:pt x="4956351" y="6407150"/>
                </a:lnTo>
                <a:lnTo>
                  <a:pt x="4940476" y="6448425"/>
                </a:lnTo>
                <a:lnTo>
                  <a:pt x="4923014" y="6488112"/>
                </a:lnTo>
                <a:lnTo>
                  <a:pt x="4905551" y="6523037"/>
                </a:lnTo>
                <a:lnTo>
                  <a:pt x="4886501" y="6561137"/>
                </a:lnTo>
                <a:lnTo>
                  <a:pt x="4867451" y="6597650"/>
                </a:lnTo>
                <a:lnTo>
                  <a:pt x="4851576" y="6640512"/>
                </a:lnTo>
                <a:lnTo>
                  <a:pt x="4835701" y="6683375"/>
                </a:lnTo>
                <a:lnTo>
                  <a:pt x="4826176" y="6735762"/>
                </a:lnTo>
                <a:lnTo>
                  <a:pt x="4818239" y="6791325"/>
                </a:lnTo>
                <a:lnTo>
                  <a:pt x="4813476" y="6858000"/>
                </a:lnTo>
                <a:lnTo>
                  <a:pt x="0" y="6858000"/>
                </a:lnTo>
                <a:close/>
              </a:path>
            </a:pathLst>
          </a:custGeom>
          <a:solidFill>
            <a:schemeClr val="bg1"/>
          </a:solidFill>
          <a:ln w="0">
            <a:noFill/>
            <a:prstDash val="solid"/>
            <a:round/>
            <a:headEnd/>
            <a:tailEnd/>
          </a:ln>
        </p:spPr>
        <p:txBody>
          <a:bodyPr/>
          <a:lstStyle/>
          <a:p>
            <a:endParaRPr lang="el-GR"/>
          </a:p>
        </p:txBody>
      </p:sp>
      <p:pic>
        <p:nvPicPr>
          <p:cNvPr id="9" name="Εικόνα 8" descr="Εικόνα που περιέχει clipart&#10;&#10;Περιγραφή που δημιουργήθηκε αυτόματα">
            <a:extLst>
              <a:ext uri="{FF2B5EF4-FFF2-40B4-BE49-F238E27FC236}">
                <a16:creationId xmlns:a16="http://schemas.microsoft.com/office/drawing/2014/main" id="{4C993B6F-F407-9091-D9C6-DC21C6577E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4878" y="1536702"/>
            <a:ext cx="2221046" cy="4075314"/>
          </a:xfrm>
          <a:prstGeom prst="rect">
            <a:avLst/>
          </a:prstGeom>
        </p:spPr>
      </p:pic>
    </p:spTree>
    <p:extLst>
      <p:ext uri="{BB962C8B-B14F-4D97-AF65-F5344CB8AC3E}">
        <p14:creationId xmlns:p14="http://schemas.microsoft.com/office/powerpoint/2010/main" val="1593090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BF0A827-8FB4-349E-A053-127066E42B69}"/>
              </a:ext>
            </a:extLst>
          </p:cNvPr>
          <p:cNvSpPr>
            <a:spLocks noGrp="1"/>
          </p:cNvSpPr>
          <p:nvPr>
            <p:ph idx="1"/>
          </p:nvPr>
        </p:nvSpPr>
        <p:spPr>
          <a:xfrm>
            <a:off x="2549536" y="3099619"/>
            <a:ext cx="4964065" cy="3212592"/>
          </a:xfrm>
        </p:spPr>
        <p:txBody>
          <a:bodyPr>
            <a:normAutofit/>
          </a:bodyPr>
          <a:lstStyle/>
          <a:p>
            <a:pPr marL="0" indent="0">
              <a:buNone/>
            </a:pPr>
            <a:r>
              <a:rPr lang="el-GR" sz="4000" b="1" dirty="0">
                <a:solidFill>
                  <a:schemeClr val="tx1">
                    <a:lumMod val="85000"/>
                    <a:lumOff val="15000"/>
                  </a:schemeClr>
                </a:solidFill>
              </a:rPr>
              <a:t>Καλή επιτυχία!</a:t>
            </a:r>
          </a:p>
        </p:txBody>
      </p:sp>
      <p:pic>
        <p:nvPicPr>
          <p:cNvPr id="5" name="Εικόνα 4" descr="Εικόνα που περιέχει clipart, κούκλα, παιχνίδι&#10;&#10;Περιγραφή που δημιουργήθηκε αυτόματα">
            <a:extLst>
              <a:ext uri="{FF2B5EF4-FFF2-40B4-BE49-F238E27FC236}">
                <a16:creationId xmlns:a16="http://schemas.microsoft.com/office/drawing/2014/main" id="{4EEA7CC2-3875-2C57-739B-41B6D763B2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35097" y="2505891"/>
            <a:ext cx="2357497" cy="2357497"/>
          </a:xfrm>
          <a:prstGeom prst="rect">
            <a:avLst/>
          </a:prstGeom>
        </p:spPr>
      </p:pic>
    </p:spTree>
    <p:extLst>
      <p:ext uri="{BB962C8B-B14F-4D97-AF65-F5344CB8AC3E}">
        <p14:creationId xmlns:p14="http://schemas.microsoft.com/office/powerpoint/2010/main" val="1262190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9E3688-21B3-5704-482D-A1B779014811}"/>
              </a:ext>
            </a:extLst>
          </p:cNvPr>
          <p:cNvSpPr>
            <a:spLocks noGrp="1"/>
          </p:cNvSpPr>
          <p:nvPr>
            <p:ph type="title"/>
          </p:nvPr>
        </p:nvSpPr>
        <p:spPr>
          <a:xfrm>
            <a:off x="1251678" y="949642"/>
            <a:ext cx="4882422" cy="1492132"/>
          </a:xfrm>
        </p:spPr>
        <p:txBody>
          <a:bodyPr>
            <a:normAutofit/>
          </a:bodyPr>
          <a:lstStyle/>
          <a:p>
            <a:r>
              <a:rPr lang="en-US" dirty="0"/>
              <a:t>DONT’S</a:t>
            </a:r>
            <a:endParaRPr lang="el-GR" dirty="0"/>
          </a:p>
        </p:txBody>
      </p:sp>
      <p:sp>
        <p:nvSpPr>
          <p:cNvPr id="9" name="Content Placeholder 8">
            <a:extLst>
              <a:ext uri="{FF2B5EF4-FFF2-40B4-BE49-F238E27FC236}">
                <a16:creationId xmlns:a16="http://schemas.microsoft.com/office/drawing/2014/main" id="{6D0C41C6-35D2-F67C-2B9B-2EC795011A38}"/>
              </a:ext>
            </a:extLst>
          </p:cNvPr>
          <p:cNvSpPr>
            <a:spLocks noGrp="1"/>
          </p:cNvSpPr>
          <p:nvPr>
            <p:ph idx="1"/>
          </p:nvPr>
        </p:nvSpPr>
        <p:spPr>
          <a:xfrm>
            <a:off x="1251678" y="2667000"/>
            <a:ext cx="4964065" cy="3212592"/>
          </a:xfrm>
        </p:spPr>
        <p:txBody>
          <a:bodyPr>
            <a:normAutofit/>
          </a:bodyPr>
          <a:lstStyle/>
          <a:p>
            <a:pPr>
              <a:buFont typeface="Wingdings" panose="05000000000000000000" pitchFamily="2" charset="2"/>
              <a:buChar char="ü"/>
            </a:pPr>
            <a:r>
              <a:rPr lang="el-GR" dirty="0">
                <a:solidFill>
                  <a:schemeClr val="tx1">
                    <a:lumMod val="85000"/>
                    <a:lumOff val="15000"/>
                  </a:schemeClr>
                </a:solidFill>
              </a:rPr>
              <a:t>Δεν παραθέτω χωρίς παραπομπή.</a:t>
            </a:r>
          </a:p>
          <a:p>
            <a:pPr>
              <a:buFont typeface="Wingdings" panose="05000000000000000000" pitchFamily="2" charset="2"/>
              <a:buChar char="ü"/>
            </a:pPr>
            <a:endParaRPr lang="el-GR" dirty="0">
              <a:solidFill>
                <a:schemeClr val="tx1">
                  <a:lumMod val="85000"/>
                  <a:lumOff val="15000"/>
                </a:schemeClr>
              </a:solidFill>
            </a:endParaRPr>
          </a:p>
          <a:p>
            <a:pPr>
              <a:buFont typeface="Wingdings" panose="05000000000000000000" pitchFamily="2" charset="2"/>
              <a:buChar char="ü"/>
            </a:pPr>
            <a:r>
              <a:rPr lang="el-GR" dirty="0">
                <a:solidFill>
                  <a:schemeClr val="tx1">
                    <a:lumMod val="85000"/>
                    <a:lumOff val="15000"/>
                  </a:schemeClr>
                </a:solidFill>
              </a:rPr>
              <a:t>Δεν χρησιμοποιώ ως παραπομπή οποιοδήποτέ άρθρο ή ιστοσελίδα, αλλά επιστημονικά άρθρα ή βιβλία.</a:t>
            </a:r>
          </a:p>
          <a:p>
            <a:pPr>
              <a:buFont typeface="Wingdings" panose="05000000000000000000" pitchFamily="2" charset="2"/>
              <a:buChar char="ü"/>
            </a:pPr>
            <a:endParaRPr lang="el-GR" dirty="0">
              <a:solidFill>
                <a:schemeClr val="tx1">
                  <a:lumMod val="85000"/>
                  <a:lumOff val="15000"/>
                </a:schemeClr>
              </a:solidFill>
            </a:endParaRPr>
          </a:p>
          <a:p>
            <a:pPr>
              <a:buFont typeface="Wingdings" panose="05000000000000000000" pitchFamily="2" charset="2"/>
              <a:buChar char="ü"/>
            </a:pPr>
            <a:r>
              <a:rPr lang="el-GR" dirty="0">
                <a:solidFill>
                  <a:schemeClr val="tx1">
                    <a:lumMod val="85000"/>
                    <a:lumOff val="15000"/>
                  </a:schemeClr>
                </a:solidFill>
              </a:rPr>
              <a:t>Αποφεύγω τη λογοκλοπή και φροντίζω να τεκμηριώνω προσωπικά όσα γράφω.</a:t>
            </a:r>
          </a:p>
        </p:txBody>
      </p:sp>
      <p:pic>
        <p:nvPicPr>
          <p:cNvPr id="5" name="Θέση περιεχομένου 4" descr="Εικόνα που περιέχει κείμενο, στάση/στοπ, πινακίδα/σήμα, clipart&#10;&#10;Περιγραφή που δημιουργήθηκε αυτόματα">
            <a:extLst>
              <a:ext uri="{FF2B5EF4-FFF2-40B4-BE49-F238E27FC236}">
                <a16:creationId xmlns:a16="http://schemas.microsoft.com/office/drawing/2014/main" id="{4D6F84A5-6516-96F2-B90C-CC1C514CED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9261" y="1619392"/>
            <a:ext cx="3217333" cy="3217333"/>
          </a:xfrm>
          <a:prstGeom prst="rect">
            <a:avLst/>
          </a:prstGeom>
        </p:spPr>
      </p:pic>
    </p:spTree>
    <p:extLst>
      <p:ext uri="{BB962C8B-B14F-4D97-AF65-F5344CB8AC3E}">
        <p14:creationId xmlns:p14="http://schemas.microsoft.com/office/powerpoint/2010/main" val="2078124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5CF2A4D-3017-9CB2-56BF-3D7306D7E141}"/>
              </a:ext>
            </a:extLst>
          </p:cNvPr>
          <p:cNvSpPr>
            <a:spLocks noGrp="1"/>
          </p:cNvSpPr>
          <p:nvPr>
            <p:ph idx="1"/>
          </p:nvPr>
        </p:nvSpPr>
        <p:spPr>
          <a:xfrm>
            <a:off x="1170038" y="727587"/>
            <a:ext cx="11021962" cy="6263149"/>
          </a:xfrm>
        </p:spPr>
        <p:txBody>
          <a:bodyPr>
            <a:noAutofit/>
          </a:bodyPr>
          <a:lstStyle/>
          <a:p>
            <a:pPr marL="0" indent="0">
              <a:buNone/>
            </a:pPr>
            <a:r>
              <a:rPr lang="el-GR" sz="2800" b="1" u="sng" dirty="0">
                <a:solidFill>
                  <a:schemeClr val="tx1"/>
                </a:solidFill>
              </a:rPr>
              <a:t>Παραπομπές</a:t>
            </a:r>
            <a:r>
              <a:rPr lang="el-GR" sz="1600" dirty="0">
                <a:solidFill>
                  <a:schemeClr val="tx1"/>
                </a:solidFill>
              </a:rPr>
              <a:t> </a:t>
            </a:r>
            <a:endParaRPr lang="en-US" sz="1600" dirty="0">
              <a:solidFill>
                <a:schemeClr val="tx1"/>
              </a:solidFill>
            </a:endParaRPr>
          </a:p>
          <a:p>
            <a:pPr>
              <a:buFont typeface="Wingdings" panose="05000000000000000000" pitchFamily="2" charset="2"/>
              <a:buChar char="q"/>
            </a:pPr>
            <a:r>
              <a:rPr lang="el-GR" sz="1600" dirty="0">
                <a:solidFill>
                  <a:schemeClr val="tx1"/>
                </a:solidFill>
              </a:rPr>
              <a:t> </a:t>
            </a:r>
            <a:r>
              <a:rPr lang="el-GR" dirty="0">
                <a:solidFill>
                  <a:schemeClr val="tx1"/>
                </a:solidFill>
              </a:rPr>
              <a:t>Συντάξτε την παραπομπή σε παρένθεση χρησιμοποιώντας το επίθετο του/των συγγραφέα/ων και το έτος δημοσίευσης (παρενθετική παραπομπή). </a:t>
            </a:r>
            <a:endParaRPr lang="en-US" dirty="0">
              <a:solidFill>
                <a:schemeClr val="tx1"/>
              </a:solidFill>
            </a:endParaRPr>
          </a:p>
          <a:p>
            <a:pPr>
              <a:buFont typeface="Wingdings" panose="05000000000000000000" pitchFamily="2" charset="2"/>
              <a:buChar char="q"/>
            </a:pPr>
            <a:r>
              <a:rPr lang="el-GR" dirty="0">
                <a:solidFill>
                  <a:schemeClr val="tx1"/>
                </a:solidFill>
              </a:rPr>
              <a:t>Παράδειγμα: (Χριστοδούλου, 2014). </a:t>
            </a:r>
            <a:endParaRPr lang="en-US" dirty="0">
              <a:solidFill>
                <a:schemeClr val="tx1"/>
              </a:solidFill>
            </a:endParaRPr>
          </a:p>
          <a:p>
            <a:pPr>
              <a:buFont typeface="Wingdings" panose="05000000000000000000" pitchFamily="2" charset="2"/>
              <a:buChar char="q"/>
            </a:pPr>
            <a:r>
              <a:rPr lang="el-GR" dirty="0">
                <a:solidFill>
                  <a:schemeClr val="tx1"/>
                </a:solidFill>
              </a:rPr>
              <a:t>Αν το όνομα του συγγραφέα αποτελεί μέρος του κειμένου, παραλείψτε το από την παρένθεση (μη παρενθετική παραπομπή). Παράδειγμα: Σύμφωνα με τον Χριστοδούλου (2014) … . </a:t>
            </a:r>
            <a:endParaRPr lang="en-US" dirty="0">
              <a:solidFill>
                <a:schemeClr val="tx1"/>
              </a:solidFill>
            </a:endParaRPr>
          </a:p>
          <a:p>
            <a:pPr>
              <a:buFont typeface="Wingdings" panose="05000000000000000000" pitchFamily="2" charset="2"/>
              <a:buChar char="q"/>
            </a:pPr>
            <a:r>
              <a:rPr lang="el-GR" dirty="0">
                <a:solidFill>
                  <a:schemeClr val="tx1"/>
                </a:solidFill>
              </a:rPr>
              <a:t>Αν στην εργασία σας παραθέτετε αυτολεξεί μέρος ενός έργου, εσωκλείστε το παρατιθέμενο κείμενο σε εισαγωγικά χωρίς να κάνετε την παραμικρή αλλαγή (ούτε στη στίξη) και αναφέρετε στην αντίστοιχη παραπομπή την ακριβή σελίδα που εντοπίσατε το κείμενο. Παράδειγμα: (Χριστοδούλου, 2014, σ. 35).</a:t>
            </a:r>
            <a:endParaRPr lang="en-US" dirty="0">
              <a:solidFill>
                <a:schemeClr val="tx1"/>
              </a:solidFill>
            </a:endParaRPr>
          </a:p>
        </p:txBody>
      </p:sp>
    </p:spTree>
    <p:extLst>
      <p:ext uri="{BB962C8B-B14F-4D97-AF65-F5344CB8AC3E}">
        <p14:creationId xmlns:p14="http://schemas.microsoft.com/office/powerpoint/2010/main" val="3797450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90A802-8716-6456-3C3A-4DF35A6094E1}"/>
              </a:ext>
            </a:extLst>
          </p:cNvPr>
          <p:cNvSpPr>
            <a:spLocks noGrp="1"/>
          </p:cNvSpPr>
          <p:nvPr>
            <p:ph type="title"/>
          </p:nvPr>
        </p:nvSpPr>
        <p:spPr/>
        <p:txBody>
          <a:bodyPr anchor="ctr">
            <a:normAutofit/>
          </a:bodyPr>
          <a:lstStyle/>
          <a:p>
            <a:r>
              <a:rPr kumimoji="0" lang="el-GR" b="1" i="0" u="sng" strike="noStrike" kern="1200" cap="none" spc="0" normalizeH="0" baseline="0" noProof="0">
                <a:ln>
                  <a:noFill/>
                </a:ln>
                <a:effectLst/>
                <a:uLnTx/>
                <a:uFillTx/>
                <a:latin typeface="Corbel" panose="020B0503020204020204" pitchFamily="34" charset="0"/>
                <a:ea typeface="+mn-ea"/>
                <a:cs typeface="+mn-cs"/>
              </a:rPr>
              <a:t>Παραπομπές</a:t>
            </a:r>
            <a:endParaRPr lang="el-GR"/>
          </a:p>
        </p:txBody>
      </p:sp>
      <p:graphicFrame>
        <p:nvGraphicFramePr>
          <p:cNvPr id="5" name="Θέση περιεχομένου 2">
            <a:extLst>
              <a:ext uri="{FF2B5EF4-FFF2-40B4-BE49-F238E27FC236}">
                <a16:creationId xmlns:a16="http://schemas.microsoft.com/office/drawing/2014/main" id="{F3C90282-AF4E-7680-2858-999EF88D9DC1}"/>
              </a:ext>
            </a:extLst>
          </p:cNvPr>
          <p:cNvGraphicFramePr>
            <a:graphicFrameLocks noGrp="1"/>
          </p:cNvGraphicFramePr>
          <p:nvPr>
            <p:ph idx="1"/>
            <p:extLst>
              <p:ext uri="{D42A27DB-BD31-4B8C-83A1-F6EECF244321}">
                <p14:modId xmlns:p14="http://schemas.microsoft.com/office/powerpoint/2010/main" val="3171366572"/>
              </p:ext>
            </p:extLst>
          </p:nvPr>
        </p:nvGraphicFramePr>
        <p:xfrm>
          <a:off x="1250950" y="2286000"/>
          <a:ext cx="10179050" cy="3594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9037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1148D6-84EA-D412-381D-A7B1965A153B}"/>
              </a:ext>
            </a:extLst>
          </p:cNvPr>
          <p:cNvSpPr>
            <a:spLocks noGrp="1"/>
          </p:cNvSpPr>
          <p:nvPr>
            <p:ph type="title"/>
          </p:nvPr>
        </p:nvSpPr>
        <p:spPr/>
        <p:txBody>
          <a:bodyPr anchor="ctr">
            <a:normAutofit/>
          </a:bodyPr>
          <a:lstStyle/>
          <a:p>
            <a:pPr algn="ctr"/>
            <a:r>
              <a:rPr lang="el-GR" dirty="0" err="1"/>
              <a:t>Δομη</a:t>
            </a:r>
            <a:endParaRPr lang="el-GR" dirty="0"/>
          </a:p>
        </p:txBody>
      </p:sp>
      <p:graphicFrame>
        <p:nvGraphicFramePr>
          <p:cNvPr id="5" name="Θέση περιεχομένου 2">
            <a:extLst>
              <a:ext uri="{FF2B5EF4-FFF2-40B4-BE49-F238E27FC236}">
                <a16:creationId xmlns:a16="http://schemas.microsoft.com/office/drawing/2014/main" id="{7FE0A9C4-9BC2-1183-4EDF-A4EB96BF9452}"/>
              </a:ext>
            </a:extLst>
          </p:cNvPr>
          <p:cNvGraphicFramePr>
            <a:graphicFrameLocks noGrp="1"/>
          </p:cNvGraphicFramePr>
          <p:nvPr>
            <p:ph idx="1"/>
            <p:extLst>
              <p:ext uri="{D42A27DB-BD31-4B8C-83A1-F6EECF244321}">
                <p14:modId xmlns:p14="http://schemas.microsoft.com/office/powerpoint/2010/main" val="853995992"/>
              </p:ext>
            </p:extLst>
          </p:nvPr>
        </p:nvGraphicFramePr>
        <p:xfrm>
          <a:off x="1250950" y="2286000"/>
          <a:ext cx="10179050" cy="35941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31398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6EF7B2-1638-DA4C-AA06-3A8204C2D6A6}"/>
              </a:ext>
            </a:extLst>
          </p:cNvPr>
          <p:cNvSpPr>
            <a:spLocks noGrp="1"/>
          </p:cNvSpPr>
          <p:nvPr>
            <p:ph type="title"/>
          </p:nvPr>
        </p:nvSpPr>
        <p:spPr/>
        <p:txBody>
          <a:bodyPr anchor="ctr">
            <a:normAutofit/>
          </a:bodyPr>
          <a:lstStyle/>
          <a:p>
            <a:pPr algn="ctr"/>
            <a:r>
              <a:rPr lang="el-GR" dirty="0" err="1"/>
              <a:t>βιβλιογραφια</a:t>
            </a:r>
            <a:endParaRPr lang="el-GR" dirty="0"/>
          </a:p>
        </p:txBody>
      </p:sp>
      <p:graphicFrame>
        <p:nvGraphicFramePr>
          <p:cNvPr id="5" name="Θέση περιεχομένου 2">
            <a:extLst>
              <a:ext uri="{FF2B5EF4-FFF2-40B4-BE49-F238E27FC236}">
                <a16:creationId xmlns:a16="http://schemas.microsoft.com/office/drawing/2014/main" id="{66C72C27-3955-DC81-2DCA-2C9413C7E475}"/>
              </a:ext>
            </a:extLst>
          </p:cNvPr>
          <p:cNvGraphicFramePr>
            <a:graphicFrameLocks noGrp="1"/>
          </p:cNvGraphicFramePr>
          <p:nvPr>
            <p:ph idx="1"/>
            <p:extLst>
              <p:ext uri="{D42A27DB-BD31-4B8C-83A1-F6EECF244321}">
                <p14:modId xmlns:p14="http://schemas.microsoft.com/office/powerpoint/2010/main" val="1890441932"/>
              </p:ext>
            </p:extLst>
          </p:nvPr>
        </p:nvGraphicFramePr>
        <p:xfrm>
          <a:off x="1250950" y="2286000"/>
          <a:ext cx="10179050" cy="3594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7519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939E4AC-02CF-272C-8796-85E377621E19}"/>
              </a:ext>
            </a:extLst>
          </p:cNvPr>
          <p:cNvSpPr>
            <a:spLocks noGrp="1"/>
          </p:cNvSpPr>
          <p:nvPr>
            <p:ph idx="1"/>
          </p:nvPr>
        </p:nvSpPr>
        <p:spPr>
          <a:xfrm>
            <a:off x="1182852" y="703007"/>
            <a:ext cx="10143909" cy="5579806"/>
          </a:xfrm>
        </p:spPr>
        <p:txBody>
          <a:bodyPr>
            <a:normAutofit fontScale="85000" lnSpcReduction="10000"/>
          </a:bodyPr>
          <a:lstStyle/>
          <a:p>
            <a:r>
              <a:rPr lang="el-GR" b="1" u="sng" dirty="0">
                <a:solidFill>
                  <a:schemeClr val="tx1"/>
                </a:solidFill>
              </a:rPr>
              <a:t>Άρθρα περιοδικών</a:t>
            </a:r>
          </a:p>
          <a:p>
            <a:pPr marL="0" indent="0">
              <a:buNone/>
            </a:pPr>
            <a:r>
              <a:rPr lang="el-GR" dirty="0">
                <a:solidFill>
                  <a:schemeClr val="tx1"/>
                </a:solidFill>
              </a:rPr>
              <a:t>Επώνυμο, Ό. Ό., Επώνυμο, Ό. Ό., &amp; Επώνυμο, Ό. Ό. (έτος έκδοσης). Τίτλος. </a:t>
            </a:r>
            <a:r>
              <a:rPr lang="el-GR" i="1" dirty="0">
                <a:solidFill>
                  <a:schemeClr val="tx1"/>
                </a:solidFill>
              </a:rPr>
              <a:t>Τίτλος Περιοδικού, Τόμος(τεύχος)</a:t>
            </a:r>
            <a:r>
              <a:rPr lang="el-GR" dirty="0">
                <a:solidFill>
                  <a:schemeClr val="tx1"/>
                </a:solidFill>
              </a:rPr>
              <a:t>, σελίδες. </a:t>
            </a:r>
            <a:r>
              <a:rPr lang="el-GR" dirty="0" err="1">
                <a:solidFill>
                  <a:schemeClr val="tx1"/>
                </a:solidFill>
              </a:rPr>
              <a:t>doi:xx.xxxxx</a:t>
            </a:r>
            <a:r>
              <a:rPr lang="el-GR" dirty="0">
                <a:solidFill>
                  <a:schemeClr val="tx1"/>
                </a:solidFill>
              </a:rPr>
              <a:t>/</a:t>
            </a:r>
            <a:r>
              <a:rPr lang="el-GR" dirty="0" err="1">
                <a:solidFill>
                  <a:schemeClr val="tx1"/>
                </a:solidFill>
              </a:rPr>
              <a:t>xxxxxx</a:t>
            </a:r>
            <a:endParaRPr lang="el-GR" dirty="0">
              <a:solidFill>
                <a:schemeClr val="tx1"/>
              </a:solidFill>
            </a:endParaRPr>
          </a:p>
          <a:p>
            <a:endParaRPr lang="el-GR" dirty="0">
              <a:solidFill>
                <a:schemeClr val="tx1"/>
              </a:solidFill>
            </a:endParaRPr>
          </a:p>
          <a:p>
            <a:pPr marL="0" indent="0">
              <a:buNone/>
            </a:pPr>
            <a:r>
              <a:rPr lang="el-GR" b="1" dirty="0">
                <a:solidFill>
                  <a:schemeClr val="tx1"/>
                </a:solidFill>
              </a:rPr>
              <a:t>Προσοχή! Στο άρθρο σε πλάγια μορφή βάζουμε το τίτλο του περιοδικό, όχι του άρθρου.</a:t>
            </a:r>
          </a:p>
          <a:p>
            <a:pPr marL="0" indent="0">
              <a:buNone/>
            </a:pPr>
            <a:endParaRPr lang="el-GR" dirty="0">
              <a:solidFill>
                <a:schemeClr val="tx1"/>
              </a:solidFill>
            </a:endParaRPr>
          </a:p>
          <a:p>
            <a:r>
              <a:rPr lang="el-GR" b="1" u="sng" dirty="0">
                <a:solidFill>
                  <a:schemeClr val="tx1"/>
                </a:solidFill>
              </a:rPr>
              <a:t>Βιβλίο</a:t>
            </a:r>
            <a:r>
              <a:rPr lang="el-GR" dirty="0">
                <a:solidFill>
                  <a:schemeClr val="tx1"/>
                </a:solidFill>
              </a:rPr>
              <a:t> </a:t>
            </a:r>
          </a:p>
          <a:p>
            <a:pPr marL="0" indent="0">
              <a:buNone/>
            </a:pPr>
            <a:r>
              <a:rPr lang="el-GR" dirty="0">
                <a:solidFill>
                  <a:schemeClr val="tx1"/>
                </a:solidFill>
              </a:rPr>
              <a:t>Επώνυμο, Ό. Ό., Επώνυμο, Ό. Ό. &amp; Επώνυμο, Ό. Ό. (έτος έκδοσης). </a:t>
            </a:r>
            <a:r>
              <a:rPr lang="el-GR" i="1" dirty="0">
                <a:solidFill>
                  <a:schemeClr val="tx1"/>
                </a:solidFill>
              </a:rPr>
              <a:t>Τίτλος βιβλίου</a:t>
            </a:r>
            <a:r>
              <a:rPr lang="el-GR" dirty="0">
                <a:solidFill>
                  <a:schemeClr val="tx1"/>
                </a:solidFill>
              </a:rPr>
              <a:t>: υπότιτλος. Τόπος έκδοσης: Εκδότης</a:t>
            </a:r>
          </a:p>
          <a:p>
            <a:endParaRPr lang="el-GR" dirty="0">
              <a:solidFill>
                <a:schemeClr val="tx1"/>
              </a:solidFill>
            </a:endParaRPr>
          </a:p>
          <a:p>
            <a:pPr marL="0" indent="0">
              <a:buNone/>
            </a:pPr>
            <a:r>
              <a:rPr lang="el-GR" b="1" dirty="0">
                <a:solidFill>
                  <a:schemeClr val="tx1"/>
                </a:solidFill>
              </a:rPr>
              <a:t>Προσοχή! Στο βιβλίο σε πλάγια μορφή βάζουμε τον τίτλο του βιβλίου.</a:t>
            </a:r>
          </a:p>
          <a:p>
            <a:endParaRPr lang="el-GR" b="1" dirty="0">
              <a:solidFill>
                <a:schemeClr val="tx1"/>
              </a:solidFill>
            </a:endParaRPr>
          </a:p>
          <a:p>
            <a:r>
              <a:rPr lang="el-GR" b="1" u="sng" dirty="0">
                <a:solidFill>
                  <a:schemeClr val="tx1"/>
                </a:solidFill>
              </a:rPr>
              <a:t>Διαδικτυακές πηγές </a:t>
            </a:r>
          </a:p>
          <a:p>
            <a:pPr marL="0" indent="0">
              <a:buNone/>
            </a:pPr>
            <a:r>
              <a:rPr lang="el-GR" dirty="0">
                <a:solidFill>
                  <a:schemeClr val="tx1"/>
                </a:solidFill>
              </a:rPr>
              <a:t>Επίθετο, Ό. Ό. (χρονιά). Τίτλος. Ανακτήθηκε από: ηλεκτρονική διεύθυνση </a:t>
            </a:r>
            <a:r>
              <a:rPr lang="el-GR" dirty="0" err="1">
                <a:solidFill>
                  <a:schemeClr val="tx1"/>
                </a:solidFill>
              </a:rPr>
              <a:t>url</a:t>
            </a:r>
            <a:endParaRPr lang="el-GR" dirty="0">
              <a:solidFill>
                <a:schemeClr val="tx1"/>
              </a:solidFill>
            </a:endParaRPr>
          </a:p>
          <a:p>
            <a:pPr marL="0" indent="0">
              <a:buNone/>
            </a:pPr>
            <a:endParaRPr lang="el-GR" b="1" dirty="0">
              <a:solidFill>
                <a:schemeClr val="tx1"/>
              </a:solidFill>
            </a:endParaRPr>
          </a:p>
          <a:p>
            <a:r>
              <a:rPr lang="el-GR" b="1" dirty="0">
                <a:solidFill>
                  <a:schemeClr val="tx1"/>
                </a:solidFill>
              </a:rPr>
              <a:t>Αναλυτικότερα: </a:t>
            </a:r>
            <a:r>
              <a:rPr lang="en-US" b="1" dirty="0">
                <a:solidFill>
                  <a:schemeClr val="tx1"/>
                </a:solidFill>
                <a:hlinkClick r:id="rId2">
                  <a:extLst>
                    <a:ext uri="{A12FA001-AC4F-418D-AE19-62706E023703}">
                      <ahyp:hlinkClr xmlns:ahyp="http://schemas.microsoft.com/office/drawing/2018/hyperlinkcolor" val="tx"/>
                    </a:ext>
                  </a:extLst>
                </a:hlinkClick>
              </a:rPr>
              <a:t>https://www.lib.auth.gr/sites/default/files/docs_files/APA-examples-gre.pdf</a:t>
            </a:r>
            <a:endParaRPr lang="el-GR" b="1" dirty="0">
              <a:solidFill>
                <a:schemeClr val="tx1"/>
              </a:solidFill>
            </a:endParaRPr>
          </a:p>
          <a:p>
            <a:endParaRPr lang="el-GR" b="1" dirty="0"/>
          </a:p>
          <a:p>
            <a:endParaRPr lang="el-GR" b="1" dirty="0"/>
          </a:p>
        </p:txBody>
      </p:sp>
    </p:spTree>
    <p:extLst>
      <p:ext uri="{BB962C8B-B14F-4D97-AF65-F5344CB8AC3E}">
        <p14:creationId xmlns:p14="http://schemas.microsoft.com/office/powerpoint/2010/main" val="4287448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981F61-1648-96FF-11FF-8DD1D5D686E6}"/>
              </a:ext>
            </a:extLst>
          </p:cNvPr>
          <p:cNvSpPr>
            <a:spLocks noGrp="1"/>
          </p:cNvSpPr>
          <p:nvPr>
            <p:ph type="title"/>
          </p:nvPr>
        </p:nvSpPr>
        <p:spPr>
          <a:xfrm>
            <a:off x="1251678" y="382385"/>
            <a:ext cx="10178322" cy="856480"/>
          </a:xfrm>
        </p:spPr>
        <p:txBody>
          <a:bodyPr/>
          <a:lstStyle/>
          <a:p>
            <a:r>
              <a:rPr lang="el-GR" dirty="0" err="1"/>
              <a:t>προσοχη</a:t>
            </a:r>
            <a:endParaRPr lang="el-GR" dirty="0"/>
          </a:p>
        </p:txBody>
      </p:sp>
      <p:sp>
        <p:nvSpPr>
          <p:cNvPr id="3" name="Θέση περιεχομένου 2">
            <a:extLst>
              <a:ext uri="{FF2B5EF4-FFF2-40B4-BE49-F238E27FC236}">
                <a16:creationId xmlns:a16="http://schemas.microsoft.com/office/drawing/2014/main" id="{390F61EE-1950-B9A0-D4F6-37EDB193E21A}"/>
              </a:ext>
            </a:extLst>
          </p:cNvPr>
          <p:cNvSpPr>
            <a:spLocks noGrp="1"/>
          </p:cNvSpPr>
          <p:nvPr>
            <p:ph idx="1"/>
          </p:nvPr>
        </p:nvSpPr>
        <p:spPr>
          <a:xfrm>
            <a:off x="1435509" y="1809135"/>
            <a:ext cx="10358284" cy="4031129"/>
          </a:xfrm>
        </p:spPr>
        <p:txBody>
          <a:bodyPr>
            <a:normAutofit lnSpcReduction="10000"/>
          </a:bodyPr>
          <a:lstStyle/>
          <a:p>
            <a:pPr>
              <a:buFont typeface="Wingdings" panose="05000000000000000000" pitchFamily="2" charset="2"/>
              <a:buChar char="ü"/>
            </a:pPr>
            <a:r>
              <a:rPr lang="el-GR" dirty="0">
                <a:solidFill>
                  <a:schemeClr val="tx1"/>
                </a:solidFill>
              </a:rPr>
              <a:t>Στα άρθρα προσθέτουμε στο τέλος τις σελίδες.</a:t>
            </a:r>
          </a:p>
          <a:p>
            <a:pPr>
              <a:buFont typeface="Wingdings" panose="05000000000000000000" pitchFamily="2" charset="2"/>
              <a:buChar char="ü"/>
            </a:pPr>
            <a:endParaRPr lang="el-GR" dirty="0">
              <a:solidFill>
                <a:schemeClr val="tx1"/>
              </a:solidFill>
            </a:endParaRPr>
          </a:p>
          <a:p>
            <a:pPr>
              <a:buFont typeface="Wingdings" panose="05000000000000000000" pitchFamily="2" charset="2"/>
              <a:buChar char="ü"/>
            </a:pPr>
            <a:r>
              <a:rPr lang="el-GR" dirty="0">
                <a:solidFill>
                  <a:schemeClr val="tx1"/>
                </a:solidFill>
              </a:rPr>
              <a:t>Ξεκινάμε πάντα με το επώνυμο του συγγραφέα.</a:t>
            </a:r>
          </a:p>
          <a:p>
            <a:pPr>
              <a:buFont typeface="Wingdings" panose="05000000000000000000" pitchFamily="2" charset="2"/>
              <a:buChar char="ü"/>
            </a:pPr>
            <a:endParaRPr lang="el-GR" dirty="0">
              <a:solidFill>
                <a:schemeClr val="tx1"/>
              </a:solidFill>
            </a:endParaRPr>
          </a:p>
          <a:p>
            <a:pPr>
              <a:buFont typeface="Wingdings" panose="05000000000000000000" pitchFamily="2" charset="2"/>
              <a:buChar char="ü"/>
            </a:pPr>
            <a:r>
              <a:rPr lang="el-GR" dirty="0">
                <a:solidFill>
                  <a:schemeClr val="tx1"/>
                </a:solidFill>
              </a:rPr>
              <a:t>Όταν οι συγγραφείς είναι πάνω από δύο αναφερόμαστε ως εξής π.χ.</a:t>
            </a:r>
          </a:p>
          <a:p>
            <a:pPr marL="0" indent="0">
              <a:buNone/>
            </a:pPr>
            <a:r>
              <a:rPr lang="el-GR" dirty="0">
                <a:solidFill>
                  <a:schemeClr val="tx1"/>
                </a:solidFill>
              </a:rPr>
              <a:t>Παπαδόπουλος, κ.α. </a:t>
            </a:r>
          </a:p>
          <a:p>
            <a:pPr marL="0" indent="0">
              <a:buNone/>
            </a:pPr>
            <a:r>
              <a:rPr lang="en-US" dirty="0">
                <a:solidFill>
                  <a:schemeClr val="tx1"/>
                </a:solidFill>
              </a:rPr>
              <a:t>Papadopoulos, et. al. (</a:t>
            </a:r>
            <a:r>
              <a:rPr lang="el-GR" dirty="0">
                <a:solidFill>
                  <a:schemeClr val="tx1"/>
                </a:solidFill>
              </a:rPr>
              <a:t>στα αγγλικά</a:t>
            </a:r>
            <a:r>
              <a:rPr lang="en-US" dirty="0">
                <a:solidFill>
                  <a:schemeClr val="tx1"/>
                </a:solidFill>
              </a:rPr>
              <a:t>)</a:t>
            </a:r>
          </a:p>
          <a:p>
            <a:pPr>
              <a:buFont typeface="Wingdings" panose="05000000000000000000" pitchFamily="2" charset="2"/>
              <a:buChar char="ü"/>
            </a:pPr>
            <a:endParaRPr lang="en-US" dirty="0">
              <a:solidFill>
                <a:schemeClr val="tx1"/>
              </a:solidFill>
            </a:endParaRPr>
          </a:p>
          <a:p>
            <a:pPr>
              <a:buFont typeface="Wingdings" panose="05000000000000000000" pitchFamily="2" charset="2"/>
              <a:buChar char="ü"/>
            </a:pPr>
            <a:r>
              <a:rPr lang="el-GR" dirty="0">
                <a:solidFill>
                  <a:schemeClr val="tx1"/>
                </a:solidFill>
              </a:rPr>
              <a:t>Όταν το βιβλίο ή το άρθρο δεν έχουν ημερομηνία παραθέτουμε ως εξής:</a:t>
            </a:r>
          </a:p>
          <a:p>
            <a:pPr marL="0" indent="0">
              <a:buNone/>
            </a:pPr>
            <a:r>
              <a:rPr lang="el-GR" dirty="0">
                <a:solidFill>
                  <a:schemeClr val="tx1"/>
                </a:solidFill>
              </a:rPr>
              <a:t> (</a:t>
            </a:r>
            <a:r>
              <a:rPr lang="el-GR" dirty="0" err="1">
                <a:solidFill>
                  <a:schemeClr val="tx1"/>
                </a:solidFill>
              </a:rPr>
              <a:t>χ.χ</a:t>
            </a:r>
            <a:r>
              <a:rPr lang="el-GR" dirty="0">
                <a:solidFill>
                  <a:schemeClr val="tx1"/>
                </a:solidFill>
              </a:rPr>
              <a:t>.).</a:t>
            </a:r>
            <a:endParaRPr lang="en-US" dirty="0">
              <a:solidFill>
                <a:schemeClr val="tx1"/>
              </a:solidFill>
            </a:endParaRPr>
          </a:p>
        </p:txBody>
      </p:sp>
    </p:spTree>
    <p:extLst>
      <p:ext uri="{BB962C8B-B14F-4D97-AF65-F5344CB8AC3E}">
        <p14:creationId xmlns:p14="http://schemas.microsoft.com/office/powerpoint/2010/main" val="1094657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5" name="Εικόνα 4" descr="Εικόνα που περιέχει κείμενο&#10;&#10;Περιγραφή που δημιουργήθηκε αυτόματα">
            <a:extLst>
              <a:ext uri="{FF2B5EF4-FFF2-40B4-BE49-F238E27FC236}">
                <a16:creationId xmlns:a16="http://schemas.microsoft.com/office/drawing/2014/main" id="{5478A15A-C80B-A509-4A1F-85694FF0D4CD}"/>
              </a:ext>
            </a:extLst>
          </p:cNvPr>
          <p:cNvPicPr>
            <a:picLocks noChangeAspect="1"/>
          </p:cNvPicPr>
          <p:nvPr/>
        </p:nvPicPr>
        <p:blipFill rotWithShape="1">
          <a:blip r:embed="rId2">
            <a:extLst>
              <a:ext uri="{28A0092B-C50C-407E-A947-70E740481C1C}">
                <a14:useLocalDpi xmlns:a14="http://schemas.microsoft.com/office/drawing/2010/main" val="0"/>
              </a:ext>
            </a:extLst>
          </a:blip>
          <a:srcRect t="1794" r="-1" b="-1"/>
          <a:stretch/>
        </p:blipFill>
        <p:spPr>
          <a:xfrm>
            <a:off x="7338646" y="393290"/>
            <a:ext cx="4575025" cy="6464700"/>
          </a:xfrm>
          <a:prstGeom prst="rect">
            <a:avLst/>
          </a:prstGeom>
        </p:spPr>
      </p:pic>
      <p:sp>
        <p:nvSpPr>
          <p:cNvPr id="3" name="Θέση περιεχομένου 2">
            <a:extLst>
              <a:ext uri="{FF2B5EF4-FFF2-40B4-BE49-F238E27FC236}">
                <a16:creationId xmlns:a16="http://schemas.microsoft.com/office/drawing/2014/main" id="{EF25CF69-6310-4CC2-DD8B-F9303A34E59F}"/>
              </a:ext>
            </a:extLst>
          </p:cNvPr>
          <p:cNvSpPr>
            <a:spLocks noGrp="1"/>
          </p:cNvSpPr>
          <p:nvPr>
            <p:ph idx="1"/>
          </p:nvPr>
        </p:nvSpPr>
        <p:spPr>
          <a:xfrm>
            <a:off x="1101213" y="2487561"/>
            <a:ext cx="5679735" cy="3392031"/>
          </a:xfrm>
        </p:spPr>
        <p:txBody>
          <a:bodyPr>
            <a:normAutofit/>
          </a:bodyPr>
          <a:lstStyle/>
          <a:p>
            <a:pPr marL="0" indent="0" algn="ctr">
              <a:buNone/>
            </a:pPr>
            <a:r>
              <a:rPr lang="el-GR" sz="2400" dirty="0">
                <a:solidFill>
                  <a:schemeClr val="tx1"/>
                </a:solidFill>
              </a:rPr>
              <a:t>Και το βασικότερο επιλέγουμε ένα θέμα που μας ενδιαφέρει να διερευνήσουμε, να αναλύσουμε και να εμβαθύνουμε.</a:t>
            </a:r>
          </a:p>
        </p:txBody>
      </p:sp>
    </p:spTree>
    <p:extLst>
      <p:ext uri="{BB962C8B-B14F-4D97-AF65-F5344CB8AC3E}">
        <p14:creationId xmlns:p14="http://schemas.microsoft.com/office/powerpoint/2010/main" val="1517484032"/>
      </p:ext>
    </p:extLst>
  </p:cSld>
  <p:clrMapOvr>
    <a:masterClrMapping/>
  </p:clrMapOvr>
</p:sld>
</file>

<file path=ppt/theme/theme1.xml><?xml version="1.0" encoding="utf-8"?>
<a:theme xmlns:a="http://schemas.openxmlformats.org/drawingml/2006/main" name="Κάρτα">
  <a:themeElements>
    <a:clrScheme name="Κάρτα">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Κάρτα">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Κάρτα">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Κάρτα</Template>
  <TotalTime>43</TotalTime>
  <Words>590</Words>
  <Application>Microsoft Office PowerPoint</Application>
  <PresentationFormat>Ευρεία οθόνη</PresentationFormat>
  <Paragraphs>64</Paragraphs>
  <Slides>10</Slides>
  <Notes>1</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10</vt:i4>
      </vt:variant>
    </vt:vector>
  </HeadingPairs>
  <TitlesOfParts>
    <vt:vector size="18" baseType="lpstr">
      <vt:lpstr>Arial</vt:lpstr>
      <vt:lpstr>Calibri</vt:lpstr>
      <vt:lpstr>Corbel</vt:lpstr>
      <vt:lpstr>Gill Sans MT</vt:lpstr>
      <vt:lpstr>Grandview</vt:lpstr>
      <vt:lpstr>Impact</vt:lpstr>
      <vt:lpstr>Wingdings</vt:lpstr>
      <vt:lpstr>Κάρτα</vt:lpstr>
      <vt:lpstr>Τι να προσεξω oταν κανω μια εργασια;</vt:lpstr>
      <vt:lpstr>DONT’S</vt:lpstr>
      <vt:lpstr>Παρουσίαση του PowerPoint</vt:lpstr>
      <vt:lpstr>Παραπομπές</vt:lpstr>
      <vt:lpstr>Δομη</vt:lpstr>
      <vt:lpstr>βιβλιογραφια</vt:lpstr>
      <vt:lpstr>Παρουσίαση του PowerPoint</vt:lpstr>
      <vt:lpstr>προσοχη</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 να προσεξω oταν κανω μια εργασια;</dc:title>
  <dc:creator>Κριτής</dc:creator>
  <cp:lastModifiedBy>Κριτής</cp:lastModifiedBy>
  <cp:revision>3</cp:revision>
  <dcterms:created xsi:type="dcterms:W3CDTF">2023-04-05T18:43:42Z</dcterms:created>
  <dcterms:modified xsi:type="dcterms:W3CDTF">2024-01-14T17:57:12Z</dcterms:modified>
</cp:coreProperties>
</file>