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49E3-842A-406E-AA7D-1B19FD6D0350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7232-832B-43C7-91CE-0C1D345D45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μοντέλο ανάλυσης λόγου των </a:t>
            </a:r>
            <a:r>
              <a:rPr lang="en-US" dirty="0" smtClean="0"/>
              <a:t>Edwards </a:t>
            </a:r>
            <a:r>
              <a:rPr lang="en-US" smtClean="0"/>
              <a:t>&amp; Potter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Edwards &amp; Potter (1992) </a:t>
            </a:r>
            <a:r>
              <a:rPr lang="en-US" i="1" dirty="0" smtClean="0"/>
              <a:t>Discursive psychology</a:t>
            </a:r>
          </a:p>
          <a:p>
            <a:r>
              <a:rPr lang="en-US" dirty="0" smtClean="0"/>
              <a:t>Potter (1996) </a:t>
            </a:r>
            <a:r>
              <a:rPr lang="en-US" i="1" dirty="0" smtClean="0"/>
              <a:t>Representing reality: Discourse, rhetoric and social construction</a:t>
            </a:r>
          </a:p>
          <a:p>
            <a:r>
              <a:rPr lang="en-US" dirty="0" smtClean="0"/>
              <a:t>Edwards (1997) </a:t>
            </a:r>
            <a:r>
              <a:rPr lang="en-US" i="1" dirty="0" smtClean="0"/>
              <a:t>Discourse and cognition</a:t>
            </a:r>
          </a:p>
          <a:p>
            <a:r>
              <a:rPr lang="en-US" dirty="0" err="1" smtClean="0"/>
              <a:t>Tileaga</a:t>
            </a:r>
            <a:r>
              <a:rPr lang="en-US" dirty="0" smtClean="0"/>
              <a:t> &amp; </a:t>
            </a:r>
            <a:r>
              <a:rPr lang="en-US" dirty="0" err="1" smtClean="0"/>
              <a:t>Stokoe</a:t>
            </a:r>
            <a:r>
              <a:rPr lang="en-US" dirty="0" smtClean="0"/>
              <a:t> (Eds.) </a:t>
            </a:r>
            <a:r>
              <a:rPr lang="en-US" i="1" dirty="0" smtClean="0"/>
              <a:t>(2015) Discursive psychology: Classic and contemporary issues</a:t>
            </a:r>
          </a:p>
          <a:p>
            <a:r>
              <a:rPr lang="en-US" dirty="0" smtClean="0"/>
              <a:t>Wiggins (2017) </a:t>
            </a:r>
            <a:r>
              <a:rPr lang="en-US" i="1" dirty="0" smtClean="0"/>
              <a:t>Discursive psychology: Theory, method and applications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 smtClean="0"/>
              <a:t>Λογοψυχολογία</a:t>
            </a:r>
            <a:endParaRPr lang="en-US" dirty="0" smtClean="0"/>
          </a:p>
          <a:p>
            <a:r>
              <a:rPr lang="el-GR" dirty="0" smtClean="0"/>
              <a:t>Έμφαση στη μορφή της επιχειρηματολογίας</a:t>
            </a:r>
          </a:p>
          <a:p>
            <a:r>
              <a:rPr lang="el-GR" dirty="0" err="1" smtClean="0"/>
              <a:t>Μικρο</a:t>
            </a:r>
            <a:r>
              <a:rPr lang="el-GR" dirty="0" smtClean="0"/>
              <a:t>-ανάλυση</a:t>
            </a:r>
          </a:p>
          <a:p>
            <a:r>
              <a:rPr lang="el-GR" dirty="0" smtClean="0"/>
              <a:t>Επιρροές από την ανάλυση συνομιλίας και την </a:t>
            </a:r>
            <a:r>
              <a:rPr lang="el-GR" dirty="0" err="1" smtClean="0"/>
              <a:t>εθνομεθοδολογία</a:t>
            </a:r>
            <a:endParaRPr lang="el-GR" dirty="0" smtClean="0"/>
          </a:p>
          <a:p>
            <a:r>
              <a:rPr lang="el-GR" dirty="0" smtClean="0"/>
              <a:t>Είδος δεδομένων λόγου: προφορικός λόγος, φυσικά παραγόμενη </a:t>
            </a:r>
            <a:r>
              <a:rPr lang="en-US" dirty="0" smtClean="0"/>
              <a:t>(naturally occurring) </a:t>
            </a:r>
            <a:r>
              <a:rPr lang="el-GR" dirty="0" smtClean="0"/>
              <a:t>ομιλία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Προσανατολισμός στην ανάλυση του λόγου ως δράσης-διαχείρισης ενός διλήμματος </a:t>
            </a:r>
            <a:r>
              <a:rPr lang="el-GR" dirty="0" err="1" smtClean="0"/>
              <a:t>διακυβεύματος</a:t>
            </a:r>
            <a:r>
              <a:rPr lang="el-GR" dirty="0" smtClean="0"/>
              <a:t> (</a:t>
            </a:r>
            <a:r>
              <a:rPr lang="en-US" dirty="0" smtClean="0"/>
              <a:t>dilemma of stake)</a:t>
            </a:r>
            <a:endParaRPr lang="el-GR" dirty="0" smtClean="0"/>
          </a:p>
          <a:p>
            <a:r>
              <a:rPr lang="el-GR" dirty="0" smtClean="0"/>
              <a:t>Λογοδοτήσεις</a:t>
            </a:r>
          </a:p>
          <a:p>
            <a:r>
              <a:rPr lang="el-GR" dirty="0" smtClean="0"/>
              <a:t>Έρεισμα</a:t>
            </a:r>
            <a:r>
              <a:rPr lang="en-US" dirty="0" smtClean="0"/>
              <a:t> (footing, </a:t>
            </a:r>
            <a:r>
              <a:rPr lang="en-US" dirty="0" err="1" smtClean="0"/>
              <a:t>Goffman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Κατασκευή εκδοχών της πραγματικότητας ως </a:t>
            </a:r>
            <a:r>
              <a:rPr lang="el-GR" dirty="0" err="1" smtClean="0"/>
              <a:t>γεγονικών</a:t>
            </a:r>
            <a:r>
              <a:rPr lang="el-GR" dirty="0" smtClean="0"/>
              <a:t> (</a:t>
            </a:r>
            <a:r>
              <a:rPr lang="en-US" dirty="0" smtClean="0"/>
              <a:t>factual)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134</Words>
  <Application>Microsoft Office PowerPoint</Application>
  <PresentationFormat>Προβολή στην οθόνη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Το μοντέλο ανάλυσης λόγου των Edwards &amp; Potter</vt:lpstr>
      <vt:lpstr>Βασική βιβλιογραφία</vt:lpstr>
      <vt:lpstr>Βασικές θεωρητικές/επιστημολογικές επιλογές</vt:lpstr>
      <vt:lpstr>Βασικές αναλυτικές κατευθύνσεις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μοντέλο ανάλυσης λόγου των Edwards &amp; Potter</dc:title>
  <dc:creator>thalia konst</dc:creator>
  <cp:lastModifiedBy>thalia konst</cp:lastModifiedBy>
  <cp:revision>25</cp:revision>
  <dcterms:created xsi:type="dcterms:W3CDTF">2020-12-07T10:35:23Z</dcterms:created>
  <dcterms:modified xsi:type="dcterms:W3CDTF">2020-12-07T15:56:01Z</dcterms:modified>
</cp:coreProperties>
</file>