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4" r:id="rId18"/>
    <p:sldId id="271" r:id="rId19"/>
    <p:sldId id="273" r:id="rId20"/>
    <p:sldId id="275" r:id="rId21"/>
    <p:sldId id="27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84" autoAdjust="0"/>
    <p:restoredTop sz="94660"/>
  </p:normalViewPr>
  <p:slideViewPr>
    <p:cSldViewPr snapToGrid="0">
      <p:cViewPr varScale="1">
        <p:scale>
          <a:sx n="108" d="100"/>
          <a:sy n="108" d="100"/>
        </p:scale>
        <p:origin x="68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49A929-90D7-4475-8C3D-BC883588A72F}" type="doc">
      <dgm:prSet loTypeId="urn:diagrams.loki3.com/VaryingWidthList" loCatId="list" qsTypeId="urn:microsoft.com/office/officeart/2005/8/quickstyle/simple5" qsCatId="simple" csTypeId="urn:microsoft.com/office/officeart/2005/8/colors/accent1_2" csCatId="accent1" phldr="1"/>
      <dgm:spPr/>
    </dgm:pt>
    <dgm:pt modelId="{79689250-3FF7-4C3E-A25F-868CC2042201}">
      <dgm:prSet phldrT="[Text]"/>
      <dgm:spPr/>
      <dgm:t>
        <a:bodyPr/>
        <a:lstStyle/>
        <a:p>
          <a:r>
            <a:rPr lang="el-GR" dirty="0"/>
            <a:t>Εντολή 1..</a:t>
          </a:r>
          <a:endParaRPr lang="en-US" dirty="0"/>
        </a:p>
      </dgm:t>
    </dgm:pt>
    <dgm:pt modelId="{5DF6B198-9CE8-42E1-9979-08A2D442942C}" type="parTrans" cxnId="{4F8B2E48-EB24-46F6-8474-1687F03F5D84}">
      <dgm:prSet/>
      <dgm:spPr/>
      <dgm:t>
        <a:bodyPr/>
        <a:lstStyle/>
        <a:p>
          <a:endParaRPr lang="en-US"/>
        </a:p>
      </dgm:t>
    </dgm:pt>
    <dgm:pt modelId="{E56F0E78-8CC1-4422-9B8E-9F705172994F}" type="sibTrans" cxnId="{4F8B2E48-EB24-46F6-8474-1687F03F5D84}">
      <dgm:prSet/>
      <dgm:spPr/>
      <dgm:t>
        <a:bodyPr/>
        <a:lstStyle/>
        <a:p>
          <a:endParaRPr lang="en-US"/>
        </a:p>
      </dgm:t>
    </dgm:pt>
    <dgm:pt modelId="{8EF37A01-8CC2-4CE7-91ED-B7A5018ABE64}">
      <dgm:prSet phldrT="[Text]"/>
      <dgm:spPr/>
      <dgm:t>
        <a:bodyPr/>
        <a:lstStyle/>
        <a:p>
          <a:r>
            <a:rPr lang="el-GR" dirty="0"/>
            <a:t>Εντολή 2</a:t>
          </a:r>
          <a:endParaRPr lang="en-US" dirty="0"/>
        </a:p>
      </dgm:t>
    </dgm:pt>
    <dgm:pt modelId="{E482B8AF-D78B-441E-B3CF-DBDA7CF888BB}" type="parTrans" cxnId="{1C70E56D-AF97-4361-B1A5-734F1DC507C4}">
      <dgm:prSet/>
      <dgm:spPr/>
      <dgm:t>
        <a:bodyPr/>
        <a:lstStyle/>
        <a:p>
          <a:endParaRPr lang="en-US"/>
        </a:p>
      </dgm:t>
    </dgm:pt>
    <dgm:pt modelId="{C98B9833-5807-4400-BEAF-E2963B14DC59}" type="sibTrans" cxnId="{1C70E56D-AF97-4361-B1A5-734F1DC507C4}">
      <dgm:prSet/>
      <dgm:spPr/>
      <dgm:t>
        <a:bodyPr/>
        <a:lstStyle/>
        <a:p>
          <a:endParaRPr lang="en-US"/>
        </a:p>
      </dgm:t>
    </dgm:pt>
    <dgm:pt modelId="{0695B521-50D4-4711-BF02-9F54983DC7C9}">
      <dgm:prSet phldrT="[Text]"/>
      <dgm:spPr/>
      <dgm:t>
        <a:bodyPr/>
        <a:lstStyle/>
        <a:p>
          <a:r>
            <a:rPr lang="el-GR" dirty="0"/>
            <a:t>..</a:t>
          </a:r>
          <a:endParaRPr lang="en-US" dirty="0"/>
        </a:p>
      </dgm:t>
    </dgm:pt>
    <dgm:pt modelId="{8EEF9490-D6F3-40F4-A9B0-C71B9DFAD096}" type="parTrans" cxnId="{EA2480BD-AC74-4FF9-9C20-F875EB358FE1}">
      <dgm:prSet/>
      <dgm:spPr/>
      <dgm:t>
        <a:bodyPr/>
        <a:lstStyle/>
        <a:p>
          <a:endParaRPr lang="en-US"/>
        </a:p>
      </dgm:t>
    </dgm:pt>
    <dgm:pt modelId="{104C0C40-9FFA-47B9-BF0E-24CA3BB6233A}" type="sibTrans" cxnId="{EA2480BD-AC74-4FF9-9C20-F875EB358FE1}">
      <dgm:prSet/>
      <dgm:spPr/>
      <dgm:t>
        <a:bodyPr/>
        <a:lstStyle/>
        <a:p>
          <a:endParaRPr lang="en-US"/>
        </a:p>
      </dgm:t>
    </dgm:pt>
    <dgm:pt modelId="{D8CF2087-77B1-4D91-860B-76558F50772C}">
      <dgm:prSet/>
      <dgm:spPr/>
      <dgm:t>
        <a:bodyPr/>
        <a:lstStyle/>
        <a:p>
          <a:r>
            <a:rPr lang="el-GR" dirty="0"/>
            <a:t>Εντολή ν</a:t>
          </a:r>
          <a:endParaRPr lang="en-US" dirty="0"/>
        </a:p>
      </dgm:t>
    </dgm:pt>
    <dgm:pt modelId="{DA41A984-622A-48DB-8261-D8CEE273E9C5}" type="parTrans" cxnId="{13776489-10A2-41F7-BAD8-297061591E99}">
      <dgm:prSet/>
      <dgm:spPr/>
      <dgm:t>
        <a:bodyPr/>
        <a:lstStyle/>
        <a:p>
          <a:endParaRPr lang="en-US"/>
        </a:p>
      </dgm:t>
    </dgm:pt>
    <dgm:pt modelId="{1AD71A5E-78F6-4F74-BDE3-62AAFA639F8D}" type="sibTrans" cxnId="{13776489-10A2-41F7-BAD8-297061591E99}">
      <dgm:prSet/>
      <dgm:spPr/>
      <dgm:t>
        <a:bodyPr/>
        <a:lstStyle/>
        <a:p>
          <a:endParaRPr lang="en-US"/>
        </a:p>
      </dgm:t>
    </dgm:pt>
    <dgm:pt modelId="{6BC6088A-679B-4756-8950-79868E09AAE8}" type="pres">
      <dgm:prSet presAssocID="{6A49A929-90D7-4475-8C3D-BC883588A72F}" presName="Name0" presStyleCnt="0">
        <dgm:presLayoutVars>
          <dgm:resizeHandles/>
        </dgm:presLayoutVars>
      </dgm:prSet>
      <dgm:spPr/>
    </dgm:pt>
    <dgm:pt modelId="{887D82AC-1286-4E74-803E-AF5A1A638123}" type="pres">
      <dgm:prSet presAssocID="{79689250-3FF7-4C3E-A25F-868CC2042201}" presName="text" presStyleLbl="node1" presStyleIdx="0" presStyleCnt="4">
        <dgm:presLayoutVars>
          <dgm:bulletEnabled val="1"/>
        </dgm:presLayoutVars>
      </dgm:prSet>
      <dgm:spPr/>
    </dgm:pt>
    <dgm:pt modelId="{8765A7B2-D52C-4E59-B23E-E781C2E55C3B}" type="pres">
      <dgm:prSet presAssocID="{E56F0E78-8CC1-4422-9B8E-9F705172994F}" presName="space" presStyleCnt="0"/>
      <dgm:spPr/>
    </dgm:pt>
    <dgm:pt modelId="{A1224DD4-8B0F-4880-84F9-B3AD7D121806}" type="pres">
      <dgm:prSet presAssocID="{8EF37A01-8CC2-4CE7-91ED-B7A5018ABE64}" presName="text" presStyleLbl="node1" presStyleIdx="1" presStyleCnt="4">
        <dgm:presLayoutVars>
          <dgm:bulletEnabled val="1"/>
        </dgm:presLayoutVars>
      </dgm:prSet>
      <dgm:spPr/>
    </dgm:pt>
    <dgm:pt modelId="{BAECE8A6-6C59-40A0-AB5D-EB9A005B76C5}" type="pres">
      <dgm:prSet presAssocID="{C98B9833-5807-4400-BEAF-E2963B14DC59}" presName="space" presStyleCnt="0"/>
      <dgm:spPr/>
    </dgm:pt>
    <dgm:pt modelId="{4B886147-D9D9-439E-A29F-5411DC18A8E5}" type="pres">
      <dgm:prSet presAssocID="{0695B521-50D4-4711-BF02-9F54983DC7C9}" presName="text" presStyleLbl="node1" presStyleIdx="2" presStyleCnt="4">
        <dgm:presLayoutVars>
          <dgm:bulletEnabled val="1"/>
        </dgm:presLayoutVars>
      </dgm:prSet>
      <dgm:spPr/>
    </dgm:pt>
    <dgm:pt modelId="{C48B812E-17FA-4A1D-B97B-2DEB4636D025}" type="pres">
      <dgm:prSet presAssocID="{104C0C40-9FFA-47B9-BF0E-24CA3BB6233A}" presName="space" presStyleCnt="0"/>
      <dgm:spPr/>
    </dgm:pt>
    <dgm:pt modelId="{1ECE3E56-05C4-4750-8C24-E6CFB4E85101}" type="pres">
      <dgm:prSet presAssocID="{D8CF2087-77B1-4D91-860B-76558F50772C}" presName="text" presStyleLbl="node1" presStyleIdx="3" presStyleCnt="4">
        <dgm:presLayoutVars>
          <dgm:bulletEnabled val="1"/>
        </dgm:presLayoutVars>
      </dgm:prSet>
      <dgm:spPr/>
    </dgm:pt>
  </dgm:ptLst>
  <dgm:cxnLst>
    <dgm:cxn modelId="{CE6A2644-FA51-4DD3-8A68-F304E0D38468}" type="presOf" srcId="{79689250-3FF7-4C3E-A25F-868CC2042201}" destId="{887D82AC-1286-4E74-803E-AF5A1A638123}" srcOrd="0" destOrd="0" presId="urn:diagrams.loki3.com/VaryingWidthList"/>
    <dgm:cxn modelId="{4F8B2E48-EB24-46F6-8474-1687F03F5D84}" srcId="{6A49A929-90D7-4475-8C3D-BC883588A72F}" destId="{79689250-3FF7-4C3E-A25F-868CC2042201}" srcOrd="0" destOrd="0" parTransId="{5DF6B198-9CE8-42E1-9979-08A2D442942C}" sibTransId="{E56F0E78-8CC1-4422-9B8E-9F705172994F}"/>
    <dgm:cxn modelId="{1C70E56D-AF97-4361-B1A5-734F1DC507C4}" srcId="{6A49A929-90D7-4475-8C3D-BC883588A72F}" destId="{8EF37A01-8CC2-4CE7-91ED-B7A5018ABE64}" srcOrd="1" destOrd="0" parTransId="{E482B8AF-D78B-441E-B3CF-DBDA7CF888BB}" sibTransId="{C98B9833-5807-4400-BEAF-E2963B14DC59}"/>
    <dgm:cxn modelId="{8A5F9273-080A-4893-86A4-96A5C5B901B6}" type="presOf" srcId="{0695B521-50D4-4711-BF02-9F54983DC7C9}" destId="{4B886147-D9D9-439E-A29F-5411DC18A8E5}" srcOrd="0" destOrd="0" presId="urn:diagrams.loki3.com/VaryingWidthList"/>
    <dgm:cxn modelId="{13776489-10A2-41F7-BAD8-297061591E99}" srcId="{6A49A929-90D7-4475-8C3D-BC883588A72F}" destId="{D8CF2087-77B1-4D91-860B-76558F50772C}" srcOrd="3" destOrd="0" parTransId="{DA41A984-622A-48DB-8261-D8CEE273E9C5}" sibTransId="{1AD71A5E-78F6-4F74-BDE3-62AAFA639F8D}"/>
    <dgm:cxn modelId="{A6520AA7-85BD-4B5C-9713-E0CEF1DDA5CE}" type="presOf" srcId="{D8CF2087-77B1-4D91-860B-76558F50772C}" destId="{1ECE3E56-05C4-4750-8C24-E6CFB4E85101}" srcOrd="0" destOrd="0" presId="urn:diagrams.loki3.com/VaryingWidthList"/>
    <dgm:cxn modelId="{603F5BAE-B15C-4C7C-A2BA-EB6C6C07B886}" type="presOf" srcId="{8EF37A01-8CC2-4CE7-91ED-B7A5018ABE64}" destId="{A1224DD4-8B0F-4880-84F9-B3AD7D121806}" srcOrd="0" destOrd="0" presId="urn:diagrams.loki3.com/VaryingWidthList"/>
    <dgm:cxn modelId="{EA2480BD-AC74-4FF9-9C20-F875EB358FE1}" srcId="{6A49A929-90D7-4475-8C3D-BC883588A72F}" destId="{0695B521-50D4-4711-BF02-9F54983DC7C9}" srcOrd="2" destOrd="0" parTransId="{8EEF9490-D6F3-40F4-A9B0-C71B9DFAD096}" sibTransId="{104C0C40-9FFA-47B9-BF0E-24CA3BB6233A}"/>
    <dgm:cxn modelId="{54ED48CC-8CF6-4751-B349-2E1A907EC84C}" type="presOf" srcId="{6A49A929-90D7-4475-8C3D-BC883588A72F}" destId="{6BC6088A-679B-4756-8950-79868E09AAE8}" srcOrd="0" destOrd="0" presId="urn:diagrams.loki3.com/VaryingWidthList"/>
    <dgm:cxn modelId="{5F2B0EA3-75FB-4DC6-BE67-F3F0EEDA6266}" type="presParOf" srcId="{6BC6088A-679B-4756-8950-79868E09AAE8}" destId="{887D82AC-1286-4E74-803E-AF5A1A638123}" srcOrd="0" destOrd="0" presId="urn:diagrams.loki3.com/VaryingWidthList"/>
    <dgm:cxn modelId="{55EB1A97-FF2B-4A91-B21A-D911DF77DEAA}" type="presParOf" srcId="{6BC6088A-679B-4756-8950-79868E09AAE8}" destId="{8765A7B2-D52C-4E59-B23E-E781C2E55C3B}" srcOrd="1" destOrd="0" presId="urn:diagrams.loki3.com/VaryingWidthList"/>
    <dgm:cxn modelId="{FFC74A82-D652-404E-B78C-2450C9E8F9E7}" type="presParOf" srcId="{6BC6088A-679B-4756-8950-79868E09AAE8}" destId="{A1224DD4-8B0F-4880-84F9-B3AD7D121806}" srcOrd="2" destOrd="0" presId="urn:diagrams.loki3.com/VaryingWidthList"/>
    <dgm:cxn modelId="{8AB25B1F-AFFE-44AB-9963-5FCEB0C79023}" type="presParOf" srcId="{6BC6088A-679B-4756-8950-79868E09AAE8}" destId="{BAECE8A6-6C59-40A0-AB5D-EB9A005B76C5}" srcOrd="3" destOrd="0" presId="urn:diagrams.loki3.com/VaryingWidthList"/>
    <dgm:cxn modelId="{E6EF7812-2322-44EB-BA2F-A98A70137595}" type="presParOf" srcId="{6BC6088A-679B-4756-8950-79868E09AAE8}" destId="{4B886147-D9D9-439E-A29F-5411DC18A8E5}" srcOrd="4" destOrd="0" presId="urn:diagrams.loki3.com/VaryingWidthList"/>
    <dgm:cxn modelId="{E5EADC07-E861-4E26-ADFC-C3CD18707CBC}" type="presParOf" srcId="{6BC6088A-679B-4756-8950-79868E09AAE8}" destId="{C48B812E-17FA-4A1D-B97B-2DEB4636D025}" srcOrd="5" destOrd="0" presId="urn:diagrams.loki3.com/VaryingWidthList"/>
    <dgm:cxn modelId="{F20E9720-D977-4885-9383-B6A8C1E2DB00}" type="presParOf" srcId="{6BC6088A-679B-4756-8950-79868E09AAE8}" destId="{1ECE3E56-05C4-4750-8C24-E6CFB4E85101}" srcOrd="6" destOrd="0" presId="urn:diagrams.loki3.com/VaryingWidth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16E7175-B36E-4D59-9AB0-2BBA8F48FA60}" type="doc">
      <dgm:prSet loTypeId="urn:microsoft.com/office/officeart/2005/8/layout/hList1" loCatId="list" qsTypeId="urn:microsoft.com/office/officeart/2005/8/quickstyle/3d5" qsCatId="3D" csTypeId="urn:microsoft.com/office/officeart/2005/8/colors/accent1_2" csCatId="accent1" phldr="1"/>
      <dgm:spPr/>
      <dgm:t>
        <a:bodyPr/>
        <a:lstStyle/>
        <a:p>
          <a:endParaRPr lang="en-US"/>
        </a:p>
      </dgm:t>
    </dgm:pt>
    <dgm:pt modelId="{AAB8A6E9-BC21-4C04-9A00-05F0DBD5D97B}">
      <dgm:prSet phldrT="[Text]"/>
      <dgm:spPr/>
      <dgm:t>
        <a:bodyPr/>
        <a:lstStyle/>
        <a:p>
          <a:r>
            <a:rPr lang="el-GR" dirty="0"/>
            <a:t>Γεγονός 1</a:t>
          </a:r>
          <a:endParaRPr lang="en-US" dirty="0"/>
        </a:p>
      </dgm:t>
    </dgm:pt>
    <dgm:pt modelId="{58E2B82F-F50E-444A-AF50-E7999785A72F}" type="parTrans" cxnId="{A2F1309E-7B3A-4336-BBDA-8267F02194E7}">
      <dgm:prSet/>
      <dgm:spPr/>
      <dgm:t>
        <a:bodyPr/>
        <a:lstStyle/>
        <a:p>
          <a:endParaRPr lang="en-US"/>
        </a:p>
      </dgm:t>
    </dgm:pt>
    <dgm:pt modelId="{249AAC98-F100-4869-8FF6-98F46F45D4B2}" type="sibTrans" cxnId="{A2F1309E-7B3A-4336-BBDA-8267F02194E7}">
      <dgm:prSet/>
      <dgm:spPr/>
      <dgm:t>
        <a:bodyPr/>
        <a:lstStyle/>
        <a:p>
          <a:endParaRPr lang="en-US"/>
        </a:p>
      </dgm:t>
    </dgm:pt>
    <dgm:pt modelId="{D2D1E5A3-CE8A-4781-9128-8820A4B6072E}">
      <dgm:prSet phldrT="[Text]"/>
      <dgm:spPr/>
      <dgm:t>
        <a:bodyPr/>
        <a:lstStyle/>
        <a:p>
          <a:r>
            <a:rPr lang="el-GR" dirty="0"/>
            <a:t>Εντολή 1</a:t>
          </a:r>
          <a:endParaRPr lang="en-US" dirty="0"/>
        </a:p>
      </dgm:t>
    </dgm:pt>
    <dgm:pt modelId="{12EA5A17-6E36-46B3-B8D2-92B0E88FC2F2}" type="parTrans" cxnId="{320EE673-84BD-4DA1-B9E4-D23E6813380C}">
      <dgm:prSet/>
      <dgm:spPr/>
      <dgm:t>
        <a:bodyPr/>
        <a:lstStyle/>
        <a:p>
          <a:endParaRPr lang="en-US"/>
        </a:p>
      </dgm:t>
    </dgm:pt>
    <dgm:pt modelId="{47F9B0AD-5B2F-423F-AD42-2B1DF421CFC2}" type="sibTrans" cxnId="{320EE673-84BD-4DA1-B9E4-D23E6813380C}">
      <dgm:prSet/>
      <dgm:spPr/>
      <dgm:t>
        <a:bodyPr/>
        <a:lstStyle/>
        <a:p>
          <a:endParaRPr lang="en-US"/>
        </a:p>
      </dgm:t>
    </dgm:pt>
    <dgm:pt modelId="{D15B2414-D48F-42F6-89AB-6508D6B82FA8}">
      <dgm:prSet phldrT="[Text]"/>
      <dgm:spPr/>
      <dgm:t>
        <a:bodyPr/>
        <a:lstStyle/>
        <a:p>
          <a:r>
            <a:rPr lang="el-GR" dirty="0"/>
            <a:t>…</a:t>
          </a:r>
          <a:endParaRPr lang="en-US" dirty="0"/>
        </a:p>
      </dgm:t>
    </dgm:pt>
    <dgm:pt modelId="{311574FB-AF38-4797-8438-C7A20E20CE2B}" type="parTrans" cxnId="{E9738AAC-CF59-4F88-B3F0-F330C4A04E51}">
      <dgm:prSet/>
      <dgm:spPr/>
      <dgm:t>
        <a:bodyPr/>
        <a:lstStyle/>
        <a:p>
          <a:endParaRPr lang="en-US"/>
        </a:p>
      </dgm:t>
    </dgm:pt>
    <dgm:pt modelId="{06858CA6-7090-44C0-8FBD-AFD5138E2F37}" type="sibTrans" cxnId="{E9738AAC-CF59-4F88-B3F0-F330C4A04E51}">
      <dgm:prSet/>
      <dgm:spPr/>
      <dgm:t>
        <a:bodyPr/>
        <a:lstStyle/>
        <a:p>
          <a:endParaRPr lang="en-US"/>
        </a:p>
      </dgm:t>
    </dgm:pt>
    <dgm:pt modelId="{81136609-1F4B-4EA9-97ED-378F68B16D36}">
      <dgm:prSet phldrT="[Text]"/>
      <dgm:spPr/>
      <dgm:t>
        <a:bodyPr/>
        <a:lstStyle/>
        <a:p>
          <a:r>
            <a:rPr lang="el-GR" dirty="0"/>
            <a:t>Γεγονός 2</a:t>
          </a:r>
          <a:endParaRPr lang="en-US" dirty="0"/>
        </a:p>
      </dgm:t>
    </dgm:pt>
    <dgm:pt modelId="{3A37E78D-AC36-4378-8356-72E4F421A907}" type="parTrans" cxnId="{3266D4CB-53D9-45AF-B241-59EB8E2FD078}">
      <dgm:prSet/>
      <dgm:spPr/>
      <dgm:t>
        <a:bodyPr/>
        <a:lstStyle/>
        <a:p>
          <a:endParaRPr lang="en-US"/>
        </a:p>
      </dgm:t>
    </dgm:pt>
    <dgm:pt modelId="{DA88B272-CFC5-4CB5-9B86-5A9AD1455911}" type="sibTrans" cxnId="{3266D4CB-53D9-45AF-B241-59EB8E2FD078}">
      <dgm:prSet/>
      <dgm:spPr/>
      <dgm:t>
        <a:bodyPr/>
        <a:lstStyle/>
        <a:p>
          <a:endParaRPr lang="en-US"/>
        </a:p>
      </dgm:t>
    </dgm:pt>
    <dgm:pt modelId="{0C3565E6-2688-479D-850D-BEC43E650E0D}">
      <dgm:prSet phldrT="[Text]"/>
      <dgm:spPr/>
      <dgm:t>
        <a:bodyPr/>
        <a:lstStyle/>
        <a:p>
          <a:r>
            <a:rPr lang="el-GR" dirty="0"/>
            <a:t>Εντολή 1</a:t>
          </a:r>
          <a:endParaRPr lang="en-US" dirty="0"/>
        </a:p>
      </dgm:t>
    </dgm:pt>
    <dgm:pt modelId="{8A280344-62F2-43BB-84E9-C62F5D91306A}" type="parTrans" cxnId="{1DB3628F-D3B2-4860-BD2F-E9D54B6601B3}">
      <dgm:prSet/>
      <dgm:spPr/>
      <dgm:t>
        <a:bodyPr/>
        <a:lstStyle/>
        <a:p>
          <a:endParaRPr lang="en-US"/>
        </a:p>
      </dgm:t>
    </dgm:pt>
    <dgm:pt modelId="{616530B5-8AC4-476A-9588-E9D90DBE666D}" type="sibTrans" cxnId="{1DB3628F-D3B2-4860-BD2F-E9D54B6601B3}">
      <dgm:prSet/>
      <dgm:spPr/>
      <dgm:t>
        <a:bodyPr/>
        <a:lstStyle/>
        <a:p>
          <a:endParaRPr lang="en-US"/>
        </a:p>
      </dgm:t>
    </dgm:pt>
    <dgm:pt modelId="{9C7BC916-FDA2-4282-BA1E-18BEC68ADEA7}">
      <dgm:prSet phldrT="[Text]"/>
      <dgm:spPr/>
      <dgm:t>
        <a:bodyPr/>
        <a:lstStyle/>
        <a:p>
          <a:r>
            <a:rPr lang="el-GR" dirty="0"/>
            <a:t>Γεγονός 3</a:t>
          </a:r>
          <a:endParaRPr lang="en-US" dirty="0"/>
        </a:p>
      </dgm:t>
    </dgm:pt>
    <dgm:pt modelId="{6D089718-B957-4F5E-A681-8A0BA172B33D}" type="parTrans" cxnId="{A5B61719-005F-4C41-B5A6-4FA1C0745CB2}">
      <dgm:prSet/>
      <dgm:spPr/>
      <dgm:t>
        <a:bodyPr/>
        <a:lstStyle/>
        <a:p>
          <a:endParaRPr lang="en-US"/>
        </a:p>
      </dgm:t>
    </dgm:pt>
    <dgm:pt modelId="{00D03206-F328-429F-848A-F4A482076E44}" type="sibTrans" cxnId="{A5B61719-005F-4C41-B5A6-4FA1C0745CB2}">
      <dgm:prSet/>
      <dgm:spPr/>
      <dgm:t>
        <a:bodyPr/>
        <a:lstStyle/>
        <a:p>
          <a:endParaRPr lang="en-US"/>
        </a:p>
      </dgm:t>
    </dgm:pt>
    <dgm:pt modelId="{296F21EC-1531-49D9-9F8C-5C092B80B4CD}">
      <dgm:prSet phldrT="[Text]"/>
      <dgm:spPr/>
      <dgm:t>
        <a:bodyPr/>
        <a:lstStyle/>
        <a:p>
          <a:r>
            <a:rPr lang="el-GR" dirty="0"/>
            <a:t>Εντολή 1</a:t>
          </a:r>
          <a:endParaRPr lang="en-US" dirty="0"/>
        </a:p>
      </dgm:t>
    </dgm:pt>
    <dgm:pt modelId="{0984F37F-09C3-417C-B877-1BADE5D4E13F}" type="parTrans" cxnId="{84140208-B5A7-423A-9AB6-2CA16DEBDE0E}">
      <dgm:prSet/>
      <dgm:spPr/>
      <dgm:t>
        <a:bodyPr/>
        <a:lstStyle/>
        <a:p>
          <a:endParaRPr lang="en-US"/>
        </a:p>
      </dgm:t>
    </dgm:pt>
    <dgm:pt modelId="{0DF088FB-2575-44E4-89A5-CAC894EB2F5E}" type="sibTrans" cxnId="{84140208-B5A7-423A-9AB6-2CA16DEBDE0E}">
      <dgm:prSet/>
      <dgm:spPr/>
      <dgm:t>
        <a:bodyPr/>
        <a:lstStyle/>
        <a:p>
          <a:endParaRPr lang="en-US"/>
        </a:p>
      </dgm:t>
    </dgm:pt>
    <dgm:pt modelId="{0DB13210-7C3A-4277-A5CB-04C3D57044A6}">
      <dgm:prSet phldrT="[Text]"/>
      <dgm:spPr/>
      <dgm:t>
        <a:bodyPr/>
        <a:lstStyle/>
        <a:p>
          <a:r>
            <a:rPr lang="el-GR" dirty="0"/>
            <a:t>Εντολή ν</a:t>
          </a:r>
          <a:endParaRPr lang="en-US" dirty="0"/>
        </a:p>
      </dgm:t>
    </dgm:pt>
    <dgm:pt modelId="{6192EFBE-9A3B-45FE-8A06-2BD0BE0CBDEC}" type="parTrans" cxnId="{D4B6FD78-FF1A-47B0-81B3-0ECCB6D4CFA1}">
      <dgm:prSet/>
      <dgm:spPr/>
      <dgm:t>
        <a:bodyPr/>
        <a:lstStyle/>
        <a:p>
          <a:endParaRPr lang="en-US"/>
        </a:p>
      </dgm:t>
    </dgm:pt>
    <dgm:pt modelId="{EC026F52-77FE-40DD-B409-8089ACF8ED6C}" type="sibTrans" cxnId="{D4B6FD78-FF1A-47B0-81B3-0ECCB6D4CFA1}">
      <dgm:prSet/>
      <dgm:spPr/>
      <dgm:t>
        <a:bodyPr/>
        <a:lstStyle/>
        <a:p>
          <a:endParaRPr lang="en-US"/>
        </a:p>
      </dgm:t>
    </dgm:pt>
    <dgm:pt modelId="{E2DA555F-36D6-49D8-896A-A3BD8A4C1895}">
      <dgm:prSet/>
      <dgm:spPr/>
      <dgm:t>
        <a:bodyPr/>
        <a:lstStyle/>
        <a:p>
          <a:r>
            <a:rPr lang="el-GR"/>
            <a:t>…</a:t>
          </a:r>
          <a:endParaRPr lang="en-US" dirty="0"/>
        </a:p>
      </dgm:t>
    </dgm:pt>
    <dgm:pt modelId="{47D0C411-0555-40E2-A6CF-204ED16269BE}" type="parTrans" cxnId="{0498E3EA-73E7-469E-8D1E-3F3197E2AB38}">
      <dgm:prSet/>
      <dgm:spPr/>
      <dgm:t>
        <a:bodyPr/>
        <a:lstStyle/>
        <a:p>
          <a:endParaRPr lang="en-US"/>
        </a:p>
      </dgm:t>
    </dgm:pt>
    <dgm:pt modelId="{5BA8D947-0CB6-409C-BEC8-ABB3B28AEFD7}" type="sibTrans" cxnId="{0498E3EA-73E7-469E-8D1E-3F3197E2AB38}">
      <dgm:prSet/>
      <dgm:spPr/>
      <dgm:t>
        <a:bodyPr/>
        <a:lstStyle/>
        <a:p>
          <a:endParaRPr lang="en-US"/>
        </a:p>
      </dgm:t>
    </dgm:pt>
    <dgm:pt modelId="{FCC0DDF4-DD37-4D65-A46A-7A0A09D17351}">
      <dgm:prSet/>
      <dgm:spPr/>
      <dgm:t>
        <a:bodyPr/>
        <a:lstStyle/>
        <a:p>
          <a:r>
            <a:rPr lang="el-GR" dirty="0"/>
            <a:t>Εντολή ν</a:t>
          </a:r>
          <a:endParaRPr lang="en-US" dirty="0"/>
        </a:p>
      </dgm:t>
    </dgm:pt>
    <dgm:pt modelId="{5ECA2164-6EC1-4B14-A69F-D4B5A88BC854}" type="parTrans" cxnId="{2F7187BD-481F-4CB6-8851-06873BE7C5C0}">
      <dgm:prSet/>
      <dgm:spPr/>
      <dgm:t>
        <a:bodyPr/>
        <a:lstStyle/>
        <a:p>
          <a:endParaRPr lang="en-US"/>
        </a:p>
      </dgm:t>
    </dgm:pt>
    <dgm:pt modelId="{E7C8B238-91A8-4FE0-B83F-06272FDE8C28}" type="sibTrans" cxnId="{2F7187BD-481F-4CB6-8851-06873BE7C5C0}">
      <dgm:prSet/>
      <dgm:spPr/>
      <dgm:t>
        <a:bodyPr/>
        <a:lstStyle/>
        <a:p>
          <a:endParaRPr lang="en-US"/>
        </a:p>
      </dgm:t>
    </dgm:pt>
    <dgm:pt modelId="{4271F193-6721-4EF2-81EC-496A8586A591}">
      <dgm:prSet/>
      <dgm:spPr/>
      <dgm:t>
        <a:bodyPr/>
        <a:lstStyle/>
        <a:p>
          <a:r>
            <a:rPr lang="el-GR"/>
            <a:t>…</a:t>
          </a:r>
          <a:endParaRPr lang="en-US" dirty="0"/>
        </a:p>
      </dgm:t>
    </dgm:pt>
    <dgm:pt modelId="{9282D5A2-FBD4-4463-8D28-89920FC3D06A}" type="parTrans" cxnId="{8632567D-D14B-4E04-98B4-47B892F09B64}">
      <dgm:prSet/>
      <dgm:spPr/>
      <dgm:t>
        <a:bodyPr/>
        <a:lstStyle/>
        <a:p>
          <a:endParaRPr lang="en-US"/>
        </a:p>
      </dgm:t>
    </dgm:pt>
    <dgm:pt modelId="{54117CEF-F424-4031-832E-B4FCAE3AA294}" type="sibTrans" cxnId="{8632567D-D14B-4E04-98B4-47B892F09B64}">
      <dgm:prSet/>
      <dgm:spPr/>
      <dgm:t>
        <a:bodyPr/>
        <a:lstStyle/>
        <a:p>
          <a:endParaRPr lang="en-US"/>
        </a:p>
      </dgm:t>
    </dgm:pt>
    <dgm:pt modelId="{1A9A0AF1-5F55-4585-86B4-4DB86F741587}">
      <dgm:prSet/>
      <dgm:spPr/>
      <dgm:t>
        <a:bodyPr/>
        <a:lstStyle/>
        <a:p>
          <a:r>
            <a:rPr lang="el-GR" dirty="0"/>
            <a:t>Εντολή ν</a:t>
          </a:r>
          <a:endParaRPr lang="en-US" dirty="0"/>
        </a:p>
      </dgm:t>
    </dgm:pt>
    <dgm:pt modelId="{D45B696F-6C5E-42B4-AF7A-381D79C7D8A5}" type="parTrans" cxnId="{CC28BFFD-70DA-481B-AA5D-A094B082DB91}">
      <dgm:prSet/>
      <dgm:spPr/>
      <dgm:t>
        <a:bodyPr/>
        <a:lstStyle/>
        <a:p>
          <a:endParaRPr lang="en-US"/>
        </a:p>
      </dgm:t>
    </dgm:pt>
    <dgm:pt modelId="{79BB1E7A-918B-401D-8755-6F889168C6EC}" type="sibTrans" cxnId="{CC28BFFD-70DA-481B-AA5D-A094B082DB91}">
      <dgm:prSet/>
      <dgm:spPr/>
      <dgm:t>
        <a:bodyPr/>
        <a:lstStyle/>
        <a:p>
          <a:endParaRPr lang="en-US"/>
        </a:p>
      </dgm:t>
    </dgm:pt>
    <dgm:pt modelId="{232458C2-1AFE-49B8-AD3D-0BD6DE9D39FE}" type="pres">
      <dgm:prSet presAssocID="{716E7175-B36E-4D59-9AB0-2BBA8F48FA60}" presName="Name0" presStyleCnt="0">
        <dgm:presLayoutVars>
          <dgm:dir/>
          <dgm:animLvl val="lvl"/>
          <dgm:resizeHandles val="exact"/>
        </dgm:presLayoutVars>
      </dgm:prSet>
      <dgm:spPr/>
    </dgm:pt>
    <dgm:pt modelId="{48D64232-2EA6-4EFE-B658-1F80CAC7869B}" type="pres">
      <dgm:prSet presAssocID="{AAB8A6E9-BC21-4C04-9A00-05F0DBD5D97B}" presName="composite" presStyleCnt="0"/>
      <dgm:spPr/>
    </dgm:pt>
    <dgm:pt modelId="{A3298A30-07F8-44AB-95F1-1516BA4038A3}" type="pres">
      <dgm:prSet presAssocID="{AAB8A6E9-BC21-4C04-9A00-05F0DBD5D97B}" presName="parTx" presStyleLbl="alignNode1" presStyleIdx="0" presStyleCnt="3">
        <dgm:presLayoutVars>
          <dgm:chMax val="0"/>
          <dgm:chPref val="0"/>
          <dgm:bulletEnabled val="1"/>
        </dgm:presLayoutVars>
      </dgm:prSet>
      <dgm:spPr/>
    </dgm:pt>
    <dgm:pt modelId="{A64F061D-ADCA-4E9D-AAA1-26A5F9309977}" type="pres">
      <dgm:prSet presAssocID="{AAB8A6E9-BC21-4C04-9A00-05F0DBD5D97B}" presName="desTx" presStyleLbl="alignAccFollowNode1" presStyleIdx="0" presStyleCnt="3">
        <dgm:presLayoutVars>
          <dgm:bulletEnabled val="1"/>
        </dgm:presLayoutVars>
      </dgm:prSet>
      <dgm:spPr/>
    </dgm:pt>
    <dgm:pt modelId="{9E9A0090-4C87-4DB1-9AF8-B8FAF9461CF3}" type="pres">
      <dgm:prSet presAssocID="{249AAC98-F100-4869-8FF6-98F46F45D4B2}" presName="space" presStyleCnt="0"/>
      <dgm:spPr/>
    </dgm:pt>
    <dgm:pt modelId="{7D153210-4C25-42CE-8BE4-0FBA2E0B09BD}" type="pres">
      <dgm:prSet presAssocID="{81136609-1F4B-4EA9-97ED-378F68B16D36}" presName="composite" presStyleCnt="0"/>
      <dgm:spPr/>
    </dgm:pt>
    <dgm:pt modelId="{DF753E87-CA16-49DD-BA9B-AD55A6F39F88}" type="pres">
      <dgm:prSet presAssocID="{81136609-1F4B-4EA9-97ED-378F68B16D36}" presName="parTx" presStyleLbl="alignNode1" presStyleIdx="1" presStyleCnt="3">
        <dgm:presLayoutVars>
          <dgm:chMax val="0"/>
          <dgm:chPref val="0"/>
          <dgm:bulletEnabled val="1"/>
        </dgm:presLayoutVars>
      </dgm:prSet>
      <dgm:spPr/>
    </dgm:pt>
    <dgm:pt modelId="{C5833E13-837E-4B8B-843E-DF712380C246}" type="pres">
      <dgm:prSet presAssocID="{81136609-1F4B-4EA9-97ED-378F68B16D36}" presName="desTx" presStyleLbl="alignAccFollowNode1" presStyleIdx="1" presStyleCnt="3">
        <dgm:presLayoutVars>
          <dgm:bulletEnabled val="1"/>
        </dgm:presLayoutVars>
      </dgm:prSet>
      <dgm:spPr/>
    </dgm:pt>
    <dgm:pt modelId="{1608D4C6-5878-4581-9FED-CC3EBE0E6C8D}" type="pres">
      <dgm:prSet presAssocID="{DA88B272-CFC5-4CB5-9B86-5A9AD1455911}" presName="space" presStyleCnt="0"/>
      <dgm:spPr/>
    </dgm:pt>
    <dgm:pt modelId="{3E1B3AC9-6C5F-4EDF-82F7-601F14C4E108}" type="pres">
      <dgm:prSet presAssocID="{9C7BC916-FDA2-4282-BA1E-18BEC68ADEA7}" presName="composite" presStyleCnt="0"/>
      <dgm:spPr/>
    </dgm:pt>
    <dgm:pt modelId="{BCCF3B4F-28F0-4DD6-9561-93D793F79B01}" type="pres">
      <dgm:prSet presAssocID="{9C7BC916-FDA2-4282-BA1E-18BEC68ADEA7}" presName="parTx" presStyleLbl="alignNode1" presStyleIdx="2" presStyleCnt="3">
        <dgm:presLayoutVars>
          <dgm:chMax val="0"/>
          <dgm:chPref val="0"/>
          <dgm:bulletEnabled val="1"/>
        </dgm:presLayoutVars>
      </dgm:prSet>
      <dgm:spPr/>
    </dgm:pt>
    <dgm:pt modelId="{28EBD0C5-5D8A-4B7D-9C78-5AB348AF79C6}" type="pres">
      <dgm:prSet presAssocID="{9C7BC916-FDA2-4282-BA1E-18BEC68ADEA7}" presName="desTx" presStyleLbl="alignAccFollowNode1" presStyleIdx="2" presStyleCnt="3">
        <dgm:presLayoutVars>
          <dgm:bulletEnabled val="1"/>
        </dgm:presLayoutVars>
      </dgm:prSet>
      <dgm:spPr/>
    </dgm:pt>
  </dgm:ptLst>
  <dgm:cxnLst>
    <dgm:cxn modelId="{84140208-B5A7-423A-9AB6-2CA16DEBDE0E}" srcId="{9C7BC916-FDA2-4282-BA1E-18BEC68ADEA7}" destId="{296F21EC-1531-49D9-9F8C-5C092B80B4CD}" srcOrd="0" destOrd="0" parTransId="{0984F37F-09C3-417C-B877-1BADE5D4E13F}" sibTransId="{0DF088FB-2575-44E4-89A5-CAC894EB2F5E}"/>
    <dgm:cxn modelId="{A5B61719-005F-4C41-B5A6-4FA1C0745CB2}" srcId="{716E7175-B36E-4D59-9AB0-2BBA8F48FA60}" destId="{9C7BC916-FDA2-4282-BA1E-18BEC68ADEA7}" srcOrd="2" destOrd="0" parTransId="{6D089718-B957-4F5E-A681-8A0BA172B33D}" sibTransId="{00D03206-F328-429F-848A-F4A482076E44}"/>
    <dgm:cxn modelId="{A576453C-A4BE-4F86-8651-3FC408E6848A}" type="presOf" srcId="{0DB13210-7C3A-4277-A5CB-04C3D57044A6}" destId="{A64F061D-ADCA-4E9D-AAA1-26A5F9309977}" srcOrd="0" destOrd="2" presId="urn:microsoft.com/office/officeart/2005/8/layout/hList1"/>
    <dgm:cxn modelId="{B6547E42-60B8-43E7-9CBA-72DF6244F7BD}" type="presOf" srcId="{4271F193-6721-4EF2-81EC-496A8586A591}" destId="{28EBD0C5-5D8A-4B7D-9C78-5AB348AF79C6}" srcOrd="0" destOrd="1" presId="urn:microsoft.com/office/officeart/2005/8/layout/hList1"/>
    <dgm:cxn modelId="{1E71746C-1ADE-4E33-827A-35F2788DEE68}" type="presOf" srcId="{D15B2414-D48F-42F6-89AB-6508D6B82FA8}" destId="{A64F061D-ADCA-4E9D-AAA1-26A5F9309977}" srcOrd="0" destOrd="1" presId="urn:microsoft.com/office/officeart/2005/8/layout/hList1"/>
    <dgm:cxn modelId="{D16DE970-7BC8-41F6-BEE9-A954DAAEF65F}" type="presOf" srcId="{9C7BC916-FDA2-4282-BA1E-18BEC68ADEA7}" destId="{BCCF3B4F-28F0-4DD6-9561-93D793F79B01}" srcOrd="0" destOrd="0" presId="urn:microsoft.com/office/officeart/2005/8/layout/hList1"/>
    <dgm:cxn modelId="{7DF62A73-18F3-427A-A96D-96F3D134BE18}" type="presOf" srcId="{AAB8A6E9-BC21-4C04-9A00-05F0DBD5D97B}" destId="{A3298A30-07F8-44AB-95F1-1516BA4038A3}" srcOrd="0" destOrd="0" presId="urn:microsoft.com/office/officeart/2005/8/layout/hList1"/>
    <dgm:cxn modelId="{320EE673-84BD-4DA1-B9E4-D23E6813380C}" srcId="{AAB8A6E9-BC21-4C04-9A00-05F0DBD5D97B}" destId="{D2D1E5A3-CE8A-4781-9128-8820A4B6072E}" srcOrd="0" destOrd="0" parTransId="{12EA5A17-6E36-46B3-B8D2-92B0E88FC2F2}" sibTransId="{47F9B0AD-5B2F-423F-AD42-2B1DF421CFC2}"/>
    <dgm:cxn modelId="{D4B6FD78-FF1A-47B0-81B3-0ECCB6D4CFA1}" srcId="{AAB8A6E9-BC21-4C04-9A00-05F0DBD5D97B}" destId="{0DB13210-7C3A-4277-A5CB-04C3D57044A6}" srcOrd="2" destOrd="0" parTransId="{6192EFBE-9A3B-45FE-8A06-2BD0BE0CBDEC}" sibTransId="{EC026F52-77FE-40DD-B409-8089ACF8ED6C}"/>
    <dgm:cxn modelId="{8632567D-D14B-4E04-98B4-47B892F09B64}" srcId="{9C7BC916-FDA2-4282-BA1E-18BEC68ADEA7}" destId="{4271F193-6721-4EF2-81EC-496A8586A591}" srcOrd="1" destOrd="0" parTransId="{9282D5A2-FBD4-4463-8D28-89920FC3D06A}" sibTransId="{54117CEF-F424-4031-832E-B4FCAE3AA294}"/>
    <dgm:cxn modelId="{1DB3628F-D3B2-4860-BD2F-E9D54B6601B3}" srcId="{81136609-1F4B-4EA9-97ED-378F68B16D36}" destId="{0C3565E6-2688-479D-850D-BEC43E650E0D}" srcOrd="0" destOrd="0" parTransId="{8A280344-62F2-43BB-84E9-C62F5D91306A}" sibTransId="{616530B5-8AC4-476A-9588-E9D90DBE666D}"/>
    <dgm:cxn modelId="{874F2693-E57E-4DA3-9E5E-D1DD9CD99234}" type="presOf" srcId="{81136609-1F4B-4EA9-97ED-378F68B16D36}" destId="{DF753E87-CA16-49DD-BA9B-AD55A6F39F88}" srcOrd="0" destOrd="0" presId="urn:microsoft.com/office/officeart/2005/8/layout/hList1"/>
    <dgm:cxn modelId="{86A16795-E2DF-410D-9AB1-1CDC583C3437}" type="presOf" srcId="{D2D1E5A3-CE8A-4781-9128-8820A4B6072E}" destId="{A64F061D-ADCA-4E9D-AAA1-26A5F9309977}" srcOrd="0" destOrd="0" presId="urn:microsoft.com/office/officeart/2005/8/layout/hList1"/>
    <dgm:cxn modelId="{40BBF299-C906-428A-819A-BB883CFF4C4E}" type="presOf" srcId="{E2DA555F-36D6-49D8-896A-A3BD8A4C1895}" destId="{C5833E13-837E-4B8B-843E-DF712380C246}" srcOrd="0" destOrd="1" presId="urn:microsoft.com/office/officeart/2005/8/layout/hList1"/>
    <dgm:cxn modelId="{A2F1309E-7B3A-4336-BBDA-8267F02194E7}" srcId="{716E7175-B36E-4D59-9AB0-2BBA8F48FA60}" destId="{AAB8A6E9-BC21-4C04-9A00-05F0DBD5D97B}" srcOrd="0" destOrd="0" parTransId="{58E2B82F-F50E-444A-AF50-E7999785A72F}" sibTransId="{249AAC98-F100-4869-8FF6-98F46F45D4B2}"/>
    <dgm:cxn modelId="{39D3989F-4260-413A-96D7-03A65F33567B}" type="presOf" srcId="{296F21EC-1531-49D9-9F8C-5C092B80B4CD}" destId="{28EBD0C5-5D8A-4B7D-9C78-5AB348AF79C6}" srcOrd="0" destOrd="0" presId="urn:microsoft.com/office/officeart/2005/8/layout/hList1"/>
    <dgm:cxn modelId="{E9738AAC-CF59-4F88-B3F0-F330C4A04E51}" srcId="{AAB8A6E9-BC21-4C04-9A00-05F0DBD5D97B}" destId="{D15B2414-D48F-42F6-89AB-6508D6B82FA8}" srcOrd="1" destOrd="0" parTransId="{311574FB-AF38-4797-8438-C7A20E20CE2B}" sibTransId="{06858CA6-7090-44C0-8FBD-AFD5138E2F37}"/>
    <dgm:cxn modelId="{2F7187BD-481F-4CB6-8851-06873BE7C5C0}" srcId="{81136609-1F4B-4EA9-97ED-378F68B16D36}" destId="{FCC0DDF4-DD37-4D65-A46A-7A0A09D17351}" srcOrd="2" destOrd="0" parTransId="{5ECA2164-6EC1-4B14-A69F-D4B5A88BC854}" sibTransId="{E7C8B238-91A8-4FE0-B83F-06272FDE8C28}"/>
    <dgm:cxn modelId="{64F4AFCB-398F-48EE-BA87-B85D28213559}" type="presOf" srcId="{1A9A0AF1-5F55-4585-86B4-4DB86F741587}" destId="{28EBD0C5-5D8A-4B7D-9C78-5AB348AF79C6}" srcOrd="0" destOrd="2" presId="urn:microsoft.com/office/officeart/2005/8/layout/hList1"/>
    <dgm:cxn modelId="{3266D4CB-53D9-45AF-B241-59EB8E2FD078}" srcId="{716E7175-B36E-4D59-9AB0-2BBA8F48FA60}" destId="{81136609-1F4B-4EA9-97ED-378F68B16D36}" srcOrd="1" destOrd="0" parTransId="{3A37E78D-AC36-4378-8356-72E4F421A907}" sibTransId="{DA88B272-CFC5-4CB5-9B86-5A9AD1455911}"/>
    <dgm:cxn modelId="{089131D8-CB0B-4425-B835-8EE9F7DFD24B}" type="presOf" srcId="{716E7175-B36E-4D59-9AB0-2BBA8F48FA60}" destId="{232458C2-1AFE-49B8-AD3D-0BD6DE9D39FE}" srcOrd="0" destOrd="0" presId="urn:microsoft.com/office/officeart/2005/8/layout/hList1"/>
    <dgm:cxn modelId="{D0A311DC-5F3B-4CC5-9D98-0F683E68A9EB}" type="presOf" srcId="{FCC0DDF4-DD37-4D65-A46A-7A0A09D17351}" destId="{C5833E13-837E-4B8B-843E-DF712380C246}" srcOrd="0" destOrd="2" presId="urn:microsoft.com/office/officeart/2005/8/layout/hList1"/>
    <dgm:cxn modelId="{510ED3EA-71B5-4255-83F9-ADE8F314D165}" type="presOf" srcId="{0C3565E6-2688-479D-850D-BEC43E650E0D}" destId="{C5833E13-837E-4B8B-843E-DF712380C246}" srcOrd="0" destOrd="0" presId="urn:microsoft.com/office/officeart/2005/8/layout/hList1"/>
    <dgm:cxn modelId="{0498E3EA-73E7-469E-8D1E-3F3197E2AB38}" srcId="{81136609-1F4B-4EA9-97ED-378F68B16D36}" destId="{E2DA555F-36D6-49D8-896A-A3BD8A4C1895}" srcOrd="1" destOrd="0" parTransId="{47D0C411-0555-40E2-A6CF-204ED16269BE}" sibTransId="{5BA8D947-0CB6-409C-BEC8-ABB3B28AEFD7}"/>
    <dgm:cxn modelId="{CC28BFFD-70DA-481B-AA5D-A094B082DB91}" srcId="{9C7BC916-FDA2-4282-BA1E-18BEC68ADEA7}" destId="{1A9A0AF1-5F55-4585-86B4-4DB86F741587}" srcOrd="2" destOrd="0" parTransId="{D45B696F-6C5E-42B4-AF7A-381D79C7D8A5}" sibTransId="{79BB1E7A-918B-401D-8755-6F889168C6EC}"/>
    <dgm:cxn modelId="{91F06874-3A42-43B3-9A1D-E6B4E8C7D3DB}" type="presParOf" srcId="{232458C2-1AFE-49B8-AD3D-0BD6DE9D39FE}" destId="{48D64232-2EA6-4EFE-B658-1F80CAC7869B}" srcOrd="0" destOrd="0" presId="urn:microsoft.com/office/officeart/2005/8/layout/hList1"/>
    <dgm:cxn modelId="{40C74564-E4B0-4791-A9D4-43E2D363D1A9}" type="presParOf" srcId="{48D64232-2EA6-4EFE-B658-1F80CAC7869B}" destId="{A3298A30-07F8-44AB-95F1-1516BA4038A3}" srcOrd="0" destOrd="0" presId="urn:microsoft.com/office/officeart/2005/8/layout/hList1"/>
    <dgm:cxn modelId="{9F31A28D-1486-4BA0-8526-1A244C50194E}" type="presParOf" srcId="{48D64232-2EA6-4EFE-B658-1F80CAC7869B}" destId="{A64F061D-ADCA-4E9D-AAA1-26A5F9309977}" srcOrd="1" destOrd="0" presId="urn:microsoft.com/office/officeart/2005/8/layout/hList1"/>
    <dgm:cxn modelId="{98710071-FB3E-4B80-9A68-CDF81DB4532C}" type="presParOf" srcId="{232458C2-1AFE-49B8-AD3D-0BD6DE9D39FE}" destId="{9E9A0090-4C87-4DB1-9AF8-B8FAF9461CF3}" srcOrd="1" destOrd="0" presId="urn:microsoft.com/office/officeart/2005/8/layout/hList1"/>
    <dgm:cxn modelId="{D97CC1F8-384E-4224-AF4C-01794ABFC38E}" type="presParOf" srcId="{232458C2-1AFE-49B8-AD3D-0BD6DE9D39FE}" destId="{7D153210-4C25-42CE-8BE4-0FBA2E0B09BD}" srcOrd="2" destOrd="0" presId="urn:microsoft.com/office/officeart/2005/8/layout/hList1"/>
    <dgm:cxn modelId="{5CEA5076-BA62-40F4-8E0B-CBD3C28F29BC}" type="presParOf" srcId="{7D153210-4C25-42CE-8BE4-0FBA2E0B09BD}" destId="{DF753E87-CA16-49DD-BA9B-AD55A6F39F88}" srcOrd="0" destOrd="0" presId="urn:microsoft.com/office/officeart/2005/8/layout/hList1"/>
    <dgm:cxn modelId="{0F8C15A9-C371-4E23-B6EF-99B77D94B590}" type="presParOf" srcId="{7D153210-4C25-42CE-8BE4-0FBA2E0B09BD}" destId="{C5833E13-837E-4B8B-843E-DF712380C246}" srcOrd="1" destOrd="0" presId="urn:microsoft.com/office/officeart/2005/8/layout/hList1"/>
    <dgm:cxn modelId="{05D39518-05A5-4A88-B729-279F808F596D}" type="presParOf" srcId="{232458C2-1AFE-49B8-AD3D-0BD6DE9D39FE}" destId="{1608D4C6-5878-4581-9FED-CC3EBE0E6C8D}" srcOrd="3" destOrd="0" presId="urn:microsoft.com/office/officeart/2005/8/layout/hList1"/>
    <dgm:cxn modelId="{3E3EA083-D94B-420E-82CC-A676BA452888}" type="presParOf" srcId="{232458C2-1AFE-49B8-AD3D-0BD6DE9D39FE}" destId="{3E1B3AC9-6C5F-4EDF-82F7-601F14C4E108}" srcOrd="4" destOrd="0" presId="urn:microsoft.com/office/officeart/2005/8/layout/hList1"/>
    <dgm:cxn modelId="{888AFDD0-26B9-4552-B6E8-E06EEA4BA012}" type="presParOf" srcId="{3E1B3AC9-6C5F-4EDF-82F7-601F14C4E108}" destId="{BCCF3B4F-28F0-4DD6-9561-93D793F79B01}" srcOrd="0" destOrd="0" presId="urn:microsoft.com/office/officeart/2005/8/layout/hList1"/>
    <dgm:cxn modelId="{0EE4DF4F-C4DB-4C07-8959-13DED3116C75}" type="presParOf" srcId="{3E1B3AC9-6C5F-4EDF-82F7-601F14C4E108}" destId="{28EBD0C5-5D8A-4B7D-9C78-5AB348AF79C6}" srcOrd="1" destOrd="0" presId="urn:microsoft.com/office/officeart/2005/8/layout/h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34A593F-6DEF-4A3D-90B7-EB7A4667B43B}" type="doc">
      <dgm:prSet loTypeId="urn:microsoft.com/office/officeart/2005/8/layout/chevron1" loCatId="process" qsTypeId="urn:microsoft.com/office/officeart/2005/8/quickstyle/3d5" qsCatId="3D" csTypeId="urn:microsoft.com/office/officeart/2005/8/colors/accent1_2" csCatId="accent1" phldr="1"/>
      <dgm:spPr/>
    </dgm:pt>
    <dgm:pt modelId="{50FC10D3-EF6F-478B-9038-6058E9967624}">
      <dgm:prSet phldrT="[Text]"/>
      <dgm:spPr/>
      <dgm:t>
        <a:bodyPr/>
        <a:lstStyle/>
        <a:p>
          <a:r>
            <a:rPr lang="el-GR" dirty="0"/>
            <a:t>Ήρωας κάτω αριστερά. Μέγεθος χ, κοιτάει το 2</a:t>
          </a:r>
          <a:r>
            <a:rPr lang="el-GR" baseline="30000" dirty="0"/>
            <a:t>ο</a:t>
          </a:r>
          <a:r>
            <a:rPr lang="el-GR" dirty="0"/>
            <a:t> ήρωα και μιλάει</a:t>
          </a:r>
          <a:endParaRPr lang="en-US" dirty="0"/>
        </a:p>
      </dgm:t>
    </dgm:pt>
    <dgm:pt modelId="{403812E9-3231-4806-BCFC-9DECE7A03952}" type="parTrans" cxnId="{1BD6C999-E37D-4AEE-B540-79EADA20C39A}">
      <dgm:prSet/>
      <dgm:spPr/>
      <dgm:t>
        <a:bodyPr/>
        <a:lstStyle/>
        <a:p>
          <a:endParaRPr lang="en-US"/>
        </a:p>
      </dgm:t>
    </dgm:pt>
    <dgm:pt modelId="{FC17AA0F-DFF5-4027-A86F-33CA1DED053E}" type="sibTrans" cxnId="{1BD6C999-E37D-4AEE-B540-79EADA20C39A}">
      <dgm:prSet/>
      <dgm:spPr/>
      <dgm:t>
        <a:bodyPr/>
        <a:lstStyle/>
        <a:p>
          <a:endParaRPr lang="en-US"/>
        </a:p>
      </dgm:t>
    </dgm:pt>
    <dgm:pt modelId="{47B3448A-EA4A-4352-A1D6-306C9A3388D4}">
      <dgm:prSet phldrT="[Text]"/>
      <dgm:spPr/>
      <dgm:t>
        <a:bodyPr/>
        <a:lstStyle/>
        <a:p>
          <a:r>
            <a:rPr lang="el-GR" dirty="0"/>
            <a:t>Ήρωας κάτω δεξιά, κοιτάει προς τα αριστερά, </a:t>
          </a:r>
          <a:r>
            <a:rPr lang="el-GR" dirty="0" err="1"/>
            <a:t>εχει</a:t>
          </a:r>
          <a:r>
            <a:rPr lang="el-GR" dirty="0"/>
            <a:t> εφέ φαντάσματος 50%</a:t>
          </a:r>
          <a:endParaRPr lang="en-US" dirty="0"/>
        </a:p>
      </dgm:t>
    </dgm:pt>
    <dgm:pt modelId="{0143206A-5AF1-4D61-86DC-B45E6E272AA2}" type="parTrans" cxnId="{AD02074F-F6D8-415B-A266-494FB67EB8FF}">
      <dgm:prSet/>
      <dgm:spPr/>
      <dgm:t>
        <a:bodyPr/>
        <a:lstStyle/>
        <a:p>
          <a:endParaRPr lang="en-US"/>
        </a:p>
      </dgm:t>
    </dgm:pt>
    <dgm:pt modelId="{26EA6EAD-22CF-400D-9BE3-545DDBAAA2DC}" type="sibTrans" cxnId="{AD02074F-F6D8-415B-A266-494FB67EB8FF}">
      <dgm:prSet/>
      <dgm:spPr/>
      <dgm:t>
        <a:bodyPr/>
        <a:lstStyle/>
        <a:p>
          <a:endParaRPr lang="en-US"/>
        </a:p>
      </dgm:t>
    </dgm:pt>
    <dgm:pt modelId="{085F7D39-E838-46A9-ACD8-FCC59CC5DB45}">
      <dgm:prSet phldrT="[Text]"/>
      <dgm:spPr/>
      <dgm:t>
        <a:bodyPr/>
        <a:lstStyle/>
        <a:p>
          <a:r>
            <a:rPr lang="el-GR" dirty="0" err="1"/>
            <a:t>Ηρωας</a:t>
          </a:r>
          <a:r>
            <a:rPr lang="el-GR" dirty="0"/>
            <a:t> στο κέντρο της οθόνης, μέγεθος 50%, </a:t>
          </a:r>
          <a:r>
            <a:rPr lang="el-GR" dirty="0" err="1"/>
            <a:t>χωρις</a:t>
          </a:r>
          <a:r>
            <a:rPr lang="el-GR" dirty="0"/>
            <a:t> εφέ.</a:t>
          </a:r>
          <a:endParaRPr lang="en-US" dirty="0"/>
        </a:p>
      </dgm:t>
    </dgm:pt>
    <dgm:pt modelId="{1EE878F1-C3E8-45D3-BDC6-FE6FDF79351F}" type="parTrans" cxnId="{A45C4721-4DFE-459F-AC26-085B05143EAC}">
      <dgm:prSet/>
      <dgm:spPr/>
      <dgm:t>
        <a:bodyPr/>
        <a:lstStyle/>
        <a:p>
          <a:endParaRPr lang="en-US"/>
        </a:p>
      </dgm:t>
    </dgm:pt>
    <dgm:pt modelId="{80D36279-12CC-412A-92B6-AB3BF0E61320}" type="sibTrans" cxnId="{A45C4721-4DFE-459F-AC26-085B05143EAC}">
      <dgm:prSet/>
      <dgm:spPr/>
      <dgm:t>
        <a:bodyPr/>
        <a:lstStyle/>
        <a:p>
          <a:endParaRPr lang="en-US"/>
        </a:p>
      </dgm:t>
    </dgm:pt>
    <dgm:pt modelId="{1067B9E5-AED8-459F-B517-8D9804BA336E}" type="pres">
      <dgm:prSet presAssocID="{034A593F-6DEF-4A3D-90B7-EB7A4667B43B}" presName="Name0" presStyleCnt="0">
        <dgm:presLayoutVars>
          <dgm:dir/>
          <dgm:animLvl val="lvl"/>
          <dgm:resizeHandles val="exact"/>
        </dgm:presLayoutVars>
      </dgm:prSet>
      <dgm:spPr/>
    </dgm:pt>
    <dgm:pt modelId="{C05C63C7-793D-4B20-B898-DB4F79478BD3}" type="pres">
      <dgm:prSet presAssocID="{50FC10D3-EF6F-478B-9038-6058E9967624}" presName="parTxOnly" presStyleLbl="node1" presStyleIdx="0" presStyleCnt="3">
        <dgm:presLayoutVars>
          <dgm:chMax val="0"/>
          <dgm:chPref val="0"/>
          <dgm:bulletEnabled val="1"/>
        </dgm:presLayoutVars>
      </dgm:prSet>
      <dgm:spPr/>
    </dgm:pt>
    <dgm:pt modelId="{8309A018-CFED-49E3-B13E-8E9698AFCE2B}" type="pres">
      <dgm:prSet presAssocID="{FC17AA0F-DFF5-4027-A86F-33CA1DED053E}" presName="parTxOnlySpace" presStyleCnt="0"/>
      <dgm:spPr/>
    </dgm:pt>
    <dgm:pt modelId="{EA9016EC-929A-4B21-8AC6-6165C2CC8CF2}" type="pres">
      <dgm:prSet presAssocID="{47B3448A-EA4A-4352-A1D6-306C9A3388D4}" presName="parTxOnly" presStyleLbl="node1" presStyleIdx="1" presStyleCnt="3">
        <dgm:presLayoutVars>
          <dgm:chMax val="0"/>
          <dgm:chPref val="0"/>
          <dgm:bulletEnabled val="1"/>
        </dgm:presLayoutVars>
      </dgm:prSet>
      <dgm:spPr/>
    </dgm:pt>
    <dgm:pt modelId="{71368E20-3FF6-4050-97EF-4148F84C5038}" type="pres">
      <dgm:prSet presAssocID="{26EA6EAD-22CF-400D-9BE3-545DDBAAA2DC}" presName="parTxOnlySpace" presStyleCnt="0"/>
      <dgm:spPr/>
    </dgm:pt>
    <dgm:pt modelId="{211ED0FA-0D16-494D-AF5C-C16C51157521}" type="pres">
      <dgm:prSet presAssocID="{085F7D39-E838-46A9-ACD8-FCC59CC5DB45}" presName="parTxOnly" presStyleLbl="node1" presStyleIdx="2" presStyleCnt="3">
        <dgm:presLayoutVars>
          <dgm:chMax val="0"/>
          <dgm:chPref val="0"/>
          <dgm:bulletEnabled val="1"/>
        </dgm:presLayoutVars>
      </dgm:prSet>
      <dgm:spPr/>
    </dgm:pt>
  </dgm:ptLst>
  <dgm:cxnLst>
    <dgm:cxn modelId="{5ACB9F05-1D34-4D2B-8D72-FF58D5D009A8}" type="presOf" srcId="{085F7D39-E838-46A9-ACD8-FCC59CC5DB45}" destId="{211ED0FA-0D16-494D-AF5C-C16C51157521}" srcOrd="0" destOrd="0" presId="urn:microsoft.com/office/officeart/2005/8/layout/chevron1"/>
    <dgm:cxn modelId="{B2132806-E415-4038-A6FD-EDC7C77CC9B1}" type="presOf" srcId="{034A593F-6DEF-4A3D-90B7-EB7A4667B43B}" destId="{1067B9E5-AED8-459F-B517-8D9804BA336E}" srcOrd="0" destOrd="0" presId="urn:microsoft.com/office/officeart/2005/8/layout/chevron1"/>
    <dgm:cxn modelId="{A45C4721-4DFE-459F-AC26-085B05143EAC}" srcId="{034A593F-6DEF-4A3D-90B7-EB7A4667B43B}" destId="{085F7D39-E838-46A9-ACD8-FCC59CC5DB45}" srcOrd="2" destOrd="0" parTransId="{1EE878F1-C3E8-45D3-BDC6-FE6FDF79351F}" sibTransId="{80D36279-12CC-412A-92B6-AB3BF0E61320}"/>
    <dgm:cxn modelId="{AD02074F-F6D8-415B-A266-494FB67EB8FF}" srcId="{034A593F-6DEF-4A3D-90B7-EB7A4667B43B}" destId="{47B3448A-EA4A-4352-A1D6-306C9A3388D4}" srcOrd="1" destOrd="0" parTransId="{0143206A-5AF1-4D61-86DC-B45E6E272AA2}" sibTransId="{26EA6EAD-22CF-400D-9BE3-545DDBAAA2DC}"/>
    <dgm:cxn modelId="{E72A568F-960A-4CE0-B0E4-07905CB6E430}" type="presOf" srcId="{47B3448A-EA4A-4352-A1D6-306C9A3388D4}" destId="{EA9016EC-929A-4B21-8AC6-6165C2CC8CF2}" srcOrd="0" destOrd="0" presId="urn:microsoft.com/office/officeart/2005/8/layout/chevron1"/>
    <dgm:cxn modelId="{1BD6C999-E37D-4AEE-B540-79EADA20C39A}" srcId="{034A593F-6DEF-4A3D-90B7-EB7A4667B43B}" destId="{50FC10D3-EF6F-478B-9038-6058E9967624}" srcOrd="0" destOrd="0" parTransId="{403812E9-3231-4806-BCFC-9DECE7A03952}" sibTransId="{FC17AA0F-DFF5-4027-A86F-33CA1DED053E}"/>
    <dgm:cxn modelId="{D1A01CFF-2C60-4D69-AB4F-29D8FD8E0788}" type="presOf" srcId="{50FC10D3-EF6F-478B-9038-6058E9967624}" destId="{C05C63C7-793D-4B20-B898-DB4F79478BD3}" srcOrd="0" destOrd="0" presId="urn:microsoft.com/office/officeart/2005/8/layout/chevron1"/>
    <dgm:cxn modelId="{01557999-6C9D-4596-81BF-E78ADA1DAAEE}" type="presParOf" srcId="{1067B9E5-AED8-459F-B517-8D9804BA336E}" destId="{C05C63C7-793D-4B20-B898-DB4F79478BD3}" srcOrd="0" destOrd="0" presId="urn:microsoft.com/office/officeart/2005/8/layout/chevron1"/>
    <dgm:cxn modelId="{C26FD6FF-27D4-415D-B2B0-6FB9494CCAE1}" type="presParOf" srcId="{1067B9E5-AED8-459F-B517-8D9804BA336E}" destId="{8309A018-CFED-49E3-B13E-8E9698AFCE2B}" srcOrd="1" destOrd="0" presId="urn:microsoft.com/office/officeart/2005/8/layout/chevron1"/>
    <dgm:cxn modelId="{6B3B52C5-D184-48C0-A415-972C9D3821B6}" type="presParOf" srcId="{1067B9E5-AED8-459F-B517-8D9804BA336E}" destId="{EA9016EC-929A-4B21-8AC6-6165C2CC8CF2}" srcOrd="2" destOrd="0" presId="urn:microsoft.com/office/officeart/2005/8/layout/chevron1"/>
    <dgm:cxn modelId="{00D19E62-AF21-4D72-8288-766750E29DF4}" type="presParOf" srcId="{1067B9E5-AED8-459F-B517-8D9804BA336E}" destId="{71368E20-3FF6-4050-97EF-4148F84C5038}" srcOrd="3" destOrd="0" presId="urn:microsoft.com/office/officeart/2005/8/layout/chevron1"/>
    <dgm:cxn modelId="{59875B7B-3B75-435B-8B70-8BE01B3AEB97}" type="presParOf" srcId="{1067B9E5-AED8-459F-B517-8D9804BA336E}" destId="{211ED0FA-0D16-494D-AF5C-C16C51157521}" srcOrd="4"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7D82AC-1286-4E74-803E-AF5A1A638123}">
      <dsp:nvSpPr>
        <dsp:cNvPr id="0" name=""/>
        <dsp:cNvSpPr/>
      </dsp:nvSpPr>
      <dsp:spPr>
        <a:xfrm>
          <a:off x="1662793" y="1801"/>
          <a:ext cx="3060000" cy="866327"/>
        </a:xfrm>
        <a:prstGeom prst="rect">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19380" tIns="119380" rIns="119380" bIns="119380" numCol="1" spcCol="1270" anchor="ctr" anchorCtr="0">
          <a:noAutofit/>
        </a:bodyPr>
        <a:lstStyle/>
        <a:p>
          <a:pPr marL="0" lvl="0" indent="0" algn="ctr" defTabSz="2089150">
            <a:lnSpc>
              <a:spcPct val="90000"/>
            </a:lnSpc>
            <a:spcBef>
              <a:spcPct val="0"/>
            </a:spcBef>
            <a:spcAft>
              <a:spcPct val="35000"/>
            </a:spcAft>
            <a:buNone/>
          </a:pPr>
          <a:r>
            <a:rPr lang="el-GR" sz="4700" kern="1200" dirty="0"/>
            <a:t>Εντολή 1..</a:t>
          </a:r>
          <a:endParaRPr lang="en-US" sz="4700" kern="1200" dirty="0"/>
        </a:p>
      </dsp:txBody>
      <dsp:txXfrm>
        <a:off x="1662793" y="1801"/>
        <a:ext cx="3060000" cy="866327"/>
      </dsp:txXfrm>
    </dsp:sp>
    <dsp:sp modelId="{A1224DD4-8B0F-4880-84F9-B3AD7D121806}">
      <dsp:nvSpPr>
        <dsp:cNvPr id="0" name=""/>
        <dsp:cNvSpPr/>
      </dsp:nvSpPr>
      <dsp:spPr>
        <a:xfrm>
          <a:off x="1887793" y="911445"/>
          <a:ext cx="2610000" cy="866327"/>
        </a:xfrm>
        <a:prstGeom prst="rect">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19380" tIns="119380" rIns="119380" bIns="119380" numCol="1" spcCol="1270" anchor="ctr" anchorCtr="0">
          <a:noAutofit/>
        </a:bodyPr>
        <a:lstStyle/>
        <a:p>
          <a:pPr marL="0" lvl="0" indent="0" algn="ctr" defTabSz="2089150">
            <a:lnSpc>
              <a:spcPct val="90000"/>
            </a:lnSpc>
            <a:spcBef>
              <a:spcPct val="0"/>
            </a:spcBef>
            <a:spcAft>
              <a:spcPct val="35000"/>
            </a:spcAft>
            <a:buNone/>
          </a:pPr>
          <a:r>
            <a:rPr lang="el-GR" sz="4700" kern="1200" dirty="0"/>
            <a:t>Εντολή 2</a:t>
          </a:r>
          <a:endParaRPr lang="en-US" sz="4700" kern="1200" dirty="0"/>
        </a:p>
      </dsp:txBody>
      <dsp:txXfrm>
        <a:off x="1887793" y="911445"/>
        <a:ext cx="2610000" cy="866327"/>
      </dsp:txXfrm>
    </dsp:sp>
    <dsp:sp modelId="{4B886147-D9D9-439E-A29F-5411DC18A8E5}">
      <dsp:nvSpPr>
        <dsp:cNvPr id="0" name=""/>
        <dsp:cNvSpPr/>
      </dsp:nvSpPr>
      <dsp:spPr>
        <a:xfrm>
          <a:off x="2832793" y="1821089"/>
          <a:ext cx="720000" cy="866327"/>
        </a:xfrm>
        <a:prstGeom prst="rect">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19380" tIns="119380" rIns="119380" bIns="119380" numCol="1" spcCol="1270" anchor="ctr" anchorCtr="0">
          <a:noAutofit/>
        </a:bodyPr>
        <a:lstStyle/>
        <a:p>
          <a:pPr marL="0" lvl="0" indent="0" algn="ctr" defTabSz="2089150">
            <a:lnSpc>
              <a:spcPct val="90000"/>
            </a:lnSpc>
            <a:spcBef>
              <a:spcPct val="0"/>
            </a:spcBef>
            <a:spcAft>
              <a:spcPct val="35000"/>
            </a:spcAft>
            <a:buNone/>
          </a:pPr>
          <a:r>
            <a:rPr lang="el-GR" sz="4700" kern="1200" dirty="0"/>
            <a:t>..</a:t>
          </a:r>
          <a:endParaRPr lang="en-US" sz="4700" kern="1200" dirty="0"/>
        </a:p>
      </dsp:txBody>
      <dsp:txXfrm>
        <a:off x="2832793" y="1821089"/>
        <a:ext cx="720000" cy="866327"/>
      </dsp:txXfrm>
    </dsp:sp>
    <dsp:sp modelId="{1ECE3E56-05C4-4750-8C24-E6CFB4E85101}">
      <dsp:nvSpPr>
        <dsp:cNvPr id="0" name=""/>
        <dsp:cNvSpPr/>
      </dsp:nvSpPr>
      <dsp:spPr>
        <a:xfrm>
          <a:off x="1887793" y="2730733"/>
          <a:ext cx="2610000" cy="866327"/>
        </a:xfrm>
        <a:prstGeom prst="rect">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19380" tIns="119380" rIns="119380" bIns="119380" numCol="1" spcCol="1270" anchor="ctr" anchorCtr="0">
          <a:noAutofit/>
        </a:bodyPr>
        <a:lstStyle/>
        <a:p>
          <a:pPr marL="0" lvl="0" indent="0" algn="ctr" defTabSz="2089150">
            <a:lnSpc>
              <a:spcPct val="90000"/>
            </a:lnSpc>
            <a:spcBef>
              <a:spcPct val="0"/>
            </a:spcBef>
            <a:spcAft>
              <a:spcPct val="35000"/>
            </a:spcAft>
            <a:buNone/>
          </a:pPr>
          <a:r>
            <a:rPr lang="el-GR" sz="4700" kern="1200" dirty="0"/>
            <a:t>Εντολή ν</a:t>
          </a:r>
          <a:endParaRPr lang="en-US" sz="4700" kern="1200" dirty="0"/>
        </a:p>
      </dsp:txBody>
      <dsp:txXfrm>
        <a:off x="1887793" y="2730733"/>
        <a:ext cx="2610000" cy="8663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298A30-07F8-44AB-95F1-1516BA4038A3}">
      <dsp:nvSpPr>
        <dsp:cNvPr id="0" name=""/>
        <dsp:cNvSpPr/>
      </dsp:nvSpPr>
      <dsp:spPr>
        <a:xfrm>
          <a:off x="2540" y="1205246"/>
          <a:ext cx="2476500" cy="990600"/>
        </a:xfrm>
        <a:prstGeom prst="rect">
          <a:avLst/>
        </a:prstGeom>
        <a:solidFill>
          <a:schemeClr val="accent1">
            <a:hueOff val="0"/>
            <a:satOff val="0"/>
            <a:lumOff val="0"/>
            <a:alphaOff val="0"/>
          </a:schemeClr>
        </a:solidFill>
        <a:ln w="9525" cap="flat" cmpd="sng" algn="ctr">
          <a:solidFill>
            <a:schemeClr val="accent1">
              <a:hueOff val="0"/>
              <a:satOff val="0"/>
              <a:lumOff val="0"/>
              <a:alphaOff val="0"/>
            </a:schemeClr>
          </a:solidFill>
          <a:prstDash val="solid"/>
        </a:ln>
        <a:effectLst/>
        <a:sp3d extrusionH="381000" contourW="38100" prstMaterial="matte">
          <a:contourClr>
            <a:schemeClr val="lt1"/>
          </a:contourClr>
        </a:sp3d>
      </dsp:spPr>
      <dsp:style>
        <a:lnRef idx="1">
          <a:scrgbClr r="0" g="0" b="0"/>
        </a:lnRef>
        <a:fillRef idx="1">
          <a:scrgbClr r="0" g="0" b="0"/>
        </a:fillRef>
        <a:effectRef idx="0">
          <a:scrgbClr r="0" g="0" b="0"/>
        </a:effectRef>
        <a:fontRef idx="minor">
          <a:schemeClr val="lt1"/>
        </a:fontRef>
      </dsp:style>
      <dsp:txBody>
        <a:bodyPr spcFirstLastPara="0" vert="horz" wrap="square" lIns="248920" tIns="142240" rIns="248920" bIns="142240" numCol="1" spcCol="1270" anchor="ctr" anchorCtr="0">
          <a:noAutofit/>
        </a:bodyPr>
        <a:lstStyle/>
        <a:p>
          <a:pPr marL="0" lvl="0" indent="0" algn="ctr" defTabSz="1555750">
            <a:lnSpc>
              <a:spcPct val="90000"/>
            </a:lnSpc>
            <a:spcBef>
              <a:spcPct val="0"/>
            </a:spcBef>
            <a:spcAft>
              <a:spcPct val="35000"/>
            </a:spcAft>
            <a:buNone/>
          </a:pPr>
          <a:r>
            <a:rPr lang="el-GR" sz="3500" kern="1200" dirty="0"/>
            <a:t>Γεγονός 1</a:t>
          </a:r>
          <a:endParaRPr lang="en-US" sz="3500" kern="1200" dirty="0"/>
        </a:p>
      </dsp:txBody>
      <dsp:txXfrm>
        <a:off x="2540" y="1205246"/>
        <a:ext cx="2476500" cy="990600"/>
      </dsp:txXfrm>
    </dsp:sp>
    <dsp:sp modelId="{A64F061D-ADCA-4E9D-AAA1-26A5F9309977}">
      <dsp:nvSpPr>
        <dsp:cNvPr id="0" name=""/>
        <dsp:cNvSpPr/>
      </dsp:nvSpPr>
      <dsp:spPr>
        <a:xfrm>
          <a:off x="2540" y="2195846"/>
          <a:ext cx="2476500" cy="2017575"/>
        </a:xfrm>
        <a:prstGeom prst="rect">
          <a:avLst/>
        </a:prstGeom>
        <a:solidFill>
          <a:schemeClr val="accent1">
            <a:alpha val="90000"/>
            <a:tint val="4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dsp:style>
      <dsp:txBody>
        <a:bodyPr spcFirstLastPara="0" vert="horz" wrap="square" lIns="186690" tIns="186690" rIns="248920" bIns="280035" numCol="1" spcCol="1270" anchor="t" anchorCtr="0">
          <a:noAutofit/>
        </a:bodyPr>
        <a:lstStyle/>
        <a:p>
          <a:pPr marL="285750" lvl="1" indent="-285750" algn="l" defTabSz="1555750">
            <a:lnSpc>
              <a:spcPct val="90000"/>
            </a:lnSpc>
            <a:spcBef>
              <a:spcPct val="0"/>
            </a:spcBef>
            <a:spcAft>
              <a:spcPct val="15000"/>
            </a:spcAft>
            <a:buChar char="•"/>
          </a:pPr>
          <a:r>
            <a:rPr lang="el-GR" sz="3500" kern="1200" dirty="0"/>
            <a:t>Εντολή 1</a:t>
          </a:r>
          <a:endParaRPr lang="en-US" sz="3500" kern="1200" dirty="0"/>
        </a:p>
        <a:p>
          <a:pPr marL="285750" lvl="1" indent="-285750" algn="l" defTabSz="1555750">
            <a:lnSpc>
              <a:spcPct val="90000"/>
            </a:lnSpc>
            <a:spcBef>
              <a:spcPct val="0"/>
            </a:spcBef>
            <a:spcAft>
              <a:spcPct val="15000"/>
            </a:spcAft>
            <a:buChar char="•"/>
          </a:pPr>
          <a:r>
            <a:rPr lang="el-GR" sz="3500" kern="1200" dirty="0"/>
            <a:t>…</a:t>
          </a:r>
          <a:endParaRPr lang="en-US" sz="3500" kern="1200" dirty="0"/>
        </a:p>
        <a:p>
          <a:pPr marL="285750" lvl="1" indent="-285750" algn="l" defTabSz="1555750">
            <a:lnSpc>
              <a:spcPct val="90000"/>
            </a:lnSpc>
            <a:spcBef>
              <a:spcPct val="0"/>
            </a:spcBef>
            <a:spcAft>
              <a:spcPct val="15000"/>
            </a:spcAft>
            <a:buChar char="•"/>
          </a:pPr>
          <a:r>
            <a:rPr lang="el-GR" sz="3500" kern="1200" dirty="0"/>
            <a:t>Εντολή ν</a:t>
          </a:r>
          <a:endParaRPr lang="en-US" sz="3500" kern="1200" dirty="0"/>
        </a:p>
      </dsp:txBody>
      <dsp:txXfrm>
        <a:off x="2540" y="2195846"/>
        <a:ext cx="2476500" cy="2017575"/>
      </dsp:txXfrm>
    </dsp:sp>
    <dsp:sp modelId="{DF753E87-CA16-49DD-BA9B-AD55A6F39F88}">
      <dsp:nvSpPr>
        <dsp:cNvPr id="0" name=""/>
        <dsp:cNvSpPr/>
      </dsp:nvSpPr>
      <dsp:spPr>
        <a:xfrm>
          <a:off x="2825750" y="1205246"/>
          <a:ext cx="2476500" cy="990600"/>
        </a:xfrm>
        <a:prstGeom prst="rect">
          <a:avLst/>
        </a:prstGeom>
        <a:solidFill>
          <a:schemeClr val="accent1">
            <a:hueOff val="0"/>
            <a:satOff val="0"/>
            <a:lumOff val="0"/>
            <a:alphaOff val="0"/>
          </a:schemeClr>
        </a:solidFill>
        <a:ln w="9525" cap="flat" cmpd="sng" algn="ctr">
          <a:solidFill>
            <a:schemeClr val="accent1">
              <a:hueOff val="0"/>
              <a:satOff val="0"/>
              <a:lumOff val="0"/>
              <a:alphaOff val="0"/>
            </a:schemeClr>
          </a:solidFill>
          <a:prstDash val="solid"/>
        </a:ln>
        <a:effectLst/>
        <a:sp3d extrusionH="381000" contourW="38100" prstMaterial="matte">
          <a:contourClr>
            <a:schemeClr val="lt1"/>
          </a:contourClr>
        </a:sp3d>
      </dsp:spPr>
      <dsp:style>
        <a:lnRef idx="1">
          <a:scrgbClr r="0" g="0" b="0"/>
        </a:lnRef>
        <a:fillRef idx="1">
          <a:scrgbClr r="0" g="0" b="0"/>
        </a:fillRef>
        <a:effectRef idx="0">
          <a:scrgbClr r="0" g="0" b="0"/>
        </a:effectRef>
        <a:fontRef idx="minor">
          <a:schemeClr val="lt1"/>
        </a:fontRef>
      </dsp:style>
      <dsp:txBody>
        <a:bodyPr spcFirstLastPara="0" vert="horz" wrap="square" lIns="248920" tIns="142240" rIns="248920" bIns="142240" numCol="1" spcCol="1270" anchor="ctr" anchorCtr="0">
          <a:noAutofit/>
        </a:bodyPr>
        <a:lstStyle/>
        <a:p>
          <a:pPr marL="0" lvl="0" indent="0" algn="ctr" defTabSz="1555750">
            <a:lnSpc>
              <a:spcPct val="90000"/>
            </a:lnSpc>
            <a:spcBef>
              <a:spcPct val="0"/>
            </a:spcBef>
            <a:spcAft>
              <a:spcPct val="35000"/>
            </a:spcAft>
            <a:buNone/>
          </a:pPr>
          <a:r>
            <a:rPr lang="el-GR" sz="3500" kern="1200" dirty="0"/>
            <a:t>Γεγονός 2</a:t>
          </a:r>
          <a:endParaRPr lang="en-US" sz="3500" kern="1200" dirty="0"/>
        </a:p>
      </dsp:txBody>
      <dsp:txXfrm>
        <a:off x="2825750" y="1205246"/>
        <a:ext cx="2476500" cy="990600"/>
      </dsp:txXfrm>
    </dsp:sp>
    <dsp:sp modelId="{C5833E13-837E-4B8B-843E-DF712380C246}">
      <dsp:nvSpPr>
        <dsp:cNvPr id="0" name=""/>
        <dsp:cNvSpPr/>
      </dsp:nvSpPr>
      <dsp:spPr>
        <a:xfrm>
          <a:off x="2825750" y="2195846"/>
          <a:ext cx="2476500" cy="2017575"/>
        </a:xfrm>
        <a:prstGeom prst="rect">
          <a:avLst/>
        </a:prstGeom>
        <a:solidFill>
          <a:schemeClr val="accent1">
            <a:alpha val="90000"/>
            <a:tint val="4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dsp:style>
      <dsp:txBody>
        <a:bodyPr spcFirstLastPara="0" vert="horz" wrap="square" lIns="186690" tIns="186690" rIns="248920" bIns="280035" numCol="1" spcCol="1270" anchor="t" anchorCtr="0">
          <a:noAutofit/>
        </a:bodyPr>
        <a:lstStyle/>
        <a:p>
          <a:pPr marL="285750" lvl="1" indent="-285750" algn="l" defTabSz="1555750">
            <a:lnSpc>
              <a:spcPct val="90000"/>
            </a:lnSpc>
            <a:spcBef>
              <a:spcPct val="0"/>
            </a:spcBef>
            <a:spcAft>
              <a:spcPct val="15000"/>
            </a:spcAft>
            <a:buChar char="•"/>
          </a:pPr>
          <a:r>
            <a:rPr lang="el-GR" sz="3500" kern="1200" dirty="0"/>
            <a:t>Εντολή 1</a:t>
          </a:r>
          <a:endParaRPr lang="en-US" sz="3500" kern="1200" dirty="0"/>
        </a:p>
        <a:p>
          <a:pPr marL="285750" lvl="1" indent="-285750" algn="l" defTabSz="1555750">
            <a:lnSpc>
              <a:spcPct val="90000"/>
            </a:lnSpc>
            <a:spcBef>
              <a:spcPct val="0"/>
            </a:spcBef>
            <a:spcAft>
              <a:spcPct val="15000"/>
            </a:spcAft>
            <a:buChar char="•"/>
          </a:pPr>
          <a:r>
            <a:rPr lang="el-GR" sz="3500" kern="1200"/>
            <a:t>…</a:t>
          </a:r>
          <a:endParaRPr lang="en-US" sz="3500" kern="1200" dirty="0"/>
        </a:p>
        <a:p>
          <a:pPr marL="285750" lvl="1" indent="-285750" algn="l" defTabSz="1555750">
            <a:lnSpc>
              <a:spcPct val="90000"/>
            </a:lnSpc>
            <a:spcBef>
              <a:spcPct val="0"/>
            </a:spcBef>
            <a:spcAft>
              <a:spcPct val="15000"/>
            </a:spcAft>
            <a:buChar char="•"/>
          </a:pPr>
          <a:r>
            <a:rPr lang="el-GR" sz="3500" kern="1200" dirty="0"/>
            <a:t>Εντολή ν</a:t>
          </a:r>
          <a:endParaRPr lang="en-US" sz="3500" kern="1200" dirty="0"/>
        </a:p>
      </dsp:txBody>
      <dsp:txXfrm>
        <a:off x="2825750" y="2195846"/>
        <a:ext cx="2476500" cy="2017575"/>
      </dsp:txXfrm>
    </dsp:sp>
    <dsp:sp modelId="{BCCF3B4F-28F0-4DD6-9561-93D793F79B01}">
      <dsp:nvSpPr>
        <dsp:cNvPr id="0" name=""/>
        <dsp:cNvSpPr/>
      </dsp:nvSpPr>
      <dsp:spPr>
        <a:xfrm>
          <a:off x="5648960" y="1205246"/>
          <a:ext cx="2476500" cy="990600"/>
        </a:xfrm>
        <a:prstGeom prst="rect">
          <a:avLst/>
        </a:prstGeom>
        <a:solidFill>
          <a:schemeClr val="accent1">
            <a:hueOff val="0"/>
            <a:satOff val="0"/>
            <a:lumOff val="0"/>
            <a:alphaOff val="0"/>
          </a:schemeClr>
        </a:solidFill>
        <a:ln w="9525" cap="flat" cmpd="sng" algn="ctr">
          <a:solidFill>
            <a:schemeClr val="accent1">
              <a:hueOff val="0"/>
              <a:satOff val="0"/>
              <a:lumOff val="0"/>
              <a:alphaOff val="0"/>
            </a:schemeClr>
          </a:solidFill>
          <a:prstDash val="solid"/>
        </a:ln>
        <a:effectLst/>
        <a:sp3d extrusionH="381000" contourW="38100" prstMaterial="matte">
          <a:contourClr>
            <a:schemeClr val="lt1"/>
          </a:contourClr>
        </a:sp3d>
      </dsp:spPr>
      <dsp:style>
        <a:lnRef idx="1">
          <a:scrgbClr r="0" g="0" b="0"/>
        </a:lnRef>
        <a:fillRef idx="1">
          <a:scrgbClr r="0" g="0" b="0"/>
        </a:fillRef>
        <a:effectRef idx="0">
          <a:scrgbClr r="0" g="0" b="0"/>
        </a:effectRef>
        <a:fontRef idx="minor">
          <a:schemeClr val="lt1"/>
        </a:fontRef>
      </dsp:style>
      <dsp:txBody>
        <a:bodyPr spcFirstLastPara="0" vert="horz" wrap="square" lIns="248920" tIns="142240" rIns="248920" bIns="142240" numCol="1" spcCol="1270" anchor="ctr" anchorCtr="0">
          <a:noAutofit/>
        </a:bodyPr>
        <a:lstStyle/>
        <a:p>
          <a:pPr marL="0" lvl="0" indent="0" algn="ctr" defTabSz="1555750">
            <a:lnSpc>
              <a:spcPct val="90000"/>
            </a:lnSpc>
            <a:spcBef>
              <a:spcPct val="0"/>
            </a:spcBef>
            <a:spcAft>
              <a:spcPct val="35000"/>
            </a:spcAft>
            <a:buNone/>
          </a:pPr>
          <a:r>
            <a:rPr lang="el-GR" sz="3500" kern="1200" dirty="0"/>
            <a:t>Γεγονός 3</a:t>
          </a:r>
          <a:endParaRPr lang="en-US" sz="3500" kern="1200" dirty="0"/>
        </a:p>
      </dsp:txBody>
      <dsp:txXfrm>
        <a:off x="5648960" y="1205246"/>
        <a:ext cx="2476500" cy="990600"/>
      </dsp:txXfrm>
    </dsp:sp>
    <dsp:sp modelId="{28EBD0C5-5D8A-4B7D-9C78-5AB348AF79C6}">
      <dsp:nvSpPr>
        <dsp:cNvPr id="0" name=""/>
        <dsp:cNvSpPr/>
      </dsp:nvSpPr>
      <dsp:spPr>
        <a:xfrm>
          <a:off x="5648960" y="2195846"/>
          <a:ext cx="2476500" cy="2017575"/>
        </a:xfrm>
        <a:prstGeom prst="rect">
          <a:avLst/>
        </a:prstGeom>
        <a:solidFill>
          <a:schemeClr val="accent1">
            <a:alpha val="90000"/>
            <a:tint val="4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dsp:style>
      <dsp:txBody>
        <a:bodyPr spcFirstLastPara="0" vert="horz" wrap="square" lIns="186690" tIns="186690" rIns="248920" bIns="280035" numCol="1" spcCol="1270" anchor="t" anchorCtr="0">
          <a:noAutofit/>
        </a:bodyPr>
        <a:lstStyle/>
        <a:p>
          <a:pPr marL="285750" lvl="1" indent="-285750" algn="l" defTabSz="1555750">
            <a:lnSpc>
              <a:spcPct val="90000"/>
            </a:lnSpc>
            <a:spcBef>
              <a:spcPct val="0"/>
            </a:spcBef>
            <a:spcAft>
              <a:spcPct val="15000"/>
            </a:spcAft>
            <a:buChar char="•"/>
          </a:pPr>
          <a:r>
            <a:rPr lang="el-GR" sz="3500" kern="1200" dirty="0"/>
            <a:t>Εντολή 1</a:t>
          </a:r>
          <a:endParaRPr lang="en-US" sz="3500" kern="1200" dirty="0"/>
        </a:p>
        <a:p>
          <a:pPr marL="285750" lvl="1" indent="-285750" algn="l" defTabSz="1555750">
            <a:lnSpc>
              <a:spcPct val="90000"/>
            </a:lnSpc>
            <a:spcBef>
              <a:spcPct val="0"/>
            </a:spcBef>
            <a:spcAft>
              <a:spcPct val="15000"/>
            </a:spcAft>
            <a:buChar char="•"/>
          </a:pPr>
          <a:r>
            <a:rPr lang="el-GR" sz="3500" kern="1200"/>
            <a:t>…</a:t>
          </a:r>
          <a:endParaRPr lang="en-US" sz="3500" kern="1200" dirty="0"/>
        </a:p>
        <a:p>
          <a:pPr marL="285750" lvl="1" indent="-285750" algn="l" defTabSz="1555750">
            <a:lnSpc>
              <a:spcPct val="90000"/>
            </a:lnSpc>
            <a:spcBef>
              <a:spcPct val="0"/>
            </a:spcBef>
            <a:spcAft>
              <a:spcPct val="15000"/>
            </a:spcAft>
            <a:buChar char="•"/>
          </a:pPr>
          <a:r>
            <a:rPr lang="el-GR" sz="3500" kern="1200" dirty="0"/>
            <a:t>Εντολή ν</a:t>
          </a:r>
          <a:endParaRPr lang="en-US" sz="3500" kern="1200" dirty="0"/>
        </a:p>
      </dsp:txBody>
      <dsp:txXfrm>
        <a:off x="5648960" y="2195846"/>
        <a:ext cx="2476500" cy="201757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5C63C7-793D-4B20-B898-DB4F79478BD3}">
      <dsp:nvSpPr>
        <dsp:cNvPr id="0" name=""/>
        <dsp:cNvSpPr/>
      </dsp:nvSpPr>
      <dsp:spPr>
        <a:xfrm>
          <a:off x="2816" y="1401732"/>
          <a:ext cx="3431254" cy="1372501"/>
        </a:xfrm>
        <a:prstGeom prst="chevron">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72009" tIns="24003" rIns="24003" bIns="24003" numCol="1" spcCol="1270" anchor="ctr" anchorCtr="0">
          <a:noAutofit/>
        </a:bodyPr>
        <a:lstStyle/>
        <a:p>
          <a:pPr marL="0" lvl="0" indent="0" algn="ctr" defTabSz="800100">
            <a:lnSpc>
              <a:spcPct val="90000"/>
            </a:lnSpc>
            <a:spcBef>
              <a:spcPct val="0"/>
            </a:spcBef>
            <a:spcAft>
              <a:spcPct val="35000"/>
            </a:spcAft>
            <a:buNone/>
          </a:pPr>
          <a:r>
            <a:rPr lang="el-GR" sz="1800" kern="1200" dirty="0"/>
            <a:t>Ήρωας κάτω αριστερά. Μέγεθος χ, κοιτάει το 2</a:t>
          </a:r>
          <a:r>
            <a:rPr lang="el-GR" sz="1800" kern="1200" baseline="30000" dirty="0"/>
            <a:t>ο</a:t>
          </a:r>
          <a:r>
            <a:rPr lang="el-GR" sz="1800" kern="1200" dirty="0"/>
            <a:t> ήρωα και μιλάει</a:t>
          </a:r>
          <a:endParaRPr lang="en-US" sz="1800" kern="1200" dirty="0"/>
        </a:p>
      </dsp:txBody>
      <dsp:txXfrm>
        <a:off x="689067" y="1401732"/>
        <a:ext cx="2058753" cy="1372501"/>
      </dsp:txXfrm>
    </dsp:sp>
    <dsp:sp modelId="{EA9016EC-929A-4B21-8AC6-6165C2CC8CF2}">
      <dsp:nvSpPr>
        <dsp:cNvPr id="0" name=""/>
        <dsp:cNvSpPr/>
      </dsp:nvSpPr>
      <dsp:spPr>
        <a:xfrm>
          <a:off x="3090944" y="1401732"/>
          <a:ext cx="3431254" cy="1372501"/>
        </a:xfrm>
        <a:prstGeom prst="chevron">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72009" tIns="24003" rIns="24003" bIns="24003" numCol="1" spcCol="1270" anchor="ctr" anchorCtr="0">
          <a:noAutofit/>
        </a:bodyPr>
        <a:lstStyle/>
        <a:p>
          <a:pPr marL="0" lvl="0" indent="0" algn="ctr" defTabSz="800100">
            <a:lnSpc>
              <a:spcPct val="90000"/>
            </a:lnSpc>
            <a:spcBef>
              <a:spcPct val="0"/>
            </a:spcBef>
            <a:spcAft>
              <a:spcPct val="35000"/>
            </a:spcAft>
            <a:buNone/>
          </a:pPr>
          <a:r>
            <a:rPr lang="el-GR" sz="1800" kern="1200" dirty="0"/>
            <a:t>Ήρωας κάτω δεξιά, κοιτάει προς τα αριστερά, </a:t>
          </a:r>
          <a:r>
            <a:rPr lang="el-GR" sz="1800" kern="1200" dirty="0" err="1"/>
            <a:t>εχει</a:t>
          </a:r>
          <a:r>
            <a:rPr lang="el-GR" sz="1800" kern="1200" dirty="0"/>
            <a:t> εφέ φαντάσματος 50%</a:t>
          </a:r>
          <a:endParaRPr lang="en-US" sz="1800" kern="1200" dirty="0"/>
        </a:p>
      </dsp:txBody>
      <dsp:txXfrm>
        <a:off x="3777195" y="1401732"/>
        <a:ext cx="2058753" cy="1372501"/>
      </dsp:txXfrm>
    </dsp:sp>
    <dsp:sp modelId="{211ED0FA-0D16-494D-AF5C-C16C51157521}">
      <dsp:nvSpPr>
        <dsp:cNvPr id="0" name=""/>
        <dsp:cNvSpPr/>
      </dsp:nvSpPr>
      <dsp:spPr>
        <a:xfrm>
          <a:off x="6179073" y="1401732"/>
          <a:ext cx="3431254" cy="1372501"/>
        </a:xfrm>
        <a:prstGeom prst="chevron">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72009" tIns="24003" rIns="24003" bIns="24003" numCol="1" spcCol="1270" anchor="ctr" anchorCtr="0">
          <a:noAutofit/>
        </a:bodyPr>
        <a:lstStyle/>
        <a:p>
          <a:pPr marL="0" lvl="0" indent="0" algn="ctr" defTabSz="800100">
            <a:lnSpc>
              <a:spcPct val="90000"/>
            </a:lnSpc>
            <a:spcBef>
              <a:spcPct val="0"/>
            </a:spcBef>
            <a:spcAft>
              <a:spcPct val="35000"/>
            </a:spcAft>
            <a:buNone/>
          </a:pPr>
          <a:r>
            <a:rPr lang="el-GR" sz="1800" kern="1200" dirty="0" err="1"/>
            <a:t>Ηρωας</a:t>
          </a:r>
          <a:r>
            <a:rPr lang="el-GR" sz="1800" kern="1200" dirty="0"/>
            <a:t> στο κέντρο της οθόνης, μέγεθος 50%, </a:t>
          </a:r>
          <a:r>
            <a:rPr lang="el-GR" sz="1800" kern="1200" dirty="0" err="1"/>
            <a:t>χωρις</a:t>
          </a:r>
          <a:r>
            <a:rPr lang="el-GR" sz="1800" kern="1200" dirty="0"/>
            <a:t> εφέ.</a:t>
          </a:r>
          <a:endParaRPr lang="en-US" sz="1800" kern="1200" dirty="0"/>
        </a:p>
      </dsp:txBody>
      <dsp:txXfrm>
        <a:off x="6865324" y="1401732"/>
        <a:ext cx="2058753" cy="1372501"/>
      </dsp:txXfrm>
    </dsp:sp>
  </dsp:spTree>
</dsp:drawing>
</file>

<file path=ppt/diagrams/layout1.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2489AB5-B1EF-4812-997A-D5463C6E6505}" type="datetimeFigureOut">
              <a:rPr lang="en-US" smtClean="0"/>
              <a:t>11/24/2022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1752551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2489AB5-B1EF-4812-997A-D5463C6E6505}" type="datetimeFigureOut">
              <a:rPr lang="en-US" smtClean="0"/>
              <a:t>11/24/2022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1088647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2489AB5-B1EF-4812-997A-D5463C6E6505}" type="datetimeFigureOut">
              <a:rPr lang="en-US" smtClean="0"/>
              <a:t>11/24/2022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40160385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2489AB5-B1EF-4812-997A-D5463C6E6505}" type="datetimeFigureOut">
              <a:rPr lang="en-US" smtClean="0"/>
              <a:t>11/24/2022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EECC5FA2-3FC5-416F-9777-C9FB5BBCCF0A}" type="slidenum">
              <a:rPr lang="en-US" smtClean="0"/>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8506964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2489AB5-B1EF-4812-997A-D5463C6E6505}" type="datetimeFigureOut">
              <a:rPr lang="en-US" smtClean="0"/>
              <a:t>11/24/2022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8666052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F2489AB5-B1EF-4812-997A-D5463C6E6505}" type="datetimeFigureOut">
              <a:rPr lang="en-US" smtClean="0"/>
              <a:t>11/24/2022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30651856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F2489AB5-B1EF-4812-997A-D5463C6E6505}" type="datetimeFigureOut">
              <a:rPr lang="en-US" smtClean="0"/>
              <a:t>11/24/2022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11236722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489AB5-B1EF-4812-997A-D5463C6E6505}" type="datetimeFigureOut">
              <a:rPr lang="en-US" smtClean="0"/>
              <a:t>11/24/2022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25411443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F2489AB5-B1EF-4812-997A-D5463C6E6505}" type="datetimeFigureOut">
              <a:rPr lang="en-US" smtClean="0"/>
              <a:t>11/24/2022</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EECC5FA2-3FC5-416F-9777-C9FB5BBCCF0A}" type="slidenum">
              <a:rPr lang="en-US" smtClean="0"/>
              <a:t>‹#›</a:t>
            </a:fld>
            <a:endParaRPr lang="en-US"/>
          </a:p>
        </p:txBody>
      </p:sp>
    </p:spTree>
    <p:extLst>
      <p:ext uri="{BB962C8B-B14F-4D97-AF65-F5344CB8AC3E}">
        <p14:creationId xmlns:p14="http://schemas.microsoft.com/office/powerpoint/2010/main" val="483296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489AB5-B1EF-4812-997A-D5463C6E6505}" type="datetimeFigureOut">
              <a:rPr lang="en-US" smtClean="0"/>
              <a:t>11/24/2022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2243525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489AB5-B1EF-4812-997A-D5463C6E6505}" type="datetimeFigureOut">
              <a:rPr lang="en-US" smtClean="0"/>
              <a:t>11/24/2022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3626516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2489AB5-B1EF-4812-997A-D5463C6E6505}" type="datetimeFigureOut">
              <a:rPr lang="en-US" smtClean="0"/>
              <a:t>11/24/2022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6345730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2489AB5-B1EF-4812-997A-D5463C6E6505}" type="datetimeFigureOut">
              <a:rPr lang="en-US" smtClean="0"/>
              <a:t>11/24/2022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14568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2489AB5-B1EF-4812-997A-D5463C6E6505}" type="datetimeFigureOut">
              <a:rPr lang="en-US" smtClean="0"/>
              <a:t>11/24/2022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4229597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F2489AB5-B1EF-4812-997A-D5463C6E6505}" type="datetimeFigureOut">
              <a:rPr lang="en-US" smtClean="0"/>
              <a:t>11/24/2022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3659890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2489AB5-B1EF-4812-997A-D5463C6E6505}" type="datetimeFigureOut">
              <a:rPr lang="en-US" smtClean="0"/>
              <a:t>11/24/2022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2970049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2489AB5-B1EF-4812-997A-D5463C6E6505}" type="datetimeFigureOut">
              <a:rPr lang="en-US" smtClean="0"/>
              <a:t>11/24/2022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3181524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F2489AB5-B1EF-4812-997A-D5463C6E6505}" type="datetimeFigureOut">
              <a:rPr lang="en-US" smtClean="0"/>
              <a:t>11/24/2022</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EECC5FA2-3FC5-416F-9777-C9FB5BBCCF0A}" type="slidenum">
              <a:rPr lang="en-US" smtClean="0"/>
              <a:t>‹#›</a:t>
            </a:fld>
            <a:endParaRPr lang="en-US"/>
          </a:p>
        </p:txBody>
      </p:sp>
    </p:spTree>
    <p:extLst>
      <p:ext uri="{BB962C8B-B14F-4D97-AF65-F5344CB8AC3E}">
        <p14:creationId xmlns:p14="http://schemas.microsoft.com/office/powerpoint/2010/main" val="344597988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8" Type="http://schemas.openxmlformats.org/officeDocument/2006/relationships/image" Target="../media/image15.JPG"/><Relationship Id="rId3" Type="http://schemas.openxmlformats.org/officeDocument/2006/relationships/image" Target="../media/image2.png"/><Relationship Id="rId7" Type="http://schemas.openxmlformats.org/officeDocument/2006/relationships/image" Target="../media/image14.JPG"/><Relationship Id="rId2" Type="http://schemas.openxmlformats.org/officeDocument/2006/relationships/image" Target="../media/image1.png"/><Relationship Id="rId1" Type="http://schemas.openxmlformats.org/officeDocument/2006/relationships/slideLayout" Target="../slideLayouts/slideLayout4.xml"/><Relationship Id="rId6" Type="http://schemas.openxmlformats.org/officeDocument/2006/relationships/image" Target="../media/image13.JPG"/><Relationship Id="rId5" Type="http://schemas.openxmlformats.org/officeDocument/2006/relationships/image" Target="../media/image12.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image" Target="../media/image16.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 Id="rId5" Type="http://schemas.openxmlformats.org/officeDocument/2006/relationships/image" Target="../media/image8.JPG"/><Relationship Id="rId4" Type="http://schemas.openxmlformats.org/officeDocument/2006/relationships/image" Target="../media/image7.JPG"/></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572A1-67EB-A6E9-DA4F-968BBD4B4F24}"/>
              </a:ext>
            </a:extLst>
          </p:cNvPr>
          <p:cNvSpPr>
            <a:spLocks noGrp="1"/>
          </p:cNvSpPr>
          <p:nvPr>
            <p:ph type="ctrTitle"/>
          </p:nvPr>
        </p:nvSpPr>
        <p:spPr/>
        <p:txBody>
          <a:bodyPr/>
          <a:lstStyle/>
          <a:p>
            <a:r>
              <a:rPr lang="el-GR" dirty="0"/>
              <a:t>Εκπαιδευτικό Λογισμικό #</a:t>
            </a:r>
            <a:r>
              <a:rPr lang="en-US" dirty="0"/>
              <a:t>6</a:t>
            </a:r>
            <a:r>
              <a:rPr lang="el-GR" dirty="0"/>
              <a:t>- Αλληλεπίδραση</a:t>
            </a:r>
            <a:endParaRPr lang="en-US" dirty="0"/>
          </a:p>
        </p:txBody>
      </p:sp>
      <p:sp>
        <p:nvSpPr>
          <p:cNvPr id="3" name="Subtitle 2">
            <a:extLst>
              <a:ext uri="{FF2B5EF4-FFF2-40B4-BE49-F238E27FC236}">
                <a16:creationId xmlns:a16="http://schemas.microsoft.com/office/drawing/2014/main" id="{C7410A0D-2B68-FDD2-998A-EE7CCF0B3DAC}"/>
              </a:ext>
            </a:extLst>
          </p:cNvPr>
          <p:cNvSpPr>
            <a:spLocks noGrp="1"/>
          </p:cNvSpPr>
          <p:nvPr>
            <p:ph type="subTitle" idx="1"/>
          </p:nvPr>
        </p:nvSpPr>
        <p:spPr/>
        <p:txBody>
          <a:bodyPr/>
          <a:lstStyle/>
          <a:p>
            <a:r>
              <a:rPr lang="en-US" dirty="0"/>
              <a:t>25</a:t>
            </a:r>
            <a:r>
              <a:rPr lang="el-GR" dirty="0"/>
              <a:t>/11/2022</a:t>
            </a:r>
            <a:endParaRPr lang="en-US" dirty="0"/>
          </a:p>
        </p:txBody>
      </p:sp>
    </p:spTree>
    <p:extLst>
      <p:ext uri="{BB962C8B-B14F-4D97-AF65-F5344CB8AC3E}">
        <p14:creationId xmlns:p14="http://schemas.microsoft.com/office/powerpoint/2010/main" val="37810052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44C7E-3ACB-087B-0559-E7CD403086A4}"/>
              </a:ext>
            </a:extLst>
          </p:cNvPr>
          <p:cNvSpPr>
            <a:spLocks noGrp="1"/>
          </p:cNvSpPr>
          <p:nvPr>
            <p:ph type="title"/>
          </p:nvPr>
        </p:nvSpPr>
        <p:spPr/>
        <p:txBody>
          <a:bodyPr/>
          <a:lstStyle/>
          <a:p>
            <a:r>
              <a:rPr lang="el-GR" dirty="0"/>
              <a:t>Όταν </a:t>
            </a:r>
            <a:r>
              <a:rPr lang="el-GR" dirty="0" err="1"/>
              <a:t>πατηθεί..πλήκτρο</a:t>
            </a:r>
            <a:r>
              <a:rPr lang="el-GR" dirty="0"/>
              <a:t> - Κίνηση</a:t>
            </a:r>
            <a:endParaRPr lang="en-US" dirty="0"/>
          </a:p>
        </p:txBody>
      </p:sp>
      <p:sp>
        <p:nvSpPr>
          <p:cNvPr id="10" name="TextBox 9">
            <a:extLst>
              <a:ext uri="{FF2B5EF4-FFF2-40B4-BE49-F238E27FC236}">
                <a16:creationId xmlns:a16="http://schemas.microsoft.com/office/drawing/2014/main" id="{8B13F90C-BE6C-4380-D4BE-7B5AE28A18A4}"/>
              </a:ext>
            </a:extLst>
          </p:cNvPr>
          <p:cNvSpPr txBox="1"/>
          <p:nvPr/>
        </p:nvSpPr>
        <p:spPr>
          <a:xfrm>
            <a:off x="9423918" y="2187511"/>
            <a:ext cx="2202025" cy="646331"/>
          </a:xfrm>
          <a:prstGeom prst="rect">
            <a:avLst/>
          </a:prstGeom>
          <a:noFill/>
        </p:spPr>
        <p:txBody>
          <a:bodyPr wrap="square" rtlCol="0">
            <a:spAutoFit/>
          </a:bodyPr>
          <a:lstStyle/>
          <a:p>
            <a:r>
              <a:rPr lang="el-GR" dirty="0"/>
              <a:t>Ποιο πλήκτρο πατιέται</a:t>
            </a:r>
            <a:endParaRPr lang="en-US" dirty="0"/>
          </a:p>
        </p:txBody>
      </p:sp>
      <p:sp>
        <p:nvSpPr>
          <p:cNvPr id="11" name="TextBox 10">
            <a:extLst>
              <a:ext uri="{FF2B5EF4-FFF2-40B4-BE49-F238E27FC236}">
                <a16:creationId xmlns:a16="http://schemas.microsoft.com/office/drawing/2014/main" id="{6E938454-9315-19E9-762C-23F2E13E19D9}"/>
              </a:ext>
            </a:extLst>
          </p:cNvPr>
          <p:cNvSpPr txBox="1"/>
          <p:nvPr/>
        </p:nvSpPr>
        <p:spPr>
          <a:xfrm>
            <a:off x="289249" y="4142302"/>
            <a:ext cx="2696547" cy="646331"/>
          </a:xfrm>
          <a:prstGeom prst="rect">
            <a:avLst/>
          </a:prstGeom>
          <a:noFill/>
        </p:spPr>
        <p:txBody>
          <a:bodyPr wrap="square" rtlCol="0">
            <a:spAutoFit/>
          </a:bodyPr>
          <a:lstStyle/>
          <a:p>
            <a:r>
              <a:rPr lang="el-GR" dirty="0"/>
              <a:t>Τι θα συμβεί όταν πατηθεί</a:t>
            </a:r>
            <a:endParaRPr lang="en-US" dirty="0"/>
          </a:p>
        </p:txBody>
      </p:sp>
      <p:pic>
        <p:nvPicPr>
          <p:cNvPr id="9" name="Content Placeholder 8" descr="Graphical user interface, text, application&#10;&#10;Description automatically generated">
            <a:extLst>
              <a:ext uri="{FF2B5EF4-FFF2-40B4-BE49-F238E27FC236}">
                <a16:creationId xmlns:a16="http://schemas.microsoft.com/office/drawing/2014/main" id="{DFC37883-3470-75CE-060B-9862D0221EA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07094" y="2833842"/>
            <a:ext cx="5495925" cy="2733675"/>
          </a:xfrm>
        </p:spPr>
      </p:pic>
      <p:cxnSp>
        <p:nvCxnSpPr>
          <p:cNvPr id="6" name="Straight Arrow Connector 5">
            <a:extLst>
              <a:ext uri="{FF2B5EF4-FFF2-40B4-BE49-F238E27FC236}">
                <a16:creationId xmlns:a16="http://schemas.microsoft.com/office/drawing/2014/main" id="{A66A4B1D-1C5F-AB4B-484A-8DDCCF5D7E0E}"/>
              </a:ext>
            </a:extLst>
          </p:cNvPr>
          <p:cNvCxnSpPr>
            <a:cxnSpLocks/>
            <a:stCxn id="10" idx="1"/>
          </p:cNvCxnSpPr>
          <p:nvPr/>
        </p:nvCxnSpPr>
        <p:spPr>
          <a:xfrm flipH="1">
            <a:off x="7837714" y="2510677"/>
            <a:ext cx="1586204" cy="1230899"/>
          </a:xfrm>
          <a:prstGeom prst="straightConnector1">
            <a:avLst/>
          </a:prstGeom>
          <a:ln w="120650">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EFD0F3AE-DEA6-3FF0-7E99-B37A36C1617F}"/>
              </a:ext>
            </a:extLst>
          </p:cNvPr>
          <p:cNvCxnSpPr>
            <a:cxnSpLocks/>
          </p:cNvCxnSpPr>
          <p:nvPr/>
        </p:nvCxnSpPr>
        <p:spPr>
          <a:xfrm>
            <a:off x="2112885" y="4465468"/>
            <a:ext cx="1367433" cy="246491"/>
          </a:xfrm>
          <a:prstGeom prst="straightConnector1">
            <a:avLst/>
          </a:prstGeom>
          <a:ln w="1206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726283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33908-F6E4-2BE1-3CAA-272CF1D83103}"/>
              </a:ext>
            </a:extLst>
          </p:cNvPr>
          <p:cNvSpPr>
            <a:spLocks noGrp="1"/>
          </p:cNvSpPr>
          <p:nvPr>
            <p:ph type="title"/>
          </p:nvPr>
        </p:nvSpPr>
        <p:spPr/>
        <p:txBody>
          <a:bodyPr/>
          <a:lstStyle/>
          <a:p>
            <a:r>
              <a:rPr lang="el-GR" dirty="0"/>
              <a:t>Άσκηση</a:t>
            </a:r>
            <a:endParaRPr lang="en-US" dirty="0"/>
          </a:p>
        </p:txBody>
      </p:sp>
      <p:sp>
        <p:nvSpPr>
          <p:cNvPr id="3" name="Content Placeholder 2">
            <a:extLst>
              <a:ext uri="{FF2B5EF4-FFF2-40B4-BE49-F238E27FC236}">
                <a16:creationId xmlns:a16="http://schemas.microsoft.com/office/drawing/2014/main" id="{925B6294-8B05-D63F-B545-CA40420B773A}"/>
              </a:ext>
            </a:extLst>
          </p:cNvPr>
          <p:cNvSpPr>
            <a:spLocks noGrp="1"/>
          </p:cNvSpPr>
          <p:nvPr>
            <p:ph idx="1"/>
          </p:nvPr>
        </p:nvSpPr>
        <p:spPr/>
        <p:txBody>
          <a:bodyPr/>
          <a:lstStyle/>
          <a:p>
            <a:r>
              <a:rPr lang="el-GR" dirty="0"/>
              <a:t>Αντικείμενο : </a:t>
            </a:r>
            <a:r>
              <a:rPr lang="en-US" dirty="0"/>
              <a:t>Griffin</a:t>
            </a:r>
            <a:r>
              <a:rPr lang="el-GR" dirty="0"/>
              <a:t> – 50% μέγεθος</a:t>
            </a:r>
            <a:endParaRPr lang="en-US" dirty="0"/>
          </a:p>
          <a:p>
            <a:r>
              <a:rPr lang="en-150" dirty="0"/>
              <a:t>Y</a:t>
            </a:r>
            <a:r>
              <a:rPr lang="el-GR" dirty="0" err="1"/>
              <a:t>πόβαθρο</a:t>
            </a:r>
            <a:r>
              <a:rPr lang="el-GR" dirty="0"/>
              <a:t> : </a:t>
            </a:r>
            <a:r>
              <a:rPr lang="en-US" dirty="0"/>
              <a:t>Blue Sky</a:t>
            </a:r>
            <a:endParaRPr lang="el-GR" dirty="0"/>
          </a:p>
          <a:p>
            <a:r>
              <a:rPr lang="el-GR" dirty="0"/>
              <a:t>Αρχικοποίηση θέσης [Κάτω αριστερά – πράσινη σημαία]</a:t>
            </a:r>
            <a:endParaRPr lang="en-US" dirty="0"/>
          </a:p>
          <a:p>
            <a:r>
              <a:rPr lang="el-GR" dirty="0"/>
              <a:t>Έλεγχος με πλήκτρα (πάνω-κάτω-αριστερά-δεξιά)</a:t>
            </a:r>
            <a:endParaRPr lang="en-US" dirty="0"/>
          </a:p>
        </p:txBody>
      </p:sp>
    </p:spTree>
    <p:extLst>
      <p:ext uri="{BB962C8B-B14F-4D97-AF65-F5344CB8AC3E}">
        <p14:creationId xmlns:p14="http://schemas.microsoft.com/office/powerpoint/2010/main" val="15937250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Timeline&#10;&#10;Description automatically generated">
            <a:extLst>
              <a:ext uri="{FF2B5EF4-FFF2-40B4-BE49-F238E27FC236}">
                <a16:creationId xmlns:a16="http://schemas.microsoft.com/office/drawing/2014/main" id="{5BAAD4DF-540D-3563-F4C0-FCA565D821B3}"/>
              </a:ext>
            </a:extLst>
          </p:cNvPr>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1333500" y="279400"/>
            <a:ext cx="8729663" cy="6165850"/>
          </a:xfrm>
        </p:spPr>
      </p:pic>
    </p:spTree>
    <p:extLst>
      <p:ext uri="{BB962C8B-B14F-4D97-AF65-F5344CB8AC3E}">
        <p14:creationId xmlns:p14="http://schemas.microsoft.com/office/powerpoint/2010/main" val="21445237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Text&#10;&#10;Description automatically generated with medium confidence">
            <a:extLst>
              <a:ext uri="{FF2B5EF4-FFF2-40B4-BE49-F238E27FC236}">
                <a16:creationId xmlns:a16="http://schemas.microsoft.com/office/drawing/2014/main" id="{2A4B15F3-D263-19C9-87AC-6AD6190207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4622" y="0"/>
            <a:ext cx="8262756" cy="6858000"/>
          </a:xfrm>
          <a:prstGeom prst="rect">
            <a:avLst/>
          </a:prstGeom>
        </p:spPr>
      </p:pic>
      <p:sp>
        <p:nvSpPr>
          <p:cNvPr id="4" name="Rectangle 3">
            <a:extLst>
              <a:ext uri="{FF2B5EF4-FFF2-40B4-BE49-F238E27FC236}">
                <a16:creationId xmlns:a16="http://schemas.microsoft.com/office/drawing/2014/main" id="{76B25490-5445-2F2E-8A27-C98439B120C1}"/>
              </a:ext>
            </a:extLst>
          </p:cNvPr>
          <p:cNvSpPr/>
          <p:nvPr/>
        </p:nvSpPr>
        <p:spPr>
          <a:xfrm>
            <a:off x="155510" y="4149012"/>
            <a:ext cx="1980034" cy="1850571"/>
          </a:xfrm>
          <a:prstGeom prst="rect">
            <a:avLst/>
          </a:prstGeom>
          <a:ln w="76200">
            <a:solidFill>
              <a:srgbClr val="FF0000"/>
            </a:solidFill>
            <a:prstDash val="sysDot"/>
          </a:ln>
        </p:spPr>
        <p:style>
          <a:lnRef idx="0">
            <a:schemeClr val="accent1"/>
          </a:lnRef>
          <a:fillRef idx="3">
            <a:schemeClr val="accent1"/>
          </a:fillRef>
          <a:effectRef idx="3">
            <a:schemeClr val="accent1"/>
          </a:effectRef>
          <a:fontRef idx="minor">
            <a:schemeClr val="lt1"/>
          </a:fontRef>
        </p:style>
        <p:txBody>
          <a:bodyPr rtlCol="0" anchor="ctr"/>
          <a:lstStyle/>
          <a:p>
            <a:pPr algn="ctr"/>
            <a:r>
              <a:rPr lang="en-150" dirty="0"/>
              <a:t>K</a:t>
            </a:r>
            <a:r>
              <a:rPr lang="el-GR" dirty="0" err="1"/>
              <a:t>ίνηση</a:t>
            </a:r>
            <a:r>
              <a:rPr lang="el-GR" dirty="0"/>
              <a:t> κάθετα (άξονας </a:t>
            </a:r>
            <a:r>
              <a:rPr lang="en-US" dirty="0"/>
              <a:t>y)</a:t>
            </a:r>
          </a:p>
        </p:txBody>
      </p:sp>
      <p:sp>
        <p:nvSpPr>
          <p:cNvPr id="5" name="Rectangle 4">
            <a:extLst>
              <a:ext uri="{FF2B5EF4-FFF2-40B4-BE49-F238E27FC236}">
                <a16:creationId xmlns:a16="http://schemas.microsoft.com/office/drawing/2014/main" id="{C57C680A-50AB-B32C-E4E1-EB702B1787FC}"/>
              </a:ext>
            </a:extLst>
          </p:cNvPr>
          <p:cNvSpPr/>
          <p:nvPr/>
        </p:nvSpPr>
        <p:spPr>
          <a:xfrm>
            <a:off x="9655100" y="3962400"/>
            <a:ext cx="2381390" cy="2037184"/>
          </a:xfrm>
          <a:prstGeom prst="rect">
            <a:avLst/>
          </a:prstGeom>
          <a:ln w="76200">
            <a:solidFill>
              <a:srgbClr val="FF0000"/>
            </a:solidFill>
            <a:prstDash val="sysDot"/>
          </a:ln>
        </p:spPr>
        <p:style>
          <a:lnRef idx="0">
            <a:schemeClr val="accent1"/>
          </a:lnRef>
          <a:fillRef idx="3">
            <a:schemeClr val="accent1"/>
          </a:fillRef>
          <a:effectRef idx="3">
            <a:schemeClr val="accent1"/>
          </a:effectRef>
          <a:fontRef idx="minor">
            <a:schemeClr val="lt1"/>
          </a:fontRef>
        </p:style>
        <p:txBody>
          <a:bodyPr rtlCol="0" anchor="ctr"/>
          <a:lstStyle/>
          <a:p>
            <a:pPr algn="ctr"/>
            <a:r>
              <a:rPr lang="en-150" dirty="0"/>
              <a:t>K</a:t>
            </a:r>
            <a:r>
              <a:rPr lang="el-GR" dirty="0" err="1"/>
              <a:t>ίνηση</a:t>
            </a:r>
            <a:r>
              <a:rPr lang="el-GR" dirty="0"/>
              <a:t> οριζόντια (άξονας χ</a:t>
            </a:r>
            <a:r>
              <a:rPr lang="en-US" dirty="0"/>
              <a:t>)</a:t>
            </a:r>
          </a:p>
        </p:txBody>
      </p:sp>
    </p:spTree>
    <p:extLst>
      <p:ext uri="{BB962C8B-B14F-4D97-AF65-F5344CB8AC3E}">
        <p14:creationId xmlns:p14="http://schemas.microsoft.com/office/powerpoint/2010/main" val="38849897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CF648-1409-3650-50A7-6925E7CEF987}"/>
              </a:ext>
            </a:extLst>
          </p:cNvPr>
          <p:cNvSpPr>
            <a:spLocks noGrp="1"/>
          </p:cNvSpPr>
          <p:nvPr>
            <p:ph type="title"/>
          </p:nvPr>
        </p:nvSpPr>
        <p:spPr/>
        <p:txBody>
          <a:bodyPr/>
          <a:lstStyle/>
          <a:p>
            <a:r>
              <a:rPr lang="el-GR" dirty="0"/>
              <a:t>Σημαντικό: ΑΡΧΙΚΟΠΟΙΗΣΗ</a:t>
            </a:r>
            <a:endParaRPr lang="en-US" dirty="0"/>
          </a:p>
        </p:txBody>
      </p:sp>
      <p:sp>
        <p:nvSpPr>
          <p:cNvPr id="3" name="Content Placeholder 2">
            <a:extLst>
              <a:ext uri="{FF2B5EF4-FFF2-40B4-BE49-F238E27FC236}">
                <a16:creationId xmlns:a16="http://schemas.microsoft.com/office/drawing/2014/main" id="{EAFA83AE-FD7F-1652-3F85-F788B26D42F7}"/>
              </a:ext>
            </a:extLst>
          </p:cNvPr>
          <p:cNvSpPr>
            <a:spLocks noGrp="1"/>
          </p:cNvSpPr>
          <p:nvPr>
            <p:ph sz="half" idx="1"/>
          </p:nvPr>
        </p:nvSpPr>
        <p:spPr>
          <a:xfrm>
            <a:off x="680320" y="2336873"/>
            <a:ext cx="10936292" cy="3599316"/>
          </a:xfrm>
        </p:spPr>
        <p:txBody>
          <a:bodyPr>
            <a:normAutofit fontScale="70000" lnSpcReduction="20000"/>
          </a:bodyPr>
          <a:lstStyle/>
          <a:p>
            <a:r>
              <a:rPr lang="el-GR" dirty="0"/>
              <a:t>Τι πρέπει να προσέχουμε για ΚΆΘΕ χαρακτήρα μας:</a:t>
            </a:r>
          </a:p>
          <a:p>
            <a:r>
              <a:rPr lang="el-GR" dirty="0"/>
              <a:t>Στην </a:t>
            </a:r>
            <a:r>
              <a:rPr lang="el-GR" dirty="0">
                <a:effectLst>
                  <a:outerShdw blurRad="38100" dist="38100" dir="2700000" algn="tl">
                    <a:srgbClr val="000000">
                      <a:alpha val="43137"/>
                    </a:srgbClr>
                  </a:outerShdw>
                </a:effectLst>
              </a:rPr>
              <a:t>ΑΡΧΗ</a:t>
            </a:r>
            <a:r>
              <a:rPr lang="el-GR" dirty="0"/>
              <a:t> του σεναρίου – ή σε </a:t>
            </a:r>
            <a:r>
              <a:rPr lang="el-GR" dirty="0">
                <a:effectLst>
                  <a:outerShdw blurRad="38100" dist="38100" dir="2700000" algn="tl">
                    <a:srgbClr val="000000">
                      <a:alpha val="43137"/>
                    </a:srgbClr>
                  </a:outerShdw>
                </a:effectLst>
              </a:rPr>
              <a:t>συγκεκριμένα σημεία </a:t>
            </a:r>
            <a:r>
              <a:rPr lang="el-GR" dirty="0"/>
              <a:t>ο χαρακτήρας μας </a:t>
            </a:r>
            <a:r>
              <a:rPr lang="el-GR" dirty="0">
                <a:effectLst>
                  <a:outerShdw blurRad="38100" dist="38100" dir="2700000" algn="tl">
                    <a:srgbClr val="000000">
                      <a:alpha val="43137"/>
                    </a:srgbClr>
                  </a:outerShdw>
                </a:effectLst>
              </a:rPr>
              <a:t>ΠΡΕΠΕΙ ΝΑ</a:t>
            </a:r>
            <a:r>
              <a:rPr lang="el-GR" dirty="0"/>
              <a:t>:</a:t>
            </a:r>
          </a:p>
          <a:p>
            <a:r>
              <a:rPr lang="el-GR" dirty="0"/>
              <a:t>Βρίσκεται σε συγκεκριμένη θέση</a:t>
            </a:r>
          </a:p>
          <a:p>
            <a:r>
              <a:rPr lang="el-GR" dirty="0"/>
              <a:t>Να έχει συγκεκριμένη ενδυμασία</a:t>
            </a:r>
          </a:p>
          <a:p>
            <a:r>
              <a:rPr lang="el-GR" dirty="0"/>
              <a:t>Να έχει συγκεκριμένο μέγεθος</a:t>
            </a:r>
          </a:p>
          <a:p>
            <a:r>
              <a:rPr lang="el-GR" dirty="0"/>
              <a:t>Να μην έχει (ή να έχει) εφέ γραφικών</a:t>
            </a:r>
          </a:p>
          <a:p>
            <a:r>
              <a:rPr lang="el-GR" dirty="0"/>
              <a:t>Να δείχνει προς συγκεκριμένη κατεύθυνση</a:t>
            </a:r>
          </a:p>
          <a:p>
            <a:r>
              <a:rPr lang="el-GR" dirty="0"/>
              <a:t>Να είναι συγκεκριμένος ο τρόπος περιστροφής του (Αριστερά-δεξιά ή Πλήρης ή Καθόλου)</a:t>
            </a:r>
          </a:p>
          <a:p>
            <a:r>
              <a:rPr lang="el-GR" dirty="0"/>
              <a:t>ΌΛΑ αυτά συμβαίνουν στην ΑΡΧΗ κάθε εμφάνισής του-πριν από οποιαδήποτε δράση ανάλογα με το σενάριό σας.</a:t>
            </a:r>
          </a:p>
          <a:p>
            <a:r>
              <a:rPr lang="el-GR" dirty="0"/>
              <a:t>Μπορεί να είναι στην αρχή </a:t>
            </a:r>
            <a:r>
              <a:rPr lang="el-GR" dirty="0" err="1"/>
              <a:t>αρχή</a:t>
            </a:r>
            <a:r>
              <a:rPr lang="el-GR" dirty="0"/>
              <a:t> του σεναρίου, μπορεί να είναι στην αλλαγή «πίστας» , μπορεί να είναι στην αρχή ενός νέου διαλόγου. ΌΛΑ ΑΥΤΆ ΤΑ ΛΑΜΒΑΝΕΤΕ ΥΠΟΨΗ ΠΡΙΝ ΑΡΧΙΣΕΤΕ ΝΑ ΠΡΟΓΡΑΜΜΑΤΙΖΕΤΕ. </a:t>
            </a:r>
            <a:r>
              <a:rPr lang="el-GR" dirty="0" err="1"/>
              <a:t>Π.χ</a:t>
            </a:r>
            <a:r>
              <a:rPr lang="el-GR" dirty="0"/>
              <a:t>:</a:t>
            </a:r>
          </a:p>
          <a:p>
            <a:endParaRPr lang="en-US" dirty="0"/>
          </a:p>
        </p:txBody>
      </p:sp>
    </p:spTree>
    <p:extLst>
      <p:ext uri="{BB962C8B-B14F-4D97-AF65-F5344CB8AC3E}">
        <p14:creationId xmlns:p14="http://schemas.microsoft.com/office/powerpoint/2010/main" val="19691823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983EC-7C5C-09E2-A1F1-9BEE30B2CB18}"/>
              </a:ext>
            </a:extLst>
          </p:cNvPr>
          <p:cNvSpPr>
            <a:spLocks noGrp="1"/>
          </p:cNvSpPr>
          <p:nvPr>
            <p:ph type="title"/>
          </p:nvPr>
        </p:nvSpPr>
        <p:spPr/>
        <p:txBody>
          <a:bodyPr/>
          <a:lstStyle/>
          <a:p>
            <a:r>
              <a:rPr lang="el-GR" dirty="0"/>
              <a:t>Σενάριο</a:t>
            </a:r>
            <a:endParaRPr lang="en-US" dirty="0"/>
          </a:p>
        </p:txBody>
      </p:sp>
      <p:graphicFrame>
        <p:nvGraphicFramePr>
          <p:cNvPr id="5" name="Content Placeholder 4">
            <a:extLst>
              <a:ext uri="{FF2B5EF4-FFF2-40B4-BE49-F238E27FC236}">
                <a16:creationId xmlns:a16="http://schemas.microsoft.com/office/drawing/2014/main" id="{7C5D99FD-220C-3E26-98BC-7A88D3303BB5}"/>
              </a:ext>
            </a:extLst>
          </p:cNvPr>
          <p:cNvGraphicFramePr>
            <a:graphicFrameLocks noGrp="1"/>
          </p:cNvGraphicFramePr>
          <p:nvPr>
            <p:ph sz="half" idx="1"/>
            <p:extLst>
              <p:ext uri="{D42A27DB-BD31-4B8C-83A1-F6EECF244321}">
                <p14:modId xmlns:p14="http://schemas.microsoft.com/office/powerpoint/2010/main" val="3877883779"/>
              </p:ext>
            </p:extLst>
          </p:nvPr>
        </p:nvGraphicFramePr>
        <p:xfrm>
          <a:off x="681038" y="3008604"/>
          <a:ext cx="9613144" cy="41759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angle 6">
            <a:extLst>
              <a:ext uri="{FF2B5EF4-FFF2-40B4-BE49-F238E27FC236}">
                <a16:creationId xmlns:a16="http://schemas.microsoft.com/office/drawing/2014/main" id="{C78251AE-8639-732E-57D4-C54593FF3D31}"/>
              </a:ext>
            </a:extLst>
          </p:cNvPr>
          <p:cNvSpPr/>
          <p:nvPr/>
        </p:nvSpPr>
        <p:spPr>
          <a:xfrm>
            <a:off x="578497" y="2099388"/>
            <a:ext cx="10403633" cy="14975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 Griffin</a:t>
            </a:r>
            <a:r>
              <a:rPr lang="en-150" dirty="0"/>
              <a:t> </a:t>
            </a:r>
            <a:r>
              <a:rPr lang="el-GR" dirty="0"/>
              <a:t>ξεκινάει από κάτω αριστερά και μιλάει στο μάγο (πού βρίσκεται ο μάγος;). Μετά από ένα διάλογο, ο μάγος φεύγει και ο </a:t>
            </a:r>
            <a:r>
              <a:rPr lang="en-US" dirty="0"/>
              <a:t>Griffin</a:t>
            </a:r>
            <a:r>
              <a:rPr lang="en-150" dirty="0"/>
              <a:t> </a:t>
            </a:r>
            <a:r>
              <a:rPr lang="el-GR" dirty="0"/>
              <a:t>πάει στην άλλη άκρη, έχοντας </a:t>
            </a:r>
            <a:r>
              <a:rPr lang="el-GR" dirty="0" err="1"/>
              <a:t>γινει</a:t>
            </a:r>
            <a:r>
              <a:rPr lang="el-GR" dirty="0"/>
              <a:t> 50% φάντασμα. Κοιτάει να δει ποιος θα έρθει από την άλλη γωνία. Αφού εμφανιστεί το </a:t>
            </a:r>
            <a:r>
              <a:rPr lang="el-GR" dirty="0" err="1"/>
              <a:t>φαντασματάκι</a:t>
            </a:r>
            <a:r>
              <a:rPr lang="el-GR" dirty="0"/>
              <a:t> </a:t>
            </a:r>
            <a:r>
              <a:rPr lang="en-US" dirty="0"/>
              <a:t>Gobo</a:t>
            </a:r>
            <a:r>
              <a:rPr lang="el-GR" dirty="0"/>
              <a:t> και μιλήσουν…Αλλάζει το </a:t>
            </a:r>
            <a:r>
              <a:rPr lang="en-US" dirty="0"/>
              <a:t>background </a:t>
            </a:r>
            <a:r>
              <a:rPr lang="el-GR" dirty="0"/>
              <a:t>στο </a:t>
            </a:r>
            <a:r>
              <a:rPr lang="en-US" dirty="0"/>
              <a:t>X.</a:t>
            </a:r>
            <a:r>
              <a:rPr lang="en-150" dirty="0"/>
              <a:t> o Griffin</a:t>
            </a:r>
            <a:r>
              <a:rPr lang="el-GR" dirty="0"/>
              <a:t> πετάει στο κέντρο της </a:t>
            </a:r>
            <a:r>
              <a:rPr lang="el-GR" dirty="0" err="1"/>
              <a:t>οθονης</a:t>
            </a:r>
            <a:r>
              <a:rPr lang="el-GR" dirty="0"/>
              <a:t> και μικραίνει στο 50%, τώρα δεν </a:t>
            </a:r>
            <a:r>
              <a:rPr lang="el-GR" dirty="0" err="1"/>
              <a:t>εχει</a:t>
            </a:r>
            <a:r>
              <a:rPr lang="el-GR" dirty="0"/>
              <a:t> όμως </a:t>
            </a:r>
            <a:r>
              <a:rPr lang="el-GR" dirty="0" err="1"/>
              <a:t>εφε</a:t>
            </a:r>
            <a:r>
              <a:rPr lang="el-GR" dirty="0"/>
              <a:t>.</a:t>
            </a:r>
            <a:endParaRPr lang="en-US" dirty="0"/>
          </a:p>
        </p:txBody>
      </p:sp>
    </p:spTree>
    <p:extLst>
      <p:ext uri="{BB962C8B-B14F-4D97-AF65-F5344CB8AC3E}">
        <p14:creationId xmlns:p14="http://schemas.microsoft.com/office/powerpoint/2010/main" val="28206281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33908-F6E4-2BE1-3CAA-272CF1D83103}"/>
              </a:ext>
            </a:extLst>
          </p:cNvPr>
          <p:cNvSpPr>
            <a:spLocks noGrp="1"/>
          </p:cNvSpPr>
          <p:nvPr>
            <p:ph type="title"/>
          </p:nvPr>
        </p:nvSpPr>
        <p:spPr/>
        <p:txBody>
          <a:bodyPr/>
          <a:lstStyle/>
          <a:p>
            <a:r>
              <a:rPr lang="el-GR" dirty="0"/>
              <a:t>Άσκηση</a:t>
            </a:r>
            <a:endParaRPr lang="en-US" dirty="0"/>
          </a:p>
        </p:txBody>
      </p:sp>
      <p:sp>
        <p:nvSpPr>
          <p:cNvPr id="3" name="Content Placeholder 2">
            <a:extLst>
              <a:ext uri="{FF2B5EF4-FFF2-40B4-BE49-F238E27FC236}">
                <a16:creationId xmlns:a16="http://schemas.microsoft.com/office/drawing/2014/main" id="{925B6294-8B05-D63F-B545-CA40420B773A}"/>
              </a:ext>
            </a:extLst>
          </p:cNvPr>
          <p:cNvSpPr>
            <a:spLocks noGrp="1"/>
          </p:cNvSpPr>
          <p:nvPr>
            <p:ph idx="1"/>
          </p:nvPr>
        </p:nvSpPr>
        <p:spPr>
          <a:xfrm>
            <a:off x="391887" y="2099388"/>
            <a:ext cx="9902296" cy="3836801"/>
          </a:xfrm>
        </p:spPr>
        <p:txBody>
          <a:bodyPr>
            <a:normAutofit fontScale="70000" lnSpcReduction="20000"/>
          </a:bodyPr>
          <a:lstStyle/>
          <a:p>
            <a:r>
              <a:rPr lang="el-GR" dirty="0"/>
              <a:t>Αντικείμενο : </a:t>
            </a:r>
            <a:r>
              <a:rPr lang="en-US" dirty="0"/>
              <a:t>Griffin</a:t>
            </a:r>
            <a:r>
              <a:rPr lang="el-GR" dirty="0"/>
              <a:t> – 50% μέγεθος</a:t>
            </a:r>
            <a:endParaRPr lang="en-US" dirty="0"/>
          </a:p>
          <a:p>
            <a:r>
              <a:rPr lang="en-150" dirty="0"/>
              <a:t>Y</a:t>
            </a:r>
            <a:r>
              <a:rPr lang="el-GR" dirty="0" err="1"/>
              <a:t>πόβαθρο</a:t>
            </a:r>
            <a:r>
              <a:rPr lang="el-GR" dirty="0"/>
              <a:t> : </a:t>
            </a:r>
            <a:r>
              <a:rPr lang="en-US" dirty="0"/>
              <a:t>Blue Sky</a:t>
            </a:r>
            <a:endParaRPr lang="el-GR" dirty="0"/>
          </a:p>
          <a:p>
            <a:r>
              <a:rPr lang="el-GR" dirty="0"/>
              <a:t>Αρχικοποίηση θέσης [Κάτω αριστερά – πράσινη σημαία]</a:t>
            </a:r>
            <a:endParaRPr lang="en-US" dirty="0"/>
          </a:p>
          <a:p>
            <a:r>
              <a:rPr lang="el-GR" dirty="0"/>
              <a:t>Έλεγχος με πλήκτρα (πάνω-κάτω-αριστερά-δεξιά)</a:t>
            </a:r>
            <a:endParaRPr lang="en-US" dirty="0"/>
          </a:p>
          <a:p>
            <a:pPr marL="0" indent="0">
              <a:buNone/>
            </a:pPr>
            <a:endParaRPr lang="en-150" dirty="0"/>
          </a:p>
          <a:p>
            <a:pPr marL="0" indent="0">
              <a:buNone/>
            </a:pPr>
            <a:r>
              <a:rPr lang="el-GR" dirty="0"/>
              <a:t>Προσθέτουμε..</a:t>
            </a:r>
          </a:p>
          <a:p>
            <a:pPr marL="0" indent="0">
              <a:buNone/>
            </a:pPr>
            <a:r>
              <a:rPr lang="el-GR" dirty="0"/>
              <a:t>Αλλαγή ενδυμασίας σε κάθε πάτημα των πλήκτρων ελέγχου (βελάκια). Μας χρειάζονται όλες οι ενδυμασίες;;; </a:t>
            </a:r>
            <a:r>
              <a:rPr lang="en-150" dirty="0"/>
              <a:t>:D</a:t>
            </a:r>
          </a:p>
          <a:p>
            <a:pPr marL="0" indent="0">
              <a:buNone/>
            </a:pPr>
            <a:r>
              <a:rPr lang="el-GR" dirty="0"/>
              <a:t>Αλλαγή υπόβαθρου αν πατηθεί το </a:t>
            </a:r>
            <a:r>
              <a:rPr lang="en-US" dirty="0"/>
              <a:t>space</a:t>
            </a:r>
          </a:p>
          <a:p>
            <a:pPr marL="0" indent="0">
              <a:buNone/>
            </a:pPr>
            <a:endParaRPr lang="en-US" dirty="0"/>
          </a:p>
          <a:p>
            <a:pPr marL="0" indent="0">
              <a:buNone/>
            </a:pPr>
            <a:r>
              <a:rPr lang="en-US" dirty="0"/>
              <a:t>M</a:t>
            </a:r>
            <a:r>
              <a:rPr lang="el-GR" dirty="0" err="1"/>
              <a:t>ετατροπή</a:t>
            </a:r>
            <a:r>
              <a:rPr lang="el-GR" dirty="0"/>
              <a:t>: </a:t>
            </a:r>
            <a:endParaRPr lang="en-US" dirty="0"/>
          </a:p>
          <a:p>
            <a:pPr marL="0" indent="0">
              <a:buNone/>
            </a:pPr>
            <a:r>
              <a:rPr lang="el-GR" dirty="0"/>
              <a:t>Βάλτε δράκο αντί για </a:t>
            </a:r>
            <a:r>
              <a:rPr lang="en-US" dirty="0"/>
              <a:t>griffin</a:t>
            </a:r>
            <a:r>
              <a:rPr lang="en-150" dirty="0"/>
              <a:t> </a:t>
            </a:r>
            <a:r>
              <a:rPr lang="el-GR" dirty="0"/>
              <a:t>και όταν πατιέται το </a:t>
            </a:r>
            <a:r>
              <a:rPr lang="en-US" dirty="0"/>
              <a:t>space,</a:t>
            </a:r>
            <a:r>
              <a:rPr lang="en-150" dirty="0"/>
              <a:t> </a:t>
            </a:r>
            <a:r>
              <a:rPr lang="el-GR" dirty="0"/>
              <a:t>βάλτε τον να βγάζει φωτιά και να ακούγεται ο ήχος </a:t>
            </a:r>
            <a:r>
              <a:rPr lang="en-US" dirty="0"/>
              <a:t>Squeaky toy</a:t>
            </a:r>
            <a:endParaRPr lang="el-GR" dirty="0"/>
          </a:p>
          <a:p>
            <a:pPr marL="0" indent="0">
              <a:buNone/>
            </a:pPr>
            <a:endParaRPr lang="en-US" dirty="0"/>
          </a:p>
        </p:txBody>
      </p:sp>
    </p:spTree>
    <p:extLst>
      <p:ext uri="{BB962C8B-B14F-4D97-AF65-F5344CB8AC3E}">
        <p14:creationId xmlns:p14="http://schemas.microsoft.com/office/powerpoint/2010/main" val="14743786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0049-1DCE-069B-A4E3-EB488380331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327427D-724C-B1A7-F046-6CD777176B7E}"/>
              </a:ext>
            </a:extLst>
          </p:cNvPr>
          <p:cNvSpPr>
            <a:spLocks noGrp="1"/>
          </p:cNvSpPr>
          <p:nvPr>
            <p:ph idx="1"/>
          </p:nvPr>
        </p:nvSpPr>
        <p:spPr/>
        <p:txBody>
          <a:bodyPr>
            <a:normAutofit lnSpcReduction="10000"/>
          </a:bodyPr>
          <a:lstStyle/>
          <a:p>
            <a:r>
              <a:rPr lang="el-GR" dirty="0"/>
              <a:t>Όταν σχεδιάζουμε ένα έργο στο </a:t>
            </a:r>
            <a:r>
              <a:rPr lang="el-GR" dirty="0" err="1"/>
              <a:t>Scratch</a:t>
            </a:r>
            <a:r>
              <a:rPr lang="el-GR" dirty="0"/>
              <a:t>, πρέπει να διακρίνουμε σε ποια γεγονότα θέλουμε να αντιδράσει κάθε αντικείμενο και ποιες συμπεριφορές θέλουμε να επιδείξει το αντικείμενο ως αντίδραση στα γεγονότα αυτά. </a:t>
            </a:r>
          </a:p>
          <a:p>
            <a:r>
              <a:rPr lang="el-GR" dirty="0"/>
              <a:t>Η αντίδραση των διαφορετικών αντικειμένων στο ίδιο γεγονός (π.χ. στο πάτημα ενός συγκεκριμένου πλήκτρου) εκτελείται παράλληλα, δηλαδή όλα τα αντικείμενα αντιδρούν ταυτόχρονα</a:t>
            </a:r>
          </a:p>
          <a:p>
            <a:endParaRPr lang="el-GR" dirty="0"/>
          </a:p>
          <a:p>
            <a:r>
              <a:rPr lang="el-GR" b="1" dirty="0">
                <a:effectLst>
                  <a:outerShdw blurRad="38100" dist="38100" dir="2700000" algn="tl">
                    <a:srgbClr val="000000">
                      <a:alpha val="43137"/>
                    </a:srgbClr>
                  </a:outerShdw>
                </a:effectLst>
              </a:rPr>
              <a:t>ΟΠΟΤΕ: ΜΗΝ ΒΑΖΕΤΕ ΤΑ ΙΔΙΑ ΠΛΗΚΤΡΑ ΓΙΑ ΔΙΑΦΟΡΕΤΙΚΑ ΑΝΤΙΚΕΙΜΕΝΑ.</a:t>
            </a: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447874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8BCFE-5ACE-22FB-E653-8CDF7A356342}"/>
              </a:ext>
            </a:extLst>
          </p:cNvPr>
          <p:cNvSpPr>
            <a:spLocks noGrp="1"/>
          </p:cNvSpPr>
          <p:nvPr>
            <p:ph type="title"/>
          </p:nvPr>
        </p:nvSpPr>
        <p:spPr/>
        <p:txBody>
          <a:bodyPr/>
          <a:lstStyle/>
          <a:p>
            <a:r>
              <a:rPr lang="el-GR" dirty="0"/>
              <a:t>Παίζουμε πιάνο</a:t>
            </a:r>
            <a:endParaRPr lang="en-US" dirty="0"/>
          </a:p>
        </p:txBody>
      </p:sp>
      <p:sp>
        <p:nvSpPr>
          <p:cNvPr id="3" name="Content Placeholder 2">
            <a:extLst>
              <a:ext uri="{FF2B5EF4-FFF2-40B4-BE49-F238E27FC236}">
                <a16:creationId xmlns:a16="http://schemas.microsoft.com/office/drawing/2014/main" id="{B880E015-BF2C-E8BD-02B9-CAF9F8052A0C}"/>
              </a:ext>
            </a:extLst>
          </p:cNvPr>
          <p:cNvSpPr>
            <a:spLocks noGrp="1"/>
          </p:cNvSpPr>
          <p:nvPr>
            <p:ph sz="half" idx="1"/>
          </p:nvPr>
        </p:nvSpPr>
        <p:spPr/>
        <p:txBody>
          <a:bodyPr/>
          <a:lstStyle/>
          <a:p>
            <a:r>
              <a:rPr lang="el-GR" dirty="0"/>
              <a:t>Χαρακτήρας: </a:t>
            </a:r>
            <a:r>
              <a:rPr lang="en-US" dirty="0"/>
              <a:t>Keyboard</a:t>
            </a:r>
          </a:p>
          <a:p>
            <a:r>
              <a:rPr lang="en-150" dirty="0"/>
              <a:t>M</a:t>
            </a:r>
            <a:r>
              <a:rPr lang="el-GR" dirty="0" err="1"/>
              <a:t>έγεθος</a:t>
            </a:r>
            <a:r>
              <a:rPr lang="el-GR" dirty="0"/>
              <a:t> 300%</a:t>
            </a:r>
          </a:p>
          <a:p>
            <a:r>
              <a:rPr lang="el-GR" dirty="0"/>
              <a:t>Κέντρο οθόνης</a:t>
            </a:r>
          </a:p>
          <a:p>
            <a:r>
              <a:rPr lang="el-GR" dirty="0"/>
              <a:t>Πλήκτρα=νότες (μενού ήχοι)</a:t>
            </a:r>
          </a:p>
        </p:txBody>
      </p:sp>
    </p:spTree>
    <p:extLst>
      <p:ext uri="{BB962C8B-B14F-4D97-AF65-F5344CB8AC3E}">
        <p14:creationId xmlns:p14="http://schemas.microsoft.com/office/powerpoint/2010/main" val="30503726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pic>
        <p:nvPicPr>
          <p:cNvPr id="83" name="Picture 60">
            <a:extLst>
              <a:ext uri="{FF2B5EF4-FFF2-40B4-BE49-F238E27FC236}">
                <a16:creationId xmlns:a16="http://schemas.microsoft.com/office/drawing/2014/main" id="{ABA4DBE4-1206-49FA-BFA9-E64DE7D0278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84" name="Picture 62">
            <a:extLst>
              <a:ext uri="{FF2B5EF4-FFF2-40B4-BE49-F238E27FC236}">
                <a16:creationId xmlns:a16="http://schemas.microsoft.com/office/drawing/2014/main" id="{097E67BC-DF70-4A32-9A94-406C2B75B9F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5" name="Picture 64">
            <a:extLst>
              <a:ext uri="{FF2B5EF4-FFF2-40B4-BE49-F238E27FC236}">
                <a16:creationId xmlns:a16="http://schemas.microsoft.com/office/drawing/2014/main" id="{8AFC076D-B646-49D8-B844-05D50F8171E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86" name="Rectangle 66">
            <a:extLst>
              <a:ext uri="{FF2B5EF4-FFF2-40B4-BE49-F238E27FC236}">
                <a16:creationId xmlns:a16="http://schemas.microsoft.com/office/drawing/2014/main" id="{E231163E-FAB9-41B6-A305-64857CFC1B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 name="Rectangle 68">
            <a:extLst>
              <a:ext uri="{FF2B5EF4-FFF2-40B4-BE49-F238E27FC236}">
                <a16:creationId xmlns:a16="http://schemas.microsoft.com/office/drawing/2014/main" id="{D6572995-9997-4BF8-A992-BC8ECB762C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88" name="Rectangle 70">
            <a:extLst>
              <a:ext uri="{FF2B5EF4-FFF2-40B4-BE49-F238E27FC236}">
                <a16:creationId xmlns:a16="http://schemas.microsoft.com/office/drawing/2014/main" id="{2973F561-4980-4F97-87C0-DDD1B1E85D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9" name="Picture 72">
            <a:extLst>
              <a:ext uri="{FF2B5EF4-FFF2-40B4-BE49-F238E27FC236}">
                <a16:creationId xmlns:a16="http://schemas.microsoft.com/office/drawing/2014/main" id="{E3B972B9-847C-4783-8588-9C6F1D82961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8207"/>
            <a:ext cx="12192000" cy="6858000"/>
          </a:xfrm>
          <a:prstGeom prst="rect">
            <a:avLst/>
          </a:prstGeom>
        </p:spPr>
      </p:pic>
      <p:sp>
        <p:nvSpPr>
          <p:cNvPr id="90" name="Rectangle 74">
            <a:extLst>
              <a:ext uri="{FF2B5EF4-FFF2-40B4-BE49-F238E27FC236}">
                <a16:creationId xmlns:a16="http://schemas.microsoft.com/office/drawing/2014/main" id="{0F6CCE3D-8745-4600-92EA-D72AD31663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1" name="Picture 76">
            <a:extLst>
              <a:ext uri="{FF2B5EF4-FFF2-40B4-BE49-F238E27FC236}">
                <a16:creationId xmlns:a16="http://schemas.microsoft.com/office/drawing/2014/main" id="{E763725F-4809-4EA3-8157-4F7F5A80944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5" cstate="print">
            <a:extLst>
              <a:ext uri="{28A0092B-C50C-407E-A947-70E740481C1C}">
                <a14:useLocalDpi xmlns:a14="http://schemas.microsoft.com/office/drawing/2010/main" val="0"/>
              </a:ext>
            </a:extLst>
          </a:blip>
          <a:stretch>
            <a:fillRect/>
          </a:stretch>
        </p:blipFill>
        <p:spPr>
          <a:xfrm>
            <a:off x="1" y="5006045"/>
            <a:ext cx="4965192" cy="144049"/>
          </a:xfrm>
          <a:prstGeom prst="rect">
            <a:avLst/>
          </a:prstGeom>
        </p:spPr>
      </p:pic>
      <p:sp>
        <p:nvSpPr>
          <p:cNvPr id="92" name="Rectangle 78">
            <a:extLst>
              <a:ext uri="{FF2B5EF4-FFF2-40B4-BE49-F238E27FC236}">
                <a16:creationId xmlns:a16="http://schemas.microsoft.com/office/drawing/2014/main" id="{4A38A87F-D3A2-4AD9-8FE4-DBEC9045B1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B9C513AC-6A7B-EF60-B6BE-1B62EC809EB8}"/>
              </a:ext>
            </a:extLst>
          </p:cNvPr>
          <p:cNvSpPr>
            <a:spLocks noGrp="1"/>
          </p:cNvSpPr>
          <p:nvPr>
            <p:ph type="title"/>
          </p:nvPr>
        </p:nvSpPr>
        <p:spPr>
          <a:xfrm>
            <a:off x="680322" y="2063262"/>
            <a:ext cx="3739278" cy="2661138"/>
          </a:xfrm>
        </p:spPr>
        <p:txBody>
          <a:bodyPr vert="horz" lIns="91440" tIns="45720" rIns="91440" bIns="45720" rtlCol="0" anchor="b">
            <a:normAutofit/>
          </a:bodyPr>
          <a:lstStyle/>
          <a:p>
            <a:pPr algn="r"/>
            <a:r>
              <a:rPr lang="en-US" sz="3800"/>
              <a:t>Ερωταπαντήσεις</a:t>
            </a:r>
          </a:p>
        </p:txBody>
      </p:sp>
      <p:sp>
        <p:nvSpPr>
          <p:cNvPr id="35" name="Content Placeholder 34">
            <a:extLst>
              <a:ext uri="{FF2B5EF4-FFF2-40B4-BE49-F238E27FC236}">
                <a16:creationId xmlns:a16="http://schemas.microsoft.com/office/drawing/2014/main" id="{06AB734E-9A91-C151-B1C4-3F038A01AAD2}"/>
              </a:ext>
            </a:extLst>
          </p:cNvPr>
          <p:cNvSpPr>
            <a:spLocks noGrp="1"/>
          </p:cNvSpPr>
          <p:nvPr>
            <p:ph sz="half" idx="2"/>
          </p:nvPr>
        </p:nvSpPr>
        <p:spPr>
          <a:xfrm>
            <a:off x="680323" y="5101298"/>
            <a:ext cx="3739277" cy="1116622"/>
          </a:xfrm>
        </p:spPr>
        <p:txBody>
          <a:bodyPr vert="horz" lIns="91440" tIns="45720" rIns="91440" bIns="45720" rtlCol="0">
            <a:normAutofit/>
          </a:bodyPr>
          <a:lstStyle/>
          <a:p>
            <a:pPr marL="0" indent="0" algn="r">
              <a:buNone/>
            </a:pPr>
            <a:r>
              <a:rPr lang="en-US" sz="1900"/>
              <a:t>To “ρώτησε και περίμενε” σταματά το πρόγραμμα μέχρι να δώσουμε μια γραπτή απάντηση</a:t>
            </a:r>
          </a:p>
        </p:txBody>
      </p:sp>
      <p:sp>
        <p:nvSpPr>
          <p:cNvPr id="93" name="Rectangle 80">
            <a:extLst>
              <a:ext uri="{FF2B5EF4-FFF2-40B4-BE49-F238E27FC236}">
                <a16:creationId xmlns:a16="http://schemas.microsoft.com/office/drawing/2014/main" id="{2FA71077-065E-40F0-94FB-CFBD284C43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76090" y="642795"/>
            <a:ext cx="6272654" cy="5575126"/>
          </a:xfrm>
          <a:prstGeom prst="rect">
            <a:avLst/>
          </a:prstGeom>
          <a:solidFill>
            <a:schemeClr val="tx1"/>
          </a:solidFill>
          <a:ln>
            <a:noFill/>
          </a:ln>
          <a:effectLst>
            <a:outerShdw blurRad="76200" dist="63500" dir="5040000" algn="t" rotWithShape="0">
              <a:prstClr val="black">
                <a:alpha val="4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Graphical user interface, text, application&#10;&#10;Description automatically generated">
            <a:extLst>
              <a:ext uri="{FF2B5EF4-FFF2-40B4-BE49-F238E27FC236}">
                <a16:creationId xmlns:a16="http://schemas.microsoft.com/office/drawing/2014/main" id="{B50018F8-27B0-2F16-12CF-6CADF7BE969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593085" y="2328986"/>
            <a:ext cx="2658465" cy="2193233"/>
          </a:xfrm>
          <a:prstGeom prst="rect">
            <a:avLst/>
          </a:prstGeom>
          <a:ln>
            <a:noFill/>
          </a:ln>
          <a:effectLst/>
        </p:spPr>
      </p:pic>
      <p:pic>
        <p:nvPicPr>
          <p:cNvPr id="10" name="Picture 9" descr="Graphical user interface, application&#10;&#10;Description automatically generated">
            <a:extLst>
              <a:ext uri="{FF2B5EF4-FFF2-40B4-BE49-F238E27FC236}">
                <a16:creationId xmlns:a16="http://schemas.microsoft.com/office/drawing/2014/main" id="{74B7F17E-02FF-F89B-2E9F-AFF4357E823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568545" y="1124713"/>
            <a:ext cx="2672957" cy="1917846"/>
          </a:xfrm>
          <a:prstGeom prst="rect">
            <a:avLst/>
          </a:prstGeom>
        </p:spPr>
      </p:pic>
      <p:pic>
        <p:nvPicPr>
          <p:cNvPr id="6" name="Content Placeholder 5" descr="Graphical user interface, application&#10;&#10;Description automatically generated">
            <a:extLst>
              <a:ext uri="{FF2B5EF4-FFF2-40B4-BE49-F238E27FC236}">
                <a16:creationId xmlns:a16="http://schemas.microsoft.com/office/drawing/2014/main" id="{BD00A363-D6CF-1EF7-A5F5-BFCB09CA5E6C}"/>
              </a:ext>
            </a:extLst>
          </p:cNvPr>
          <p:cNvPicPr>
            <a:picLocks noGrp="1" noChangeAspect="1"/>
          </p:cNvPicPr>
          <p:nvPr>
            <p:ph sz="half" idx="1"/>
          </p:nvPr>
        </p:nvPicPr>
        <p:blipFill>
          <a:blip r:embed="rId8">
            <a:extLst>
              <a:ext uri="{28A0092B-C50C-407E-A947-70E740481C1C}">
                <a14:useLocalDpi xmlns:a14="http://schemas.microsoft.com/office/drawing/2010/main" val="0"/>
              </a:ext>
            </a:extLst>
          </a:blip>
          <a:stretch>
            <a:fillRect/>
          </a:stretch>
        </p:blipFill>
        <p:spPr>
          <a:xfrm>
            <a:off x="8568545" y="4232916"/>
            <a:ext cx="2672957" cy="942217"/>
          </a:xfrm>
          <a:prstGeom prst="rect">
            <a:avLst/>
          </a:prstGeom>
        </p:spPr>
      </p:pic>
    </p:spTree>
    <p:extLst>
      <p:ext uri="{BB962C8B-B14F-4D97-AF65-F5344CB8AC3E}">
        <p14:creationId xmlns:p14="http://schemas.microsoft.com/office/powerpoint/2010/main" val="3096382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D5E26-86A7-8DCB-C0A5-21700EE49A22}"/>
              </a:ext>
            </a:extLst>
          </p:cNvPr>
          <p:cNvSpPr>
            <a:spLocks noGrp="1"/>
          </p:cNvSpPr>
          <p:nvPr>
            <p:ph type="title"/>
          </p:nvPr>
        </p:nvSpPr>
        <p:spPr/>
        <p:txBody>
          <a:bodyPr/>
          <a:lstStyle/>
          <a:p>
            <a:r>
              <a:rPr lang="el-GR" dirty="0"/>
              <a:t>Αλληλεπίδραση με το σενάριο</a:t>
            </a:r>
            <a:endParaRPr lang="en-US" dirty="0"/>
          </a:p>
        </p:txBody>
      </p:sp>
      <p:sp>
        <p:nvSpPr>
          <p:cNvPr id="3" name="Content Placeholder 2">
            <a:extLst>
              <a:ext uri="{FF2B5EF4-FFF2-40B4-BE49-F238E27FC236}">
                <a16:creationId xmlns:a16="http://schemas.microsoft.com/office/drawing/2014/main" id="{BF45CA10-9936-49A6-50C8-79C57DFA1B20}"/>
              </a:ext>
            </a:extLst>
          </p:cNvPr>
          <p:cNvSpPr>
            <a:spLocks noGrp="1"/>
          </p:cNvSpPr>
          <p:nvPr>
            <p:ph idx="1"/>
          </p:nvPr>
        </p:nvSpPr>
        <p:spPr/>
        <p:txBody>
          <a:bodyPr>
            <a:normAutofit fontScale="92500" lnSpcReduction="10000"/>
          </a:bodyPr>
          <a:lstStyle/>
          <a:p>
            <a:r>
              <a:rPr lang="el-GR" dirty="0"/>
              <a:t>Τα έργα που έχουμε αναπτύξει έως τώρα τρέχουν ένα σενάριο και σταματούν. Τα αντικείμενά μας αλλάζουν θέση και ενδυμασίες, παίζουν διαφορετικούς ήχους. </a:t>
            </a:r>
          </a:p>
          <a:p>
            <a:r>
              <a:rPr lang="el-GR" dirty="0"/>
              <a:t>Εμείς, όμως, απλά τα </a:t>
            </a:r>
            <a:r>
              <a:rPr lang="el-GR" dirty="0" err="1"/>
              <a:t>παρακολουθούμε</a:t>
            </a:r>
            <a:r>
              <a:rPr lang="el-GR" dirty="0"/>
              <a:t> καθώς εκτελούνται! Όσες φορές και να τρέξουν, το αποτέλεσμα είναι το ίδιο. Δεν μπορούμε να χειριστούμε τους χαρακτήρες, δεν μπορούμε να χρησιμοποιήσουμε ποντίκι και πληκτρολόγιο για να </a:t>
            </a:r>
            <a:r>
              <a:rPr lang="el-GR" dirty="0" err="1"/>
              <a:t>αλληλεπιδράσουμε</a:t>
            </a:r>
            <a:r>
              <a:rPr lang="el-GR" dirty="0"/>
              <a:t> με την εφαρμογή! Αναρωτηθήκατε πως θα κινήσουμε ένα αυτοκίνητο ή τον θρυλικό πλέον σε αυτό το βιβλίο </a:t>
            </a:r>
            <a:r>
              <a:rPr lang="el-GR" dirty="0" err="1"/>
              <a:t>πακ-μαν</a:t>
            </a:r>
            <a:r>
              <a:rPr lang="el-GR" dirty="0"/>
              <a:t>; Αναρωτηθήκατε πως ο χρήστης θα «</a:t>
            </a:r>
            <a:r>
              <a:rPr lang="el-GR" dirty="0" err="1"/>
              <a:t>αλληλεπιδρά</a:t>
            </a:r>
            <a:r>
              <a:rPr lang="el-GR" dirty="0"/>
              <a:t>» με το έργο σας;</a:t>
            </a:r>
          </a:p>
          <a:p>
            <a:r>
              <a:rPr lang="el-GR" dirty="0"/>
              <a:t>Στο κεφάλαιο αυτό θα εξετάσουμε δυο τρόπους αλληλεπίδρασης με τα έργα μας: τα </a:t>
            </a:r>
            <a:r>
              <a:rPr lang="el-GR" sz="2600" b="1" dirty="0">
                <a:effectLst>
                  <a:outerShdw blurRad="38100" dist="38100" dir="2700000" algn="tl">
                    <a:srgbClr val="000000">
                      <a:alpha val="43137"/>
                    </a:srgbClr>
                  </a:outerShdw>
                </a:effectLst>
              </a:rPr>
              <a:t>γεγονότα και τις ερωταποκρίσεις</a:t>
            </a: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492945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52CE1-E757-2881-BB4B-7161DFDE90C2}"/>
              </a:ext>
            </a:extLst>
          </p:cNvPr>
          <p:cNvSpPr>
            <a:spLocks noGrp="1"/>
          </p:cNvSpPr>
          <p:nvPr>
            <p:ph type="title"/>
          </p:nvPr>
        </p:nvSpPr>
        <p:spPr/>
        <p:txBody>
          <a:bodyPr/>
          <a:lstStyle/>
          <a:p>
            <a:r>
              <a:rPr lang="el-GR" dirty="0"/>
              <a:t>Διάλογος</a:t>
            </a:r>
            <a:endParaRPr lang="en-US" dirty="0"/>
          </a:p>
        </p:txBody>
      </p:sp>
      <p:sp>
        <p:nvSpPr>
          <p:cNvPr id="3" name="Content Placeholder 2">
            <a:extLst>
              <a:ext uri="{FF2B5EF4-FFF2-40B4-BE49-F238E27FC236}">
                <a16:creationId xmlns:a16="http://schemas.microsoft.com/office/drawing/2014/main" id="{5634F765-539A-C6CE-6BF9-892B740E14A7}"/>
              </a:ext>
            </a:extLst>
          </p:cNvPr>
          <p:cNvSpPr>
            <a:spLocks noGrp="1"/>
          </p:cNvSpPr>
          <p:nvPr>
            <p:ph sz="half" idx="1"/>
          </p:nvPr>
        </p:nvSpPr>
        <p:spPr/>
        <p:txBody>
          <a:bodyPr>
            <a:normAutofit lnSpcReduction="10000"/>
          </a:bodyPr>
          <a:lstStyle/>
          <a:p>
            <a:r>
              <a:rPr lang="el-GR" dirty="0"/>
              <a:t>Σενάριο:</a:t>
            </a:r>
          </a:p>
          <a:p>
            <a:r>
              <a:rPr lang="el-GR" dirty="0"/>
              <a:t>Κορίτσι στην αυλή σχολείου</a:t>
            </a:r>
          </a:p>
          <a:p>
            <a:r>
              <a:rPr lang="el-GR" dirty="0"/>
              <a:t>Ρωτάει: Πως σε λένε;</a:t>
            </a:r>
          </a:p>
          <a:p>
            <a:r>
              <a:rPr lang="el-GR" dirty="0"/>
              <a:t>Περιμένει απάντηση</a:t>
            </a:r>
          </a:p>
          <a:p>
            <a:r>
              <a:rPr lang="el-GR" dirty="0"/>
              <a:t>Απαντάει: </a:t>
            </a:r>
            <a:r>
              <a:rPr lang="el-GR" dirty="0" err="1"/>
              <a:t>Εμενα</a:t>
            </a:r>
            <a:r>
              <a:rPr lang="el-GR" dirty="0"/>
              <a:t> Ελένη</a:t>
            </a:r>
          </a:p>
          <a:p>
            <a:r>
              <a:rPr lang="el-GR" dirty="0"/>
              <a:t>Ρωτάει « Σε ποια τάξη είσαι;»</a:t>
            </a:r>
          </a:p>
          <a:p>
            <a:r>
              <a:rPr lang="el-GR" dirty="0"/>
              <a:t>Περιμένει απάντηση</a:t>
            </a:r>
          </a:p>
          <a:p>
            <a:r>
              <a:rPr lang="el-GR" dirty="0"/>
              <a:t>Απαντάει: Εγώ στο Ε2</a:t>
            </a:r>
            <a:endParaRPr lang="en-US" dirty="0"/>
          </a:p>
        </p:txBody>
      </p:sp>
    </p:spTree>
    <p:extLst>
      <p:ext uri="{BB962C8B-B14F-4D97-AF65-F5344CB8AC3E}">
        <p14:creationId xmlns:p14="http://schemas.microsoft.com/office/powerpoint/2010/main" val="15197640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9BBB6-02C1-E855-22F1-7FAFA41037FF}"/>
              </a:ext>
            </a:extLst>
          </p:cNvPr>
          <p:cNvSpPr>
            <a:spLocks noGrp="1"/>
          </p:cNvSpPr>
          <p:nvPr>
            <p:ph type="title"/>
          </p:nvPr>
        </p:nvSpPr>
        <p:spPr/>
        <p:txBody>
          <a:bodyPr/>
          <a:lstStyle/>
          <a:p>
            <a:r>
              <a:rPr lang="el-GR" dirty="0"/>
              <a:t>Μεταβλητή «Απάντηση»</a:t>
            </a:r>
            <a:endParaRPr lang="en-US" dirty="0"/>
          </a:p>
        </p:txBody>
      </p:sp>
      <p:pic>
        <p:nvPicPr>
          <p:cNvPr id="6" name="Content Placeholder 5">
            <a:extLst>
              <a:ext uri="{FF2B5EF4-FFF2-40B4-BE49-F238E27FC236}">
                <a16:creationId xmlns:a16="http://schemas.microsoft.com/office/drawing/2014/main" id="{FDC9EA5E-0238-FADA-017E-0A838CFB6D8C}"/>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345137" y="4000817"/>
            <a:ext cx="5765306" cy="701812"/>
          </a:xfrm>
        </p:spPr>
      </p:pic>
      <p:pic>
        <p:nvPicPr>
          <p:cNvPr id="8" name="Content Placeholder 7" descr="Graphical user interface, application&#10;&#10;Description automatically generated">
            <a:extLst>
              <a:ext uri="{FF2B5EF4-FFF2-40B4-BE49-F238E27FC236}">
                <a16:creationId xmlns:a16="http://schemas.microsoft.com/office/drawing/2014/main" id="{263FB26C-342C-6A86-BF89-036B5E9FBD80}"/>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915608" y="2408999"/>
            <a:ext cx="5682067" cy="4099121"/>
          </a:xfrm>
        </p:spPr>
      </p:pic>
      <p:sp>
        <p:nvSpPr>
          <p:cNvPr id="9" name="TextBox 8">
            <a:extLst>
              <a:ext uri="{FF2B5EF4-FFF2-40B4-BE49-F238E27FC236}">
                <a16:creationId xmlns:a16="http://schemas.microsoft.com/office/drawing/2014/main" id="{732E696C-198B-D1DB-6BA3-D4618F51F544}"/>
              </a:ext>
            </a:extLst>
          </p:cNvPr>
          <p:cNvSpPr txBox="1"/>
          <p:nvPr/>
        </p:nvSpPr>
        <p:spPr>
          <a:xfrm>
            <a:off x="345137" y="2192694"/>
            <a:ext cx="4469459" cy="1477328"/>
          </a:xfrm>
          <a:prstGeom prst="rect">
            <a:avLst/>
          </a:prstGeom>
          <a:noFill/>
        </p:spPr>
        <p:txBody>
          <a:bodyPr wrap="square" rtlCol="0">
            <a:spAutoFit/>
          </a:bodyPr>
          <a:lstStyle/>
          <a:p>
            <a:r>
              <a:rPr lang="el-GR" dirty="0"/>
              <a:t>Το </a:t>
            </a:r>
            <a:r>
              <a:rPr lang="en-US" dirty="0"/>
              <a:t>scratch</a:t>
            </a:r>
            <a:r>
              <a:rPr lang="en-150" dirty="0"/>
              <a:t> </a:t>
            </a:r>
            <a:r>
              <a:rPr lang="el-GR" dirty="0"/>
              <a:t>αποθηκεύει την απάντησή σας στη μεταβλητή «απάντηση» (στο μενού αισθητήρες), και μπορείτε να τη χρησιμοποιήσετε (</a:t>
            </a:r>
            <a:r>
              <a:rPr lang="el-GR" dirty="0" err="1"/>
              <a:t>π.χ</a:t>
            </a:r>
            <a:r>
              <a:rPr lang="el-GR" dirty="0"/>
              <a:t> για σωστό/λάθος – σε επόμενο μάθημα)</a:t>
            </a:r>
            <a:endParaRPr lang="en-US" dirty="0"/>
          </a:p>
        </p:txBody>
      </p:sp>
      <p:sp>
        <p:nvSpPr>
          <p:cNvPr id="10" name="Arrow: Striped Right 9">
            <a:extLst>
              <a:ext uri="{FF2B5EF4-FFF2-40B4-BE49-F238E27FC236}">
                <a16:creationId xmlns:a16="http://schemas.microsoft.com/office/drawing/2014/main" id="{D73393B0-D808-AF4D-37AA-57B2FF95A5B4}"/>
              </a:ext>
            </a:extLst>
          </p:cNvPr>
          <p:cNvSpPr/>
          <p:nvPr/>
        </p:nvSpPr>
        <p:spPr>
          <a:xfrm rot="21233720">
            <a:off x="3335694" y="4059584"/>
            <a:ext cx="1352939" cy="513183"/>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05001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471EF-148B-6B5F-C7AA-30F1E436E1E6}"/>
              </a:ext>
            </a:extLst>
          </p:cNvPr>
          <p:cNvSpPr>
            <a:spLocks noGrp="1"/>
          </p:cNvSpPr>
          <p:nvPr>
            <p:ph type="title"/>
          </p:nvPr>
        </p:nvSpPr>
        <p:spPr/>
        <p:txBody>
          <a:bodyPr/>
          <a:lstStyle/>
          <a:p>
            <a:r>
              <a:rPr lang="el-GR" dirty="0"/>
              <a:t>Αλληλεπίδραση – πλήκτρα-ποντίκι </a:t>
            </a:r>
            <a:r>
              <a:rPr lang="el-GR" dirty="0" err="1"/>
              <a:t>κλπ</a:t>
            </a:r>
            <a:endParaRPr lang="en-US" dirty="0"/>
          </a:p>
        </p:txBody>
      </p:sp>
      <p:sp>
        <p:nvSpPr>
          <p:cNvPr id="3" name="Content Placeholder 2">
            <a:extLst>
              <a:ext uri="{FF2B5EF4-FFF2-40B4-BE49-F238E27FC236}">
                <a16:creationId xmlns:a16="http://schemas.microsoft.com/office/drawing/2014/main" id="{6EF3F31A-2F91-A56B-0109-221D132F65DD}"/>
              </a:ext>
            </a:extLst>
          </p:cNvPr>
          <p:cNvSpPr>
            <a:spLocks noGrp="1"/>
          </p:cNvSpPr>
          <p:nvPr>
            <p:ph idx="1"/>
          </p:nvPr>
        </p:nvSpPr>
        <p:spPr/>
        <p:txBody>
          <a:bodyPr>
            <a:normAutofit fontScale="92500" lnSpcReduction="10000"/>
          </a:bodyPr>
          <a:lstStyle/>
          <a:p>
            <a:r>
              <a:rPr lang="el-GR" dirty="0"/>
              <a:t>Τι συμβαίνει συνήθως στο αυτοκινητάκι μας σε ένα παιχνίδι ράλι όταν πατάμε το δεξί βελάκι; Το αυτοκίνητο στρίβει προς τα δεξιά.</a:t>
            </a:r>
          </a:p>
          <a:p>
            <a:r>
              <a:rPr lang="el-GR" dirty="0"/>
              <a:t>Τι συμβαίνει όταν πατάμε διπλό κλικ πάνω σε ένα αρχείο στην επιφάνεια εργασίας του υπολογιστή μας; Το σύστημά μας εκτελεί ή ανοίγει το συγκεκριμένο αρχείο.</a:t>
            </a:r>
          </a:p>
          <a:p>
            <a:r>
              <a:rPr lang="el-GR" dirty="0"/>
              <a:t>Τι συμβαίνει όταν πατάμε το κουμπί Bold στον επεξεργαστή κειμένου; Το πρόγραμμα κάνει πιο έντονα τα επιλεγμένα γράμματα στο κείμενο που επεξεργαζόμαστε.</a:t>
            </a:r>
          </a:p>
          <a:p>
            <a:r>
              <a:rPr lang="el-GR" dirty="0"/>
              <a:t>Τι συμβαίνει σε ένα παιχνίδι δράσης όταν κινούμε το ποντίκι μας προς τα αριστερά; Στρίβει ο πρωταγωνιστής μας προς τα αριστερά και ενημερώνεται η οθόνη με τη νέα θέα του ήρωα μας</a:t>
            </a:r>
            <a:endParaRPr lang="en-US" dirty="0"/>
          </a:p>
        </p:txBody>
      </p:sp>
    </p:spTree>
    <p:extLst>
      <p:ext uri="{BB962C8B-B14F-4D97-AF65-F5344CB8AC3E}">
        <p14:creationId xmlns:p14="http://schemas.microsoft.com/office/powerpoint/2010/main" val="659080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66319-9ADE-B6D4-D496-91FEA9402591}"/>
              </a:ext>
            </a:extLst>
          </p:cNvPr>
          <p:cNvSpPr>
            <a:spLocks noGrp="1"/>
          </p:cNvSpPr>
          <p:nvPr>
            <p:ph type="title"/>
          </p:nvPr>
        </p:nvSpPr>
        <p:spPr/>
        <p:txBody>
          <a:bodyPr/>
          <a:lstStyle/>
          <a:p>
            <a:r>
              <a:rPr lang="el-GR" dirty="0"/>
              <a:t>Γεγονότα</a:t>
            </a:r>
            <a:endParaRPr lang="en-US" dirty="0"/>
          </a:p>
        </p:txBody>
      </p:sp>
      <p:sp>
        <p:nvSpPr>
          <p:cNvPr id="3" name="Content Placeholder 2">
            <a:extLst>
              <a:ext uri="{FF2B5EF4-FFF2-40B4-BE49-F238E27FC236}">
                <a16:creationId xmlns:a16="http://schemas.microsoft.com/office/drawing/2014/main" id="{2068AE09-E7DA-8719-6F59-1A79EDC66DDD}"/>
              </a:ext>
            </a:extLst>
          </p:cNvPr>
          <p:cNvSpPr>
            <a:spLocks noGrp="1"/>
          </p:cNvSpPr>
          <p:nvPr>
            <p:ph idx="1"/>
          </p:nvPr>
        </p:nvSpPr>
        <p:spPr/>
        <p:txBody>
          <a:bodyPr/>
          <a:lstStyle/>
          <a:p>
            <a:r>
              <a:rPr lang="el-GR" dirty="0"/>
              <a:t>Όλα τα προηγούμενα παραδείγματα βασίζονται σε συμπεριφορές που επιδεικνύουμε εμείς προς το σύστημα και τις οποίες το σύστημα αντιλαμβάνεται και αντιδρά. </a:t>
            </a:r>
            <a:endParaRPr lang="en-150" dirty="0"/>
          </a:p>
          <a:p>
            <a:r>
              <a:rPr lang="el-GR" dirty="0"/>
              <a:t>Στη γλώσσα του προγραμματισμού, οι συμπεριφορές αυτές αποκαλούνται «</a:t>
            </a:r>
            <a:r>
              <a:rPr lang="el-GR" b="1" dirty="0">
                <a:effectLst>
                  <a:outerShdw blurRad="38100" dist="38100" dir="2700000" algn="tl">
                    <a:srgbClr val="000000">
                      <a:alpha val="43137"/>
                    </a:srgbClr>
                  </a:outerShdw>
                </a:effectLst>
              </a:rPr>
              <a:t>γεγονότα</a:t>
            </a:r>
            <a:r>
              <a:rPr lang="el-GR" dirty="0"/>
              <a:t>» (ή </a:t>
            </a:r>
            <a:r>
              <a:rPr lang="el-GR" b="1" dirty="0"/>
              <a:t>συμβάντα</a:t>
            </a:r>
            <a:r>
              <a:rPr lang="el-GR" dirty="0"/>
              <a:t>): </a:t>
            </a:r>
            <a:endParaRPr lang="en-150" dirty="0"/>
          </a:p>
          <a:p>
            <a:r>
              <a:rPr lang="el-GR" dirty="0"/>
              <a:t>Ο χρήστης προκαλεί «</a:t>
            </a:r>
            <a:r>
              <a:rPr lang="el-GR" b="1" dirty="0">
                <a:effectLst>
                  <a:outerShdw blurRad="38100" dist="38100" dir="2700000" algn="tl">
                    <a:srgbClr val="000000">
                      <a:alpha val="43137"/>
                    </a:srgbClr>
                  </a:outerShdw>
                </a:effectLst>
              </a:rPr>
              <a:t>γεγονότα</a:t>
            </a:r>
            <a:r>
              <a:rPr lang="el-GR" dirty="0"/>
              <a:t>» που αντιλαμβάνεται το σύστημα και ανάλογα με το γεγονός εκτελεί ένα συγκεκριμένο σχετικό σενάριο</a:t>
            </a:r>
          </a:p>
          <a:p>
            <a:endParaRPr lang="en-US" dirty="0"/>
          </a:p>
        </p:txBody>
      </p:sp>
    </p:spTree>
    <p:extLst>
      <p:ext uri="{BB962C8B-B14F-4D97-AF65-F5344CB8AC3E}">
        <p14:creationId xmlns:p14="http://schemas.microsoft.com/office/powerpoint/2010/main" val="27574644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D276BA-2318-6002-F45B-E65C76D0EE9D}"/>
              </a:ext>
            </a:extLst>
          </p:cNvPr>
          <p:cNvSpPr>
            <a:spLocks noGrp="1"/>
          </p:cNvSpPr>
          <p:nvPr>
            <p:ph type="title"/>
          </p:nvPr>
        </p:nvSpPr>
        <p:spPr/>
        <p:txBody>
          <a:bodyPr/>
          <a:lstStyle/>
          <a:p>
            <a:r>
              <a:rPr lang="el-GR" dirty="0"/>
              <a:t>Τί γεγονότα προκαλούμε εμείς;</a:t>
            </a:r>
            <a:endParaRPr lang="en-US" dirty="0"/>
          </a:p>
        </p:txBody>
      </p:sp>
      <p:sp>
        <p:nvSpPr>
          <p:cNvPr id="3" name="Content Placeholder 2">
            <a:extLst>
              <a:ext uri="{FF2B5EF4-FFF2-40B4-BE49-F238E27FC236}">
                <a16:creationId xmlns:a16="http://schemas.microsoft.com/office/drawing/2014/main" id="{6634FC33-D9DD-CDC9-65A3-37669826DD33}"/>
              </a:ext>
            </a:extLst>
          </p:cNvPr>
          <p:cNvSpPr>
            <a:spLocks noGrp="1"/>
          </p:cNvSpPr>
          <p:nvPr>
            <p:ph idx="1"/>
          </p:nvPr>
        </p:nvSpPr>
        <p:spPr/>
        <p:txBody>
          <a:bodyPr/>
          <a:lstStyle/>
          <a:p>
            <a:r>
              <a:rPr lang="el-GR" dirty="0"/>
              <a:t>Πάτημα πλήκτρου</a:t>
            </a:r>
          </a:p>
          <a:p>
            <a:r>
              <a:rPr lang="el-GR" dirty="0"/>
              <a:t>Πάτημα συνδυασμού πλήκτρων</a:t>
            </a:r>
          </a:p>
          <a:p>
            <a:r>
              <a:rPr lang="el-GR" dirty="0"/>
              <a:t>Αριστερό-δεξί κλικ</a:t>
            </a:r>
          </a:p>
          <a:p>
            <a:endParaRPr lang="el-GR" dirty="0"/>
          </a:p>
          <a:p>
            <a:r>
              <a:rPr lang="el-GR" dirty="0"/>
              <a:t>Το πρόγραμμά μας έτσι μετατρέπεται από προκαθορισμένη σειρά εντολών, σε σειρά εντολών που εκτελούνται από την αλληλεπίδραση με το χρήστη</a:t>
            </a:r>
            <a:endParaRPr lang="en-US" dirty="0"/>
          </a:p>
        </p:txBody>
      </p:sp>
    </p:spTree>
    <p:extLst>
      <p:ext uri="{BB962C8B-B14F-4D97-AF65-F5344CB8AC3E}">
        <p14:creationId xmlns:p14="http://schemas.microsoft.com/office/powerpoint/2010/main" val="1360108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7D7C2FC6-C86B-A24D-D2AD-7B6A8DC974B8}"/>
              </a:ext>
            </a:extLst>
          </p:cNvPr>
          <p:cNvGraphicFramePr>
            <a:graphicFrameLocks noGrp="1"/>
          </p:cNvGraphicFramePr>
          <p:nvPr>
            <p:ph idx="1"/>
            <p:extLst>
              <p:ext uri="{D42A27DB-BD31-4B8C-83A1-F6EECF244321}">
                <p14:modId xmlns:p14="http://schemas.microsoft.com/office/powerpoint/2010/main" val="26610092"/>
              </p:ext>
            </p:extLst>
          </p:nvPr>
        </p:nvGraphicFramePr>
        <p:xfrm>
          <a:off x="-1236539" y="2398944"/>
          <a:ext cx="6385587" cy="35988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agram 5">
            <a:extLst>
              <a:ext uri="{FF2B5EF4-FFF2-40B4-BE49-F238E27FC236}">
                <a16:creationId xmlns:a16="http://schemas.microsoft.com/office/drawing/2014/main" id="{2E0C0902-FF5F-C67F-4EC2-0AA2D194E45A}"/>
              </a:ext>
            </a:extLst>
          </p:cNvPr>
          <p:cNvGraphicFramePr/>
          <p:nvPr>
            <p:extLst>
              <p:ext uri="{D42A27DB-BD31-4B8C-83A1-F6EECF244321}">
                <p14:modId xmlns:p14="http://schemas.microsoft.com/office/powerpoint/2010/main" val="4047829168"/>
              </p:ext>
            </p:extLst>
          </p:nvPr>
        </p:nvGraphicFramePr>
        <p:xfrm>
          <a:off x="4242541" y="1489041"/>
          <a:ext cx="8128000" cy="54186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7" name="Arrow: Right 6">
            <a:extLst>
              <a:ext uri="{FF2B5EF4-FFF2-40B4-BE49-F238E27FC236}">
                <a16:creationId xmlns:a16="http://schemas.microsoft.com/office/drawing/2014/main" id="{0E595DE5-BF82-8565-682B-3382A99FA92A}"/>
              </a:ext>
            </a:extLst>
          </p:cNvPr>
          <p:cNvSpPr/>
          <p:nvPr/>
        </p:nvSpPr>
        <p:spPr>
          <a:xfrm>
            <a:off x="3506680" y="3429000"/>
            <a:ext cx="1216240" cy="752383"/>
          </a:xfrm>
          <a:prstGeom prst="rightArrow">
            <a:avLst/>
          </a:prstGeom>
          <a:effectLst>
            <a:glow rad="63500">
              <a:schemeClr val="accent6">
                <a:satMod val="175000"/>
                <a:alpha val="40000"/>
              </a:schemeClr>
            </a:glow>
            <a:outerShdw blurRad="152400" dist="317500" dir="5400000" sx="90000" sy="-190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8">
            <a:extLst>
              <a:ext uri="{FF2B5EF4-FFF2-40B4-BE49-F238E27FC236}">
                <a16:creationId xmlns:a16="http://schemas.microsoft.com/office/drawing/2014/main" id="{CA9DA5BD-6892-9D2B-68C1-E24A411ABE52}"/>
              </a:ext>
            </a:extLst>
          </p:cNvPr>
          <p:cNvSpPr>
            <a:spLocks noGrp="1"/>
          </p:cNvSpPr>
          <p:nvPr>
            <p:ph type="title"/>
          </p:nvPr>
        </p:nvSpPr>
        <p:spPr/>
        <p:txBody>
          <a:bodyPr/>
          <a:lstStyle/>
          <a:p>
            <a:r>
              <a:rPr lang="el-GR" dirty="0" err="1"/>
              <a:t>Γεγονοστρεφής</a:t>
            </a:r>
            <a:r>
              <a:rPr lang="el-GR" dirty="0"/>
              <a:t> προγραμματισμός</a:t>
            </a:r>
            <a:endParaRPr lang="en-US" dirty="0"/>
          </a:p>
        </p:txBody>
      </p:sp>
    </p:spTree>
    <p:extLst>
      <p:ext uri="{BB962C8B-B14F-4D97-AF65-F5344CB8AC3E}">
        <p14:creationId xmlns:p14="http://schemas.microsoft.com/office/powerpoint/2010/main" val="2982582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FECAD23-900F-4F1B-A441-6A68749F8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82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57943801-CAEC-4F98-9332-2A4D9128463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Rectangle 13">
            <a:extLst>
              <a:ext uri="{FF2B5EF4-FFF2-40B4-BE49-F238E27FC236}">
                <a16:creationId xmlns:a16="http://schemas.microsoft.com/office/drawing/2014/main" id="{8A233090-6C39-4F59-8A0F-86F011A7EE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5992" y="0"/>
            <a:ext cx="4636008"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84DCAA0-4BF1-4FB9-97BA-D6BA630419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2" y="609600"/>
            <a:ext cx="787603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5A2E5D44-9225-42C5-8D18-C65F8E35C354}"/>
              </a:ext>
            </a:extLst>
          </p:cNvPr>
          <p:cNvSpPr>
            <a:spLocks noGrp="1"/>
          </p:cNvSpPr>
          <p:nvPr>
            <p:ph type="title"/>
          </p:nvPr>
        </p:nvSpPr>
        <p:spPr>
          <a:xfrm>
            <a:off x="680321" y="753228"/>
            <a:ext cx="7087552" cy="1080938"/>
          </a:xfrm>
        </p:spPr>
        <p:txBody>
          <a:bodyPr>
            <a:normAutofit/>
          </a:bodyPr>
          <a:lstStyle/>
          <a:p>
            <a:r>
              <a:rPr lang="el-GR" dirty="0"/>
              <a:t>Γεγονότα και εκτέλεση</a:t>
            </a:r>
            <a:endParaRPr lang="en-US" dirty="0"/>
          </a:p>
        </p:txBody>
      </p:sp>
      <p:pic>
        <p:nvPicPr>
          <p:cNvPr id="18" name="Picture 17">
            <a:extLst>
              <a:ext uri="{FF2B5EF4-FFF2-40B4-BE49-F238E27FC236}">
                <a16:creationId xmlns:a16="http://schemas.microsoft.com/office/drawing/2014/main" id="{9BC2FEA5-B399-458A-8393-E06CE40DB89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 y="1970240"/>
            <a:ext cx="7967048" cy="321164"/>
          </a:xfrm>
          <a:prstGeom prst="rect">
            <a:avLst/>
          </a:prstGeom>
        </p:spPr>
      </p:pic>
      <p:sp>
        <p:nvSpPr>
          <p:cNvPr id="3" name="Content Placeholder 2">
            <a:extLst>
              <a:ext uri="{FF2B5EF4-FFF2-40B4-BE49-F238E27FC236}">
                <a16:creationId xmlns:a16="http://schemas.microsoft.com/office/drawing/2014/main" id="{2A87BB2A-0AB2-4942-A42F-2BE8DF407B8E}"/>
              </a:ext>
            </a:extLst>
          </p:cNvPr>
          <p:cNvSpPr>
            <a:spLocks noGrp="1"/>
          </p:cNvSpPr>
          <p:nvPr>
            <p:ph idx="1"/>
          </p:nvPr>
        </p:nvSpPr>
        <p:spPr>
          <a:xfrm>
            <a:off x="680321" y="2336873"/>
            <a:ext cx="6423211" cy="3599316"/>
          </a:xfrm>
        </p:spPr>
        <p:txBody>
          <a:bodyPr>
            <a:normAutofit/>
          </a:bodyPr>
          <a:lstStyle/>
          <a:p>
            <a:r>
              <a:rPr lang="el-GR" sz="1900" dirty="0"/>
              <a:t>Σε αυτό το μοντέλο προγραμματισμού βασική ιδέα είναι ότι σχεδιάζουμε την αντίδραση σε μια δράση. </a:t>
            </a:r>
          </a:p>
          <a:p>
            <a:r>
              <a:rPr lang="el-GR" sz="1900" dirty="0"/>
              <a:t>Στα συγκεκριμένα έργα δε γνωρίζουμε από την αρχή ποιο θα είναι το αποτέλεσμά τους, καθώς κάθε φορά μπορεί να προκαλούνται διαφορετικά γεγονότα από το χρήστη και έτσι να εκτελούνται διαφορετικά τμήματα του προγράμματος μας</a:t>
            </a:r>
          </a:p>
          <a:p>
            <a:r>
              <a:rPr lang="el-GR" sz="1900" dirty="0"/>
              <a:t>Ουσιαστικά όλα τα προγράμματα έχουν κάποια σενάρια που εκτελούνται </a:t>
            </a:r>
            <a:r>
              <a:rPr lang="el-GR" sz="1900" b="1" dirty="0"/>
              <a:t>μόλις γίνει η έναρξη της εκτέλεσής </a:t>
            </a:r>
            <a:r>
              <a:rPr lang="el-GR" sz="1900" dirty="0"/>
              <a:t>τους και μια </a:t>
            </a:r>
            <a:r>
              <a:rPr lang="el-GR" sz="1900" b="1" dirty="0"/>
              <a:t>σειρά από άλλα σενάρια που εκτελούνται βάσει των γεγονότων που προκαλούν οι χρήστες</a:t>
            </a:r>
            <a:endParaRPr lang="en-US" sz="1900" b="1" dirty="0"/>
          </a:p>
        </p:txBody>
      </p:sp>
      <p:pic>
        <p:nvPicPr>
          <p:cNvPr id="5" name="Picture 4" descr="Diagram&#10;&#10;Description automatically generated">
            <a:extLst>
              <a:ext uri="{FF2B5EF4-FFF2-40B4-BE49-F238E27FC236}">
                <a16:creationId xmlns:a16="http://schemas.microsoft.com/office/drawing/2014/main" id="{F88559C1-109B-6BCD-8F08-B61F22ACD1D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87091" y="1293590"/>
            <a:ext cx="3358478" cy="4270820"/>
          </a:xfrm>
          <a:prstGeom prst="rect">
            <a:avLst/>
          </a:prstGeom>
          <a:ln>
            <a:noFill/>
          </a:ln>
          <a:effectLst>
            <a:outerShdw blurRad="76200" dist="63500" dir="5040000" algn="tl" rotWithShape="0">
              <a:srgbClr val="000000">
                <a:alpha val="41000"/>
              </a:srgbClr>
            </a:outerShdw>
          </a:effectLst>
        </p:spPr>
      </p:pic>
    </p:spTree>
    <p:extLst>
      <p:ext uri="{BB962C8B-B14F-4D97-AF65-F5344CB8AC3E}">
        <p14:creationId xmlns:p14="http://schemas.microsoft.com/office/powerpoint/2010/main" val="38294104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FE76D-322E-2F0B-E78D-4146708A1722}"/>
              </a:ext>
            </a:extLst>
          </p:cNvPr>
          <p:cNvSpPr>
            <a:spLocks noGrp="1"/>
          </p:cNvSpPr>
          <p:nvPr>
            <p:ph type="title"/>
          </p:nvPr>
        </p:nvSpPr>
        <p:spPr/>
        <p:txBody>
          <a:bodyPr/>
          <a:lstStyle/>
          <a:p>
            <a:endParaRPr lang="en-US"/>
          </a:p>
        </p:txBody>
      </p:sp>
      <p:pic>
        <p:nvPicPr>
          <p:cNvPr id="5" name="Content Placeholder 4" descr="Diagram&#10;&#10;Description automatically generated">
            <a:extLst>
              <a:ext uri="{FF2B5EF4-FFF2-40B4-BE49-F238E27FC236}">
                <a16:creationId xmlns:a16="http://schemas.microsoft.com/office/drawing/2014/main" id="{185FB55A-8B24-598D-6CEB-4D0FD171A0A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4833" y="2058775"/>
            <a:ext cx="2827037" cy="3598863"/>
          </a:xfrm>
        </p:spPr>
      </p:pic>
      <p:pic>
        <p:nvPicPr>
          <p:cNvPr id="7" name="Picture 6" descr="Diagram&#10;&#10;Description automatically generated">
            <a:extLst>
              <a:ext uri="{FF2B5EF4-FFF2-40B4-BE49-F238E27FC236}">
                <a16:creationId xmlns:a16="http://schemas.microsoft.com/office/drawing/2014/main" id="{EE181B58-2302-1FD3-8DA4-6696D2B7F95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15743" y="2194910"/>
            <a:ext cx="4486275" cy="2828925"/>
          </a:xfrm>
          <a:prstGeom prst="rect">
            <a:avLst/>
          </a:prstGeom>
        </p:spPr>
      </p:pic>
      <p:pic>
        <p:nvPicPr>
          <p:cNvPr id="9" name="Picture 8" descr="Graphical user interface, application&#10;&#10;Description automatically generated">
            <a:extLst>
              <a:ext uri="{FF2B5EF4-FFF2-40B4-BE49-F238E27FC236}">
                <a16:creationId xmlns:a16="http://schemas.microsoft.com/office/drawing/2014/main" id="{73FFDD59-8F3E-9A94-79CA-6C5021F73E5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7737" y="593921"/>
            <a:ext cx="5353050" cy="1352550"/>
          </a:xfrm>
          <a:prstGeom prst="rect">
            <a:avLst/>
          </a:prstGeom>
        </p:spPr>
      </p:pic>
      <p:pic>
        <p:nvPicPr>
          <p:cNvPr id="11" name="Picture 10" descr="Diagram&#10;&#10;Description automatically generated">
            <a:extLst>
              <a:ext uri="{FF2B5EF4-FFF2-40B4-BE49-F238E27FC236}">
                <a16:creationId xmlns:a16="http://schemas.microsoft.com/office/drawing/2014/main" id="{5B20BB43-594A-C06F-3391-31126B6A335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25891" y="2478930"/>
            <a:ext cx="3562350" cy="2124075"/>
          </a:xfrm>
          <a:prstGeom prst="rect">
            <a:avLst/>
          </a:prstGeom>
        </p:spPr>
      </p:pic>
    </p:spTree>
    <p:extLst>
      <p:ext uri="{BB962C8B-B14F-4D97-AF65-F5344CB8AC3E}">
        <p14:creationId xmlns:p14="http://schemas.microsoft.com/office/powerpoint/2010/main" val="23219112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44C7E-3ACB-087B-0559-E7CD403086A4}"/>
              </a:ext>
            </a:extLst>
          </p:cNvPr>
          <p:cNvSpPr>
            <a:spLocks noGrp="1"/>
          </p:cNvSpPr>
          <p:nvPr>
            <p:ph type="title"/>
          </p:nvPr>
        </p:nvSpPr>
        <p:spPr/>
        <p:txBody>
          <a:bodyPr/>
          <a:lstStyle/>
          <a:p>
            <a:r>
              <a:rPr lang="el-GR" dirty="0"/>
              <a:t>Όταν </a:t>
            </a:r>
            <a:r>
              <a:rPr lang="el-GR" dirty="0" err="1"/>
              <a:t>πατηθεί..πλήκτρο</a:t>
            </a:r>
            <a:endParaRPr lang="en-US" dirty="0"/>
          </a:p>
        </p:txBody>
      </p:sp>
      <p:pic>
        <p:nvPicPr>
          <p:cNvPr id="4" name="Content Placeholder 4" descr="Diagram&#10;&#10;Description automatically generated">
            <a:extLst>
              <a:ext uri="{FF2B5EF4-FFF2-40B4-BE49-F238E27FC236}">
                <a16:creationId xmlns:a16="http://schemas.microsoft.com/office/drawing/2014/main" id="{8E1B1686-E15F-BA13-A2E6-E58365231B2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170784" y="2187511"/>
            <a:ext cx="3412786" cy="4344531"/>
          </a:xfrm>
        </p:spPr>
      </p:pic>
      <p:cxnSp>
        <p:nvCxnSpPr>
          <p:cNvPr id="6" name="Straight Arrow Connector 5">
            <a:extLst>
              <a:ext uri="{FF2B5EF4-FFF2-40B4-BE49-F238E27FC236}">
                <a16:creationId xmlns:a16="http://schemas.microsoft.com/office/drawing/2014/main" id="{A66A4B1D-1C5F-AB4B-484A-8DDCCF5D7E0E}"/>
              </a:ext>
            </a:extLst>
          </p:cNvPr>
          <p:cNvCxnSpPr/>
          <p:nvPr/>
        </p:nvCxnSpPr>
        <p:spPr>
          <a:xfrm flipH="1">
            <a:off x="6568751" y="2313992"/>
            <a:ext cx="2659225" cy="419877"/>
          </a:xfrm>
          <a:prstGeom prst="straightConnector1">
            <a:avLst/>
          </a:prstGeom>
          <a:ln w="120650">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EFD0F3AE-DEA6-3FF0-7E99-B37A36C1617F}"/>
              </a:ext>
            </a:extLst>
          </p:cNvPr>
          <p:cNvCxnSpPr>
            <a:cxnSpLocks/>
          </p:cNvCxnSpPr>
          <p:nvPr/>
        </p:nvCxnSpPr>
        <p:spPr>
          <a:xfrm flipV="1">
            <a:off x="2112885" y="3027285"/>
            <a:ext cx="2405849" cy="1438183"/>
          </a:xfrm>
          <a:prstGeom prst="straightConnector1">
            <a:avLst/>
          </a:prstGeom>
          <a:ln w="120650">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8B13F90C-BE6C-4380-D4BE-7B5AE28A18A4}"/>
              </a:ext>
            </a:extLst>
          </p:cNvPr>
          <p:cNvSpPr txBox="1"/>
          <p:nvPr/>
        </p:nvSpPr>
        <p:spPr>
          <a:xfrm>
            <a:off x="9423918" y="2187511"/>
            <a:ext cx="2202025" cy="646331"/>
          </a:xfrm>
          <a:prstGeom prst="rect">
            <a:avLst/>
          </a:prstGeom>
          <a:noFill/>
        </p:spPr>
        <p:txBody>
          <a:bodyPr wrap="square" rtlCol="0">
            <a:spAutoFit/>
          </a:bodyPr>
          <a:lstStyle/>
          <a:p>
            <a:r>
              <a:rPr lang="el-GR" dirty="0"/>
              <a:t>Ποιο πλήκτρο πατιέται</a:t>
            </a:r>
            <a:endParaRPr lang="en-US" dirty="0"/>
          </a:p>
        </p:txBody>
      </p:sp>
      <p:sp>
        <p:nvSpPr>
          <p:cNvPr id="11" name="TextBox 10">
            <a:extLst>
              <a:ext uri="{FF2B5EF4-FFF2-40B4-BE49-F238E27FC236}">
                <a16:creationId xmlns:a16="http://schemas.microsoft.com/office/drawing/2014/main" id="{6E938454-9315-19E9-762C-23F2E13E19D9}"/>
              </a:ext>
            </a:extLst>
          </p:cNvPr>
          <p:cNvSpPr txBox="1"/>
          <p:nvPr/>
        </p:nvSpPr>
        <p:spPr>
          <a:xfrm>
            <a:off x="410547" y="4711959"/>
            <a:ext cx="2696547" cy="646331"/>
          </a:xfrm>
          <a:prstGeom prst="rect">
            <a:avLst/>
          </a:prstGeom>
          <a:noFill/>
        </p:spPr>
        <p:txBody>
          <a:bodyPr wrap="square" rtlCol="0">
            <a:spAutoFit/>
          </a:bodyPr>
          <a:lstStyle/>
          <a:p>
            <a:r>
              <a:rPr lang="el-GR" dirty="0"/>
              <a:t>Τι θα συμβεί όταν πατηθεί</a:t>
            </a:r>
            <a:endParaRPr lang="en-US" dirty="0"/>
          </a:p>
        </p:txBody>
      </p:sp>
    </p:spTree>
    <p:extLst>
      <p:ext uri="{BB962C8B-B14F-4D97-AF65-F5344CB8AC3E}">
        <p14:creationId xmlns:p14="http://schemas.microsoft.com/office/powerpoint/2010/main" val="1846601180"/>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
  <TotalTime>684</TotalTime>
  <Words>1020</Words>
  <Application>Microsoft Office PowerPoint</Application>
  <PresentationFormat>Widescreen</PresentationFormat>
  <Paragraphs>105</Paragraphs>
  <Slides>21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Trebuchet MS</vt:lpstr>
      <vt:lpstr>Berlin</vt:lpstr>
      <vt:lpstr>Εκπαιδευτικό Λογισμικό #6- Αλληλεπίδραση</vt:lpstr>
      <vt:lpstr>Αλληλεπίδραση με το σενάριο</vt:lpstr>
      <vt:lpstr>Αλληλεπίδραση – πλήκτρα-ποντίκι κλπ</vt:lpstr>
      <vt:lpstr>Γεγονότα</vt:lpstr>
      <vt:lpstr>Τί γεγονότα προκαλούμε εμείς;</vt:lpstr>
      <vt:lpstr>Γεγονοστρεφής προγραμματισμός</vt:lpstr>
      <vt:lpstr>Γεγονότα και εκτέλεση</vt:lpstr>
      <vt:lpstr>PowerPoint Presentation</vt:lpstr>
      <vt:lpstr>Όταν πατηθεί..πλήκτρο</vt:lpstr>
      <vt:lpstr>Όταν πατηθεί..πλήκτρο - Κίνηση</vt:lpstr>
      <vt:lpstr>Άσκηση</vt:lpstr>
      <vt:lpstr>PowerPoint Presentation</vt:lpstr>
      <vt:lpstr>PowerPoint Presentation</vt:lpstr>
      <vt:lpstr>Σημαντικό: ΑΡΧΙΚΟΠΟΙΗΣΗ</vt:lpstr>
      <vt:lpstr>Σενάριο</vt:lpstr>
      <vt:lpstr>Άσκηση</vt:lpstr>
      <vt:lpstr>PowerPoint Presentation</vt:lpstr>
      <vt:lpstr>Παίζουμε πιάνο</vt:lpstr>
      <vt:lpstr>Ερωταπαντήσεις</vt:lpstr>
      <vt:lpstr>Διάλογος</vt:lpstr>
      <vt:lpstr>Μεταβλητή «Απάντηση»</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Εκπαιδευτικό Λογισμικό #2</dc:title>
  <dc:creator>S X</dc:creator>
  <cp:lastModifiedBy>Anna Sidiropoulou</cp:lastModifiedBy>
  <cp:revision>12</cp:revision>
  <dcterms:created xsi:type="dcterms:W3CDTF">2022-10-20T11:49:17Z</dcterms:created>
  <dcterms:modified xsi:type="dcterms:W3CDTF">2022-11-24T11:20:14Z</dcterms:modified>
</cp:coreProperties>
</file>