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8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A0DAC7-51FB-445A-94D8-25067D392C9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4301521-4C2B-4666-B398-6F4F149A6C26}">
      <dgm:prSet/>
      <dgm:spPr/>
      <dgm:t>
        <a:bodyPr/>
        <a:lstStyle/>
        <a:p>
          <a:r>
            <a:rPr lang="el-GR"/>
            <a:t>Σχετική Κίνηση Αντικειμένων</a:t>
          </a:r>
          <a:endParaRPr lang="en-US"/>
        </a:p>
      </dgm:t>
    </dgm:pt>
    <dgm:pt modelId="{7537749D-5966-4EBF-A6E1-F1F12088A445}" type="parTrans" cxnId="{F7DE1C96-4578-4050-8583-ED982940B86C}">
      <dgm:prSet/>
      <dgm:spPr/>
      <dgm:t>
        <a:bodyPr/>
        <a:lstStyle/>
        <a:p>
          <a:endParaRPr lang="en-US"/>
        </a:p>
      </dgm:t>
    </dgm:pt>
    <dgm:pt modelId="{0D894FB9-E18C-4CA3-B1DE-A828B19A26E8}" type="sibTrans" cxnId="{F7DE1C96-4578-4050-8583-ED982940B86C}">
      <dgm:prSet/>
      <dgm:spPr/>
      <dgm:t>
        <a:bodyPr/>
        <a:lstStyle/>
        <a:p>
          <a:endParaRPr lang="en-US"/>
        </a:p>
      </dgm:t>
    </dgm:pt>
    <dgm:pt modelId="{4CC9881F-71AF-475F-A5F5-CD8DFE0D4D80}">
      <dgm:prSet/>
      <dgm:spPr/>
      <dgm:t>
        <a:bodyPr/>
        <a:lstStyle/>
        <a:p>
          <a:r>
            <a:rPr lang="el-GR"/>
            <a:t>Κίνηση Με Συντεταγμένες</a:t>
          </a:r>
          <a:endParaRPr lang="en-US"/>
        </a:p>
      </dgm:t>
    </dgm:pt>
    <dgm:pt modelId="{AD0EFB01-1CC0-45F1-86F3-7DE81A197E68}" type="parTrans" cxnId="{B241DB26-6A5D-46A9-93CD-9348D75E420D}">
      <dgm:prSet/>
      <dgm:spPr/>
      <dgm:t>
        <a:bodyPr/>
        <a:lstStyle/>
        <a:p>
          <a:endParaRPr lang="en-US"/>
        </a:p>
      </dgm:t>
    </dgm:pt>
    <dgm:pt modelId="{5AEF0D1D-ED06-4571-BAEC-B68ABF4CFF74}" type="sibTrans" cxnId="{B241DB26-6A5D-46A9-93CD-9348D75E420D}">
      <dgm:prSet/>
      <dgm:spPr/>
      <dgm:t>
        <a:bodyPr/>
        <a:lstStyle/>
        <a:p>
          <a:endParaRPr lang="en-US"/>
        </a:p>
      </dgm:t>
    </dgm:pt>
    <dgm:pt modelId="{66ECB44D-A1FF-4244-BA5F-CCA24F6A9D53}">
      <dgm:prSet/>
      <dgm:spPr/>
      <dgm:t>
        <a:bodyPr/>
        <a:lstStyle/>
        <a:p>
          <a:r>
            <a:rPr lang="el-GR"/>
            <a:t>Ομαλή Κίνηση</a:t>
          </a:r>
          <a:endParaRPr lang="en-US"/>
        </a:p>
      </dgm:t>
    </dgm:pt>
    <dgm:pt modelId="{10E9B709-5011-431C-AB08-A808FDC64B5E}" type="parTrans" cxnId="{A685DB61-F88D-40BE-8E03-2ACA63832624}">
      <dgm:prSet/>
      <dgm:spPr/>
      <dgm:t>
        <a:bodyPr/>
        <a:lstStyle/>
        <a:p>
          <a:endParaRPr lang="en-US"/>
        </a:p>
      </dgm:t>
    </dgm:pt>
    <dgm:pt modelId="{869720C2-65D7-4C9B-A785-98C80FE861FA}" type="sibTrans" cxnId="{A685DB61-F88D-40BE-8E03-2ACA63832624}">
      <dgm:prSet/>
      <dgm:spPr/>
      <dgm:t>
        <a:bodyPr/>
        <a:lstStyle/>
        <a:p>
          <a:endParaRPr lang="en-US"/>
        </a:p>
      </dgm:t>
    </dgm:pt>
    <dgm:pt modelId="{A15A3017-97DF-46B8-8E34-4F14574C375C}">
      <dgm:prSet/>
      <dgm:spPr/>
      <dgm:t>
        <a:bodyPr/>
        <a:lstStyle/>
        <a:p>
          <a:r>
            <a:rPr lang="el-GR"/>
            <a:t>Ολοκληρωμένο Παράδειγμα</a:t>
          </a:r>
          <a:endParaRPr lang="en-US"/>
        </a:p>
      </dgm:t>
    </dgm:pt>
    <dgm:pt modelId="{B1F948B6-CE30-4BE3-8C4C-FBAB6BE60D6D}" type="parTrans" cxnId="{EE509499-1980-46F4-B574-8103EA3ED5AB}">
      <dgm:prSet/>
      <dgm:spPr/>
      <dgm:t>
        <a:bodyPr/>
        <a:lstStyle/>
        <a:p>
          <a:endParaRPr lang="en-US"/>
        </a:p>
      </dgm:t>
    </dgm:pt>
    <dgm:pt modelId="{4E3D3DAB-35D7-43FF-BCE9-7EFC2081640A}" type="sibTrans" cxnId="{EE509499-1980-46F4-B574-8103EA3ED5AB}">
      <dgm:prSet/>
      <dgm:spPr/>
      <dgm:t>
        <a:bodyPr/>
        <a:lstStyle/>
        <a:p>
          <a:endParaRPr lang="en-US"/>
        </a:p>
      </dgm:t>
    </dgm:pt>
    <dgm:pt modelId="{0D8CBDE9-E9F3-4689-9DC8-27584A9C1AAB}" type="pres">
      <dgm:prSet presAssocID="{DAA0DAC7-51FB-445A-94D8-25067D392C9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DEB63A9-EC67-4FA3-90B2-BB1D01F63AC3}" type="pres">
      <dgm:prSet presAssocID="{24301521-4C2B-4666-B398-6F4F149A6C26}" presName="hierRoot1" presStyleCnt="0"/>
      <dgm:spPr/>
    </dgm:pt>
    <dgm:pt modelId="{73F67DEF-1F5D-4FF5-98B7-CA0412F267B4}" type="pres">
      <dgm:prSet presAssocID="{24301521-4C2B-4666-B398-6F4F149A6C26}" presName="composite" presStyleCnt="0"/>
      <dgm:spPr/>
    </dgm:pt>
    <dgm:pt modelId="{9CD98D42-ECD9-4028-949A-D9F0FC937B42}" type="pres">
      <dgm:prSet presAssocID="{24301521-4C2B-4666-B398-6F4F149A6C26}" presName="background" presStyleLbl="node0" presStyleIdx="0" presStyleCnt="4"/>
      <dgm:spPr/>
    </dgm:pt>
    <dgm:pt modelId="{1941F5E4-5BBC-428C-B590-1485241F5E3D}" type="pres">
      <dgm:prSet presAssocID="{24301521-4C2B-4666-B398-6F4F149A6C26}" presName="text" presStyleLbl="fgAcc0" presStyleIdx="0" presStyleCnt="4">
        <dgm:presLayoutVars>
          <dgm:chPref val="3"/>
        </dgm:presLayoutVars>
      </dgm:prSet>
      <dgm:spPr/>
    </dgm:pt>
    <dgm:pt modelId="{8291A642-ACD5-430B-A7F8-7AC658FB99A9}" type="pres">
      <dgm:prSet presAssocID="{24301521-4C2B-4666-B398-6F4F149A6C26}" presName="hierChild2" presStyleCnt="0"/>
      <dgm:spPr/>
    </dgm:pt>
    <dgm:pt modelId="{9809D0FF-F8A1-401A-BDAE-7C6D157AA5BA}" type="pres">
      <dgm:prSet presAssocID="{4CC9881F-71AF-475F-A5F5-CD8DFE0D4D80}" presName="hierRoot1" presStyleCnt="0"/>
      <dgm:spPr/>
    </dgm:pt>
    <dgm:pt modelId="{45123710-8C9E-4461-A8DC-70E3316B01E8}" type="pres">
      <dgm:prSet presAssocID="{4CC9881F-71AF-475F-A5F5-CD8DFE0D4D80}" presName="composite" presStyleCnt="0"/>
      <dgm:spPr/>
    </dgm:pt>
    <dgm:pt modelId="{4887499A-55AD-43B1-9CFF-CC4CA62FE305}" type="pres">
      <dgm:prSet presAssocID="{4CC9881F-71AF-475F-A5F5-CD8DFE0D4D80}" presName="background" presStyleLbl="node0" presStyleIdx="1" presStyleCnt="4"/>
      <dgm:spPr/>
    </dgm:pt>
    <dgm:pt modelId="{327836A0-8A64-4378-9CD7-07BF1E5F6D06}" type="pres">
      <dgm:prSet presAssocID="{4CC9881F-71AF-475F-A5F5-CD8DFE0D4D80}" presName="text" presStyleLbl="fgAcc0" presStyleIdx="1" presStyleCnt="4">
        <dgm:presLayoutVars>
          <dgm:chPref val="3"/>
        </dgm:presLayoutVars>
      </dgm:prSet>
      <dgm:spPr/>
    </dgm:pt>
    <dgm:pt modelId="{8E0A8677-74ED-4D4E-ACBC-847C7674603A}" type="pres">
      <dgm:prSet presAssocID="{4CC9881F-71AF-475F-A5F5-CD8DFE0D4D80}" presName="hierChild2" presStyleCnt="0"/>
      <dgm:spPr/>
    </dgm:pt>
    <dgm:pt modelId="{119E348A-AED7-48F1-99C8-DE51D8298BA9}" type="pres">
      <dgm:prSet presAssocID="{66ECB44D-A1FF-4244-BA5F-CCA24F6A9D53}" presName="hierRoot1" presStyleCnt="0"/>
      <dgm:spPr/>
    </dgm:pt>
    <dgm:pt modelId="{4BEF7223-B666-4EDB-A13F-E652256D7B2D}" type="pres">
      <dgm:prSet presAssocID="{66ECB44D-A1FF-4244-BA5F-CCA24F6A9D53}" presName="composite" presStyleCnt="0"/>
      <dgm:spPr/>
    </dgm:pt>
    <dgm:pt modelId="{48DDD09D-15B4-4289-99DC-795159EEA8C8}" type="pres">
      <dgm:prSet presAssocID="{66ECB44D-A1FF-4244-BA5F-CCA24F6A9D53}" presName="background" presStyleLbl="node0" presStyleIdx="2" presStyleCnt="4"/>
      <dgm:spPr/>
    </dgm:pt>
    <dgm:pt modelId="{D63134EF-CC10-49DB-976C-8909F24B4D05}" type="pres">
      <dgm:prSet presAssocID="{66ECB44D-A1FF-4244-BA5F-CCA24F6A9D53}" presName="text" presStyleLbl="fgAcc0" presStyleIdx="2" presStyleCnt="4">
        <dgm:presLayoutVars>
          <dgm:chPref val="3"/>
        </dgm:presLayoutVars>
      </dgm:prSet>
      <dgm:spPr/>
    </dgm:pt>
    <dgm:pt modelId="{51FD3D4D-1613-4F19-95F3-3896728EEBC2}" type="pres">
      <dgm:prSet presAssocID="{66ECB44D-A1FF-4244-BA5F-CCA24F6A9D53}" presName="hierChild2" presStyleCnt="0"/>
      <dgm:spPr/>
    </dgm:pt>
    <dgm:pt modelId="{6FD09EC3-DA8D-475A-B393-5C72AB9C86D8}" type="pres">
      <dgm:prSet presAssocID="{A15A3017-97DF-46B8-8E34-4F14574C375C}" presName="hierRoot1" presStyleCnt="0"/>
      <dgm:spPr/>
    </dgm:pt>
    <dgm:pt modelId="{A60FCB68-75B0-477E-97BA-206C822BBE3F}" type="pres">
      <dgm:prSet presAssocID="{A15A3017-97DF-46B8-8E34-4F14574C375C}" presName="composite" presStyleCnt="0"/>
      <dgm:spPr/>
    </dgm:pt>
    <dgm:pt modelId="{9DB01D15-13FA-4B04-9F6E-C24731A574FC}" type="pres">
      <dgm:prSet presAssocID="{A15A3017-97DF-46B8-8E34-4F14574C375C}" presName="background" presStyleLbl="node0" presStyleIdx="3" presStyleCnt="4"/>
      <dgm:spPr/>
    </dgm:pt>
    <dgm:pt modelId="{4BDA6A35-49F2-4302-B1B7-3BADB662B8EC}" type="pres">
      <dgm:prSet presAssocID="{A15A3017-97DF-46B8-8E34-4F14574C375C}" presName="text" presStyleLbl="fgAcc0" presStyleIdx="3" presStyleCnt="4">
        <dgm:presLayoutVars>
          <dgm:chPref val="3"/>
        </dgm:presLayoutVars>
      </dgm:prSet>
      <dgm:spPr/>
    </dgm:pt>
    <dgm:pt modelId="{CFEFFD8E-458F-4561-A632-31E1690F3472}" type="pres">
      <dgm:prSet presAssocID="{A15A3017-97DF-46B8-8E34-4F14574C375C}" presName="hierChild2" presStyleCnt="0"/>
      <dgm:spPr/>
    </dgm:pt>
  </dgm:ptLst>
  <dgm:cxnLst>
    <dgm:cxn modelId="{ACD64E00-EAED-48F2-8468-828CF4F2B1FA}" type="presOf" srcId="{4CC9881F-71AF-475F-A5F5-CD8DFE0D4D80}" destId="{327836A0-8A64-4378-9CD7-07BF1E5F6D06}" srcOrd="0" destOrd="0" presId="urn:microsoft.com/office/officeart/2005/8/layout/hierarchy1"/>
    <dgm:cxn modelId="{C7B57415-F9AA-4BF9-8C85-3E3B1C8A6899}" type="presOf" srcId="{24301521-4C2B-4666-B398-6F4F149A6C26}" destId="{1941F5E4-5BBC-428C-B590-1485241F5E3D}" srcOrd="0" destOrd="0" presId="urn:microsoft.com/office/officeart/2005/8/layout/hierarchy1"/>
    <dgm:cxn modelId="{B241DB26-6A5D-46A9-93CD-9348D75E420D}" srcId="{DAA0DAC7-51FB-445A-94D8-25067D392C9C}" destId="{4CC9881F-71AF-475F-A5F5-CD8DFE0D4D80}" srcOrd="1" destOrd="0" parTransId="{AD0EFB01-1CC0-45F1-86F3-7DE81A197E68}" sibTransId="{5AEF0D1D-ED06-4571-BAEC-B68ABF4CFF74}"/>
    <dgm:cxn modelId="{A685DB61-F88D-40BE-8E03-2ACA63832624}" srcId="{DAA0DAC7-51FB-445A-94D8-25067D392C9C}" destId="{66ECB44D-A1FF-4244-BA5F-CCA24F6A9D53}" srcOrd="2" destOrd="0" parTransId="{10E9B709-5011-431C-AB08-A808FDC64B5E}" sibTransId="{869720C2-65D7-4C9B-A785-98C80FE861FA}"/>
    <dgm:cxn modelId="{43E61843-3DAB-418A-9DFE-B7D0FDD55189}" type="presOf" srcId="{DAA0DAC7-51FB-445A-94D8-25067D392C9C}" destId="{0D8CBDE9-E9F3-4689-9DC8-27584A9C1AAB}" srcOrd="0" destOrd="0" presId="urn:microsoft.com/office/officeart/2005/8/layout/hierarchy1"/>
    <dgm:cxn modelId="{F7DE1C96-4578-4050-8583-ED982940B86C}" srcId="{DAA0DAC7-51FB-445A-94D8-25067D392C9C}" destId="{24301521-4C2B-4666-B398-6F4F149A6C26}" srcOrd="0" destOrd="0" parTransId="{7537749D-5966-4EBF-A6E1-F1F12088A445}" sibTransId="{0D894FB9-E18C-4CA3-B1DE-A828B19A26E8}"/>
    <dgm:cxn modelId="{EE509499-1980-46F4-B574-8103EA3ED5AB}" srcId="{DAA0DAC7-51FB-445A-94D8-25067D392C9C}" destId="{A15A3017-97DF-46B8-8E34-4F14574C375C}" srcOrd="3" destOrd="0" parTransId="{B1F948B6-CE30-4BE3-8C4C-FBAB6BE60D6D}" sibTransId="{4E3D3DAB-35D7-43FF-BCE9-7EFC2081640A}"/>
    <dgm:cxn modelId="{E65E69F1-F0F6-4A99-82CE-160A0880EA0A}" type="presOf" srcId="{A15A3017-97DF-46B8-8E34-4F14574C375C}" destId="{4BDA6A35-49F2-4302-B1B7-3BADB662B8EC}" srcOrd="0" destOrd="0" presId="urn:microsoft.com/office/officeart/2005/8/layout/hierarchy1"/>
    <dgm:cxn modelId="{B7494DFB-1308-4D21-BAFD-AA994738D82B}" type="presOf" srcId="{66ECB44D-A1FF-4244-BA5F-CCA24F6A9D53}" destId="{D63134EF-CC10-49DB-976C-8909F24B4D05}" srcOrd="0" destOrd="0" presId="urn:microsoft.com/office/officeart/2005/8/layout/hierarchy1"/>
    <dgm:cxn modelId="{7E158D09-4E24-4987-AC7F-985DE77CE214}" type="presParOf" srcId="{0D8CBDE9-E9F3-4689-9DC8-27584A9C1AAB}" destId="{7DEB63A9-EC67-4FA3-90B2-BB1D01F63AC3}" srcOrd="0" destOrd="0" presId="urn:microsoft.com/office/officeart/2005/8/layout/hierarchy1"/>
    <dgm:cxn modelId="{E92388DE-E0EE-46C6-8A48-4FB4308E1234}" type="presParOf" srcId="{7DEB63A9-EC67-4FA3-90B2-BB1D01F63AC3}" destId="{73F67DEF-1F5D-4FF5-98B7-CA0412F267B4}" srcOrd="0" destOrd="0" presId="urn:microsoft.com/office/officeart/2005/8/layout/hierarchy1"/>
    <dgm:cxn modelId="{3EE45B6B-5CE3-4076-9AC0-9A612BEE4881}" type="presParOf" srcId="{73F67DEF-1F5D-4FF5-98B7-CA0412F267B4}" destId="{9CD98D42-ECD9-4028-949A-D9F0FC937B42}" srcOrd="0" destOrd="0" presId="urn:microsoft.com/office/officeart/2005/8/layout/hierarchy1"/>
    <dgm:cxn modelId="{EFA5089E-6D02-47B0-AC3F-7790688DE096}" type="presParOf" srcId="{73F67DEF-1F5D-4FF5-98B7-CA0412F267B4}" destId="{1941F5E4-5BBC-428C-B590-1485241F5E3D}" srcOrd="1" destOrd="0" presId="urn:microsoft.com/office/officeart/2005/8/layout/hierarchy1"/>
    <dgm:cxn modelId="{023E0F61-777B-43AE-93C3-60460A88AFFA}" type="presParOf" srcId="{7DEB63A9-EC67-4FA3-90B2-BB1D01F63AC3}" destId="{8291A642-ACD5-430B-A7F8-7AC658FB99A9}" srcOrd="1" destOrd="0" presId="urn:microsoft.com/office/officeart/2005/8/layout/hierarchy1"/>
    <dgm:cxn modelId="{BA50FD6E-476E-492B-B4DB-78A4EFECFCA7}" type="presParOf" srcId="{0D8CBDE9-E9F3-4689-9DC8-27584A9C1AAB}" destId="{9809D0FF-F8A1-401A-BDAE-7C6D157AA5BA}" srcOrd="1" destOrd="0" presId="urn:microsoft.com/office/officeart/2005/8/layout/hierarchy1"/>
    <dgm:cxn modelId="{47B212C3-082E-4D7D-8783-5FFF9171BCAC}" type="presParOf" srcId="{9809D0FF-F8A1-401A-BDAE-7C6D157AA5BA}" destId="{45123710-8C9E-4461-A8DC-70E3316B01E8}" srcOrd="0" destOrd="0" presId="urn:microsoft.com/office/officeart/2005/8/layout/hierarchy1"/>
    <dgm:cxn modelId="{83E834F6-F148-4AD4-B09C-F8ED75C7602F}" type="presParOf" srcId="{45123710-8C9E-4461-A8DC-70E3316B01E8}" destId="{4887499A-55AD-43B1-9CFF-CC4CA62FE305}" srcOrd="0" destOrd="0" presId="urn:microsoft.com/office/officeart/2005/8/layout/hierarchy1"/>
    <dgm:cxn modelId="{9F39AD6F-F05F-4D69-ADF0-FDAB302F911E}" type="presParOf" srcId="{45123710-8C9E-4461-A8DC-70E3316B01E8}" destId="{327836A0-8A64-4378-9CD7-07BF1E5F6D06}" srcOrd="1" destOrd="0" presId="urn:microsoft.com/office/officeart/2005/8/layout/hierarchy1"/>
    <dgm:cxn modelId="{2CD173A6-3BC3-4CF4-BB17-1EEA38DF5EA8}" type="presParOf" srcId="{9809D0FF-F8A1-401A-BDAE-7C6D157AA5BA}" destId="{8E0A8677-74ED-4D4E-ACBC-847C7674603A}" srcOrd="1" destOrd="0" presId="urn:microsoft.com/office/officeart/2005/8/layout/hierarchy1"/>
    <dgm:cxn modelId="{37E882AE-7EC9-49DB-9ACB-A4E456BF1972}" type="presParOf" srcId="{0D8CBDE9-E9F3-4689-9DC8-27584A9C1AAB}" destId="{119E348A-AED7-48F1-99C8-DE51D8298BA9}" srcOrd="2" destOrd="0" presId="urn:microsoft.com/office/officeart/2005/8/layout/hierarchy1"/>
    <dgm:cxn modelId="{22B08D94-2682-44CE-9365-F3AAF8FDDC1E}" type="presParOf" srcId="{119E348A-AED7-48F1-99C8-DE51D8298BA9}" destId="{4BEF7223-B666-4EDB-A13F-E652256D7B2D}" srcOrd="0" destOrd="0" presId="urn:microsoft.com/office/officeart/2005/8/layout/hierarchy1"/>
    <dgm:cxn modelId="{6A5F5775-4C90-4433-B76E-D30ADBA57F41}" type="presParOf" srcId="{4BEF7223-B666-4EDB-A13F-E652256D7B2D}" destId="{48DDD09D-15B4-4289-99DC-795159EEA8C8}" srcOrd="0" destOrd="0" presId="urn:microsoft.com/office/officeart/2005/8/layout/hierarchy1"/>
    <dgm:cxn modelId="{CF1E0597-2A4B-4865-86DE-169D808B9113}" type="presParOf" srcId="{4BEF7223-B666-4EDB-A13F-E652256D7B2D}" destId="{D63134EF-CC10-49DB-976C-8909F24B4D05}" srcOrd="1" destOrd="0" presId="urn:microsoft.com/office/officeart/2005/8/layout/hierarchy1"/>
    <dgm:cxn modelId="{466A227B-737F-49FB-975D-E5956BF357C4}" type="presParOf" srcId="{119E348A-AED7-48F1-99C8-DE51D8298BA9}" destId="{51FD3D4D-1613-4F19-95F3-3896728EEBC2}" srcOrd="1" destOrd="0" presId="urn:microsoft.com/office/officeart/2005/8/layout/hierarchy1"/>
    <dgm:cxn modelId="{E54E7537-3B32-4B15-B44A-C890D970D4A1}" type="presParOf" srcId="{0D8CBDE9-E9F3-4689-9DC8-27584A9C1AAB}" destId="{6FD09EC3-DA8D-475A-B393-5C72AB9C86D8}" srcOrd="3" destOrd="0" presId="urn:microsoft.com/office/officeart/2005/8/layout/hierarchy1"/>
    <dgm:cxn modelId="{05F049E9-9473-41A5-BA20-2A2FBF0C3265}" type="presParOf" srcId="{6FD09EC3-DA8D-475A-B393-5C72AB9C86D8}" destId="{A60FCB68-75B0-477E-97BA-206C822BBE3F}" srcOrd="0" destOrd="0" presId="urn:microsoft.com/office/officeart/2005/8/layout/hierarchy1"/>
    <dgm:cxn modelId="{D32C4F53-7659-48C8-9536-7A146051E091}" type="presParOf" srcId="{A60FCB68-75B0-477E-97BA-206C822BBE3F}" destId="{9DB01D15-13FA-4B04-9F6E-C24731A574FC}" srcOrd="0" destOrd="0" presId="urn:microsoft.com/office/officeart/2005/8/layout/hierarchy1"/>
    <dgm:cxn modelId="{FB438AA5-AB30-4D08-A249-5094121131FF}" type="presParOf" srcId="{A60FCB68-75B0-477E-97BA-206C822BBE3F}" destId="{4BDA6A35-49F2-4302-B1B7-3BADB662B8EC}" srcOrd="1" destOrd="0" presId="urn:microsoft.com/office/officeart/2005/8/layout/hierarchy1"/>
    <dgm:cxn modelId="{8078861A-9E81-4478-AD5F-9620AC0AD2DC}" type="presParOf" srcId="{6FD09EC3-DA8D-475A-B393-5C72AB9C86D8}" destId="{CFEFFD8E-458F-4561-A632-31E1690F347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27E91A-F37D-4B46-8E4C-FC4A97AD24A7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138B22F-70BD-42D1-9BB2-1B621BDF43CC}">
      <dgm:prSet/>
      <dgm:spPr/>
      <dgm:t>
        <a:bodyPr/>
        <a:lstStyle/>
        <a:p>
          <a:r>
            <a:rPr lang="el-GR" dirty="0"/>
            <a:t>Βάσει Συντεταγμένων</a:t>
          </a:r>
          <a:endParaRPr lang="en-US" dirty="0"/>
        </a:p>
      </dgm:t>
    </dgm:pt>
    <dgm:pt modelId="{E14BFFCA-DD9E-4B67-A9B1-FC3F486512A2}" type="parTrans" cxnId="{22DB2707-477D-4B64-B776-8117F3763D00}">
      <dgm:prSet/>
      <dgm:spPr/>
      <dgm:t>
        <a:bodyPr/>
        <a:lstStyle/>
        <a:p>
          <a:endParaRPr lang="en-US"/>
        </a:p>
      </dgm:t>
    </dgm:pt>
    <dgm:pt modelId="{03DE268E-F170-4C8B-A5CF-F1D15526B884}" type="sibTrans" cxnId="{22DB2707-477D-4B64-B776-8117F3763D00}">
      <dgm:prSet/>
      <dgm:spPr/>
      <dgm:t>
        <a:bodyPr/>
        <a:lstStyle/>
        <a:p>
          <a:endParaRPr lang="en-US"/>
        </a:p>
      </dgm:t>
    </dgm:pt>
    <dgm:pt modelId="{EB2377D6-6831-41BC-AF4D-43753DBBDBDE}">
      <dgm:prSet/>
      <dgm:spPr/>
      <dgm:t>
        <a:bodyPr/>
        <a:lstStyle/>
        <a:p>
          <a:r>
            <a:rPr lang="el-GR" dirty="0"/>
            <a:t>Ομαλή Κίνηση</a:t>
          </a:r>
          <a:endParaRPr lang="en-US" dirty="0"/>
        </a:p>
      </dgm:t>
    </dgm:pt>
    <dgm:pt modelId="{85E77FB0-FC6A-4F05-A57E-3E7C91F96453}" type="parTrans" cxnId="{1584DD32-39DA-48C8-8246-A7C69C356227}">
      <dgm:prSet/>
      <dgm:spPr/>
      <dgm:t>
        <a:bodyPr/>
        <a:lstStyle/>
        <a:p>
          <a:endParaRPr lang="en-US"/>
        </a:p>
      </dgm:t>
    </dgm:pt>
    <dgm:pt modelId="{A79706A5-83FB-4099-A400-FC7D57E99FBC}" type="sibTrans" cxnId="{1584DD32-39DA-48C8-8246-A7C69C356227}">
      <dgm:prSet/>
      <dgm:spPr/>
      <dgm:t>
        <a:bodyPr/>
        <a:lstStyle/>
        <a:p>
          <a:endParaRPr lang="en-US"/>
        </a:p>
      </dgm:t>
    </dgm:pt>
    <dgm:pt modelId="{7903F574-A73C-4084-9889-F74816364334}">
      <dgm:prSet/>
      <dgm:spPr/>
      <dgm:t>
        <a:bodyPr/>
        <a:lstStyle/>
        <a:p>
          <a:endParaRPr lang="en-US" dirty="0"/>
        </a:p>
      </dgm:t>
    </dgm:pt>
    <dgm:pt modelId="{29FEEC3D-4466-4EC8-AEC0-01956B6AD372}" type="parTrans" cxnId="{7807D95C-213C-4D2F-BBD1-126BC544C837}">
      <dgm:prSet/>
      <dgm:spPr/>
      <dgm:t>
        <a:bodyPr/>
        <a:lstStyle/>
        <a:p>
          <a:endParaRPr lang="en-US"/>
        </a:p>
      </dgm:t>
    </dgm:pt>
    <dgm:pt modelId="{753B48A1-A3AD-456F-B412-83BDB3665E7C}" type="sibTrans" cxnId="{7807D95C-213C-4D2F-BBD1-126BC544C837}">
      <dgm:prSet/>
      <dgm:spPr/>
      <dgm:t>
        <a:bodyPr/>
        <a:lstStyle/>
        <a:p>
          <a:endParaRPr lang="en-US"/>
        </a:p>
      </dgm:t>
    </dgm:pt>
    <dgm:pt modelId="{B76EF16C-6E4F-420E-9CC4-A652A9AF23E2}">
      <dgm:prSet/>
      <dgm:spPr/>
      <dgm:t>
        <a:bodyPr/>
        <a:lstStyle/>
        <a:p>
          <a:r>
            <a:rPr lang="el-GR" dirty="0"/>
            <a:t>Το αντικείμενο αλλάζει θέση παρουσιάζοντας και την πορεία μετακίνησης, όχι «</a:t>
          </a:r>
          <a:r>
            <a:rPr lang="el-GR" dirty="0" err="1"/>
            <a:t>τηλεμεταφερόμενο</a:t>
          </a:r>
          <a:r>
            <a:rPr lang="el-GR" dirty="0"/>
            <a:t>» ακαριαία, αλλά σιγά σιγά</a:t>
          </a:r>
          <a:endParaRPr lang="en-US" dirty="0"/>
        </a:p>
      </dgm:t>
    </dgm:pt>
    <dgm:pt modelId="{815C3314-3AA2-4CAC-867D-6B3704DDEFD5}" type="parTrans" cxnId="{F66034C6-C5AB-4A37-8AB7-297D1EF803BA}">
      <dgm:prSet/>
      <dgm:spPr/>
      <dgm:t>
        <a:bodyPr/>
        <a:lstStyle/>
        <a:p>
          <a:endParaRPr lang="en-US"/>
        </a:p>
      </dgm:t>
    </dgm:pt>
    <dgm:pt modelId="{DE1C984A-4825-427C-BF45-6CF8B21E73C2}" type="sibTrans" cxnId="{F66034C6-C5AB-4A37-8AB7-297D1EF803BA}">
      <dgm:prSet/>
      <dgm:spPr/>
      <dgm:t>
        <a:bodyPr/>
        <a:lstStyle/>
        <a:p>
          <a:endParaRPr lang="en-US"/>
        </a:p>
      </dgm:t>
    </dgm:pt>
    <dgm:pt modelId="{FB1186E5-8671-4EC0-B9D6-2DBA469769F0}">
      <dgm:prSet/>
      <dgm:spPr/>
      <dgm:t>
        <a:bodyPr/>
        <a:lstStyle/>
        <a:p>
          <a:r>
            <a:rPr lang="el-GR" dirty="0"/>
            <a:t>Σχετική Κίνηση</a:t>
          </a:r>
          <a:endParaRPr lang="en-US" dirty="0"/>
        </a:p>
      </dgm:t>
    </dgm:pt>
    <dgm:pt modelId="{A98BE427-1F27-4465-A077-AE9A16B311E4}" type="parTrans" cxnId="{4085D19D-2E8C-446F-95C5-5CA65424E43B}">
      <dgm:prSet/>
      <dgm:spPr/>
      <dgm:t>
        <a:bodyPr/>
        <a:lstStyle/>
        <a:p>
          <a:endParaRPr lang="en-US"/>
        </a:p>
      </dgm:t>
    </dgm:pt>
    <dgm:pt modelId="{BA3B2DA4-58C6-451E-9ED1-EC16CD0EF308}" type="sibTrans" cxnId="{4085D19D-2E8C-446F-95C5-5CA65424E43B}">
      <dgm:prSet/>
      <dgm:spPr/>
      <dgm:t>
        <a:bodyPr/>
        <a:lstStyle/>
        <a:p>
          <a:endParaRPr lang="en-US"/>
        </a:p>
      </dgm:t>
    </dgm:pt>
    <dgm:pt modelId="{E0250A02-224D-412B-A108-19067F33BE5F}">
      <dgm:prSet/>
      <dgm:spPr/>
      <dgm:t>
        <a:bodyPr/>
        <a:lstStyle/>
        <a:p>
          <a:r>
            <a:rPr lang="el-GR" dirty="0"/>
            <a:t>Η μετακίνησή τους χωρίς να γνωρίζουμε ούτε την ακριβή θέση τους, και χωρίς να προσδιορίζουμε με ακρίβεια την τελική τους θέση. Απλά λέμε στο αντικείμενο να πάει λίγο πιο δεξιά ή λίγο πιο αριστερά κτλ. </a:t>
          </a:r>
          <a:endParaRPr lang="en-US" dirty="0"/>
        </a:p>
      </dgm:t>
    </dgm:pt>
    <dgm:pt modelId="{1B62F58B-9CE7-4BA6-860D-DA00DB18F5DB}" type="parTrans" cxnId="{AD43E1E2-6566-465C-801B-7430646DDB44}">
      <dgm:prSet/>
      <dgm:spPr/>
      <dgm:t>
        <a:bodyPr/>
        <a:lstStyle/>
        <a:p>
          <a:endParaRPr lang="en-US"/>
        </a:p>
      </dgm:t>
    </dgm:pt>
    <dgm:pt modelId="{DD6AD859-A575-4ADC-936C-92252062F533}" type="sibTrans" cxnId="{AD43E1E2-6566-465C-801B-7430646DDB44}">
      <dgm:prSet/>
      <dgm:spPr/>
      <dgm:t>
        <a:bodyPr/>
        <a:lstStyle/>
        <a:p>
          <a:endParaRPr lang="en-US"/>
        </a:p>
      </dgm:t>
    </dgm:pt>
    <dgm:pt modelId="{F12968CC-9457-478D-849D-BCE2FCBD1A63}">
      <dgm:prSet/>
      <dgm:spPr/>
      <dgm:t>
        <a:bodyPr/>
        <a:lstStyle/>
        <a:p>
          <a:r>
            <a:rPr lang="el-GR" dirty="0"/>
            <a:t>Προσδιορίζουμε με ακρίβεια το που θα βρίσκεται ο χαρακτήρας μας πάνω στην οθόνη του Scratch. Και οι δυο τρόποι που αναφέρθηκαν προκαλούν ακαριαία μετατόπιση του αντικειμένου, μεταφέρουν δηλαδή το αντικείμενο στη νέα του θέση χωρίς καθυστέρηση χρόνου </a:t>
          </a:r>
          <a:endParaRPr lang="en-US" dirty="0"/>
        </a:p>
      </dgm:t>
    </dgm:pt>
    <dgm:pt modelId="{DD1B89F7-DEE3-4ABC-89F6-93207BA2788D}" type="parTrans" cxnId="{CD841D12-334E-477E-93FE-7510222B5197}">
      <dgm:prSet/>
      <dgm:spPr/>
      <dgm:t>
        <a:bodyPr/>
        <a:lstStyle/>
        <a:p>
          <a:endParaRPr lang="en-US"/>
        </a:p>
      </dgm:t>
    </dgm:pt>
    <dgm:pt modelId="{4974B3F8-858E-424D-B750-86E5527854C9}" type="sibTrans" cxnId="{CD841D12-334E-477E-93FE-7510222B5197}">
      <dgm:prSet/>
      <dgm:spPr/>
      <dgm:t>
        <a:bodyPr/>
        <a:lstStyle/>
        <a:p>
          <a:endParaRPr lang="en-US"/>
        </a:p>
      </dgm:t>
    </dgm:pt>
    <dgm:pt modelId="{BCA494E0-48E9-4E5E-9EAC-85CF02D207B8}" type="pres">
      <dgm:prSet presAssocID="{4227E91A-F37D-4B46-8E4C-FC4A97AD24A7}" presName="linear" presStyleCnt="0">
        <dgm:presLayoutVars>
          <dgm:animLvl val="lvl"/>
          <dgm:resizeHandles val="exact"/>
        </dgm:presLayoutVars>
      </dgm:prSet>
      <dgm:spPr/>
    </dgm:pt>
    <dgm:pt modelId="{8A8DFE5F-2487-4889-BFD7-9D808AB38757}" type="pres">
      <dgm:prSet presAssocID="{FB1186E5-8671-4EC0-B9D6-2DBA469769F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2AAF900-526A-4CCA-B9D5-4F949C3FDDAD}" type="pres">
      <dgm:prSet presAssocID="{FB1186E5-8671-4EC0-B9D6-2DBA469769F0}" presName="childText" presStyleLbl="revTx" presStyleIdx="0" presStyleCnt="3">
        <dgm:presLayoutVars>
          <dgm:bulletEnabled val="1"/>
        </dgm:presLayoutVars>
      </dgm:prSet>
      <dgm:spPr/>
    </dgm:pt>
    <dgm:pt modelId="{8161BA06-FD39-44ED-B62E-2CE5B5E13BEE}" type="pres">
      <dgm:prSet presAssocID="{F138B22F-70BD-42D1-9BB2-1B621BDF43C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5BB49AF-CC70-4A8B-BCCC-0959576D4CC7}" type="pres">
      <dgm:prSet presAssocID="{F138B22F-70BD-42D1-9BB2-1B621BDF43CC}" presName="childText" presStyleLbl="revTx" presStyleIdx="1" presStyleCnt="3">
        <dgm:presLayoutVars>
          <dgm:bulletEnabled val="1"/>
        </dgm:presLayoutVars>
      </dgm:prSet>
      <dgm:spPr/>
    </dgm:pt>
    <dgm:pt modelId="{2E0B875A-8C45-4B6D-9E2B-9B85231D7C49}" type="pres">
      <dgm:prSet presAssocID="{EB2377D6-6831-41BC-AF4D-43753DBBDBD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5FC81BC-DE7C-4D39-98A9-FD243CBEE49C}" type="pres">
      <dgm:prSet presAssocID="{EB2377D6-6831-41BC-AF4D-43753DBBDBD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22DB2707-477D-4B64-B776-8117F3763D00}" srcId="{4227E91A-F37D-4B46-8E4C-FC4A97AD24A7}" destId="{F138B22F-70BD-42D1-9BB2-1B621BDF43CC}" srcOrd="1" destOrd="0" parTransId="{E14BFFCA-DD9E-4B67-A9B1-FC3F486512A2}" sibTransId="{03DE268E-F170-4C8B-A5CF-F1D15526B884}"/>
    <dgm:cxn modelId="{CD841D12-334E-477E-93FE-7510222B5197}" srcId="{F138B22F-70BD-42D1-9BB2-1B621BDF43CC}" destId="{F12968CC-9457-478D-849D-BCE2FCBD1A63}" srcOrd="0" destOrd="0" parTransId="{DD1B89F7-DEE3-4ABC-89F6-93207BA2788D}" sibTransId="{4974B3F8-858E-424D-B750-86E5527854C9}"/>
    <dgm:cxn modelId="{0299A12E-5866-4BD4-AC25-A6725A124939}" type="presOf" srcId="{4227E91A-F37D-4B46-8E4C-FC4A97AD24A7}" destId="{BCA494E0-48E9-4E5E-9EAC-85CF02D207B8}" srcOrd="0" destOrd="0" presId="urn:microsoft.com/office/officeart/2005/8/layout/vList2"/>
    <dgm:cxn modelId="{1584DD32-39DA-48C8-8246-A7C69C356227}" srcId="{4227E91A-F37D-4B46-8E4C-FC4A97AD24A7}" destId="{EB2377D6-6831-41BC-AF4D-43753DBBDBDE}" srcOrd="2" destOrd="0" parTransId="{85E77FB0-FC6A-4F05-A57E-3E7C91F96453}" sibTransId="{A79706A5-83FB-4099-A400-FC7D57E99FBC}"/>
    <dgm:cxn modelId="{CB85AC3F-5C70-4B3D-8617-63CE59DBDC9F}" type="presOf" srcId="{F138B22F-70BD-42D1-9BB2-1B621BDF43CC}" destId="{8161BA06-FD39-44ED-B62E-2CE5B5E13BEE}" srcOrd="0" destOrd="0" presId="urn:microsoft.com/office/officeart/2005/8/layout/vList2"/>
    <dgm:cxn modelId="{7807D95C-213C-4D2F-BBD1-126BC544C837}" srcId="{EB2377D6-6831-41BC-AF4D-43753DBBDBDE}" destId="{7903F574-A73C-4084-9889-F74816364334}" srcOrd="0" destOrd="0" parTransId="{29FEEC3D-4466-4EC8-AEC0-01956B6AD372}" sibTransId="{753B48A1-A3AD-456F-B412-83BDB3665E7C}"/>
    <dgm:cxn modelId="{CF289A63-B27D-46FE-AB9D-1CD83BA37CEA}" type="presOf" srcId="{E0250A02-224D-412B-A108-19067F33BE5F}" destId="{32AAF900-526A-4CCA-B9D5-4F949C3FDDAD}" srcOrd="0" destOrd="0" presId="urn:microsoft.com/office/officeart/2005/8/layout/vList2"/>
    <dgm:cxn modelId="{A9DCE043-EA1B-41EE-A78A-D7955AF0E3E2}" type="presOf" srcId="{B76EF16C-6E4F-420E-9CC4-A652A9AF23E2}" destId="{85FC81BC-DE7C-4D39-98A9-FD243CBEE49C}" srcOrd="0" destOrd="1" presId="urn:microsoft.com/office/officeart/2005/8/layout/vList2"/>
    <dgm:cxn modelId="{FD8F046F-825C-4CC5-B6AD-4E0BCB0688E6}" type="presOf" srcId="{FB1186E5-8671-4EC0-B9D6-2DBA469769F0}" destId="{8A8DFE5F-2487-4889-BFD7-9D808AB38757}" srcOrd="0" destOrd="0" presId="urn:microsoft.com/office/officeart/2005/8/layout/vList2"/>
    <dgm:cxn modelId="{B611515A-D18A-41A0-8B05-A05DFF1681B1}" type="presOf" srcId="{7903F574-A73C-4084-9889-F74816364334}" destId="{85FC81BC-DE7C-4D39-98A9-FD243CBEE49C}" srcOrd="0" destOrd="0" presId="urn:microsoft.com/office/officeart/2005/8/layout/vList2"/>
    <dgm:cxn modelId="{BB295997-D64B-48F6-80F0-4B5644A12729}" type="presOf" srcId="{F12968CC-9457-478D-849D-BCE2FCBD1A63}" destId="{F5BB49AF-CC70-4A8B-BCCC-0959576D4CC7}" srcOrd="0" destOrd="0" presId="urn:microsoft.com/office/officeart/2005/8/layout/vList2"/>
    <dgm:cxn modelId="{4085D19D-2E8C-446F-95C5-5CA65424E43B}" srcId="{4227E91A-F37D-4B46-8E4C-FC4A97AD24A7}" destId="{FB1186E5-8671-4EC0-B9D6-2DBA469769F0}" srcOrd="0" destOrd="0" parTransId="{A98BE427-1F27-4465-A077-AE9A16B311E4}" sibTransId="{BA3B2DA4-58C6-451E-9ED1-EC16CD0EF308}"/>
    <dgm:cxn modelId="{F66034C6-C5AB-4A37-8AB7-297D1EF803BA}" srcId="{EB2377D6-6831-41BC-AF4D-43753DBBDBDE}" destId="{B76EF16C-6E4F-420E-9CC4-A652A9AF23E2}" srcOrd="1" destOrd="0" parTransId="{815C3314-3AA2-4CAC-867D-6B3704DDEFD5}" sibTransId="{DE1C984A-4825-427C-BF45-6CF8B21E73C2}"/>
    <dgm:cxn modelId="{3E04FCC9-3878-4798-99F7-50CB45ABF908}" type="presOf" srcId="{EB2377D6-6831-41BC-AF4D-43753DBBDBDE}" destId="{2E0B875A-8C45-4B6D-9E2B-9B85231D7C49}" srcOrd="0" destOrd="0" presId="urn:microsoft.com/office/officeart/2005/8/layout/vList2"/>
    <dgm:cxn modelId="{AD43E1E2-6566-465C-801B-7430646DDB44}" srcId="{FB1186E5-8671-4EC0-B9D6-2DBA469769F0}" destId="{E0250A02-224D-412B-A108-19067F33BE5F}" srcOrd="0" destOrd="0" parTransId="{1B62F58B-9CE7-4BA6-860D-DA00DB18F5DB}" sibTransId="{DD6AD859-A575-4ADC-936C-92252062F533}"/>
    <dgm:cxn modelId="{1D44DA41-50F7-4F10-8389-C74528ECEFC3}" type="presParOf" srcId="{BCA494E0-48E9-4E5E-9EAC-85CF02D207B8}" destId="{8A8DFE5F-2487-4889-BFD7-9D808AB38757}" srcOrd="0" destOrd="0" presId="urn:microsoft.com/office/officeart/2005/8/layout/vList2"/>
    <dgm:cxn modelId="{37F7F67F-976E-449A-8C03-8CB4F558DAA3}" type="presParOf" srcId="{BCA494E0-48E9-4E5E-9EAC-85CF02D207B8}" destId="{32AAF900-526A-4CCA-B9D5-4F949C3FDDAD}" srcOrd="1" destOrd="0" presId="urn:microsoft.com/office/officeart/2005/8/layout/vList2"/>
    <dgm:cxn modelId="{87F134E7-85CA-4772-90CE-674E09705714}" type="presParOf" srcId="{BCA494E0-48E9-4E5E-9EAC-85CF02D207B8}" destId="{8161BA06-FD39-44ED-B62E-2CE5B5E13BEE}" srcOrd="2" destOrd="0" presId="urn:microsoft.com/office/officeart/2005/8/layout/vList2"/>
    <dgm:cxn modelId="{45DA35D4-E33B-4344-8211-9013D4C9D258}" type="presParOf" srcId="{BCA494E0-48E9-4E5E-9EAC-85CF02D207B8}" destId="{F5BB49AF-CC70-4A8B-BCCC-0959576D4CC7}" srcOrd="3" destOrd="0" presId="urn:microsoft.com/office/officeart/2005/8/layout/vList2"/>
    <dgm:cxn modelId="{07794FAF-FD4C-4ADF-91EE-23FC69D0E0C4}" type="presParOf" srcId="{BCA494E0-48E9-4E5E-9EAC-85CF02D207B8}" destId="{2E0B875A-8C45-4B6D-9E2B-9B85231D7C49}" srcOrd="4" destOrd="0" presId="urn:microsoft.com/office/officeart/2005/8/layout/vList2"/>
    <dgm:cxn modelId="{A5F906DD-92C5-415B-8818-2A54A787BAF1}" type="presParOf" srcId="{BCA494E0-48E9-4E5E-9EAC-85CF02D207B8}" destId="{85FC81BC-DE7C-4D39-98A9-FD243CBEE49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98D42-ECD9-4028-949A-D9F0FC937B42}">
      <dsp:nvSpPr>
        <dsp:cNvPr id="0" name=""/>
        <dsp:cNvSpPr/>
      </dsp:nvSpPr>
      <dsp:spPr>
        <a:xfrm>
          <a:off x="3173" y="960548"/>
          <a:ext cx="2265550" cy="1438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41F5E4-5BBC-428C-B590-1485241F5E3D}">
      <dsp:nvSpPr>
        <dsp:cNvPr id="0" name=""/>
        <dsp:cNvSpPr/>
      </dsp:nvSpPr>
      <dsp:spPr>
        <a:xfrm>
          <a:off x="254900" y="1199690"/>
          <a:ext cx="2265550" cy="1438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/>
            <a:t>Σχετική Κίνηση Αντικειμένων</a:t>
          </a:r>
          <a:endParaRPr lang="en-US" sz="2300" kern="1200"/>
        </a:p>
      </dsp:txBody>
      <dsp:txXfrm>
        <a:off x="297036" y="1241826"/>
        <a:ext cx="2181278" cy="1354352"/>
      </dsp:txXfrm>
    </dsp:sp>
    <dsp:sp modelId="{4887499A-55AD-43B1-9CFF-CC4CA62FE305}">
      <dsp:nvSpPr>
        <dsp:cNvPr id="0" name=""/>
        <dsp:cNvSpPr/>
      </dsp:nvSpPr>
      <dsp:spPr>
        <a:xfrm>
          <a:off x="2772178" y="960548"/>
          <a:ext cx="2265550" cy="1438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836A0-8A64-4378-9CD7-07BF1E5F6D06}">
      <dsp:nvSpPr>
        <dsp:cNvPr id="0" name=""/>
        <dsp:cNvSpPr/>
      </dsp:nvSpPr>
      <dsp:spPr>
        <a:xfrm>
          <a:off x="3023906" y="1199690"/>
          <a:ext cx="2265550" cy="1438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/>
            <a:t>Κίνηση Με Συντεταγμένες</a:t>
          </a:r>
          <a:endParaRPr lang="en-US" sz="2300" kern="1200"/>
        </a:p>
      </dsp:txBody>
      <dsp:txXfrm>
        <a:off x="3066042" y="1241826"/>
        <a:ext cx="2181278" cy="1354352"/>
      </dsp:txXfrm>
    </dsp:sp>
    <dsp:sp modelId="{48DDD09D-15B4-4289-99DC-795159EEA8C8}">
      <dsp:nvSpPr>
        <dsp:cNvPr id="0" name=""/>
        <dsp:cNvSpPr/>
      </dsp:nvSpPr>
      <dsp:spPr>
        <a:xfrm>
          <a:off x="5541184" y="960548"/>
          <a:ext cx="2265550" cy="1438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134EF-CC10-49DB-976C-8909F24B4D05}">
      <dsp:nvSpPr>
        <dsp:cNvPr id="0" name=""/>
        <dsp:cNvSpPr/>
      </dsp:nvSpPr>
      <dsp:spPr>
        <a:xfrm>
          <a:off x="5792912" y="1199690"/>
          <a:ext cx="2265550" cy="1438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/>
            <a:t>Ομαλή Κίνηση</a:t>
          </a:r>
          <a:endParaRPr lang="en-US" sz="2300" kern="1200"/>
        </a:p>
      </dsp:txBody>
      <dsp:txXfrm>
        <a:off x="5835048" y="1241826"/>
        <a:ext cx="2181278" cy="1354352"/>
      </dsp:txXfrm>
    </dsp:sp>
    <dsp:sp modelId="{9DB01D15-13FA-4B04-9F6E-C24731A574FC}">
      <dsp:nvSpPr>
        <dsp:cNvPr id="0" name=""/>
        <dsp:cNvSpPr/>
      </dsp:nvSpPr>
      <dsp:spPr>
        <a:xfrm>
          <a:off x="8310190" y="960548"/>
          <a:ext cx="2265550" cy="1438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A6A35-49F2-4302-B1B7-3BADB662B8EC}">
      <dsp:nvSpPr>
        <dsp:cNvPr id="0" name=""/>
        <dsp:cNvSpPr/>
      </dsp:nvSpPr>
      <dsp:spPr>
        <a:xfrm>
          <a:off x="8561917" y="1199690"/>
          <a:ext cx="2265550" cy="1438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/>
            <a:t>Ολοκληρωμένο Παράδειγμα</a:t>
          </a:r>
          <a:endParaRPr lang="en-US" sz="2300" kern="1200"/>
        </a:p>
      </dsp:txBody>
      <dsp:txXfrm>
        <a:off x="8604053" y="1241826"/>
        <a:ext cx="2181278" cy="13543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DFE5F-2487-4889-BFD7-9D808AB38757}">
      <dsp:nvSpPr>
        <dsp:cNvPr id="0" name=""/>
        <dsp:cNvSpPr/>
      </dsp:nvSpPr>
      <dsp:spPr>
        <a:xfrm>
          <a:off x="0" y="31518"/>
          <a:ext cx="6423211" cy="444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Σχετική Κίνηση</a:t>
          </a:r>
          <a:endParaRPr lang="en-US" sz="1900" kern="1200" dirty="0"/>
        </a:p>
      </dsp:txBody>
      <dsp:txXfrm>
        <a:off x="21704" y="53222"/>
        <a:ext cx="6379803" cy="401192"/>
      </dsp:txXfrm>
    </dsp:sp>
    <dsp:sp modelId="{32AAF900-526A-4CCA-B9D5-4F949C3FDDAD}">
      <dsp:nvSpPr>
        <dsp:cNvPr id="0" name=""/>
        <dsp:cNvSpPr/>
      </dsp:nvSpPr>
      <dsp:spPr>
        <a:xfrm>
          <a:off x="0" y="476118"/>
          <a:ext cx="6423211" cy="648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937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500" kern="1200" dirty="0"/>
            <a:t>Η μετακίνησή τους χωρίς να γνωρίζουμε ούτε την ακριβή θέση τους, και χωρίς να προσδιορίζουμε με ακρίβεια την τελική τους θέση. Απλά λέμε στο αντικείμενο να πάει λίγο πιο δεξιά ή λίγο πιο αριστερά κτλ. </a:t>
          </a:r>
          <a:endParaRPr lang="en-US" sz="1500" kern="1200" dirty="0"/>
        </a:p>
      </dsp:txBody>
      <dsp:txXfrm>
        <a:off x="0" y="476118"/>
        <a:ext cx="6423211" cy="648944"/>
      </dsp:txXfrm>
    </dsp:sp>
    <dsp:sp modelId="{8161BA06-FD39-44ED-B62E-2CE5B5E13BEE}">
      <dsp:nvSpPr>
        <dsp:cNvPr id="0" name=""/>
        <dsp:cNvSpPr/>
      </dsp:nvSpPr>
      <dsp:spPr>
        <a:xfrm>
          <a:off x="0" y="1125063"/>
          <a:ext cx="6423211" cy="444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Βάσει Συντεταγμένων</a:t>
          </a:r>
          <a:endParaRPr lang="en-US" sz="1900" kern="1200" dirty="0"/>
        </a:p>
      </dsp:txBody>
      <dsp:txXfrm>
        <a:off x="21704" y="1146767"/>
        <a:ext cx="6379803" cy="401192"/>
      </dsp:txXfrm>
    </dsp:sp>
    <dsp:sp modelId="{F5BB49AF-CC70-4A8B-BCCC-0959576D4CC7}">
      <dsp:nvSpPr>
        <dsp:cNvPr id="0" name=""/>
        <dsp:cNvSpPr/>
      </dsp:nvSpPr>
      <dsp:spPr>
        <a:xfrm>
          <a:off x="0" y="1569663"/>
          <a:ext cx="6423211" cy="845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937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500" kern="1200" dirty="0"/>
            <a:t>Προσδιορίζουμε με ακρίβεια το που θα βρίσκεται ο χαρακτήρας μας πάνω στην οθόνη του Scratch. Και οι δυο τρόποι που αναφέρθηκαν προκαλούν ακαριαία μετατόπιση του αντικειμένου, μεταφέρουν δηλαδή το αντικείμενο στη νέα του θέση χωρίς καθυστέρηση χρόνου </a:t>
          </a:r>
          <a:endParaRPr lang="en-US" sz="1500" kern="1200" dirty="0"/>
        </a:p>
      </dsp:txBody>
      <dsp:txXfrm>
        <a:off x="0" y="1569663"/>
        <a:ext cx="6423211" cy="845594"/>
      </dsp:txXfrm>
    </dsp:sp>
    <dsp:sp modelId="{2E0B875A-8C45-4B6D-9E2B-9B85231D7C49}">
      <dsp:nvSpPr>
        <dsp:cNvPr id="0" name=""/>
        <dsp:cNvSpPr/>
      </dsp:nvSpPr>
      <dsp:spPr>
        <a:xfrm>
          <a:off x="0" y="2415258"/>
          <a:ext cx="6423211" cy="444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Ομαλή Κίνηση</a:t>
          </a:r>
          <a:endParaRPr lang="en-US" sz="1900" kern="1200" dirty="0"/>
        </a:p>
      </dsp:txBody>
      <dsp:txXfrm>
        <a:off x="21704" y="2436962"/>
        <a:ext cx="6379803" cy="401192"/>
      </dsp:txXfrm>
    </dsp:sp>
    <dsp:sp modelId="{85FC81BC-DE7C-4D39-98A9-FD243CBEE49C}">
      <dsp:nvSpPr>
        <dsp:cNvPr id="0" name=""/>
        <dsp:cNvSpPr/>
      </dsp:nvSpPr>
      <dsp:spPr>
        <a:xfrm>
          <a:off x="0" y="2859858"/>
          <a:ext cx="6423211" cy="707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937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500" kern="1200" dirty="0"/>
            <a:t>Το αντικείμενο αλλάζει θέση παρουσιάζοντας και την πορεία μετακίνησης, όχι «</a:t>
          </a:r>
          <a:r>
            <a:rPr lang="el-GR" sz="1500" kern="1200" dirty="0" err="1"/>
            <a:t>τηλεμεταφερόμενο</a:t>
          </a:r>
          <a:r>
            <a:rPr lang="el-GR" sz="1500" kern="1200" dirty="0"/>
            <a:t>» ακαριαία, αλλά σιγά σιγά</a:t>
          </a:r>
          <a:endParaRPr lang="en-US" sz="1500" kern="1200" dirty="0"/>
        </a:p>
      </dsp:txBody>
      <dsp:txXfrm>
        <a:off x="0" y="2859858"/>
        <a:ext cx="6423211" cy="707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9AB5-B1EF-4812-997A-D5463C6E650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ECC5FA2-3FC5-416F-9777-C9FB5BBCC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5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9AB5-B1EF-4812-997A-D5463C6E650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ECC5FA2-3FC5-416F-9777-C9FB5BBCC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47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9AB5-B1EF-4812-997A-D5463C6E650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ECC5FA2-3FC5-416F-9777-C9FB5BBCC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38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9AB5-B1EF-4812-997A-D5463C6E650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ECC5FA2-3FC5-416F-9777-C9FB5BBCCF0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0696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9AB5-B1EF-4812-997A-D5463C6E650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ECC5FA2-3FC5-416F-9777-C9FB5BBCC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05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9AB5-B1EF-4812-997A-D5463C6E650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5FA2-3FC5-416F-9777-C9FB5BBCC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85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9AB5-B1EF-4812-997A-D5463C6E650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5FA2-3FC5-416F-9777-C9FB5BBCC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72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9AB5-B1EF-4812-997A-D5463C6E650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5FA2-3FC5-416F-9777-C9FB5BBCC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44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2489AB5-B1EF-4812-997A-D5463C6E650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ECC5FA2-3FC5-416F-9777-C9FB5BBCC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96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9AB5-B1EF-4812-997A-D5463C6E650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5FA2-3FC5-416F-9777-C9FB5BBCC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2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9AB5-B1EF-4812-997A-D5463C6E650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ECC5FA2-3FC5-416F-9777-C9FB5BBCC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16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9AB5-B1EF-4812-997A-D5463C6E650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5FA2-3FC5-416F-9777-C9FB5BBCC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73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9AB5-B1EF-4812-997A-D5463C6E650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5FA2-3FC5-416F-9777-C9FB5BBCC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9AB5-B1EF-4812-997A-D5463C6E650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5FA2-3FC5-416F-9777-C9FB5BBCC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97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9AB5-B1EF-4812-997A-D5463C6E650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5FA2-3FC5-416F-9777-C9FB5BBCC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90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9AB5-B1EF-4812-997A-D5463C6E650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5FA2-3FC5-416F-9777-C9FB5BBCC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49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9AB5-B1EF-4812-997A-D5463C6E650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5FA2-3FC5-416F-9777-C9FB5BBCC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2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89AB5-B1EF-4812-997A-D5463C6E650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C5FA2-3FC5-416F-9777-C9FB5BBCC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79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6.svg"/><Relationship Id="rId5" Type="http://schemas.openxmlformats.org/officeDocument/2006/relationships/diagramData" Target="../diagrams/data2.xml"/><Relationship Id="rId15" Type="http://schemas.openxmlformats.org/officeDocument/2006/relationships/image" Target="../media/image10.svg"/><Relationship Id="rId10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microsoft.com/office/2007/relationships/diagramDrawing" Target="../diagrams/drawing2.xml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572A1-67EB-A6E9-DA4F-968BBD4B4F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Εκπαιδευτικό Λογισμικό #</a:t>
            </a:r>
            <a:r>
              <a:rPr lang="en-US" dirty="0"/>
              <a:t>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410A0D-2B68-FDD2-998A-EE7CCF0B3D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11</a:t>
            </a:r>
            <a:r>
              <a:rPr lang="el-GR" dirty="0"/>
              <a:t>/11/2022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005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0E93D5FC-63A0-47A4-A8C7-365881F64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EC8E9B6-3D7A-4F5B-9DEC-7C109D10F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46DE350-A6F7-48F8-BC26-39BE38D1D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C2A1BCF2-2977-4E81-8823-91321793F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87BE72E-2DA8-42F0-8ACA-D7572BFA7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3AA358A-AAFF-2E1A-469F-4D88191B38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6518"/>
          <a:stretch/>
        </p:blipFill>
        <p:spPr>
          <a:xfrm>
            <a:off x="6093558" y="-1"/>
            <a:ext cx="6095267" cy="425917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93D6075-804C-48B0-9A3B-AEEDFAD2B3D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5" r="1345" b="1"/>
          <a:stretch/>
        </p:blipFill>
        <p:spPr>
          <a:xfrm>
            <a:off x="6093554" y="4259179"/>
            <a:ext cx="6098444" cy="259882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AC54A749-0E2B-4E64-AFE3-648F94FE2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88333"/>
            <a:ext cx="6400800" cy="185701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2A924A57-7F88-47CA-B3A0-A4DE369A2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162908"/>
            <a:ext cx="6411743" cy="253218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8F36A-AAD7-0471-1478-414BABA54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403231"/>
            <a:ext cx="5192940" cy="2133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600"/>
              <a:t>Σχετική</a:t>
            </a:r>
            <a:r>
              <a:rPr lang="en-US" sz="4600" dirty="0"/>
              <a:t> Κα</a:t>
            </a:r>
            <a:r>
              <a:rPr lang="en-US" sz="4600"/>
              <a:t>τεύθυνση</a:t>
            </a:r>
            <a:r>
              <a:rPr lang="en-US" sz="4600" dirty="0"/>
              <a:t> πρ</a:t>
            </a:r>
            <a:r>
              <a:rPr lang="en-US" sz="4600"/>
              <a:t>ό</a:t>
            </a:r>
            <a:r>
              <a:rPr lang="en-US" sz="4600" dirty="0"/>
              <a:t>ς α</a:t>
            </a:r>
            <a:r>
              <a:rPr lang="en-US" sz="4600"/>
              <a:t>ντικείμενο</a:t>
            </a:r>
            <a:endParaRPr lang="en-US" sz="4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A26EA-1179-9616-A462-C7D0E57F6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3" y="4831173"/>
            <a:ext cx="5192940" cy="1117687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 algn="r">
              <a:buNone/>
            </a:pPr>
            <a:r>
              <a:rPr lang="en-US" sz="2000" dirty="0"/>
              <a:t>Ο «κα</a:t>
            </a:r>
            <a:r>
              <a:rPr lang="en-US" sz="2000" dirty="0" err="1"/>
              <a:t>κός</a:t>
            </a:r>
            <a:r>
              <a:rPr lang="en-US" sz="2000" dirty="0"/>
              <a:t>» </a:t>
            </a:r>
            <a:r>
              <a:rPr lang="en-US" sz="2000" dirty="0" err="1"/>
              <a:t>κινείτ</a:t>
            </a:r>
            <a:r>
              <a:rPr lang="en-US" sz="2000" dirty="0"/>
              <a:t>αι, και εμείς πρέπει να τον ακολουθούμε</a:t>
            </a:r>
            <a:r>
              <a:rPr lang="el-GR" sz="2000" dirty="0"/>
              <a:t>. Δεν ξέρουμε μοίρες περιστροφής </a:t>
            </a:r>
            <a:r>
              <a:rPr lang="el-GR" sz="2000" dirty="0" err="1"/>
              <a:t>κλπ</a:t>
            </a:r>
            <a:endParaRPr lang="en-US" sz="2000" dirty="0"/>
          </a:p>
          <a:p>
            <a:pPr marL="0" indent="0" algn="r">
              <a:buNone/>
            </a:pPr>
            <a:r>
              <a:rPr lang="el-GR" sz="2000" dirty="0"/>
              <a:t>Άσκηση: 2 χαρακτήρες – δείξε προς-κινήσου…βήματα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4346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EAB5B-2CBC-C60B-AD90-8451E3158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Γύρνα πίσω…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0DF14-1B5E-6379-D1C7-34EB1F97C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 το αντικείμενο βγει εκτός σκηνικού, απλά.. Συνεχίζει να εκτελεί τις εντολές, μόνο που εμείς δεν το βλέπουμε.</a:t>
            </a:r>
          </a:p>
          <a:p>
            <a:r>
              <a:rPr lang="el-GR" dirty="0"/>
              <a:t>Για να αποφύγουμε το αντικείμενό μας να βγει έξω από την οθόνη μας, χρησιμοποιούμε το</a:t>
            </a:r>
            <a:r>
              <a:rPr lang="en-US" dirty="0"/>
              <a:t>..</a:t>
            </a:r>
          </a:p>
          <a:p>
            <a:endParaRPr lang="en-US" dirty="0"/>
          </a:p>
          <a:p>
            <a:r>
              <a:rPr lang="el-GR" dirty="0"/>
              <a:t>Η εντολή αυτή διατάζει το αντικείμενό μας να</a:t>
            </a:r>
          </a:p>
          <a:p>
            <a:pPr marL="0" indent="0">
              <a:buNone/>
            </a:pPr>
            <a:r>
              <a:rPr lang="el-GR" dirty="0"/>
              <a:t>κάνει μεταβολή ώστε να μη βγει εκτός οθόνης</a:t>
            </a:r>
            <a:endParaRPr lang="en-US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87FDA77-F3D7-4F39-7570-4649C3B83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703" y="3640396"/>
            <a:ext cx="433387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70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0FA309-807F-4C17-98EF-A3BA7388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42A87B-CAE9-4F8F-B293-28388E45D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8FA1749-B91A-40E7-AD01-0B9C9C6AF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7A934F-FFF7-4353-83D3-4EF66E93E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00676C8-6DE8-47DD-9A23-D42063A12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04EB0C-54D7-52EE-3362-F50DE5E98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l-GR" sz="4100" dirty="0">
                <a:solidFill>
                  <a:srgbClr val="FFFFFF"/>
                </a:solidFill>
              </a:rPr>
              <a:t>Κίνηση με συντεταγμένες</a:t>
            </a:r>
            <a:endParaRPr lang="en-US" sz="4100" dirty="0">
              <a:solidFill>
                <a:srgbClr val="FFFFFF"/>
              </a:solidFill>
            </a:endParaRPr>
          </a:p>
        </p:txBody>
      </p:sp>
      <p:pic>
        <p:nvPicPr>
          <p:cNvPr id="5" name="Content Placeholder 4" descr="A screenshot of a game&#10;&#10;Description automatically generated with low confidence">
            <a:extLst>
              <a:ext uri="{FF2B5EF4-FFF2-40B4-BE49-F238E27FC236}">
                <a16:creationId xmlns:a16="http://schemas.microsoft.com/office/drawing/2014/main" id="{A21118A0-A2AD-A257-D8AE-35C8B666E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921" y="902352"/>
            <a:ext cx="7001883" cy="5298332"/>
          </a:xfrm>
        </p:spPr>
      </p:pic>
    </p:spTree>
    <p:extLst>
      <p:ext uri="{BB962C8B-B14F-4D97-AF65-F5344CB8AC3E}">
        <p14:creationId xmlns:p14="http://schemas.microsoft.com/office/powerpoint/2010/main" val="2759878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BF19F-4C7A-EB1B-8DC5-AA1EE2A8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l-GR" sz="2400"/>
              <a:t>Σύστημα Συντεταγμένων </a:t>
            </a:r>
            <a:r>
              <a:rPr lang="en-US" sz="2400"/>
              <a:t>Scratch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D7D2D9-47FD-07C7-527C-3DE7D61E1E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5943" y="2336873"/>
                <a:ext cx="4140667" cy="3599316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14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−240,240</m:t>
                        </m:r>
                      </m:e>
                    </m:d>
                  </m:oMath>
                </a14:m>
                <a:r>
                  <a:rPr lang="el-GR" sz="1400" b="0" dirty="0">
                    <a:ea typeface="Cambria Math" panose="02040503050406030204" pitchFamily="18" charset="0"/>
                  </a:rPr>
                  <a:t> (άρα μήκος 480)</a:t>
                </a:r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1400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−180,180</m:t>
                        </m:r>
                      </m:e>
                    </m:d>
                  </m:oMath>
                </a14:m>
                <a:r>
                  <a:rPr lang="el-GR" sz="1400" b="0" dirty="0">
                    <a:ea typeface="Cambria Math" panose="02040503050406030204" pitchFamily="18" charset="0"/>
                  </a:rPr>
                  <a:t> (άρα ύψος 360)</a:t>
                </a:r>
                <a:endParaRPr lang="en-US" sz="1400" b="0" dirty="0">
                  <a:ea typeface="Cambria Math" panose="02040503050406030204" pitchFamily="18" charset="0"/>
                </a:endParaRPr>
              </a:p>
              <a:p>
                <a:endParaRPr lang="en-US" sz="1400" dirty="0"/>
              </a:p>
              <a:p>
                <a:pPr marL="0" indent="0">
                  <a:buNone/>
                </a:pPr>
                <a:endParaRPr lang="el-GR" sz="1400" dirty="0"/>
              </a:p>
              <a:p>
                <a:pPr marL="0" indent="0">
                  <a:buNone/>
                </a:pPr>
                <a:r>
                  <a:rPr lang="el-GR" sz="14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Εμφάνιση στην οθόνη μεταβλητών θέσης κάθε αντικειμένου</a:t>
                </a:r>
                <a:endParaRPr lang="en-US" sz="14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D7D2D9-47FD-07C7-527C-3DE7D61E1E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5943" y="2336873"/>
                <a:ext cx="4140667" cy="3599316"/>
              </a:xfrm>
              <a:blipFill>
                <a:blip r:embed="rId4"/>
                <a:stretch>
                  <a:fillRect l="-589" t="-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Chart, calendar, scatter chart&#10;&#10;Description automatically generated">
            <a:extLst>
              <a:ext uri="{FF2B5EF4-FFF2-40B4-BE49-F238E27FC236}">
                <a16:creationId xmlns:a16="http://schemas.microsoft.com/office/drawing/2014/main" id="{560E515A-8C51-84EA-0003-F3903FFD45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90" y="1085782"/>
            <a:ext cx="6269479" cy="4686435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4592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EDDD5-587C-39A2-D22A-59B752962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Ραντεβού στο (χ,</a:t>
            </a:r>
            <a:r>
              <a:rPr lang="en-US" dirty="0"/>
              <a:t>y)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211584-DE11-2A2C-553A-33F9BD440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94" y="782840"/>
            <a:ext cx="3855255" cy="891073"/>
          </a:xfrm>
        </p:spPr>
      </p:pic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83FC2323-B138-08FA-2BB7-DBF6D8EBD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94" y="2062255"/>
            <a:ext cx="5968568" cy="455041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9FE9DA-6E3B-7D15-B248-8C1DAB45A25C}"/>
              </a:ext>
            </a:extLst>
          </p:cNvPr>
          <p:cNvCxnSpPr/>
          <p:nvPr/>
        </p:nvCxnSpPr>
        <p:spPr>
          <a:xfrm flipV="1">
            <a:off x="9668306" y="3187496"/>
            <a:ext cx="1251752" cy="10205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B47CE92-E0F0-A664-5C83-E8917011127C}"/>
              </a:ext>
            </a:extLst>
          </p:cNvPr>
          <p:cNvSpPr txBox="1"/>
          <p:nvPr/>
        </p:nvSpPr>
        <p:spPr>
          <a:xfrm>
            <a:off x="382590" y="2543594"/>
            <a:ext cx="51046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</a:t>
            </a:r>
            <a:r>
              <a:rPr lang="en-150" dirty="0"/>
              <a:t> </a:t>
            </a:r>
            <a:r>
              <a:rPr lang="el-GR" dirty="0"/>
              <a:t>Πήγαινε σε θέση (χ,</a:t>
            </a:r>
            <a:r>
              <a:rPr lang="en-US" dirty="0"/>
              <a:t>y)</a:t>
            </a:r>
            <a:r>
              <a:rPr lang="en-150" dirty="0"/>
              <a:t> </a:t>
            </a:r>
            <a:r>
              <a:rPr lang="el-GR" dirty="0"/>
              <a:t>σε αντίθεση με την εντολή </a:t>
            </a:r>
            <a:r>
              <a:rPr lang="el-GR" dirty="0" err="1"/>
              <a:t>κινήσου..βήματα</a:t>
            </a:r>
            <a:r>
              <a:rPr lang="el-GR" dirty="0"/>
              <a:t> στέλνει το χαρακτήρα ακριβώς στο σημείο που θέλουμε ΑΝΕΞΑΡΤΗΤΑ ΑΠΌ ΤΟ ΠΟΥ ΚΟΙΤΑΕΙ</a:t>
            </a:r>
          </a:p>
          <a:p>
            <a:r>
              <a:rPr lang="el-GR" dirty="0"/>
              <a:t>Οι μεταβλητές (χ,</a:t>
            </a:r>
            <a:r>
              <a:rPr lang="en-US" dirty="0"/>
              <a:t>y)</a:t>
            </a:r>
            <a:r>
              <a:rPr lang="en-150" dirty="0"/>
              <a:t> </a:t>
            </a:r>
            <a:r>
              <a:rPr lang="el-GR" dirty="0"/>
              <a:t>είναι διαφορετικές για κάθε αντικείμενο!!</a:t>
            </a:r>
          </a:p>
          <a:p>
            <a:pPr marL="285750" indent="-285750">
              <a:buFontTx/>
              <a:buChar char="-"/>
            </a:pPr>
            <a:r>
              <a:rPr lang="el-GR" dirty="0"/>
              <a:t>Άλλαξε χ, άλλαξε </a:t>
            </a:r>
            <a:r>
              <a:rPr lang="en-US" dirty="0"/>
              <a:t>y </a:t>
            </a:r>
            <a:r>
              <a:rPr lang="el-GR" dirty="0"/>
              <a:t>κατά…. (+,- μετακίνηση στους άξονες)</a:t>
            </a:r>
          </a:p>
          <a:p>
            <a:pPr marL="285750" indent="-285750">
              <a:buFontTx/>
              <a:buChar char="-"/>
            </a:pPr>
            <a:r>
              <a:rPr lang="el-GR" dirty="0"/>
              <a:t>Όρισε χ, όρισε </a:t>
            </a:r>
            <a:r>
              <a:rPr lang="en-US" dirty="0"/>
              <a:t>y</a:t>
            </a:r>
            <a:r>
              <a:rPr lang="en-150" dirty="0"/>
              <a:t>,</a:t>
            </a:r>
            <a:r>
              <a:rPr lang="en-US" dirty="0"/>
              <a:t> </a:t>
            </a:r>
            <a:r>
              <a:rPr lang="el-GR" dirty="0"/>
              <a:t>ίδια εντολή με το «πήγαινε σε θέση…»</a:t>
            </a:r>
          </a:p>
          <a:p>
            <a:pPr marL="285750" indent="-285750">
              <a:buFontTx/>
              <a:buChar char="-"/>
            </a:pPr>
            <a:r>
              <a:rPr lang="el-GR" dirty="0"/>
              <a:t>Πήγαινε σε-&gt; δείκτη ποντικιού</a:t>
            </a:r>
          </a:p>
          <a:p>
            <a:pPr marL="285750" indent="-285750">
              <a:buFontTx/>
              <a:buChar char="-"/>
            </a:pPr>
            <a:r>
              <a:rPr lang="el-GR" dirty="0"/>
              <a:t>Δείξε σε-&gt;…..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568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F41996-7E58-BEC6-D944-8787421C2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l-GR" sz="2400"/>
              <a:t>Ομαλή Κίνηση ( Ολίσθηση)</a:t>
            </a:r>
            <a:endParaRPr lang="en-US" sz="24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D1DE1-2D03-C81F-5AE5-DCE404513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el-GR" sz="1400"/>
              <a:t>Όλες οι εντολές που δείξαμε μέχρι τώρα, κάνουν τα αντικείμενά μας να κινούνται ακαριαία..</a:t>
            </a:r>
          </a:p>
          <a:p>
            <a:r>
              <a:rPr lang="el-GR" sz="1400"/>
              <a:t>Πολλές φορές όμως εμείς θέλουμε να βλέπουμε την κίνηση των αντικειμένων μας στην οθόνη.. (τις περισσότερες φορές…)</a:t>
            </a:r>
          </a:p>
          <a:p>
            <a:r>
              <a:rPr lang="el-GR" sz="1400"/>
              <a:t>Για αυτό χρησιμοποιούμε την ολίσθηση</a:t>
            </a:r>
            <a:endParaRPr lang="en-US" sz="140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515783B-4887-69F1-DBBE-BF9006826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90" y="1464907"/>
            <a:ext cx="6911842" cy="359415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1487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6D2CE-1186-C6E2-5E05-8860F98B8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0B842-0EDA-CACC-7F56-3E5F30E1A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Έστω ότι το αντικείμενο μας βρίσκεται στην αρχική κατάσταση (0,0) και θέλουμε να το μετακινήσουμε με σταθερή ταχύτητα στο σημείο (166,96). Η μετακίνηση του από το σημείο (0,0</a:t>
            </a:r>
            <a:r>
              <a:rPr lang="el-GR"/>
              <a:t>) στο </a:t>
            </a:r>
            <a:r>
              <a:rPr lang="el-GR" dirty="0"/>
              <a:t>(166,96) επιθυμούμε να διαρκέσει 5 δευτερόλεπτα. Στο πρώτο λευκό κουτάκι της εντολής ορίζουμε τη διάρκεια της  μετακίνησης σε 5 δευτερόλεπτα. Στις συντεταγμένες x και y θα  θέσουμε το σημείο (166,96) στο οποίο θέλουμε να καταλήξει το αντικείμενο μας.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66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100D021-ED8E-4951-8376-73996A82C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FE219C-22F7-4734-B3C1-28E70390C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2EC4B6-5524-4806-8575-59DB6B8F8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D50BBC6-5944-49AE-A819-558AB05AB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2E428D-A109-43BE-8AC2-C83EF031E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CC46FD-57FB-0900-5E2A-0FA3BF688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1" y="753228"/>
            <a:ext cx="9613861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/>
              <a:t>ΚΙΝΗΣΗ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59B62EA-B376-C759-C193-370AA0C636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3493849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29827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C69FC-A714-5099-15FB-0876853E4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2A7B-BD6B-4B6A-2EAF-CEA212470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Πως θα μπορούσε να κινηθεί ένας χαρακτήρας προς την έξοδο ενός λαβύρινθου; Πως θα μπορούσε το αυτοκινητάκι μας να κινείται μέσα στην πίστα; Πως θα μπορούσαμε να αναπαραστήσουμε τη γη καθώς κάνει μια περιστροφή γύρω από τον ήλιο με σταθερή ταχύτητα;</a:t>
            </a:r>
          </a:p>
          <a:p>
            <a:r>
              <a:rPr lang="el-GR" dirty="0"/>
              <a:t>Δημιουργούμε τα πρώτα μας ολοκληρωμένα προγράμματα ( «έργα») . </a:t>
            </a:r>
          </a:p>
          <a:p>
            <a:r>
              <a:rPr lang="el-GR" dirty="0"/>
              <a:t>Τα σενάριά μας σήμερα αφορούν την κίνηση των αντικειμένων μέσα στην πίστα μας.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173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FECAD23-900F-4F1B-A441-6A68749F8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943801-CAEC-4F98-9332-2A4D91284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A233090-6C39-4F59-8A0F-86F011A7E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4DCAA0-4BF1-4FB9-97BA-D6BA63041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96999E-93B9-426C-019F-B12C2FB3E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l-GR" dirty="0"/>
              <a:t>3 τρόποι κίνησης αντικειμένων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BC2FEA5-B399-458A-8393-E06CE40DB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5A32882-B0C1-8237-9ECE-B047E3318F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036" y="640080"/>
            <a:ext cx="2872587" cy="557784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945E1F4-ACD2-64BF-1CE4-8CC280EEB2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846240"/>
              </p:ext>
            </p:extLst>
          </p:nvPr>
        </p:nvGraphicFramePr>
        <p:xfrm>
          <a:off x="680321" y="2336873"/>
          <a:ext cx="6423211" cy="359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Graphic 7" descr="Badge 1 with solid fill">
            <a:extLst>
              <a:ext uri="{FF2B5EF4-FFF2-40B4-BE49-F238E27FC236}">
                <a16:creationId xmlns:a16="http://schemas.microsoft.com/office/drawing/2014/main" id="{9134F847-D101-7F3C-100A-C9FA856F52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041758" y="1154744"/>
            <a:ext cx="645293" cy="645293"/>
          </a:xfrm>
          <a:prstGeom prst="rect">
            <a:avLst/>
          </a:prstGeom>
        </p:spPr>
      </p:pic>
      <p:pic>
        <p:nvPicPr>
          <p:cNvPr id="10" name="Graphic 9" descr="Badge with solid fill">
            <a:extLst>
              <a:ext uri="{FF2B5EF4-FFF2-40B4-BE49-F238E27FC236}">
                <a16:creationId xmlns:a16="http://schemas.microsoft.com/office/drawing/2014/main" id="{59848DDD-8DBD-4DB2-723A-B33E29F4FA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491269" y="2817845"/>
            <a:ext cx="542106" cy="542106"/>
          </a:xfrm>
          <a:prstGeom prst="rect">
            <a:avLst/>
          </a:prstGeom>
        </p:spPr>
      </p:pic>
      <p:pic>
        <p:nvPicPr>
          <p:cNvPr id="14" name="Graphic 13" descr="Badge 3 with solid fill">
            <a:extLst>
              <a:ext uri="{FF2B5EF4-FFF2-40B4-BE49-F238E27FC236}">
                <a16:creationId xmlns:a16="http://schemas.microsoft.com/office/drawing/2014/main" id="{3FE356EB-8C66-95FA-74C4-08AE09828AD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219590" y="4012713"/>
            <a:ext cx="542106" cy="54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42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D5128-B2FC-CE6C-D9A9-41C9ABDA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dirty="0"/>
              <a:t>K</a:t>
            </a:r>
            <a:r>
              <a:rPr lang="el-GR" dirty="0" err="1"/>
              <a:t>ινήσου</a:t>
            </a:r>
            <a:r>
              <a:rPr lang="el-GR" dirty="0"/>
              <a:t> … Βήματα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BBE79C-E298-ACDB-763F-3257E1389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4559"/>
          <a:stretch/>
        </p:blipFill>
        <p:spPr>
          <a:xfrm>
            <a:off x="7769853" y="647293"/>
            <a:ext cx="4422147" cy="1292807"/>
          </a:xfrm>
          <a:prstGeom prst="rect">
            <a:avLst/>
          </a:prstGeom>
        </p:spPr>
      </p:pic>
      <p:pic>
        <p:nvPicPr>
          <p:cNvPr id="6" name="Picture 5" descr="A screenshot of a video game&#10;&#10;Description automatically generated">
            <a:extLst>
              <a:ext uri="{FF2B5EF4-FFF2-40B4-BE49-F238E27FC236}">
                <a16:creationId xmlns:a16="http://schemas.microsoft.com/office/drawing/2014/main" id="{B8D65C8A-0A14-6F34-AF69-65EC071A4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43" y="2046035"/>
            <a:ext cx="3933160" cy="47691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7E13C4-CFDB-7433-1D65-23F82DA1FEED}"/>
              </a:ext>
            </a:extLst>
          </p:cNvPr>
          <p:cNvSpPr txBox="1"/>
          <p:nvPr/>
        </p:nvSpPr>
        <p:spPr>
          <a:xfrm>
            <a:off x="447869" y="2164702"/>
            <a:ext cx="6410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150" dirty="0"/>
              <a:t>K</a:t>
            </a:r>
            <a:r>
              <a:rPr lang="el-GR" dirty="0" err="1"/>
              <a:t>ινείται</a:t>
            </a:r>
            <a:r>
              <a:rPr lang="el-GR" dirty="0"/>
              <a:t> όσα βήματα ορίσετε εσείς (κάθε βήμα είναι λίγα χιλιοστά )</a:t>
            </a:r>
          </a:p>
          <a:p>
            <a:r>
              <a:rPr lang="el-GR" dirty="0"/>
              <a:t>Δεν απαιτείται χρόνος μεταξύ των βημάτων</a:t>
            </a:r>
            <a:endParaRPr lang="en-US" dirty="0"/>
          </a:p>
        </p:txBody>
      </p:sp>
      <p:pic>
        <p:nvPicPr>
          <p:cNvPr id="9" name="Picture 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C4BE7B7-B37D-35B5-8475-5DC58A8E51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22" y="3482922"/>
            <a:ext cx="2476500" cy="2152650"/>
          </a:xfrm>
          <a:prstGeom prst="rect">
            <a:avLst/>
          </a:prstGeom>
        </p:spPr>
      </p:pic>
      <p:pic>
        <p:nvPicPr>
          <p:cNvPr id="11" name="Picture 10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6AC3E3C-F68F-1D2A-1B88-4CF1A8E9F0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138" y="3806772"/>
            <a:ext cx="256222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35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C7A19-6F97-4CC0-6241-FA5D3A5CF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Κατεύθυνση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6390B-E69B-2491-0390-469A3F1E4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50" y="2049219"/>
            <a:ext cx="5300601" cy="3599316"/>
          </a:xfrm>
        </p:spPr>
        <p:txBody>
          <a:bodyPr/>
          <a:lstStyle/>
          <a:p>
            <a:r>
              <a:rPr lang="el-GR" dirty="0"/>
              <a:t>Όπου δείχνει, προς τα εκεί θα κινηθεί</a:t>
            </a:r>
            <a:endParaRPr lang="en-US" dirty="0"/>
          </a:p>
          <a:p>
            <a:r>
              <a:rPr lang="el-GR" dirty="0"/>
              <a:t>Δοκιμάστε με Κατεύθυνση</a:t>
            </a:r>
          </a:p>
          <a:p>
            <a:r>
              <a:rPr lang="el-GR" dirty="0"/>
              <a:t>90 – 45 – 10 -60</a:t>
            </a:r>
          </a:p>
          <a:p>
            <a:endParaRPr lang="el-GR" dirty="0"/>
          </a:p>
          <a:p>
            <a:r>
              <a:rPr lang="el-GR" dirty="0"/>
              <a:t>Απόλυτη Κατεύθυνση; (Πάνω-Κάτω-Αριστερά-Δεξιά;)</a:t>
            </a:r>
          </a:p>
          <a:p>
            <a:endParaRPr lang="en-US" dirty="0"/>
          </a:p>
        </p:txBody>
      </p:sp>
      <p:pic>
        <p:nvPicPr>
          <p:cNvPr id="5" name="Picture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CEA718F4-D72F-E817-A2AB-036D175E2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178" y="725961"/>
            <a:ext cx="4705350" cy="5705475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5BBFAC17-995F-E537-28AD-A8E603A5AA48}"/>
              </a:ext>
            </a:extLst>
          </p:cNvPr>
          <p:cNvSpPr/>
          <p:nvPr/>
        </p:nvSpPr>
        <p:spPr>
          <a:xfrm>
            <a:off x="10032220" y="2280927"/>
            <a:ext cx="1408922" cy="401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Comment Important outline">
            <a:extLst>
              <a:ext uri="{FF2B5EF4-FFF2-40B4-BE49-F238E27FC236}">
                <a16:creationId xmlns:a16="http://schemas.microsoft.com/office/drawing/2014/main" id="{853FF8B7-887B-57D5-9361-83874D4AC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90229" y="4091365"/>
            <a:ext cx="1246452" cy="124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74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9EA98-CB85-FC82-E4C1-F4E3465C3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Κινήσου..Βήματα</a:t>
            </a:r>
            <a:r>
              <a:rPr lang="el-GR" dirty="0"/>
              <a:t> -&gt; Απόλυτη Κατεύθυνση</a:t>
            </a:r>
            <a:endParaRPr lang="en-US" dirty="0"/>
          </a:p>
        </p:txBody>
      </p:sp>
      <p:pic>
        <p:nvPicPr>
          <p:cNvPr id="5" name="Content Placeholder 4" descr="A picture containing qr code&#10;&#10;Description automatically generated">
            <a:extLst>
              <a:ext uri="{FF2B5EF4-FFF2-40B4-BE49-F238E27FC236}">
                <a16:creationId xmlns:a16="http://schemas.microsoft.com/office/drawing/2014/main" id="{1970CD34-042A-A731-DDC0-5ADB5EF37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727" y="2149693"/>
            <a:ext cx="5317681" cy="398826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1ADF13-F5BA-82B6-37DF-C1A63FCF599E}"/>
              </a:ext>
            </a:extLst>
          </p:cNvPr>
          <p:cNvSpPr txBox="1"/>
          <p:nvPr/>
        </p:nvSpPr>
        <p:spPr>
          <a:xfrm>
            <a:off x="251927" y="2149693"/>
            <a:ext cx="59249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Οι 4 βασικές κατευθύνσεις προς τις οποίες μπορεί να στρέφεται το αντικείμενό σας είναι δεξιά (90 μοίρες), αριστερά (-90 μοίρες), πάνω (0 μοίρες) και κάτω (180 μοίρες).</a:t>
            </a:r>
          </a:p>
          <a:p>
            <a:r>
              <a:rPr lang="el-GR" dirty="0"/>
              <a:t>Οπότε πριν κινηθούμε, πρέπει</a:t>
            </a:r>
          </a:p>
          <a:p>
            <a:r>
              <a:rPr lang="el-GR" dirty="0"/>
              <a:t>Να κοιτάξουμε στη σωστή κατεύθυνση</a:t>
            </a:r>
            <a:endParaRPr lang="en-US" dirty="0"/>
          </a:p>
        </p:txBody>
      </p:sp>
      <p:pic>
        <p:nvPicPr>
          <p:cNvPr id="8" name="Picture 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AA22D3FD-0CA3-D06E-F375-C799741FD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738" y="3429000"/>
            <a:ext cx="2105025" cy="2419350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5042AAF-D70D-8D05-A8D6-644AD6173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83" y="3962371"/>
            <a:ext cx="18097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5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B988D63-FA8B-436C-902E-E5005BC0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1D850D63-86C6-A036-0159-50FA64D2C7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6" b="1"/>
          <a:stretch/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493E730-2044-49B5-A022-B8D6F359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F56EB0-53FF-5E71-0477-E283CBEA5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l-GR" dirty="0"/>
              <a:t>Άσκηση 1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976801-4346-4636-BA62-265C81D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C5687-AD94-1E1B-3F03-A0C8D8739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 lnSpcReduction="10000"/>
          </a:bodyPr>
          <a:lstStyle/>
          <a:p>
            <a:r>
              <a:rPr lang="el-GR" sz="2000" dirty="0"/>
              <a:t>Κατεβάστε ένα υπόβαθρο λαβύρινθο (</a:t>
            </a:r>
            <a:r>
              <a:rPr lang="en-US" sz="2000" dirty="0"/>
              <a:t>google search : maze scratch)</a:t>
            </a:r>
            <a:r>
              <a:rPr lang="el-GR" sz="2000" dirty="0"/>
              <a:t> (ή σχεδιάστε έναν στον Επεξεργαστή Ζωγραφικής)</a:t>
            </a:r>
            <a:endParaRPr lang="en-US" sz="2000" dirty="0"/>
          </a:p>
          <a:p>
            <a:r>
              <a:rPr lang="en-150" sz="2000" dirty="0"/>
              <a:t>A</a:t>
            </a:r>
            <a:r>
              <a:rPr lang="el-GR" sz="2000" dirty="0" err="1"/>
              <a:t>λλάξτε</a:t>
            </a:r>
            <a:r>
              <a:rPr lang="el-GR" sz="2000" dirty="0"/>
              <a:t> μέγεθος στο χαρακτήρα σας</a:t>
            </a:r>
          </a:p>
          <a:p>
            <a:r>
              <a:rPr lang="el-GR" sz="2000" dirty="0" err="1"/>
              <a:t>Φτιάχτε</a:t>
            </a:r>
            <a:r>
              <a:rPr lang="el-GR" sz="2000" dirty="0"/>
              <a:t> ένα σύντομο πρόγραμμα στο οποίο ο χαρακτήρας να κάνει τις 4 πρώτες κινήσεις του με χρήση μόνο των εντολών κινήσου…βήματα και δείξε προς κατεύθυνση</a:t>
            </a:r>
            <a:r>
              <a:rPr lang="en-US" sz="2000" dirty="0"/>
              <a:t> </a:t>
            </a:r>
            <a:endParaRPr lang="el-GR" sz="2000" dirty="0"/>
          </a:p>
          <a:p>
            <a:endParaRPr lang="el-GR" sz="2000" dirty="0"/>
          </a:p>
          <a:p>
            <a:r>
              <a:rPr lang="el-GR" sz="2000" dirty="0"/>
              <a:t>κατεύθυνση από το μενού εντολών κίνησης, για να φαίνεται στη σκηνή μας</a:t>
            </a:r>
          </a:p>
          <a:p>
            <a:endParaRPr lang="en-US" sz="2000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E8E6A4D-DBE1-CAF1-0593-FF871880E4D9}"/>
              </a:ext>
            </a:extLst>
          </p:cNvPr>
          <p:cNvSpPr/>
          <p:nvPr/>
        </p:nvSpPr>
        <p:spPr>
          <a:xfrm>
            <a:off x="7226423" y="2814221"/>
            <a:ext cx="648070" cy="3211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B156675-9FFC-C463-90F4-68C75D78089E}"/>
              </a:ext>
            </a:extLst>
          </p:cNvPr>
          <p:cNvSpPr/>
          <p:nvPr/>
        </p:nvSpPr>
        <p:spPr>
          <a:xfrm>
            <a:off x="7226423" y="5097433"/>
            <a:ext cx="648070" cy="3211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Checkbox Checked with solid fill">
            <a:extLst>
              <a:ext uri="{FF2B5EF4-FFF2-40B4-BE49-F238E27FC236}">
                <a16:creationId xmlns:a16="http://schemas.microsoft.com/office/drawing/2014/main" id="{51FFCB57-85C0-A06F-1508-C47D2977E8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023" y="4773694"/>
            <a:ext cx="1054813" cy="102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5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Content Placeholder 4" descr="A picture containing gear&#10;&#10;Description automatically generated">
            <a:extLst>
              <a:ext uri="{FF2B5EF4-FFF2-40B4-BE49-F238E27FC236}">
                <a16:creationId xmlns:a16="http://schemas.microsoft.com/office/drawing/2014/main" id="{560A1755-2FF6-247B-F173-94DE07D1A7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9" r="6815" b="-2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4CBB0A-11B8-736B-1A19-A6C078B94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el-GR" sz="3200"/>
              <a:t>Σχετική Κατεύθυνση</a:t>
            </a:r>
            <a:endParaRPr lang="en-US" sz="32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FB9340A-FFC6-D632-D49F-81343D479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r>
              <a:rPr lang="en-US" sz="1600" dirty="0"/>
              <a:t>T</a:t>
            </a:r>
            <a:r>
              <a:rPr lang="el-GR" sz="1600" dirty="0"/>
              <a:t>ί κάνουμε όταν ο λαβύρινθος δεν είναι απλός, όταν θέλουμε να κινηθούμε σε άλλες κατευθύνσεις από τις 4 βασικές;</a:t>
            </a:r>
            <a:endParaRPr lang="en-US" sz="1600" dirty="0"/>
          </a:p>
        </p:txBody>
      </p:sp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7FB6609-00B2-4180-880B-90FACB8020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33" y="3405068"/>
            <a:ext cx="3309928" cy="1381535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80208BB-D9DA-118B-BE75-F0B1F7D98A5D}"/>
              </a:ext>
            </a:extLst>
          </p:cNvPr>
          <p:cNvSpPr/>
          <p:nvPr/>
        </p:nvSpPr>
        <p:spPr>
          <a:xfrm>
            <a:off x="5121348" y="1651518"/>
            <a:ext cx="6345974" cy="4581331"/>
          </a:xfrm>
          <a:custGeom>
            <a:avLst/>
            <a:gdLst>
              <a:gd name="connsiteX0" fmla="*/ 141117 w 6345974"/>
              <a:gd name="connsiteY0" fmla="*/ 0 h 4581331"/>
              <a:gd name="connsiteX1" fmla="*/ 94464 w 6345974"/>
              <a:gd name="connsiteY1" fmla="*/ 37323 h 4581331"/>
              <a:gd name="connsiteX2" fmla="*/ 10489 w 6345974"/>
              <a:gd name="connsiteY2" fmla="*/ 195943 h 4581331"/>
              <a:gd name="connsiteX3" fmla="*/ 10489 w 6345974"/>
              <a:gd name="connsiteY3" fmla="*/ 457200 h 4581331"/>
              <a:gd name="connsiteX4" fmla="*/ 19819 w 6345974"/>
              <a:gd name="connsiteY4" fmla="*/ 942392 h 4581331"/>
              <a:gd name="connsiteX5" fmla="*/ 47811 w 6345974"/>
              <a:gd name="connsiteY5" fmla="*/ 1138335 h 4581331"/>
              <a:gd name="connsiteX6" fmla="*/ 66472 w 6345974"/>
              <a:gd name="connsiteY6" fmla="*/ 1268964 h 4581331"/>
              <a:gd name="connsiteX7" fmla="*/ 75803 w 6345974"/>
              <a:gd name="connsiteY7" fmla="*/ 1324947 h 4581331"/>
              <a:gd name="connsiteX8" fmla="*/ 94464 w 6345974"/>
              <a:gd name="connsiteY8" fmla="*/ 1483568 h 4581331"/>
              <a:gd name="connsiteX9" fmla="*/ 113125 w 6345974"/>
              <a:gd name="connsiteY9" fmla="*/ 2034074 h 4581331"/>
              <a:gd name="connsiteX10" fmla="*/ 122456 w 6345974"/>
              <a:gd name="connsiteY10" fmla="*/ 2127380 h 4581331"/>
              <a:gd name="connsiteX11" fmla="*/ 150448 w 6345974"/>
              <a:gd name="connsiteY11" fmla="*/ 2230017 h 4581331"/>
              <a:gd name="connsiteX12" fmla="*/ 169109 w 6345974"/>
              <a:gd name="connsiteY12" fmla="*/ 2332653 h 4581331"/>
              <a:gd name="connsiteX13" fmla="*/ 206432 w 6345974"/>
              <a:gd name="connsiteY13" fmla="*/ 2425960 h 4581331"/>
              <a:gd name="connsiteX14" fmla="*/ 234423 w 6345974"/>
              <a:gd name="connsiteY14" fmla="*/ 2509935 h 4581331"/>
              <a:gd name="connsiteX15" fmla="*/ 346391 w 6345974"/>
              <a:gd name="connsiteY15" fmla="*/ 2696547 h 4581331"/>
              <a:gd name="connsiteX16" fmla="*/ 449028 w 6345974"/>
              <a:gd name="connsiteY16" fmla="*/ 2855168 h 4581331"/>
              <a:gd name="connsiteX17" fmla="*/ 505011 w 6345974"/>
              <a:gd name="connsiteY17" fmla="*/ 2939143 h 4581331"/>
              <a:gd name="connsiteX18" fmla="*/ 607648 w 6345974"/>
              <a:gd name="connsiteY18" fmla="*/ 3079102 h 4581331"/>
              <a:gd name="connsiteX19" fmla="*/ 672962 w 6345974"/>
              <a:gd name="connsiteY19" fmla="*/ 3163078 h 4581331"/>
              <a:gd name="connsiteX20" fmla="*/ 756938 w 6345974"/>
              <a:gd name="connsiteY20" fmla="*/ 3256384 h 4581331"/>
              <a:gd name="connsiteX21" fmla="*/ 896897 w 6345974"/>
              <a:gd name="connsiteY21" fmla="*/ 3452327 h 4581331"/>
              <a:gd name="connsiteX22" fmla="*/ 952881 w 6345974"/>
              <a:gd name="connsiteY22" fmla="*/ 3508311 h 4581331"/>
              <a:gd name="connsiteX23" fmla="*/ 1055517 w 6345974"/>
              <a:gd name="connsiteY23" fmla="*/ 3620278 h 4581331"/>
              <a:gd name="connsiteX24" fmla="*/ 1139493 w 6345974"/>
              <a:gd name="connsiteY24" fmla="*/ 3685592 h 4581331"/>
              <a:gd name="connsiteX25" fmla="*/ 1251460 w 6345974"/>
              <a:gd name="connsiteY25" fmla="*/ 3788229 h 4581331"/>
              <a:gd name="connsiteX26" fmla="*/ 1363428 w 6345974"/>
              <a:gd name="connsiteY26" fmla="*/ 3853543 h 4581331"/>
              <a:gd name="connsiteX27" fmla="*/ 1615354 w 6345974"/>
              <a:gd name="connsiteY27" fmla="*/ 4012164 h 4581331"/>
              <a:gd name="connsiteX28" fmla="*/ 1708660 w 6345974"/>
              <a:gd name="connsiteY28" fmla="*/ 4058817 h 4581331"/>
              <a:gd name="connsiteX29" fmla="*/ 1783305 w 6345974"/>
              <a:gd name="connsiteY29" fmla="*/ 4086809 h 4581331"/>
              <a:gd name="connsiteX30" fmla="*/ 1969917 w 6345974"/>
              <a:gd name="connsiteY30" fmla="*/ 4180115 h 4581331"/>
              <a:gd name="connsiteX31" fmla="*/ 2035232 w 6345974"/>
              <a:gd name="connsiteY31" fmla="*/ 4208106 h 4581331"/>
              <a:gd name="connsiteX32" fmla="*/ 2333811 w 6345974"/>
              <a:gd name="connsiteY32" fmla="*/ 4329404 h 4581331"/>
              <a:gd name="connsiteX33" fmla="*/ 2455109 w 6345974"/>
              <a:gd name="connsiteY33" fmla="*/ 4357396 h 4581331"/>
              <a:gd name="connsiteX34" fmla="*/ 2557746 w 6345974"/>
              <a:gd name="connsiteY34" fmla="*/ 4376058 h 4581331"/>
              <a:gd name="connsiteX35" fmla="*/ 2781681 w 6345974"/>
              <a:gd name="connsiteY35" fmla="*/ 4441372 h 4581331"/>
              <a:gd name="connsiteX36" fmla="*/ 3052268 w 6345974"/>
              <a:gd name="connsiteY36" fmla="*/ 4488025 h 4581331"/>
              <a:gd name="connsiteX37" fmla="*/ 3154905 w 6345974"/>
              <a:gd name="connsiteY37" fmla="*/ 4506686 h 4581331"/>
              <a:gd name="connsiteX38" fmla="*/ 3220219 w 6345974"/>
              <a:gd name="connsiteY38" fmla="*/ 4525347 h 4581331"/>
              <a:gd name="connsiteX39" fmla="*/ 3481476 w 6345974"/>
              <a:gd name="connsiteY39" fmla="*/ 4553339 h 4581331"/>
              <a:gd name="connsiteX40" fmla="*/ 3668089 w 6345974"/>
              <a:gd name="connsiteY40" fmla="*/ 4562670 h 4581331"/>
              <a:gd name="connsiteX41" fmla="*/ 3770725 w 6345974"/>
              <a:gd name="connsiteY41" fmla="*/ 4572000 h 4581331"/>
              <a:gd name="connsiteX42" fmla="*/ 3966668 w 6345974"/>
              <a:gd name="connsiteY42" fmla="*/ 4581331 h 4581331"/>
              <a:gd name="connsiteX43" fmla="*/ 4498513 w 6345974"/>
              <a:gd name="connsiteY43" fmla="*/ 4562670 h 4581331"/>
              <a:gd name="connsiteX44" fmla="*/ 4582489 w 6345974"/>
              <a:gd name="connsiteY44" fmla="*/ 4544009 h 4581331"/>
              <a:gd name="connsiteX45" fmla="*/ 4657134 w 6345974"/>
              <a:gd name="connsiteY45" fmla="*/ 4534678 h 4581331"/>
              <a:gd name="connsiteX46" fmla="*/ 4806423 w 6345974"/>
              <a:gd name="connsiteY46" fmla="*/ 4488025 h 4581331"/>
              <a:gd name="connsiteX47" fmla="*/ 5011697 w 6345974"/>
              <a:gd name="connsiteY47" fmla="*/ 4413380 h 4581331"/>
              <a:gd name="connsiteX48" fmla="*/ 5132995 w 6345974"/>
              <a:gd name="connsiteY48" fmla="*/ 4329404 h 4581331"/>
              <a:gd name="connsiteX49" fmla="*/ 5263623 w 6345974"/>
              <a:gd name="connsiteY49" fmla="*/ 4245429 h 4581331"/>
              <a:gd name="connsiteX50" fmla="*/ 5338268 w 6345974"/>
              <a:gd name="connsiteY50" fmla="*/ 4198776 h 4581331"/>
              <a:gd name="connsiteX51" fmla="*/ 5384921 w 6345974"/>
              <a:gd name="connsiteY51" fmla="*/ 4180115 h 4581331"/>
              <a:gd name="connsiteX52" fmla="*/ 5468897 w 6345974"/>
              <a:gd name="connsiteY52" fmla="*/ 4114800 h 4581331"/>
              <a:gd name="connsiteX53" fmla="*/ 5627517 w 6345974"/>
              <a:gd name="connsiteY53" fmla="*/ 4002833 h 4581331"/>
              <a:gd name="connsiteX54" fmla="*/ 5683501 w 6345974"/>
              <a:gd name="connsiteY54" fmla="*/ 3956180 h 4581331"/>
              <a:gd name="connsiteX55" fmla="*/ 5851452 w 6345974"/>
              <a:gd name="connsiteY55" fmla="*/ 3769568 h 4581331"/>
              <a:gd name="connsiteX56" fmla="*/ 5982081 w 6345974"/>
              <a:gd name="connsiteY56" fmla="*/ 3582955 h 4581331"/>
              <a:gd name="connsiteX57" fmla="*/ 6047395 w 6345974"/>
              <a:gd name="connsiteY57" fmla="*/ 3433666 h 4581331"/>
              <a:gd name="connsiteX58" fmla="*/ 6131370 w 6345974"/>
              <a:gd name="connsiteY58" fmla="*/ 3256384 h 4581331"/>
              <a:gd name="connsiteX59" fmla="*/ 6159362 w 6345974"/>
              <a:gd name="connsiteY59" fmla="*/ 3144417 h 4581331"/>
              <a:gd name="connsiteX60" fmla="*/ 6187354 w 6345974"/>
              <a:gd name="connsiteY60" fmla="*/ 3060441 h 4581331"/>
              <a:gd name="connsiteX61" fmla="*/ 6243338 w 6345974"/>
              <a:gd name="connsiteY61" fmla="*/ 2845837 h 4581331"/>
              <a:gd name="connsiteX62" fmla="*/ 6261999 w 6345974"/>
              <a:gd name="connsiteY62" fmla="*/ 2771192 h 4581331"/>
              <a:gd name="connsiteX63" fmla="*/ 6271330 w 6345974"/>
              <a:gd name="connsiteY63" fmla="*/ 2659225 h 4581331"/>
              <a:gd name="connsiteX64" fmla="*/ 6299321 w 6345974"/>
              <a:gd name="connsiteY64" fmla="*/ 2556588 h 4581331"/>
              <a:gd name="connsiteX65" fmla="*/ 6317983 w 6345974"/>
              <a:gd name="connsiteY65" fmla="*/ 2453951 h 4581331"/>
              <a:gd name="connsiteX66" fmla="*/ 6345974 w 6345974"/>
              <a:gd name="connsiteY66" fmla="*/ 2183364 h 4581331"/>
              <a:gd name="connsiteX67" fmla="*/ 6327313 w 6345974"/>
              <a:gd name="connsiteY67" fmla="*/ 1576874 h 4581331"/>
              <a:gd name="connsiteX68" fmla="*/ 6280660 w 6345974"/>
              <a:gd name="connsiteY68" fmla="*/ 1250302 h 4581331"/>
              <a:gd name="connsiteX69" fmla="*/ 6234007 w 6345974"/>
              <a:gd name="connsiteY69" fmla="*/ 1129004 h 4581331"/>
              <a:gd name="connsiteX70" fmla="*/ 6168693 w 6345974"/>
              <a:gd name="connsiteY70" fmla="*/ 1007706 h 4581331"/>
              <a:gd name="connsiteX71" fmla="*/ 6047395 w 6345974"/>
              <a:gd name="connsiteY71" fmla="*/ 811764 h 4581331"/>
              <a:gd name="connsiteX72" fmla="*/ 6000742 w 6345974"/>
              <a:gd name="connsiteY72" fmla="*/ 746449 h 4581331"/>
              <a:gd name="connsiteX73" fmla="*/ 5814130 w 6345974"/>
              <a:gd name="connsiteY73" fmla="*/ 578498 h 4581331"/>
              <a:gd name="connsiteX74" fmla="*/ 5748815 w 6345974"/>
              <a:gd name="connsiteY74" fmla="*/ 541176 h 4581331"/>
              <a:gd name="connsiteX75" fmla="*/ 5590195 w 6345974"/>
              <a:gd name="connsiteY75" fmla="*/ 494523 h 4581331"/>
              <a:gd name="connsiteX76" fmla="*/ 5478228 w 6345974"/>
              <a:gd name="connsiteY76" fmla="*/ 457200 h 4581331"/>
              <a:gd name="connsiteX77" fmla="*/ 5310276 w 6345974"/>
              <a:gd name="connsiteY77" fmla="*/ 429209 h 4581331"/>
              <a:gd name="connsiteX78" fmla="*/ 5216970 w 6345974"/>
              <a:gd name="connsiteY78" fmla="*/ 410547 h 4581331"/>
              <a:gd name="connsiteX79" fmla="*/ 5123664 w 6345974"/>
              <a:gd name="connsiteY79" fmla="*/ 401217 h 4581331"/>
              <a:gd name="connsiteX80" fmla="*/ 5002366 w 6345974"/>
              <a:gd name="connsiteY80" fmla="*/ 382555 h 4581331"/>
              <a:gd name="connsiteX81" fmla="*/ 4405207 w 6345974"/>
              <a:gd name="connsiteY81" fmla="*/ 391886 h 4581331"/>
              <a:gd name="connsiteX82" fmla="*/ 4190603 w 6345974"/>
              <a:gd name="connsiteY82" fmla="*/ 429209 h 4581331"/>
              <a:gd name="connsiteX83" fmla="*/ 4125289 w 6345974"/>
              <a:gd name="connsiteY83" fmla="*/ 457200 h 4581331"/>
              <a:gd name="connsiteX84" fmla="*/ 3910685 w 6345974"/>
              <a:gd name="connsiteY84" fmla="*/ 569168 h 4581331"/>
              <a:gd name="connsiteX85" fmla="*/ 3864032 w 6345974"/>
              <a:gd name="connsiteY85" fmla="*/ 597160 h 4581331"/>
              <a:gd name="connsiteX86" fmla="*/ 3780056 w 6345974"/>
              <a:gd name="connsiteY86" fmla="*/ 653143 h 4581331"/>
              <a:gd name="connsiteX87" fmla="*/ 3761395 w 6345974"/>
              <a:gd name="connsiteY87" fmla="*/ 681135 h 4581331"/>
              <a:gd name="connsiteX88" fmla="*/ 3714742 w 6345974"/>
              <a:gd name="connsiteY88" fmla="*/ 737119 h 4581331"/>
              <a:gd name="connsiteX89" fmla="*/ 3696081 w 6345974"/>
              <a:gd name="connsiteY89" fmla="*/ 774441 h 4581331"/>
              <a:gd name="connsiteX90" fmla="*/ 3658758 w 6345974"/>
              <a:gd name="connsiteY90" fmla="*/ 821094 h 458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345974" h="4581331">
                <a:moveTo>
                  <a:pt x="141117" y="0"/>
                </a:moveTo>
                <a:cubicBezTo>
                  <a:pt x="125566" y="12441"/>
                  <a:pt x="106768" y="21663"/>
                  <a:pt x="94464" y="37323"/>
                </a:cubicBezTo>
                <a:cubicBezTo>
                  <a:pt x="51616" y="91858"/>
                  <a:pt x="36233" y="135875"/>
                  <a:pt x="10489" y="195943"/>
                </a:cubicBezTo>
                <a:cubicBezTo>
                  <a:pt x="-9333" y="334695"/>
                  <a:pt x="3810" y="213406"/>
                  <a:pt x="10489" y="457200"/>
                </a:cubicBezTo>
                <a:cubicBezTo>
                  <a:pt x="14919" y="618900"/>
                  <a:pt x="14767" y="780710"/>
                  <a:pt x="19819" y="942392"/>
                </a:cubicBezTo>
                <a:cubicBezTo>
                  <a:pt x="24273" y="1084934"/>
                  <a:pt x="26583" y="1016270"/>
                  <a:pt x="47811" y="1138335"/>
                </a:cubicBezTo>
                <a:cubicBezTo>
                  <a:pt x="55347" y="1181670"/>
                  <a:pt x="59241" y="1225577"/>
                  <a:pt x="66472" y="1268964"/>
                </a:cubicBezTo>
                <a:cubicBezTo>
                  <a:pt x="69582" y="1287625"/>
                  <a:pt x="73456" y="1306175"/>
                  <a:pt x="75803" y="1324947"/>
                </a:cubicBezTo>
                <a:cubicBezTo>
                  <a:pt x="110382" y="1601564"/>
                  <a:pt x="64489" y="1273729"/>
                  <a:pt x="94464" y="1483568"/>
                </a:cubicBezTo>
                <a:cubicBezTo>
                  <a:pt x="100684" y="1667070"/>
                  <a:pt x="105150" y="1850640"/>
                  <a:pt x="113125" y="2034074"/>
                </a:cubicBezTo>
                <a:cubicBezTo>
                  <a:pt x="114483" y="2065302"/>
                  <a:pt x="116607" y="2096675"/>
                  <a:pt x="122456" y="2127380"/>
                </a:cubicBezTo>
                <a:cubicBezTo>
                  <a:pt x="129091" y="2162216"/>
                  <a:pt x="142589" y="2195437"/>
                  <a:pt x="150448" y="2230017"/>
                </a:cubicBezTo>
                <a:cubicBezTo>
                  <a:pt x="158154" y="2263925"/>
                  <a:pt x="159556" y="2299218"/>
                  <a:pt x="169109" y="2332653"/>
                </a:cubicBezTo>
                <a:cubicBezTo>
                  <a:pt x="178312" y="2364862"/>
                  <a:pt x="194852" y="2394527"/>
                  <a:pt x="206432" y="2425960"/>
                </a:cubicBezTo>
                <a:cubicBezTo>
                  <a:pt x="216632" y="2453647"/>
                  <a:pt x="220867" y="2483727"/>
                  <a:pt x="234423" y="2509935"/>
                </a:cubicBezTo>
                <a:cubicBezTo>
                  <a:pt x="267750" y="2574368"/>
                  <a:pt x="313950" y="2631663"/>
                  <a:pt x="346391" y="2696547"/>
                </a:cubicBezTo>
                <a:cubicBezTo>
                  <a:pt x="409960" y="2823686"/>
                  <a:pt x="353392" y="2722749"/>
                  <a:pt x="449028" y="2855168"/>
                </a:cubicBezTo>
                <a:cubicBezTo>
                  <a:pt x="468725" y="2882441"/>
                  <a:pt x="485565" y="2911691"/>
                  <a:pt x="505011" y="2939143"/>
                </a:cubicBezTo>
                <a:cubicBezTo>
                  <a:pt x="538451" y="2986353"/>
                  <a:pt x="572936" y="3032819"/>
                  <a:pt x="607648" y="3079102"/>
                </a:cubicBezTo>
                <a:cubicBezTo>
                  <a:pt x="628925" y="3107471"/>
                  <a:pt x="649239" y="3136719"/>
                  <a:pt x="672962" y="3163078"/>
                </a:cubicBezTo>
                <a:cubicBezTo>
                  <a:pt x="700954" y="3194180"/>
                  <a:pt x="729707" y="3224614"/>
                  <a:pt x="756938" y="3256384"/>
                </a:cubicBezTo>
                <a:cubicBezTo>
                  <a:pt x="1020123" y="3563434"/>
                  <a:pt x="689968" y="3176423"/>
                  <a:pt x="896897" y="3452327"/>
                </a:cubicBezTo>
                <a:cubicBezTo>
                  <a:pt x="912732" y="3473440"/>
                  <a:pt x="935048" y="3488857"/>
                  <a:pt x="952881" y="3508311"/>
                </a:cubicBezTo>
                <a:cubicBezTo>
                  <a:pt x="1007298" y="3567675"/>
                  <a:pt x="992278" y="3565471"/>
                  <a:pt x="1055517" y="3620278"/>
                </a:cubicBezTo>
                <a:cubicBezTo>
                  <a:pt x="1082315" y="3643503"/>
                  <a:pt x="1112568" y="3662514"/>
                  <a:pt x="1139493" y="3685592"/>
                </a:cubicBezTo>
                <a:cubicBezTo>
                  <a:pt x="1198809" y="3736434"/>
                  <a:pt x="1179374" y="3738907"/>
                  <a:pt x="1251460" y="3788229"/>
                </a:cubicBezTo>
                <a:cubicBezTo>
                  <a:pt x="1287120" y="3812628"/>
                  <a:pt x="1327200" y="3829995"/>
                  <a:pt x="1363428" y="3853543"/>
                </a:cubicBezTo>
                <a:cubicBezTo>
                  <a:pt x="1529936" y="3961774"/>
                  <a:pt x="1329401" y="3869187"/>
                  <a:pt x="1615354" y="4012164"/>
                </a:cubicBezTo>
                <a:cubicBezTo>
                  <a:pt x="1646456" y="4027715"/>
                  <a:pt x="1676884" y="4044694"/>
                  <a:pt x="1708660" y="4058817"/>
                </a:cubicBezTo>
                <a:cubicBezTo>
                  <a:pt x="1732943" y="4069610"/>
                  <a:pt x="1759202" y="4075619"/>
                  <a:pt x="1783305" y="4086809"/>
                </a:cubicBezTo>
                <a:cubicBezTo>
                  <a:pt x="1846384" y="4116096"/>
                  <a:pt x="1905994" y="4152720"/>
                  <a:pt x="1969917" y="4180115"/>
                </a:cubicBezTo>
                <a:cubicBezTo>
                  <a:pt x="1991689" y="4189445"/>
                  <a:pt x="2013767" y="4198089"/>
                  <a:pt x="2035232" y="4208106"/>
                </a:cubicBezTo>
                <a:cubicBezTo>
                  <a:pt x="2148480" y="4260955"/>
                  <a:pt x="2177541" y="4293341"/>
                  <a:pt x="2333811" y="4329404"/>
                </a:cubicBezTo>
                <a:cubicBezTo>
                  <a:pt x="2374244" y="4338735"/>
                  <a:pt x="2414486" y="4348933"/>
                  <a:pt x="2455109" y="4357396"/>
                </a:cubicBezTo>
                <a:cubicBezTo>
                  <a:pt x="2489151" y="4364488"/>
                  <a:pt x="2523837" y="4368352"/>
                  <a:pt x="2557746" y="4376058"/>
                </a:cubicBezTo>
                <a:cubicBezTo>
                  <a:pt x="2694370" y="4407109"/>
                  <a:pt x="2634633" y="4403248"/>
                  <a:pt x="2781681" y="4441372"/>
                </a:cubicBezTo>
                <a:cubicBezTo>
                  <a:pt x="2916859" y="4476419"/>
                  <a:pt x="2912000" y="4466446"/>
                  <a:pt x="3052268" y="4488025"/>
                </a:cubicBezTo>
                <a:cubicBezTo>
                  <a:pt x="3086637" y="4493312"/>
                  <a:pt x="3120960" y="4499143"/>
                  <a:pt x="3154905" y="4506686"/>
                </a:cubicBezTo>
                <a:cubicBezTo>
                  <a:pt x="3177008" y="4511598"/>
                  <a:pt x="3197942" y="4521297"/>
                  <a:pt x="3220219" y="4525347"/>
                </a:cubicBezTo>
                <a:cubicBezTo>
                  <a:pt x="3302041" y="4540224"/>
                  <a:pt x="3397975" y="4548278"/>
                  <a:pt x="3481476" y="4553339"/>
                </a:cubicBezTo>
                <a:cubicBezTo>
                  <a:pt x="3543644" y="4557107"/>
                  <a:pt x="3605936" y="4558660"/>
                  <a:pt x="3668089" y="4562670"/>
                </a:cubicBezTo>
                <a:cubicBezTo>
                  <a:pt x="3702371" y="4564882"/>
                  <a:pt x="3736439" y="4569857"/>
                  <a:pt x="3770725" y="4572000"/>
                </a:cubicBezTo>
                <a:cubicBezTo>
                  <a:pt x="3835986" y="4576079"/>
                  <a:pt x="3901354" y="4578221"/>
                  <a:pt x="3966668" y="4581331"/>
                </a:cubicBezTo>
                <a:cubicBezTo>
                  <a:pt x="4143950" y="4575111"/>
                  <a:pt x="4321447" y="4573401"/>
                  <a:pt x="4498513" y="4562670"/>
                </a:cubicBezTo>
                <a:cubicBezTo>
                  <a:pt x="4527135" y="4560935"/>
                  <a:pt x="4554251" y="4548992"/>
                  <a:pt x="4582489" y="4544009"/>
                </a:cubicBezTo>
                <a:cubicBezTo>
                  <a:pt x="4607183" y="4539651"/>
                  <a:pt x="4632488" y="4539299"/>
                  <a:pt x="4657134" y="4534678"/>
                </a:cubicBezTo>
                <a:cubicBezTo>
                  <a:pt x="4752588" y="4516780"/>
                  <a:pt x="4712915" y="4517554"/>
                  <a:pt x="4806423" y="4488025"/>
                </a:cubicBezTo>
                <a:cubicBezTo>
                  <a:pt x="4906387" y="4456457"/>
                  <a:pt x="4918033" y="4468018"/>
                  <a:pt x="5011697" y="4413380"/>
                </a:cubicBezTo>
                <a:cubicBezTo>
                  <a:pt x="5054175" y="4388601"/>
                  <a:pt x="5092409" y="4357173"/>
                  <a:pt x="5132995" y="4329404"/>
                </a:cubicBezTo>
                <a:cubicBezTo>
                  <a:pt x="5189550" y="4290709"/>
                  <a:pt x="5201152" y="4284473"/>
                  <a:pt x="5263623" y="4245429"/>
                </a:cubicBezTo>
                <a:cubicBezTo>
                  <a:pt x="5288505" y="4229878"/>
                  <a:pt x="5311025" y="4209673"/>
                  <a:pt x="5338268" y="4198776"/>
                </a:cubicBezTo>
                <a:cubicBezTo>
                  <a:pt x="5353819" y="4192556"/>
                  <a:pt x="5370832" y="4189172"/>
                  <a:pt x="5384921" y="4180115"/>
                </a:cubicBezTo>
                <a:cubicBezTo>
                  <a:pt x="5414751" y="4160939"/>
                  <a:pt x="5440265" y="4135723"/>
                  <a:pt x="5468897" y="4114800"/>
                </a:cubicBezTo>
                <a:cubicBezTo>
                  <a:pt x="5521150" y="4076615"/>
                  <a:pt x="5577798" y="4044265"/>
                  <a:pt x="5627517" y="4002833"/>
                </a:cubicBezTo>
                <a:cubicBezTo>
                  <a:pt x="5646178" y="3987282"/>
                  <a:pt x="5665651" y="3972656"/>
                  <a:pt x="5683501" y="3956180"/>
                </a:cubicBezTo>
                <a:cubicBezTo>
                  <a:pt x="5738928" y="3905016"/>
                  <a:pt x="5810360" y="3825602"/>
                  <a:pt x="5851452" y="3769568"/>
                </a:cubicBezTo>
                <a:cubicBezTo>
                  <a:pt x="5899440" y="3704130"/>
                  <a:pt x="5944817" y="3651272"/>
                  <a:pt x="5982081" y="3582955"/>
                </a:cubicBezTo>
                <a:cubicBezTo>
                  <a:pt x="6040302" y="3476215"/>
                  <a:pt x="5977839" y="3579732"/>
                  <a:pt x="6047395" y="3433666"/>
                </a:cubicBezTo>
                <a:cubicBezTo>
                  <a:pt x="6097926" y="3327551"/>
                  <a:pt x="6102091" y="3353983"/>
                  <a:pt x="6131370" y="3256384"/>
                </a:cubicBezTo>
                <a:cubicBezTo>
                  <a:pt x="6142424" y="3219535"/>
                  <a:pt x="6148793" y="3181408"/>
                  <a:pt x="6159362" y="3144417"/>
                </a:cubicBezTo>
                <a:cubicBezTo>
                  <a:pt x="6167468" y="3116046"/>
                  <a:pt x="6179365" y="3088845"/>
                  <a:pt x="6187354" y="3060441"/>
                </a:cubicBezTo>
                <a:cubicBezTo>
                  <a:pt x="6207370" y="2989273"/>
                  <a:pt x="6224865" y="2917420"/>
                  <a:pt x="6243338" y="2845837"/>
                </a:cubicBezTo>
                <a:cubicBezTo>
                  <a:pt x="6249747" y="2821003"/>
                  <a:pt x="6261999" y="2771192"/>
                  <a:pt x="6261999" y="2771192"/>
                </a:cubicBezTo>
                <a:cubicBezTo>
                  <a:pt x="6265109" y="2733870"/>
                  <a:pt x="6264913" y="2696123"/>
                  <a:pt x="6271330" y="2659225"/>
                </a:cubicBezTo>
                <a:cubicBezTo>
                  <a:pt x="6277406" y="2624288"/>
                  <a:pt x="6291462" y="2591168"/>
                  <a:pt x="6299321" y="2556588"/>
                </a:cubicBezTo>
                <a:cubicBezTo>
                  <a:pt x="6307027" y="2522679"/>
                  <a:pt x="6312887" y="2488349"/>
                  <a:pt x="6317983" y="2453951"/>
                </a:cubicBezTo>
                <a:cubicBezTo>
                  <a:pt x="6336936" y="2326022"/>
                  <a:pt x="6336629" y="2304855"/>
                  <a:pt x="6345974" y="2183364"/>
                </a:cubicBezTo>
                <a:cubicBezTo>
                  <a:pt x="6339754" y="1981201"/>
                  <a:pt x="6338532" y="1778822"/>
                  <a:pt x="6327313" y="1576874"/>
                </a:cubicBezTo>
                <a:cubicBezTo>
                  <a:pt x="6326200" y="1556849"/>
                  <a:pt x="6302262" y="1321280"/>
                  <a:pt x="6280660" y="1250302"/>
                </a:cubicBezTo>
                <a:cubicBezTo>
                  <a:pt x="6268047" y="1208859"/>
                  <a:pt x="6252161" y="1168337"/>
                  <a:pt x="6234007" y="1129004"/>
                </a:cubicBezTo>
                <a:cubicBezTo>
                  <a:pt x="6214763" y="1087309"/>
                  <a:pt x="6191976" y="1047287"/>
                  <a:pt x="6168693" y="1007706"/>
                </a:cubicBezTo>
                <a:cubicBezTo>
                  <a:pt x="6129746" y="941496"/>
                  <a:pt x="6092043" y="874272"/>
                  <a:pt x="6047395" y="811764"/>
                </a:cubicBezTo>
                <a:cubicBezTo>
                  <a:pt x="6031844" y="789992"/>
                  <a:pt x="6018640" y="766336"/>
                  <a:pt x="6000742" y="746449"/>
                </a:cubicBezTo>
                <a:cubicBezTo>
                  <a:pt x="5930264" y="668139"/>
                  <a:pt x="5893343" y="629420"/>
                  <a:pt x="5814130" y="578498"/>
                </a:cubicBezTo>
                <a:cubicBezTo>
                  <a:pt x="5793037" y="564938"/>
                  <a:pt x="5771538" y="551780"/>
                  <a:pt x="5748815" y="541176"/>
                </a:cubicBezTo>
                <a:cubicBezTo>
                  <a:pt x="5662989" y="501124"/>
                  <a:pt x="5683204" y="521097"/>
                  <a:pt x="5590195" y="494523"/>
                </a:cubicBezTo>
                <a:cubicBezTo>
                  <a:pt x="5552367" y="483715"/>
                  <a:pt x="5516183" y="467551"/>
                  <a:pt x="5478228" y="457200"/>
                </a:cubicBezTo>
                <a:cubicBezTo>
                  <a:pt x="5388435" y="432711"/>
                  <a:pt x="5394177" y="443193"/>
                  <a:pt x="5310276" y="429209"/>
                </a:cubicBezTo>
                <a:cubicBezTo>
                  <a:pt x="5278990" y="423995"/>
                  <a:pt x="5248337" y="415252"/>
                  <a:pt x="5216970" y="410547"/>
                </a:cubicBezTo>
                <a:cubicBezTo>
                  <a:pt x="5186059" y="405910"/>
                  <a:pt x="5154659" y="405260"/>
                  <a:pt x="5123664" y="401217"/>
                </a:cubicBezTo>
                <a:cubicBezTo>
                  <a:pt x="5083099" y="395926"/>
                  <a:pt x="5042799" y="388776"/>
                  <a:pt x="5002366" y="382555"/>
                </a:cubicBezTo>
                <a:lnTo>
                  <a:pt x="4405207" y="391886"/>
                </a:lnTo>
                <a:cubicBezTo>
                  <a:pt x="4325099" y="394022"/>
                  <a:pt x="4267764" y="404843"/>
                  <a:pt x="4190603" y="429209"/>
                </a:cubicBezTo>
                <a:cubicBezTo>
                  <a:pt x="4168016" y="436342"/>
                  <a:pt x="4147281" y="448403"/>
                  <a:pt x="4125289" y="457200"/>
                </a:cubicBezTo>
                <a:cubicBezTo>
                  <a:pt x="3984008" y="513712"/>
                  <a:pt x="4105562" y="452241"/>
                  <a:pt x="3910685" y="569168"/>
                </a:cubicBezTo>
                <a:cubicBezTo>
                  <a:pt x="3895134" y="578499"/>
                  <a:pt x="3879122" y="587100"/>
                  <a:pt x="3864032" y="597160"/>
                </a:cubicBezTo>
                <a:lnTo>
                  <a:pt x="3780056" y="653143"/>
                </a:lnTo>
                <a:cubicBezTo>
                  <a:pt x="3773836" y="662474"/>
                  <a:pt x="3768574" y="672520"/>
                  <a:pt x="3761395" y="681135"/>
                </a:cubicBezTo>
                <a:cubicBezTo>
                  <a:pt x="3726306" y="723242"/>
                  <a:pt x="3740015" y="692891"/>
                  <a:pt x="3714742" y="737119"/>
                </a:cubicBezTo>
                <a:cubicBezTo>
                  <a:pt x="3707841" y="749195"/>
                  <a:pt x="3702982" y="762365"/>
                  <a:pt x="3696081" y="774441"/>
                </a:cubicBezTo>
                <a:cubicBezTo>
                  <a:pt x="3680387" y="801904"/>
                  <a:pt x="3679192" y="800660"/>
                  <a:pt x="3658758" y="821094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9CBA72D-703E-C6D7-FEBA-1E5AEA3C7D90}"/>
              </a:ext>
            </a:extLst>
          </p:cNvPr>
          <p:cNvSpPr/>
          <p:nvPr/>
        </p:nvSpPr>
        <p:spPr>
          <a:xfrm>
            <a:off x="266330" y="5060272"/>
            <a:ext cx="1136342" cy="550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Στρίψε</a:t>
            </a:r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D6624B9-735E-240E-80F5-F89AB93E7659}"/>
              </a:ext>
            </a:extLst>
          </p:cNvPr>
          <p:cNvSpPr/>
          <p:nvPr/>
        </p:nvSpPr>
        <p:spPr>
          <a:xfrm>
            <a:off x="1402672" y="5052898"/>
            <a:ext cx="2139518" cy="550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/>
              <a:t>Κινήσου..Βήματα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47181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717</Words>
  <Application>Microsoft Office PowerPoint</Application>
  <PresentationFormat>Widescreen</PresentationFormat>
  <Paragraphs>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Cambria Math</vt:lpstr>
      <vt:lpstr>Trebuchet MS</vt:lpstr>
      <vt:lpstr>Berlin</vt:lpstr>
      <vt:lpstr>Εκπαιδευτικό Λογισμικό #4</vt:lpstr>
      <vt:lpstr>ΚΙΝΗΣΗ</vt:lpstr>
      <vt:lpstr>Εισαγωγή</vt:lpstr>
      <vt:lpstr>3 τρόποι κίνησης αντικειμένων</vt:lpstr>
      <vt:lpstr>Kινήσου … Βήματα</vt:lpstr>
      <vt:lpstr>Κατεύθυνση</vt:lpstr>
      <vt:lpstr>Κινήσου..Βήματα -&gt; Απόλυτη Κατεύθυνση</vt:lpstr>
      <vt:lpstr>Άσκηση 1</vt:lpstr>
      <vt:lpstr>Σχετική Κατεύθυνση</vt:lpstr>
      <vt:lpstr>Σχετική Κατεύθυνση πρός αντικείμενο</vt:lpstr>
      <vt:lpstr>Γύρνα πίσω…</vt:lpstr>
      <vt:lpstr>Κίνηση με συντεταγμένες</vt:lpstr>
      <vt:lpstr>Σύστημα Συντεταγμένων Scratch</vt:lpstr>
      <vt:lpstr>Ραντεβού στο (χ,y)</vt:lpstr>
      <vt:lpstr>Ομαλή Κίνηση ( Ολίσθηση)</vt:lpstr>
      <vt:lpstr>Παράδειγμα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Εκπαιδευτικό Λογισμικό #2</dc:title>
  <dc:creator>S X</dc:creator>
  <cp:lastModifiedBy>S X</cp:lastModifiedBy>
  <cp:revision>8</cp:revision>
  <dcterms:created xsi:type="dcterms:W3CDTF">2022-10-20T11:49:17Z</dcterms:created>
  <dcterms:modified xsi:type="dcterms:W3CDTF">2022-11-10T18:27:26Z</dcterms:modified>
</cp:coreProperties>
</file>