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sldIdLst>
    <p:sldId id="256" r:id="rId2"/>
    <p:sldId id="257" r:id="rId3"/>
    <p:sldId id="258" r:id="rId4"/>
    <p:sldId id="259" r:id="rId5"/>
    <p:sldId id="260" r:id="rId6"/>
    <p:sldId id="263" r:id="rId7"/>
    <p:sldId id="261"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841AE5-98A5-44BA-B8ED-41AF9D11EFD0}" v="4" dt="2022-12-23T05:54:45.2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13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w Kalfa" userId="766f4aed66d438f1" providerId="LiveId" clId="{15841AE5-98A5-44BA-B8ED-41AF9D11EFD0}"/>
    <pc:docChg chg="undo custSel addSld modSld addMainMaster delMainMaster">
      <pc:chgData name="Marw Kalfa" userId="766f4aed66d438f1" providerId="LiveId" clId="{15841AE5-98A5-44BA-B8ED-41AF9D11EFD0}" dt="2022-12-23T05:55:24.259" v="1105" actId="255"/>
      <pc:docMkLst>
        <pc:docMk/>
      </pc:docMkLst>
      <pc:sldChg chg="addSp modSp new mod setBg modClrScheme setClrOvrMap chgLayout">
        <pc:chgData name="Marw Kalfa" userId="766f4aed66d438f1" providerId="LiveId" clId="{15841AE5-98A5-44BA-B8ED-41AF9D11EFD0}" dt="2022-12-23T05:33:26.977" v="61" actId="27636"/>
        <pc:sldMkLst>
          <pc:docMk/>
          <pc:sldMk cId="4228149735" sldId="256"/>
        </pc:sldMkLst>
        <pc:spChg chg="mod">
          <ac:chgData name="Marw Kalfa" userId="766f4aed66d438f1" providerId="LiveId" clId="{15841AE5-98A5-44BA-B8ED-41AF9D11EFD0}" dt="2022-12-23T05:33:21.827" v="59" actId="20577"/>
          <ac:spMkLst>
            <pc:docMk/>
            <pc:sldMk cId="4228149735" sldId="256"/>
            <ac:spMk id="2" creationId="{278C7AED-7E9E-4FC2-5193-ADF4CB537B5D}"/>
          </ac:spMkLst>
        </pc:spChg>
        <pc:spChg chg="mod">
          <ac:chgData name="Marw Kalfa" userId="766f4aed66d438f1" providerId="LiveId" clId="{15841AE5-98A5-44BA-B8ED-41AF9D11EFD0}" dt="2022-12-23T05:33:26.977" v="61" actId="27636"/>
          <ac:spMkLst>
            <pc:docMk/>
            <pc:sldMk cId="4228149735" sldId="256"/>
            <ac:spMk id="3" creationId="{0D868D31-C705-A44C-DC1C-4C2091AC2DAA}"/>
          </ac:spMkLst>
        </pc:spChg>
        <pc:spChg chg="add">
          <ac:chgData name="Marw Kalfa" userId="766f4aed66d438f1" providerId="LiveId" clId="{15841AE5-98A5-44BA-B8ED-41AF9D11EFD0}" dt="2022-12-23T05:33:07.917" v="46" actId="26606"/>
          <ac:spMkLst>
            <pc:docMk/>
            <pc:sldMk cId="4228149735" sldId="256"/>
            <ac:spMk id="9" creationId="{1D153959-30FA-4987-A094-7243641F474B}"/>
          </ac:spMkLst>
        </pc:spChg>
        <pc:spChg chg="add">
          <ac:chgData name="Marw Kalfa" userId="766f4aed66d438f1" providerId="LiveId" clId="{15841AE5-98A5-44BA-B8ED-41AF9D11EFD0}" dt="2022-12-23T05:33:07.917" v="46" actId="26606"/>
          <ac:spMkLst>
            <pc:docMk/>
            <pc:sldMk cId="4228149735" sldId="256"/>
            <ac:spMk id="11" creationId="{EB6D1D7F-141C-4D8E-BFBA-D95B68E16385}"/>
          </ac:spMkLst>
        </pc:spChg>
        <pc:spChg chg="add">
          <ac:chgData name="Marw Kalfa" userId="766f4aed66d438f1" providerId="LiveId" clId="{15841AE5-98A5-44BA-B8ED-41AF9D11EFD0}" dt="2022-12-23T05:33:07.917" v="46" actId="26606"/>
          <ac:spMkLst>
            <pc:docMk/>
            <pc:sldMk cId="4228149735" sldId="256"/>
            <ac:spMk id="13" creationId="{27248369-464E-49D1-91FC-BC34A50A66D2}"/>
          </ac:spMkLst>
        </pc:spChg>
        <pc:picChg chg="add">
          <ac:chgData name="Marw Kalfa" userId="766f4aed66d438f1" providerId="LiveId" clId="{15841AE5-98A5-44BA-B8ED-41AF9D11EFD0}" dt="2022-12-23T05:33:07.917" v="46" actId="26606"/>
          <ac:picMkLst>
            <pc:docMk/>
            <pc:sldMk cId="4228149735" sldId="256"/>
            <ac:picMk id="4" creationId="{35B10262-369C-E1A4-3D50-0D150BB5C708}"/>
          </ac:picMkLst>
        </pc:picChg>
      </pc:sldChg>
      <pc:sldChg chg="modSp new mod">
        <pc:chgData name="Marw Kalfa" userId="766f4aed66d438f1" providerId="LiveId" clId="{15841AE5-98A5-44BA-B8ED-41AF9D11EFD0}" dt="2022-12-23T05:36:25.066" v="151" actId="14100"/>
        <pc:sldMkLst>
          <pc:docMk/>
          <pc:sldMk cId="4012385772" sldId="257"/>
        </pc:sldMkLst>
        <pc:spChg chg="mod">
          <ac:chgData name="Marw Kalfa" userId="766f4aed66d438f1" providerId="LiveId" clId="{15841AE5-98A5-44BA-B8ED-41AF9D11EFD0}" dt="2022-12-23T05:35:21.760" v="128" actId="27636"/>
          <ac:spMkLst>
            <pc:docMk/>
            <pc:sldMk cId="4012385772" sldId="257"/>
            <ac:spMk id="2" creationId="{B2AA2D88-FBB4-8B20-14D5-EE167AAEE284}"/>
          </ac:spMkLst>
        </pc:spChg>
        <pc:spChg chg="mod">
          <ac:chgData name="Marw Kalfa" userId="766f4aed66d438f1" providerId="LiveId" clId="{15841AE5-98A5-44BA-B8ED-41AF9D11EFD0}" dt="2022-12-23T05:36:25.066" v="151" actId="14100"/>
          <ac:spMkLst>
            <pc:docMk/>
            <pc:sldMk cId="4012385772" sldId="257"/>
            <ac:spMk id="3" creationId="{721FCC38-37B7-4085-3756-B41789C784CF}"/>
          </ac:spMkLst>
        </pc:spChg>
      </pc:sldChg>
      <pc:sldChg chg="modSp new mod">
        <pc:chgData name="Marw Kalfa" userId="766f4aed66d438f1" providerId="LiveId" clId="{15841AE5-98A5-44BA-B8ED-41AF9D11EFD0}" dt="2022-12-23T05:36:20.076" v="149" actId="255"/>
        <pc:sldMkLst>
          <pc:docMk/>
          <pc:sldMk cId="2920027350" sldId="258"/>
        </pc:sldMkLst>
        <pc:spChg chg="mod">
          <ac:chgData name="Marw Kalfa" userId="766f4aed66d438f1" providerId="LiveId" clId="{15841AE5-98A5-44BA-B8ED-41AF9D11EFD0}" dt="2022-12-23T05:36:15.734" v="148" actId="27636"/>
          <ac:spMkLst>
            <pc:docMk/>
            <pc:sldMk cId="2920027350" sldId="258"/>
            <ac:spMk id="2" creationId="{2F21B36C-5F5E-5406-0277-18A5ED524E59}"/>
          </ac:spMkLst>
        </pc:spChg>
        <pc:spChg chg="mod">
          <ac:chgData name="Marw Kalfa" userId="766f4aed66d438f1" providerId="LiveId" clId="{15841AE5-98A5-44BA-B8ED-41AF9D11EFD0}" dt="2022-12-23T05:36:20.076" v="149" actId="255"/>
          <ac:spMkLst>
            <pc:docMk/>
            <pc:sldMk cId="2920027350" sldId="258"/>
            <ac:spMk id="3" creationId="{D9B719CE-C890-EE37-B439-71F9AB74EF5D}"/>
          </ac:spMkLst>
        </pc:spChg>
      </pc:sldChg>
      <pc:sldChg chg="modSp new mod">
        <pc:chgData name="Marw Kalfa" userId="766f4aed66d438f1" providerId="LiveId" clId="{15841AE5-98A5-44BA-B8ED-41AF9D11EFD0}" dt="2022-12-23T05:37:06.302" v="171" actId="255"/>
        <pc:sldMkLst>
          <pc:docMk/>
          <pc:sldMk cId="2888376162" sldId="259"/>
        </pc:sldMkLst>
        <pc:spChg chg="mod">
          <ac:chgData name="Marw Kalfa" userId="766f4aed66d438f1" providerId="LiveId" clId="{15841AE5-98A5-44BA-B8ED-41AF9D11EFD0}" dt="2022-12-23T05:36:39.514" v="157" actId="255"/>
          <ac:spMkLst>
            <pc:docMk/>
            <pc:sldMk cId="2888376162" sldId="259"/>
            <ac:spMk id="2" creationId="{365120CB-5336-7E8F-30D9-CBBE84DA3810}"/>
          </ac:spMkLst>
        </pc:spChg>
        <pc:spChg chg="mod">
          <ac:chgData name="Marw Kalfa" userId="766f4aed66d438f1" providerId="LiveId" clId="{15841AE5-98A5-44BA-B8ED-41AF9D11EFD0}" dt="2022-12-23T05:37:06.302" v="171" actId="255"/>
          <ac:spMkLst>
            <pc:docMk/>
            <pc:sldMk cId="2888376162" sldId="259"/>
            <ac:spMk id="3" creationId="{83C78EBD-B1B8-1274-D22E-4AEB31CEC642}"/>
          </ac:spMkLst>
        </pc:spChg>
      </pc:sldChg>
      <pc:sldChg chg="modSp new mod">
        <pc:chgData name="Marw Kalfa" userId="766f4aed66d438f1" providerId="LiveId" clId="{15841AE5-98A5-44BA-B8ED-41AF9D11EFD0}" dt="2022-12-23T05:37:39.951" v="182" actId="27636"/>
        <pc:sldMkLst>
          <pc:docMk/>
          <pc:sldMk cId="4086326583" sldId="260"/>
        </pc:sldMkLst>
        <pc:spChg chg="mod">
          <ac:chgData name="Marw Kalfa" userId="766f4aed66d438f1" providerId="LiveId" clId="{15841AE5-98A5-44BA-B8ED-41AF9D11EFD0}" dt="2022-12-23T05:37:22.483" v="176" actId="27636"/>
          <ac:spMkLst>
            <pc:docMk/>
            <pc:sldMk cId="4086326583" sldId="260"/>
            <ac:spMk id="2" creationId="{442812AF-D204-ED05-417B-91496C105104}"/>
          </ac:spMkLst>
        </pc:spChg>
        <pc:spChg chg="mod">
          <ac:chgData name="Marw Kalfa" userId="766f4aed66d438f1" providerId="LiveId" clId="{15841AE5-98A5-44BA-B8ED-41AF9D11EFD0}" dt="2022-12-23T05:37:39.951" v="182" actId="27636"/>
          <ac:spMkLst>
            <pc:docMk/>
            <pc:sldMk cId="4086326583" sldId="260"/>
            <ac:spMk id="3" creationId="{59EBF706-3121-B028-4323-CCA79C3221C3}"/>
          </ac:spMkLst>
        </pc:spChg>
      </pc:sldChg>
      <pc:sldChg chg="modSp new mod">
        <pc:chgData name="Marw Kalfa" userId="766f4aed66d438f1" providerId="LiveId" clId="{15841AE5-98A5-44BA-B8ED-41AF9D11EFD0}" dt="2022-12-23T05:38:46.378" v="235" actId="20577"/>
        <pc:sldMkLst>
          <pc:docMk/>
          <pc:sldMk cId="2412758611" sldId="261"/>
        </pc:sldMkLst>
        <pc:spChg chg="mod">
          <ac:chgData name="Marw Kalfa" userId="766f4aed66d438f1" providerId="LiveId" clId="{15841AE5-98A5-44BA-B8ED-41AF9D11EFD0}" dt="2022-12-23T05:38:34.532" v="231" actId="27636"/>
          <ac:spMkLst>
            <pc:docMk/>
            <pc:sldMk cId="2412758611" sldId="261"/>
            <ac:spMk id="2" creationId="{CC8D4BE1-C5BE-ED29-60C7-ED591DE797A5}"/>
          </ac:spMkLst>
        </pc:spChg>
        <pc:spChg chg="mod">
          <ac:chgData name="Marw Kalfa" userId="766f4aed66d438f1" providerId="LiveId" clId="{15841AE5-98A5-44BA-B8ED-41AF9D11EFD0}" dt="2022-12-23T05:38:46.378" v="235" actId="20577"/>
          <ac:spMkLst>
            <pc:docMk/>
            <pc:sldMk cId="2412758611" sldId="261"/>
            <ac:spMk id="3" creationId="{FF62B8B5-CB31-0458-DE00-78E65696BDE9}"/>
          </ac:spMkLst>
        </pc:spChg>
      </pc:sldChg>
      <pc:sldChg chg="modSp new mod">
        <pc:chgData name="Marw Kalfa" userId="766f4aed66d438f1" providerId="LiveId" clId="{15841AE5-98A5-44BA-B8ED-41AF9D11EFD0}" dt="2022-12-23T05:40:55.156" v="312" actId="27636"/>
        <pc:sldMkLst>
          <pc:docMk/>
          <pc:sldMk cId="469036072" sldId="262"/>
        </pc:sldMkLst>
        <pc:spChg chg="mod">
          <ac:chgData name="Marw Kalfa" userId="766f4aed66d438f1" providerId="LiveId" clId="{15841AE5-98A5-44BA-B8ED-41AF9D11EFD0}" dt="2022-12-23T05:40:40.491" v="304" actId="27636"/>
          <ac:spMkLst>
            <pc:docMk/>
            <pc:sldMk cId="469036072" sldId="262"/>
            <ac:spMk id="2" creationId="{DD188CAE-8261-B0A6-6793-BD96B1819DEC}"/>
          </ac:spMkLst>
        </pc:spChg>
        <pc:spChg chg="mod">
          <ac:chgData name="Marw Kalfa" userId="766f4aed66d438f1" providerId="LiveId" clId="{15841AE5-98A5-44BA-B8ED-41AF9D11EFD0}" dt="2022-12-23T05:40:55.156" v="312" actId="27636"/>
          <ac:spMkLst>
            <pc:docMk/>
            <pc:sldMk cId="469036072" sldId="262"/>
            <ac:spMk id="3" creationId="{53A13D00-EB1A-5A0E-0569-4BB29BE53B23}"/>
          </ac:spMkLst>
        </pc:spChg>
      </pc:sldChg>
      <pc:sldChg chg="addSp delSp modSp new mod">
        <pc:chgData name="Marw Kalfa" userId="766f4aed66d438f1" providerId="LiveId" clId="{15841AE5-98A5-44BA-B8ED-41AF9D11EFD0}" dt="2022-12-23T05:40:00.746" v="253" actId="1076"/>
        <pc:sldMkLst>
          <pc:docMk/>
          <pc:sldMk cId="2831176546" sldId="263"/>
        </pc:sldMkLst>
        <pc:spChg chg="del">
          <ac:chgData name="Marw Kalfa" userId="766f4aed66d438f1" providerId="LiveId" clId="{15841AE5-98A5-44BA-B8ED-41AF9D11EFD0}" dt="2022-12-23T05:39:14.090" v="238" actId="478"/>
          <ac:spMkLst>
            <pc:docMk/>
            <pc:sldMk cId="2831176546" sldId="263"/>
            <ac:spMk id="2" creationId="{A027E0DE-652A-60BB-98EB-04279F51CB0E}"/>
          </ac:spMkLst>
        </pc:spChg>
        <pc:spChg chg="del">
          <ac:chgData name="Marw Kalfa" userId="766f4aed66d438f1" providerId="LiveId" clId="{15841AE5-98A5-44BA-B8ED-41AF9D11EFD0}" dt="2022-12-23T05:39:15.423" v="239" actId="478"/>
          <ac:spMkLst>
            <pc:docMk/>
            <pc:sldMk cId="2831176546" sldId="263"/>
            <ac:spMk id="3" creationId="{86D9FA1F-7450-8B3D-C388-EA28A96F1518}"/>
          </ac:spMkLst>
        </pc:spChg>
        <pc:spChg chg="add mod">
          <ac:chgData name="Marw Kalfa" userId="766f4aed66d438f1" providerId="LiveId" clId="{15841AE5-98A5-44BA-B8ED-41AF9D11EFD0}" dt="2022-12-23T05:40:00.746" v="253" actId="1076"/>
          <ac:spMkLst>
            <pc:docMk/>
            <pc:sldMk cId="2831176546" sldId="263"/>
            <ac:spMk id="4" creationId="{5BDD4C89-DF21-F86B-0B1D-E2FCF4208F1A}"/>
          </ac:spMkLst>
        </pc:spChg>
      </pc:sldChg>
      <pc:sldChg chg="modSp new mod">
        <pc:chgData name="Marw Kalfa" userId="766f4aed66d438f1" providerId="LiveId" clId="{15841AE5-98A5-44BA-B8ED-41AF9D11EFD0}" dt="2022-12-23T05:41:36.016" v="376" actId="255"/>
        <pc:sldMkLst>
          <pc:docMk/>
          <pc:sldMk cId="2336940393" sldId="264"/>
        </pc:sldMkLst>
        <pc:spChg chg="mod">
          <ac:chgData name="Marw Kalfa" userId="766f4aed66d438f1" providerId="LiveId" clId="{15841AE5-98A5-44BA-B8ED-41AF9D11EFD0}" dt="2022-12-23T05:41:27.864" v="373" actId="27636"/>
          <ac:spMkLst>
            <pc:docMk/>
            <pc:sldMk cId="2336940393" sldId="264"/>
            <ac:spMk id="2" creationId="{0D57A587-CE5D-1153-9170-001B89195F65}"/>
          </ac:spMkLst>
        </pc:spChg>
        <pc:spChg chg="mod">
          <ac:chgData name="Marw Kalfa" userId="766f4aed66d438f1" providerId="LiveId" clId="{15841AE5-98A5-44BA-B8ED-41AF9D11EFD0}" dt="2022-12-23T05:41:36.016" v="376" actId="255"/>
          <ac:spMkLst>
            <pc:docMk/>
            <pc:sldMk cId="2336940393" sldId="264"/>
            <ac:spMk id="3" creationId="{1976EFD8-9B73-A698-8D6B-1671002B7AC5}"/>
          </ac:spMkLst>
        </pc:spChg>
      </pc:sldChg>
      <pc:sldChg chg="modSp new mod">
        <pc:chgData name="Marw Kalfa" userId="766f4aed66d438f1" providerId="LiveId" clId="{15841AE5-98A5-44BA-B8ED-41AF9D11EFD0}" dt="2022-12-23T05:42:23.803" v="456" actId="27636"/>
        <pc:sldMkLst>
          <pc:docMk/>
          <pc:sldMk cId="3576980114" sldId="265"/>
        </pc:sldMkLst>
        <pc:spChg chg="mod">
          <ac:chgData name="Marw Kalfa" userId="766f4aed66d438f1" providerId="LiveId" clId="{15841AE5-98A5-44BA-B8ED-41AF9D11EFD0}" dt="2022-12-23T05:42:23.803" v="456" actId="27636"/>
          <ac:spMkLst>
            <pc:docMk/>
            <pc:sldMk cId="3576980114" sldId="265"/>
            <ac:spMk id="2" creationId="{21C58CF8-F6E5-D1D7-2577-AF7EF8D37904}"/>
          </ac:spMkLst>
        </pc:spChg>
        <pc:spChg chg="mod">
          <ac:chgData name="Marw Kalfa" userId="766f4aed66d438f1" providerId="LiveId" clId="{15841AE5-98A5-44BA-B8ED-41AF9D11EFD0}" dt="2022-12-23T05:41:55.493" v="379" actId="27636"/>
          <ac:spMkLst>
            <pc:docMk/>
            <pc:sldMk cId="3576980114" sldId="265"/>
            <ac:spMk id="3" creationId="{FCDD6050-FE73-E141-B7A6-6A655CFA4769}"/>
          </ac:spMkLst>
        </pc:spChg>
      </pc:sldChg>
      <pc:sldChg chg="modSp new mod">
        <pc:chgData name="Marw Kalfa" userId="766f4aed66d438f1" providerId="LiveId" clId="{15841AE5-98A5-44BA-B8ED-41AF9D11EFD0}" dt="2022-12-23T05:43:28.078" v="507" actId="255"/>
        <pc:sldMkLst>
          <pc:docMk/>
          <pc:sldMk cId="2105198613" sldId="266"/>
        </pc:sldMkLst>
        <pc:spChg chg="mod">
          <ac:chgData name="Marw Kalfa" userId="766f4aed66d438f1" providerId="LiveId" clId="{15841AE5-98A5-44BA-B8ED-41AF9D11EFD0}" dt="2022-12-23T05:43:28.078" v="507" actId="255"/>
          <ac:spMkLst>
            <pc:docMk/>
            <pc:sldMk cId="2105198613" sldId="266"/>
            <ac:spMk id="2" creationId="{DE00BDE1-41FC-2808-F8A6-99B9AA9F9F7E}"/>
          </ac:spMkLst>
        </pc:spChg>
        <pc:spChg chg="mod">
          <ac:chgData name="Marw Kalfa" userId="766f4aed66d438f1" providerId="LiveId" clId="{15841AE5-98A5-44BA-B8ED-41AF9D11EFD0}" dt="2022-12-23T05:43:06.514" v="484" actId="20577"/>
          <ac:spMkLst>
            <pc:docMk/>
            <pc:sldMk cId="2105198613" sldId="266"/>
            <ac:spMk id="3" creationId="{C69CA6A3-E7B8-86F9-8E7C-C962E9FA62CF}"/>
          </ac:spMkLst>
        </pc:spChg>
      </pc:sldChg>
      <pc:sldChg chg="modSp new mod">
        <pc:chgData name="Marw Kalfa" userId="766f4aed66d438f1" providerId="LiveId" clId="{15841AE5-98A5-44BA-B8ED-41AF9D11EFD0}" dt="2022-12-23T05:44:53.084" v="589" actId="27636"/>
        <pc:sldMkLst>
          <pc:docMk/>
          <pc:sldMk cId="1477703783" sldId="267"/>
        </pc:sldMkLst>
        <pc:spChg chg="mod">
          <ac:chgData name="Marw Kalfa" userId="766f4aed66d438f1" providerId="LiveId" clId="{15841AE5-98A5-44BA-B8ED-41AF9D11EFD0}" dt="2022-12-23T05:43:54.646" v="559" actId="27636"/>
          <ac:spMkLst>
            <pc:docMk/>
            <pc:sldMk cId="1477703783" sldId="267"/>
            <ac:spMk id="2" creationId="{272CB0A3-7043-8A92-44C4-3B15AFB4C63E}"/>
          </ac:spMkLst>
        </pc:spChg>
        <pc:spChg chg="mod">
          <ac:chgData name="Marw Kalfa" userId="766f4aed66d438f1" providerId="LiveId" clId="{15841AE5-98A5-44BA-B8ED-41AF9D11EFD0}" dt="2022-12-23T05:44:53.084" v="589" actId="27636"/>
          <ac:spMkLst>
            <pc:docMk/>
            <pc:sldMk cId="1477703783" sldId="267"/>
            <ac:spMk id="3" creationId="{B6302F5D-875C-9C76-24EB-BF132163BEE9}"/>
          </ac:spMkLst>
        </pc:spChg>
      </pc:sldChg>
      <pc:sldChg chg="modSp new mod">
        <pc:chgData name="Marw Kalfa" userId="766f4aed66d438f1" providerId="LiveId" clId="{15841AE5-98A5-44BA-B8ED-41AF9D11EFD0}" dt="2022-12-23T05:44:31.030" v="574" actId="255"/>
        <pc:sldMkLst>
          <pc:docMk/>
          <pc:sldMk cId="409543760" sldId="268"/>
        </pc:sldMkLst>
        <pc:spChg chg="mod">
          <ac:chgData name="Marw Kalfa" userId="766f4aed66d438f1" providerId="LiveId" clId="{15841AE5-98A5-44BA-B8ED-41AF9D11EFD0}" dt="2022-12-23T05:44:03.235" v="561"/>
          <ac:spMkLst>
            <pc:docMk/>
            <pc:sldMk cId="409543760" sldId="268"/>
            <ac:spMk id="2" creationId="{834B3D39-F32F-B287-69BB-C820F218155B}"/>
          </ac:spMkLst>
        </pc:spChg>
        <pc:spChg chg="mod">
          <ac:chgData name="Marw Kalfa" userId="766f4aed66d438f1" providerId="LiveId" clId="{15841AE5-98A5-44BA-B8ED-41AF9D11EFD0}" dt="2022-12-23T05:44:31.030" v="574" actId="255"/>
          <ac:spMkLst>
            <pc:docMk/>
            <pc:sldMk cId="409543760" sldId="268"/>
            <ac:spMk id="3" creationId="{FA6AE255-E2CC-8C25-45CB-C4B070A6EDA4}"/>
          </ac:spMkLst>
        </pc:spChg>
      </pc:sldChg>
      <pc:sldChg chg="modSp new mod">
        <pc:chgData name="Marw Kalfa" userId="766f4aed66d438f1" providerId="LiveId" clId="{15841AE5-98A5-44BA-B8ED-41AF9D11EFD0}" dt="2022-12-23T05:46:05.705" v="682" actId="27636"/>
        <pc:sldMkLst>
          <pc:docMk/>
          <pc:sldMk cId="3487656842" sldId="269"/>
        </pc:sldMkLst>
        <pc:spChg chg="mod">
          <ac:chgData name="Marw Kalfa" userId="766f4aed66d438f1" providerId="LiveId" clId="{15841AE5-98A5-44BA-B8ED-41AF9D11EFD0}" dt="2022-12-23T05:45:33.924" v="662" actId="27636"/>
          <ac:spMkLst>
            <pc:docMk/>
            <pc:sldMk cId="3487656842" sldId="269"/>
            <ac:spMk id="2" creationId="{1622B7D4-5C3E-2B92-81AE-16A3EC0349EA}"/>
          </ac:spMkLst>
        </pc:spChg>
        <pc:spChg chg="mod">
          <ac:chgData name="Marw Kalfa" userId="766f4aed66d438f1" providerId="LiveId" clId="{15841AE5-98A5-44BA-B8ED-41AF9D11EFD0}" dt="2022-12-23T05:46:05.705" v="682" actId="27636"/>
          <ac:spMkLst>
            <pc:docMk/>
            <pc:sldMk cId="3487656842" sldId="269"/>
            <ac:spMk id="3" creationId="{CC3C1BA8-66B8-4E12-29AE-DAFC29B4561C}"/>
          </ac:spMkLst>
        </pc:spChg>
      </pc:sldChg>
      <pc:sldChg chg="modSp new mod">
        <pc:chgData name="Marw Kalfa" userId="766f4aed66d438f1" providerId="LiveId" clId="{15841AE5-98A5-44BA-B8ED-41AF9D11EFD0}" dt="2022-12-23T05:47:31.573" v="721" actId="20577"/>
        <pc:sldMkLst>
          <pc:docMk/>
          <pc:sldMk cId="3446929466" sldId="270"/>
        </pc:sldMkLst>
        <pc:spChg chg="mod">
          <ac:chgData name="Marw Kalfa" userId="766f4aed66d438f1" providerId="LiveId" clId="{15841AE5-98A5-44BA-B8ED-41AF9D11EFD0}" dt="2022-12-23T05:46:34.019" v="699" actId="27636"/>
          <ac:spMkLst>
            <pc:docMk/>
            <pc:sldMk cId="3446929466" sldId="270"/>
            <ac:spMk id="2" creationId="{8B4D19D2-0E54-9ED0-5138-8EF69939F03E}"/>
          </ac:spMkLst>
        </pc:spChg>
        <pc:spChg chg="mod">
          <ac:chgData name="Marw Kalfa" userId="766f4aed66d438f1" providerId="LiveId" clId="{15841AE5-98A5-44BA-B8ED-41AF9D11EFD0}" dt="2022-12-23T05:47:31.573" v="721" actId="20577"/>
          <ac:spMkLst>
            <pc:docMk/>
            <pc:sldMk cId="3446929466" sldId="270"/>
            <ac:spMk id="3" creationId="{7FC5AFBE-408B-1544-212D-BDD5497EC74A}"/>
          </ac:spMkLst>
        </pc:spChg>
      </pc:sldChg>
      <pc:sldChg chg="modSp new mod">
        <pc:chgData name="Marw Kalfa" userId="766f4aed66d438f1" providerId="LiveId" clId="{15841AE5-98A5-44BA-B8ED-41AF9D11EFD0}" dt="2022-12-23T05:48:50.456" v="764" actId="255"/>
        <pc:sldMkLst>
          <pc:docMk/>
          <pc:sldMk cId="2798058888" sldId="271"/>
        </pc:sldMkLst>
        <pc:spChg chg="mod">
          <ac:chgData name="Marw Kalfa" userId="766f4aed66d438f1" providerId="LiveId" clId="{15841AE5-98A5-44BA-B8ED-41AF9D11EFD0}" dt="2022-12-23T05:48:08.337" v="744" actId="255"/>
          <ac:spMkLst>
            <pc:docMk/>
            <pc:sldMk cId="2798058888" sldId="271"/>
            <ac:spMk id="2" creationId="{6FA389F2-9AD6-29E9-DDBE-B21342D8611C}"/>
          </ac:spMkLst>
        </pc:spChg>
        <pc:spChg chg="mod">
          <ac:chgData name="Marw Kalfa" userId="766f4aed66d438f1" providerId="LiveId" clId="{15841AE5-98A5-44BA-B8ED-41AF9D11EFD0}" dt="2022-12-23T05:48:50.456" v="764" actId="255"/>
          <ac:spMkLst>
            <pc:docMk/>
            <pc:sldMk cId="2798058888" sldId="271"/>
            <ac:spMk id="3" creationId="{2ACD8E25-0FFE-5D44-2AAF-15E492861393}"/>
          </ac:spMkLst>
        </pc:spChg>
      </pc:sldChg>
      <pc:sldChg chg="modSp new mod">
        <pc:chgData name="Marw Kalfa" userId="766f4aed66d438f1" providerId="LiveId" clId="{15841AE5-98A5-44BA-B8ED-41AF9D11EFD0}" dt="2022-12-23T05:48:43.930" v="760" actId="255"/>
        <pc:sldMkLst>
          <pc:docMk/>
          <pc:sldMk cId="1497414443" sldId="272"/>
        </pc:sldMkLst>
        <pc:spChg chg="mod">
          <ac:chgData name="Marw Kalfa" userId="766f4aed66d438f1" providerId="LiveId" clId="{15841AE5-98A5-44BA-B8ED-41AF9D11EFD0}" dt="2022-12-23T05:48:33.540" v="756"/>
          <ac:spMkLst>
            <pc:docMk/>
            <pc:sldMk cId="1497414443" sldId="272"/>
            <ac:spMk id="2" creationId="{BB51B565-E8BB-8D54-32C2-75562C21EA62}"/>
          </ac:spMkLst>
        </pc:spChg>
        <pc:spChg chg="mod">
          <ac:chgData name="Marw Kalfa" userId="766f4aed66d438f1" providerId="LiveId" clId="{15841AE5-98A5-44BA-B8ED-41AF9D11EFD0}" dt="2022-12-23T05:48:43.930" v="760" actId="255"/>
          <ac:spMkLst>
            <pc:docMk/>
            <pc:sldMk cId="1497414443" sldId="272"/>
            <ac:spMk id="3" creationId="{007AE30E-735E-35FD-E45A-ABAFC8DA6CE9}"/>
          </ac:spMkLst>
        </pc:spChg>
      </pc:sldChg>
      <pc:sldChg chg="modSp new mod">
        <pc:chgData name="Marw Kalfa" userId="766f4aed66d438f1" providerId="LiveId" clId="{15841AE5-98A5-44BA-B8ED-41AF9D11EFD0}" dt="2022-12-23T05:49:46.859" v="820" actId="27636"/>
        <pc:sldMkLst>
          <pc:docMk/>
          <pc:sldMk cId="310496406" sldId="273"/>
        </pc:sldMkLst>
        <pc:spChg chg="mod">
          <ac:chgData name="Marw Kalfa" userId="766f4aed66d438f1" providerId="LiveId" clId="{15841AE5-98A5-44BA-B8ED-41AF9D11EFD0}" dt="2022-12-23T05:49:46.859" v="820" actId="27636"/>
          <ac:spMkLst>
            <pc:docMk/>
            <pc:sldMk cId="310496406" sldId="273"/>
            <ac:spMk id="2" creationId="{7067FB6B-A2CB-4BD9-645A-12217E9B8940}"/>
          </ac:spMkLst>
        </pc:spChg>
        <pc:spChg chg="mod">
          <ac:chgData name="Marw Kalfa" userId="766f4aed66d438f1" providerId="LiveId" clId="{15841AE5-98A5-44BA-B8ED-41AF9D11EFD0}" dt="2022-12-23T05:49:28.164" v="784" actId="27636"/>
          <ac:spMkLst>
            <pc:docMk/>
            <pc:sldMk cId="310496406" sldId="273"/>
            <ac:spMk id="3" creationId="{CF50B95E-A24B-91A9-233C-30B3595C03B9}"/>
          </ac:spMkLst>
        </pc:spChg>
      </pc:sldChg>
      <pc:sldChg chg="addSp delSp modSp new mod">
        <pc:chgData name="Marw Kalfa" userId="766f4aed66d438f1" providerId="LiveId" clId="{15841AE5-98A5-44BA-B8ED-41AF9D11EFD0}" dt="2022-12-23T05:50:32.753" v="835" actId="22"/>
        <pc:sldMkLst>
          <pc:docMk/>
          <pc:sldMk cId="1948933837" sldId="274"/>
        </pc:sldMkLst>
        <pc:spChg chg="mod">
          <ac:chgData name="Marw Kalfa" userId="766f4aed66d438f1" providerId="LiveId" clId="{15841AE5-98A5-44BA-B8ED-41AF9D11EFD0}" dt="2022-12-23T05:50:26.932" v="833"/>
          <ac:spMkLst>
            <pc:docMk/>
            <pc:sldMk cId="1948933837" sldId="274"/>
            <ac:spMk id="2" creationId="{88FF9467-049E-95C3-A54C-7FC5CC8757E9}"/>
          </ac:spMkLst>
        </pc:spChg>
        <pc:spChg chg="mod">
          <ac:chgData name="Marw Kalfa" userId="766f4aed66d438f1" providerId="LiveId" clId="{15841AE5-98A5-44BA-B8ED-41AF9D11EFD0}" dt="2022-12-23T05:50:21.807" v="832" actId="14100"/>
          <ac:spMkLst>
            <pc:docMk/>
            <pc:sldMk cId="1948933837" sldId="274"/>
            <ac:spMk id="3" creationId="{B7E6D13C-CB5C-2F67-FB88-C04698354657}"/>
          </ac:spMkLst>
        </pc:spChg>
        <pc:spChg chg="add del">
          <ac:chgData name="Marw Kalfa" userId="766f4aed66d438f1" providerId="LiveId" clId="{15841AE5-98A5-44BA-B8ED-41AF9D11EFD0}" dt="2022-12-23T05:50:32.753" v="835" actId="22"/>
          <ac:spMkLst>
            <pc:docMk/>
            <pc:sldMk cId="1948933837" sldId="274"/>
            <ac:spMk id="5" creationId="{75DADF2B-CDEA-EDB3-987B-28F7952CC450}"/>
          </ac:spMkLst>
        </pc:spChg>
      </pc:sldChg>
      <pc:sldChg chg="modSp new mod">
        <pc:chgData name="Marw Kalfa" userId="766f4aed66d438f1" providerId="LiveId" clId="{15841AE5-98A5-44BA-B8ED-41AF9D11EFD0}" dt="2022-12-23T05:51:00.830" v="847" actId="27636"/>
        <pc:sldMkLst>
          <pc:docMk/>
          <pc:sldMk cId="930043278" sldId="275"/>
        </pc:sldMkLst>
        <pc:spChg chg="mod">
          <ac:chgData name="Marw Kalfa" userId="766f4aed66d438f1" providerId="LiveId" clId="{15841AE5-98A5-44BA-B8ED-41AF9D11EFD0}" dt="2022-12-23T05:50:35.888" v="837"/>
          <ac:spMkLst>
            <pc:docMk/>
            <pc:sldMk cId="930043278" sldId="275"/>
            <ac:spMk id="2" creationId="{5040E984-1FCB-502F-75FC-B5451B899192}"/>
          </ac:spMkLst>
        </pc:spChg>
        <pc:spChg chg="mod">
          <ac:chgData name="Marw Kalfa" userId="766f4aed66d438f1" providerId="LiveId" clId="{15841AE5-98A5-44BA-B8ED-41AF9D11EFD0}" dt="2022-12-23T05:51:00.830" v="847" actId="27636"/>
          <ac:spMkLst>
            <pc:docMk/>
            <pc:sldMk cId="930043278" sldId="275"/>
            <ac:spMk id="3" creationId="{0F95C0EF-E1D3-B1F3-57A6-3C584F7657E7}"/>
          </ac:spMkLst>
        </pc:spChg>
      </pc:sldChg>
      <pc:sldChg chg="addSp modSp new mod setBg setClrOvrMap">
        <pc:chgData name="Marw Kalfa" userId="766f4aed66d438f1" providerId="LiveId" clId="{15841AE5-98A5-44BA-B8ED-41AF9D11EFD0}" dt="2022-12-23T05:55:24.259" v="1105" actId="255"/>
        <pc:sldMkLst>
          <pc:docMk/>
          <pc:sldMk cId="695550580" sldId="276"/>
        </pc:sldMkLst>
        <pc:spChg chg="mod">
          <ac:chgData name="Marw Kalfa" userId="766f4aed66d438f1" providerId="LiveId" clId="{15841AE5-98A5-44BA-B8ED-41AF9D11EFD0}" dt="2022-12-23T05:55:24.259" v="1105" actId="255"/>
          <ac:spMkLst>
            <pc:docMk/>
            <pc:sldMk cId="695550580" sldId="276"/>
            <ac:spMk id="2" creationId="{5C8114C1-5488-C7DC-D6D9-21474A135513}"/>
          </ac:spMkLst>
        </pc:spChg>
        <pc:spChg chg="mod ord">
          <ac:chgData name="Marw Kalfa" userId="766f4aed66d438f1" providerId="LiveId" clId="{15841AE5-98A5-44BA-B8ED-41AF9D11EFD0}" dt="2022-12-23T05:54:48.901" v="1072" actId="26606"/>
          <ac:spMkLst>
            <pc:docMk/>
            <pc:sldMk cId="695550580" sldId="276"/>
            <ac:spMk id="3" creationId="{3637686C-0C3A-D3BC-590A-8B9CE48DD2F6}"/>
          </ac:spMkLst>
        </pc:spChg>
        <pc:spChg chg="add">
          <ac:chgData name="Marw Kalfa" userId="766f4aed66d438f1" providerId="LiveId" clId="{15841AE5-98A5-44BA-B8ED-41AF9D11EFD0}" dt="2022-12-23T05:54:48.901" v="1072" actId="26606"/>
          <ac:spMkLst>
            <pc:docMk/>
            <pc:sldMk cId="695550580" sldId="276"/>
            <ac:spMk id="10" creationId="{EB6D1D7F-141C-4D8E-BFBA-D95B68E16385}"/>
          </ac:spMkLst>
        </pc:spChg>
        <pc:spChg chg="add">
          <ac:chgData name="Marw Kalfa" userId="766f4aed66d438f1" providerId="LiveId" clId="{15841AE5-98A5-44BA-B8ED-41AF9D11EFD0}" dt="2022-12-23T05:54:48.901" v="1072" actId="26606"/>
          <ac:spMkLst>
            <pc:docMk/>
            <pc:sldMk cId="695550580" sldId="276"/>
            <ac:spMk id="12" creationId="{27248369-464E-49D1-91FC-BC34A50A66D2}"/>
          </ac:spMkLst>
        </pc:spChg>
        <pc:picChg chg="add mod">
          <ac:chgData name="Marw Kalfa" userId="766f4aed66d438f1" providerId="LiveId" clId="{15841AE5-98A5-44BA-B8ED-41AF9D11EFD0}" dt="2022-12-23T05:54:55.585" v="1074" actId="14100"/>
          <ac:picMkLst>
            <pc:docMk/>
            <pc:sldMk cId="695550580" sldId="276"/>
            <ac:picMk id="5" creationId="{4548BEF1-DC72-8A0C-D042-6644774F8E2B}"/>
          </ac:picMkLst>
        </pc:picChg>
      </pc:sldChg>
      <pc:sldMasterChg chg="del delSldLayout">
        <pc:chgData name="Marw Kalfa" userId="766f4aed66d438f1" providerId="LiveId" clId="{15841AE5-98A5-44BA-B8ED-41AF9D11EFD0}" dt="2022-12-23T05:33:07.917" v="46" actId="26606"/>
        <pc:sldMasterMkLst>
          <pc:docMk/>
          <pc:sldMasterMk cId="2255721939" sldId="2147483660"/>
        </pc:sldMasterMkLst>
        <pc:sldLayoutChg chg="del">
          <pc:chgData name="Marw Kalfa" userId="766f4aed66d438f1" providerId="LiveId" clId="{15841AE5-98A5-44BA-B8ED-41AF9D11EFD0}" dt="2022-12-23T05:33:07.917" v="46" actId="26606"/>
          <pc:sldLayoutMkLst>
            <pc:docMk/>
            <pc:sldMasterMk cId="2255721939" sldId="2147483660"/>
            <pc:sldLayoutMk cId="1804684987" sldId="2147483661"/>
          </pc:sldLayoutMkLst>
        </pc:sldLayoutChg>
        <pc:sldLayoutChg chg="del">
          <pc:chgData name="Marw Kalfa" userId="766f4aed66d438f1" providerId="LiveId" clId="{15841AE5-98A5-44BA-B8ED-41AF9D11EFD0}" dt="2022-12-23T05:33:07.917" v="46" actId="26606"/>
          <pc:sldLayoutMkLst>
            <pc:docMk/>
            <pc:sldMasterMk cId="2255721939" sldId="2147483660"/>
            <pc:sldLayoutMk cId="2486264368" sldId="2147483662"/>
          </pc:sldLayoutMkLst>
        </pc:sldLayoutChg>
        <pc:sldLayoutChg chg="del">
          <pc:chgData name="Marw Kalfa" userId="766f4aed66d438f1" providerId="LiveId" clId="{15841AE5-98A5-44BA-B8ED-41AF9D11EFD0}" dt="2022-12-23T05:33:07.917" v="46" actId="26606"/>
          <pc:sldLayoutMkLst>
            <pc:docMk/>
            <pc:sldMasterMk cId="2255721939" sldId="2147483660"/>
            <pc:sldLayoutMk cId="3892604063" sldId="2147483663"/>
          </pc:sldLayoutMkLst>
        </pc:sldLayoutChg>
        <pc:sldLayoutChg chg="del">
          <pc:chgData name="Marw Kalfa" userId="766f4aed66d438f1" providerId="LiveId" clId="{15841AE5-98A5-44BA-B8ED-41AF9D11EFD0}" dt="2022-12-23T05:33:07.917" v="46" actId="26606"/>
          <pc:sldLayoutMkLst>
            <pc:docMk/>
            <pc:sldMasterMk cId="2255721939" sldId="2147483660"/>
            <pc:sldLayoutMk cId="2339737864" sldId="2147483664"/>
          </pc:sldLayoutMkLst>
        </pc:sldLayoutChg>
        <pc:sldLayoutChg chg="del">
          <pc:chgData name="Marw Kalfa" userId="766f4aed66d438f1" providerId="LiveId" clId="{15841AE5-98A5-44BA-B8ED-41AF9D11EFD0}" dt="2022-12-23T05:33:07.917" v="46" actId="26606"/>
          <pc:sldLayoutMkLst>
            <pc:docMk/>
            <pc:sldMasterMk cId="2255721939" sldId="2147483660"/>
            <pc:sldLayoutMk cId="614928814" sldId="2147483665"/>
          </pc:sldLayoutMkLst>
        </pc:sldLayoutChg>
        <pc:sldLayoutChg chg="del">
          <pc:chgData name="Marw Kalfa" userId="766f4aed66d438f1" providerId="LiveId" clId="{15841AE5-98A5-44BA-B8ED-41AF9D11EFD0}" dt="2022-12-23T05:33:07.917" v="46" actId="26606"/>
          <pc:sldLayoutMkLst>
            <pc:docMk/>
            <pc:sldMasterMk cId="2255721939" sldId="2147483660"/>
            <pc:sldLayoutMk cId="341072585" sldId="2147483666"/>
          </pc:sldLayoutMkLst>
        </pc:sldLayoutChg>
        <pc:sldLayoutChg chg="del">
          <pc:chgData name="Marw Kalfa" userId="766f4aed66d438f1" providerId="LiveId" clId="{15841AE5-98A5-44BA-B8ED-41AF9D11EFD0}" dt="2022-12-23T05:33:07.917" v="46" actId="26606"/>
          <pc:sldLayoutMkLst>
            <pc:docMk/>
            <pc:sldMasterMk cId="2255721939" sldId="2147483660"/>
            <pc:sldLayoutMk cId="2947477936" sldId="2147483667"/>
          </pc:sldLayoutMkLst>
        </pc:sldLayoutChg>
        <pc:sldLayoutChg chg="del">
          <pc:chgData name="Marw Kalfa" userId="766f4aed66d438f1" providerId="LiveId" clId="{15841AE5-98A5-44BA-B8ED-41AF9D11EFD0}" dt="2022-12-23T05:33:07.917" v="46" actId="26606"/>
          <pc:sldLayoutMkLst>
            <pc:docMk/>
            <pc:sldMasterMk cId="2255721939" sldId="2147483660"/>
            <pc:sldLayoutMk cId="3294946049" sldId="2147483668"/>
          </pc:sldLayoutMkLst>
        </pc:sldLayoutChg>
        <pc:sldLayoutChg chg="del">
          <pc:chgData name="Marw Kalfa" userId="766f4aed66d438f1" providerId="LiveId" clId="{15841AE5-98A5-44BA-B8ED-41AF9D11EFD0}" dt="2022-12-23T05:33:07.917" v="46" actId="26606"/>
          <pc:sldLayoutMkLst>
            <pc:docMk/>
            <pc:sldMasterMk cId="2255721939" sldId="2147483660"/>
            <pc:sldLayoutMk cId="1923905339" sldId="2147483669"/>
          </pc:sldLayoutMkLst>
        </pc:sldLayoutChg>
        <pc:sldLayoutChg chg="del">
          <pc:chgData name="Marw Kalfa" userId="766f4aed66d438f1" providerId="LiveId" clId="{15841AE5-98A5-44BA-B8ED-41AF9D11EFD0}" dt="2022-12-23T05:33:07.917" v="46" actId="26606"/>
          <pc:sldLayoutMkLst>
            <pc:docMk/>
            <pc:sldMasterMk cId="2255721939" sldId="2147483660"/>
            <pc:sldLayoutMk cId="3478566338" sldId="2147483670"/>
          </pc:sldLayoutMkLst>
        </pc:sldLayoutChg>
        <pc:sldLayoutChg chg="del">
          <pc:chgData name="Marw Kalfa" userId="766f4aed66d438f1" providerId="LiveId" clId="{15841AE5-98A5-44BA-B8ED-41AF9D11EFD0}" dt="2022-12-23T05:33:07.917" v="46" actId="26606"/>
          <pc:sldLayoutMkLst>
            <pc:docMk/>
            <pc:sldMasterMk cId="2255721939" sldId="2147483660"/>
            <pc:sldLayoutMk cId="2032367342" sldId="2147483671"/>
          </pc:sldLayoutMkLst>
        </pc:sldLayoutChg>
      </pc:sldMasterChg>
      <pc:sldMasterChg chg="add addSldLayout">
        <pc:chgData name="Marw Kalfa" userId="766f4aed66d438f1" providerId="LiveId" clId="{15841AE5-98A5-44BA-B8ED-41AF9D11EFD0}" dt="2022-12-23T05:33:07.917" v="46" actId="26606"/>
        <pc:sldMasterMkLst>
          <pc:docMk/>
          <pc:sldMasterMk cId="3444773645" sldId="2147483698"/>
        </pc:sldMasterMkLst>
        <pc:sldLayoutChg chg="add">
          <pc:chgData name="Marw Kalfa" userId="766f4aed66d438f1" providerId="LiveId" clId="{15841AE5-98A5-44BA-B8ED-41AF9D11EFD0}" dt="2022-12-23T05:33:07.917" v="46" actId="26606"/>
          <pc:sldLayoutMkLst>
            <pc:docMk/>
            <pc:sldMasterMk cId="3444773645" sldId="2147483698"/>
            <pc:sldLayoutMk cId="987636215" sldId="2147483687"/>
          </pc:sldLayoutMkLst>
        </pc:sldLayoutChg>
        <pc:sldLayoutChg chg="add">
          <pc:chgData name="Marw Kalfa" userId="766f4aed66d438f1" providerId="LiveId" clId="{15841AE5-98A5-44BA-B8ED-41AF9D11EFD0}" dt="2022-12-23T05:33:07.917" v="46" actId="26606"/>
          <pc:sldLayoutMkLst>
            <pc:docMk/>
            <pc:sldMasterMk cId="3444773645" sldId="2147483698"/>
            <pc:sldLayoutMk cId="1111461779" sldId="2147483688"/>
          </pc:sldLayoutMkLst>
        </pc:sldLayoutChg>
        <pc:sldLayoutChg chg="add">
          <pc:chgData name="Marw Kalfa" userId="766f4aed66d438f1" providerId="LiveId" clId="{15841AE5-98A5-44BA-B8ED-41AF9D11EFD0}" dt="2022-12-23T05:33:07.917" v="46" actId="26606"/>
          <pc:sldLayoutMkLst>
            <pc:docMk/>
            <pc:sldMasterMk cId="3444773645" sldId="2147483698"/>
            <pc:sldLayoutMk cId="2288376645" sldId="2147483689"/>
          </pc:sldLayoutMkLst>
        </pc:sldLayoutChg>
        <pc:sldLayoutChg chg="add">
          <pc:chgData name="Marw Kalfa" userId="766f4aed66d438f1" providerId="LiveId" clId="{15841AE5-98A5-44BA-B8ED-41AF9D11EFD0}" dt="2022-12-23T05:33:07.917" v="46" actId="26606"/>
          <pc:sldLayoutMkLst>
            <pc:docMk/>
            <pc:sldMasterMk cId="3444773645" sldId="2147483698"/>
            <pc:sldLayoutMk cId="3752890751" sldId="2147483690"/>
          </pc:sldLayoutMkLst>
        </pc:sldLayoutChg>
        <pc:sldLayoutChg chg="add">
          <pc:chgData name="Marw Kalfa" userId="766f4aed66d438f1" providerId="LiveId" clId="{15841AE5-98A5-44BA-B8ED-41AF9D11EFD0}" dt="2022-12-23T05:33:07.917" v="46" actId="26606"/>
          <pc:sldLayoutMkLst>
            <pc:docMk/>
            <pc:sldMasterMk cId="3444773645" sldId="2147483698"/>
            <pc:sldLayoutMk cId="2310621519" sldId="2147483691"/>
          </pc:sldLayoutMkLst>
        </pc:sldLayoutChg>
        <pc:sldLayoutChg chg="add">
          <pc:chgData name="Marw Kalfa" userId="766f4aed66d438f1" providerId="LiveId" clId="{15841AE5-98A5-44BA-B8ED-41AF9D11EFD0}" dt="2022-12-23T05:33:07.917" v="46" actId="26606"/>
          <pc:sldLayoutMkLst>
            <pc:docMk/>
            <pc:sldMasterMk cId="3444773645" sldId="2147483698"/>
            <pc:sldLayoutMk cId="2541900895" sldId="2147483692"/>
          </pc:sldLayoutMkLst>
        </pc:sldLayoutChg>
        <pc:sldLayoutChg chg="add">
          <pc:chgData name="Marw Kalfa" userId="766f4aed66d438f1" providerId="LiveId" clId="{15841AE5-98A5-44BA-B8ED-41AF9D11EFD0}" dt="2022-12-23T05:33:07.917" v="46" actId="26606"/>
          <pc:sldLayoutMkLst>
            <pc:docMk/>
            <pc:sldMasterMk cId="3444773645" sldId="2147483698"/>
            <pc:sldLayoutMk cId="1363111045" sldId="2147483693"/>
          </pc:sldLayoutMkLst>
        </pc:sldLayoutChg>
        <pc:sldLayoutChg chg="add">
          <pc:chgData name="Marw Kalfa" userId="766f4aed66d438f1" providerId="LiveId" clId="{15841AE5-98A5-44BA-B8ED-41AF9D11EFD0}" dt="2022-12-23T05:33:07.917" v="46" actId="26606"/>
          <pc:sldLayoutMkLst>
            <pc:docMk/>
            <pc:sldMasterMk cId="3444773645" sldId="2147483698"/>
            <pc:sldLayoutMk cId="1601000800" sldId="2147483694"/>
          </pc:sldLayoutMkLst>
        </pc:sldLayoutChg>
        <pc:sldLayoutChg chg="add">
          <pc:chgData name="Marw Kalfa" userId="766f4aed66d438f1" providerId="LiveId" clId="{15841AE5-98A5-44BA-B8ED-41AF9D11EFD0}" dt="2022-12-23T05:33:07.917" v="46" actId="26606"/>
          <pc:sldLayoutMkLst>
            <pc:docMk/>
            <pc:sldMasterMk cId="3444773645" sldId="2147483698"/>
            <pc:sldLayoutMk cId="2363410916" sldId="2147483695"/>
          </pc:sldLayoutMkLst>
        </pc:sldLayoutChg>
        <pc:sldLayoutChg chg="add">
          <pc:chgData name="Marw Kalfa" userId="766f4aed66d438f1" providerId="LiveId" clId="{15841AE5-98A5-44BA-B8ED-41AF9D11EFD0}" dt="2022-12-23T05:33:07.917" v="46" actId="26606"/>
          <pc:sldLayoutMkLst>
            <pc:docMk/>
            <pc:sldMasterMk cId="3444773645" sldId="2147483698"/>
            <pc:sldLayoutMk cId="3453598032" sldId="2147483696"/>
          </pc:sldLayoutMkLst>
        </pc:sldLayoutChg>
        <pc:sldLayoutChg chg="add">
          <pc:chgData name="Marw Kalfa" userId="766f4aed66d438f1" providerId="LiveId" clId="{15841AE5-98A5-44BA-B8ED-41AF9D11EFD0}" dt="2022-12-23T05:33:07.917" v="46" actId="26606"/>
          <pc:sldLayoutMkLst>
            <pc:docMk/>
            <pc:sldMasterMk cId="3444773645" sldId="2147483698"/>
            <pc:sldLayoutMk cId="4030240423" sldId="2147483697"/>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A1C012-8297-4361-ACE8-A2509FB18911}"/>
              </a:ext>
            </a:extLst>
          </p:cNvPr>
          <p:cNvSpPr/>
          <p:nvPr/>
        </p:nvSpPr>
        <p:spPr>
          <a:xfrm>
            <a:off x="0" y="4206240"/>
            <a:ext cx="12192000" cy="26517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4EC2572-8518-46FF-8F60-FE2963DF4A6E}"/>
              </a:ext>
            </a:extLst>
          </p:cNvPr>
          <p:cNvSpPr>
            <a:spLocks noGrp="1"/>
          </p:cNvSpPr>
          <p:nvPr>
            <p:ph type="ctrTitle"/>
          </p:nvPr>
        </p:nvSpPr>
        <p:spPr>
          <a:xfrm>
            <a:off x="960120" y="640080"/>
            <a:ext cx="10268712" cy="3227832"/>
          </a:xfrm>
        </p:spPr>
        <p:txBody>
          <a:bodyPr anchor="b">
            <a:normAutofit/>
          </a:bodyPr>
          <a:lstStyle>
            <a:lvl1pPr algn="ctr">
              <a:defRPr sz="8800" baseline="0">
                <a:solidFill>
                  <a:schemeClr val="tx1"/>
                </a:solidFill>
              </a:defRPr>
            </a:lvl1pPr>
          </a:lstStyle>
          <a:p>
            <a:r>
              <a:rPr lang="en-US" dirty="0"/>
              <a:t>Click to edit Master title style</a:t>
            </a:r>
          </a:p>
        </p:txBody>
      </p:sp>
      <p:sp>
        <p:nvSpPr>
          <p:cNvPr id="3" name="Subtitle 2">
            <a:extLst>
              <a:ext uri="{FF2B5EF4-FFF2-40B4-BE49-F238E27FC236}">
                <a16:creationId xmlns:a16="http://schemas.microsoft.com/office/drawing/2014/main" id="{A7A0C76A-7715-48A4-8CF5-14BBF61962A1}"/>
              </a:ext>
            </a:extLst>
          </p:cNvPr>
          <p:cNvSpPr>
            <a:spLocks noGrp="1"/>
          </p:cNvSpPr>
          <p:nvPr>
            <p:ph type="subTitle" idx="1"/>
          </p:nvPr>
        </p:nvSpPr>
        <p:spPr>
          <a:xfrm>
            <a:off x="960120" y="4526280"/>
            <a:ext cx="10268712" cy="1508760"/>
          </a:xfrm>
        </p:spPr>
        <p:txBody>
          <a:bodyPr>
            <a:normAutofit/>
          </a:bodyPr>
          <a:lstStyle>
            <a:lvl1pPr marL="0" indent="0" algn="ctr">
              <a:buNone/>
              <a:defRPr sz="36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Date Placeholder 10">
            <a:extLst>
              <a:ext uri="{FF2B5EF4-FFF2-40B4-BE49-F238E27FC236}">
                <a16:creationId xmlns:a16="http://schemas.microsoft.com/office/drawing/2014/main" id="{52D4EF84-F7DF-49C5-9285-301284ADB99A}"/>
              </a:ext>
            </a:extLst>
          </p:cNvPr>
          <p:cNvSpPr>
            <a:spLocks noGrp="1"/>
          </p:cNvSpPr>
          <p:nvPr>
            <p:ph type="dt" sz="half" idx="10"/>
          </p:nvPr>
        </p:nvSpPr>
        <p:spPr/>
        <p:txBody>
          <a:bodyPr/>
          <a:lstStyle>
            <a:lvl1pPr>
              <a:defRPr>
                <a:solidFill>
                  <a:schemeClr val="bg1"/>
                </a:solidFill>
              </a:defRPr>
            </a:lvl1pPr>
          </a:lstStyle>
          <a:p>
            <a:pPr algn="r"/>
            <a:fld id="{A37D6D71-8B28-4ED6-B932-04B197003D23}" type="datetimeFigureOut">
              <a:rPr lang="en-US" smtClean="0"/>
              <a:pPr algn="r"/>
              <a:t>12/23/2022</a:t>
            </a:fld>
            <a:endParaRPr lang="en-US" dirty="0"/>
          </a:p>
        </p:txBody>
      </p:sp>
      <p:sp>
        <p:nvSpPr>
          <p:cNvPr id="12" name="Footer Placeholder 11">
            <a:extLst>
              <a:ext uri="{FF2B5EF4-FFF2-40B4-BE49-F238E27FC236}">
                <a16:creationId xmlns:a16="http://schemas.microsoft.com/office/drawing/2014/main" id="{81266E04-79AF-49EF-86BC-DB29D304BBEC}"/>
              </a:ext>
            </a:extLst>
          </p:cNvPr>
          <p:cNvSpPr>
            <a:spLocks noGrp="1"/>
          </p:cNvSpPr>
          <p:nvPr>
            <p:ph type="ftr" sz="quarter" idx="11"/>
          </p:nvPr>
        </p:nvSpPr>
        <p:spPr/>
        <p:txBody>
          <a:bodyPr/>
          <a:lstStyle>
            <a:lvl1pPr>
              <a:defRPr>
                <a:solidFill>
                  <a:schemeClr val="bg1"/>
                </a:solidFill>
              </a:defRPr>
            </a:lvl1pPr>
          </a:lstStyle>
          <a:p>
            <a:endParaRPr lang="en-US" dirty="0">
              <a:solidFill>
                <a:schemeClr val="bg1"/>
              </a:solidFill>
            </a:endParaRPr>
          </a:p>
        </p:txBody>
      </p:sp>
      <p:sp>
        <p:nvSpPr>
          <p:cNvPr id="13" name="Slide Number Placeholder 12">
            <a:extLst>
              <a:ext uri="{FF2B5EF4-FFF2-40B4-BE49-F238E27FC236}">
                <a16:creationId xmlns:a16="http://schemas.microsoft.com/office/drawing/2014/main" id="{90DF5B53-9A9A-46CE-A910-25ADA58753A8}"/>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363111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6327B9-64C6-4AFE-8E67-F60CD17A80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92656D-F600-4D76-8A0F-BDBE78759B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6A13412-4939-4879-B91F-BB5B029B6CEB}"/>
              </a:ext>
            </a:extLst>
          </p:cNvPr>
          <p:cNvSpPr>
            <a:spLocks noGrp="1"/>
          </p:cNvSpPr>
          <p:nvPr>
            <p:ph type="dt" sz="half" idx="10"/>
          </p:nvPr>
        </p:nvSpPr>
        <p:spPr/>
        <p:txBody>
          <a:bodyPr/>
          <a:lstStyle/>
          <a:p>
            <a:pPr algn="r"/>
            <a:fld id="{A37D6D71-8B28-4ED6-B932-04B197003D23}" type="datetimeFigureOut">
              <a:rPr lang="en-US" smtClean="0"/>
              <a:pPr algn="r"/>
              <a:t>12/23/2022</a:t>
            </a:fld>
            <a:endParaRPr lang="en-US" dirty="0"/>
          </a:p>
        </p:txBody>
      </p:sp>
      <p:sp>
        <p:nvSpPr>
          <p:cNvPr id="8" name="Footer Placeholder 7">
            <a:extLst>
              <a:ext uri="{FF2B5EF4-FFF2-40B4-BE49-F238E27FC236}">
                <a16:creationId xmlns:a16="http://schemas.microsoft.com/office/drawing/2014/main" id="{95237DB9-DE7D-4687-82D7-612600F06C3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6C819356-0444-4C23-82D3-E2FDE28D3DCB}"/>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752890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8EB51B7C-D548-4AB7-90A4-C196105E6D56}"/>
              </a:ext>
            </a:extLst>
          </p:cNvPr>
          <p:cNvSpPr/>
          <p:nvPr/>
        </p:nvSpPr>
        <p:spPr>
          <a:xfrm>
            <a:off x="7108274" y="0"/>
            <a:ext cx="5083725"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32DC521B-8B54-4843-9FF4-B2C30FA0043F}"/>
              </a:ext>
            </a:extLst>
          </p:cNvPr>
          <p:cNvSpPr>
            <a:spLocks noGrp="1"/>
          </p:cNvSpPr>
          <p:nvPr>
            <p:ph type="title" orient="vert"/>
          </p:nvPr>
        </p:nvSpPr>
        <p:spPr>
          <a:xfrm>
            <a:off x="7751740" y="643467"/>
            <a:ext cx="3477092" cy="5533495"/>
          </a:xfrm>
        </p:spPr>
        <p:txBody>
          <a:bodyPr vert="eaVert" tIns="91440" bIns="91440"/>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410E3F10-9E27-41E6-A965-4243E37BE3D5}"/>
              </a:ext>
            </a:extLst>
          </p:cNvPr>
          <p:cNvSpPr>
            <a:spLocks noGrp="1"/>
          </p:cNvSpPr>
          <p:nvPr>
            <p:ph type="body" orient="vert" idx="1"/>
          </p:nvPr>
        </p:nvSpPr>
        <p:spPr>
          <a:xfrm>
            <a:off x="960120" y="643467"/>
            <a:ext cx="5504687" cy="5533496"/>
          </a:xfrm>
        </p:spPr>
        <p:txBody>
          <a:bodyPr vert="eaVert" tIns="91440" bIns="9144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6341D62D-51A0-4AD7-8027-BF548FB6AAF3}"/>
              </a:ext>
            </a:extLst>
          </p:cNvPr>
          <p:cNvSpPr>
            <a:spLocks noGrp="1"/>
          </p:cNvSpPr>
          <p:nvPr>
            <p:ph type="dt" sz="half" idx="10"/>
          </p:nvPr>
        </p:nvSpPr>
        <p:spPr>
          <a:xfrm>
            <a:off x="7617898" y="6356350"/>
            <a:ext cx="2522798" cy="365125"/>
          </a:xfrm>
        </p:spPr>
        <p:txBody>
          <a:bodyPr/>
          <a:lstStyle>
            <a:lvl1pPr>
              <a:defRPr>
                <a:solidFill>
                  <a:schemeClr val="bg1"/>
                </a:solidFill>
              </a:defRPr>
            </a:lvl1pPr>
          </a:lstStyle>
          <a:p>
            <a:pPr algn="r"/>
            <a:fld id="{A37D6D71-8B28-4ED6-B932-04B197003D23}" type="datetimeFigureOut">
              <a:rPr lang="en-US" smtClean="0"/>
              <a:pPr algn="r"/>
              <a:t>12/23/2022</a:t>
            </a:fld>
            <a:endParaRPr lang="en-US" dirty="0"/>
          </a:p>
        </p:txBody>
      </p:sp>
      <p:sp>
        <p:nvSpPr>
          <p:cNvPr id="8" name="Footer Placeholder 7">
            <a:extLst>
              <a:ext uri="{FF2B5EF4-FFF2-40B4-BE49-F238E27FC236}">
                <a16:creationId xmlns:a16="http://schemas.microsoft.com/office/drawing/2014/main" id="{A5857492-A701-44A1-B1D5-7B2C8CD06582}"/>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EED2E8AE-F1AA-4D19-A434-102501D3B460}"/>
              </a:ext>
            </a:extLst>
          </p:cNvPr>
          <p:cNvSpPr>
            <a:spLocks noGrp="1"/>
          </p:cNvSpPr>
          <p:nvPr>
            <p:ph type="sldNum" sz="quarter" idx="12"/>
          </p:nvPr>
        </p:nvSpPr>
        <p:spPr/>
        <p:txBody>
          <a:bodyPr/>
          <a:lstStyle>
            <a:lvl1pPr>
              <a:defRPr>
                <a:solidFill>
                  <a:schemeClr val="bg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541900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380910-921F-4143-AB01-0F0AFC2908C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0182FC-5A0B-4C24-A6ED-990ED5BA908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B6172F4-3DB0-4AE3-8926-081B78034C68}"/>
              </a:ext>
            </a:extLst>
          </p:cNvPr>
          <p:cNvSpPr>
            <a:spLocks noGrp="1"/>
          </p:cNvSpPr>
          <p:nvPr>
            <p:ph type="dt" sz="half" idx="10"/>
          </p:nvPr>
        </p:nvSpPr>
        <p:spPr/>
        <p:txBody>
          <a:bodyPr/>
          <a:lstStyle/>
          <a:p>
            <a:pPr algn="r"/>
            <a:fld id="{A37D6D71-8B28-4ED6-B932-04B197003D23}" type="datetimeFigureOut">
              <a:rPr lang="en-US" smtClean="0"/>
              <a:pPr algn="r"/>
              <a:t>12/23/2022</a:t>
            </a:fld>
            <a:endParaRPr lang="en-US" dirty="0"/>
          </a:p>
        </p:txBody>
      </p:sp>
      <p:sp>
        <p:nvSpPr>
          <p:cNvPr id="8" name="Footer Placeholder 7">
            <a:extLst>
              <a:ext uri="{FF2B5EF4-FFF2-40B4-BE49-F238E27FC236}">
                <a16:creationId xmlns:a16="http://schemas.microsoft.com/office/drawing/2014/main" id="{825F1358-C731-465B-BCB1-2CCBFD6ECF7E}"/>
              </a:ext>
            </a:extLst>
          </p:cNvPr>
          <p:cNvSpPr>
            <a:spLocks noGrp="1"/>
          </p:cNvSpPr>
          <p:nvPr>
            <p:ph type="ftr" sz="quarter" idx="11"/>
          </p:nvPr>
        </p:nvSpPr>
        <p:spPr/>
        <p:txBody>
          <a:bodyPr/>
          <a:lstStyle/>
          <a:p>
            <a:endParaRPr lang="en-US" dirty="0">
              <a:solidFill>
                <a:schemeClr val="tx1"/>
              </a:solidFill>
            </a:endParaRPr>
          </a:p>
        </p:txBody>
      </p:sp>
      <p:sp>
        <p:nvSpPr>
          <p:cNvPr id="9" name="Slide Number Placeholder 8">
            <a:extLst>
              <a:ext uri="{FF2B5EF4-FFF2-40B4-BE49-F238E27FC236}">
                <a16:creationId xmlns:a16="http://schemas.microsoft.com/office/drawing/2014/main" id="{C8D59536-57D3-4C8A-A207-568465A32E4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1601000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81E0804-8E9E-4C6E-B18D-44FE715B239E}"/>
              </a:ext>
            </a:extLst>
          </p:cNvPr>
          <p:cNvSpPr/>
          <p:nvPr/>
        </p:nvSpPr>
        <p:spPr>
          <a:xfrm>
            <a:off x="0" y="0"/>
            <a:ext cx="12192000" cy="4224973"/>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C278AA1-17A5-44BF-8791-EACDA31F5D86}"/>
              </a:ext>
            </a:extLst>
          </p:cNvPr>
          <p:cNvSpPr>
            <a:spLocks noGrp="1"/>
          </p:cNvSpPr>
          <p:nvPr>
            <p:ph type="title"/>
          </p:nvPr>
        </p:nvSpPr>
        <p:spPr>
          <a:xfrm>
            <a:off x="960120" y="768096"/>
            <a:ext cx="10268712" cy="3136392"/>
          </a:xfrm>
        </p:spPr>
        <p:txBody>
          <a:bodyPr anchor="b">
            <a:normAutofit/>
          </a:bodyPr>
          <a:lstStyle>
            <a:lvl1pPr>
              <a:defRPr sz="720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01203A5-DA79-4778-AB85-150365748494}"/>
              </a:ext>
            </a:extLst>
          </p:cNvPr>
          <p:cNvSpPr>
            <a:spLocks noGrp="1"/>
          </p:cNvSpPr>
          <p:nvPr>
            <p:ph type="body" idx="1"/>
          </p:nvPr>
        </p:nvSpPr>
        <p:spPr>
          <a:xfrm>
            <a:off x="960120" y="4544568"/>
            <a:ext cx="10268712" cy="1545336"/>
          </a:xfrm>
        </p:spPr>
        <p:txBody>
          <a:bodyPr>
            <a:normAutofit/>
          </a:bodyPr>
          <a:lstStyle>
            <a:lvl1pPr marL="0" indent="0">
              <a:buNone/>
              <a:defRPr sz="3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9" name="Date Placeholder 8">
            <a:extLst>
              <a:ext uri="{FF2B5EF4-FFF2-40B4-BE49-F238E27FC236}">
                <a16:creationId xmlns:a16="http://schemas.microsoft.com/office/drawing/2014/main" id="{CE3B1B5E-0912-44AE-BAED-70B980E53915}"/>
              </a:ext>
            </a:extLst>
          </p:cNvPr>
          <p:cNvSpPr>
            <a:spLocks noGrp="1"/>
          </p:cNvSpPr>
          <p:nvPr>
            <p:ph type="dt" sz="half" idx="10"/>
          </p:nvPr>
        </p:nvSpPr>
        <p:spPr/>
        <p:txBody>
          <a:bodyPr/>
          <a:lstStyle/>
          <a:p>
            <a:pPr algn="r"/>
            <a:fld id="{A37D6D71-8B28-4ED6-B932-04B197003D23}" type="datetimeFigureOut">
              <a:rPr lang="en-US" smtClean="0"/>
              <a:pPr algn="r"/>
              <a:t>12/23/2022</a:t>
            </a:fld>
            <a:endParaRPr lang="en-US" dirty="0"/>
          </a:p>
        </p:txBody>
      </p:sp>
      <p:sp>
        <p:nvSpPr>
          <p:cNvPr id="10" name="Footer Placeholder 9">
            <a:extLst>
              <a:ext uri="{FF2B5EF4-FFF2-40B4-BE49-F238E27FC236}">
                <a16:creationId xmlns:a16="http://schemas.microsoft.com/office/drawing/2014/main" id="{346C82F1-A7B2-4F03-A26B-59D79BF5BFD5}"/>
              </a:ext>
            </a:extLst>
          </p:cNvPr>
          <p:cNvSpPr>
            <a:spLocks noGrp="1"/>
          </p:cNvSpPr>
          <p:nvPr>
            <p:ph type="ftr" sz="quarter" idx="11"/>
          </p:nvPr>
        </p:nvSpPr>
        <p:spPr/>
        <p:txBody>
          <a:bodyPr/>
          <a:lstStyle/>
          <a:p>
            <a:endParaRPr lang="en-US" dirty="0">
              <a:solidFill>
                <a:schemeClr val="tx1"/>
              </a:solidFill>
            </a:endParaRPr>
          </a:p>
        </p:txBody>
      </p:sp>
      <p:sp>
        <p:nvSpPr>
          <p:cNvPr id="11" name="Slide Number Placeholder 10">
            <a:extLst>
              <a:ext uri="{FF2B5EF4-FFF2-40B4-BE49-F238E27FC236}">
                <a16:creationId xmlns:a16="http://schemas.microsoft.com/office/drawing/2014/main" id="{B1DC1ABC-47A9-477B-A29D-F6690EE6B532}"/>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36341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5F398-F05F-4793-9FA5-5B817EB95A0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617F1CD-2CD4-4BBB-AB36-73A20B1A8D69}"/>
              </a:ext>
            </a:extLst>
          </p:cNvPr>
          <p:cNvSpPr>
            <a:spLocks noGrp="1"/>
          </p:cNvSpPr>
          <p:nvPr>
            <p:ph sz="half" idx="1"/>
          </p:nvPr>
        </p:nvSpPr>
        <p:spPr>
          <a:xfrm>
            <a:off x="960120" y="2587752"/>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67BBE02-B884-4CCC-9CBD-13B792BBA2BE}"/>
              </a:ext>
            </a:extLst>
          </p:cNvPr>
          <p:cNvSpPr>
            <a:spLocks noGrp="1"/>
          </p:cNvSpPr>
          <p:nvPr>
            <p:ph sz="half" idx="2"/>
          </p:nvPr>
        </p:nvSpPr>
        <p:spPr>
          <a:xfrm>
            <a:off x="6412992" y="2583371"/>
            <a:ext cx="4815840" cy="35935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Date Placeholder 11">
            <a:extLst>
              <a:ext uri="{FF2B5EF4-FFF2-40B4-BE49-F238E27FC236}">
                <a16:creationId xmlns:a16="http://schemas.microsoft.com/office/drawing/2014/main" id="{B7FBE509-AA68-4D63-A589-AD5DE7FFFECA}"/>
              </a:ext>
            </a:extLst>
          </p:cNvPr>
          <p:cNvSpPr>
            <a:spLocks noGrp="1"/>
          </p:cNvSpPr>
          <p:nvPr>
            <p:ph type="dt" sz="half" idx="10"/>
          </p:nvPr>
        </p:nvSpPr>
        <p:spPr/>
        <p:txBody>
          <a:bodyPr/>
          <a:lstStyle/>
          <a:p>
            <a:pPr algn="r"/>
            <a:fld id="{A37D6D71-8B28-4ED6-B932-04B197003D23}" type="datetimeFigureOut">
              <a:rPr lang="en-US" smtClean="0"/>
              <a:pPr algn="r"/>
              <a:t>12/23/2022</a:t>
            </a:fld>
            <a:endParaRPr lang="en-US" dirty="0"/>
          </a:p>
        </p:txBody>
      </p:sp>
      <p:sp>
        <p:nvSpPr>
          <p:cNvPr id="13" name="Footer Placeholder 12">
            <a:extLst>
              <a:ext uri="{FF2B5EF4-FFF2-40B4-BE49-F238E27FC236}">
                <a16:creationId xmlns:a16="http://schemas.microsoft.com/office/drawing/2014/main" id="{9C1A4D52-57E4-4F45-BC2C-9FD73E9CEC59}"/>
              </a:ext>
            </a:extLst>
          </p:cNvPr>
          <p:cNvSpPr>
            <a:spLocks noGrp="1"/>
          </p:cNvSpPr>
          <p:nvPr>
            <p:ph type="ftr" sz="quarter" idx="11"/>
          </p:nvPr>
        </p:nvSpPr>
        <p:spPr/>
        <p:txBody>
          <a:bodyPr/>
          <a:lstStyle/>
          <a:p>
            <a:endParaRPr lang="en-US" dirty="0">
              <a:solidFill>
                <a:schemeClr val="tx1"/>
              </a:solidFill>
            </a:endParaRPr>
          </a:p>
        </p:txBody>
      </p:sp>
      <p:sp>
        <p:nvSpPr>
          <p:cNvPr id="14" name="Slide Number Placeholder 13">
            <a:extLst>
              <a:ext uri="{FF2B5EF4-FFF2-40B4-BE49-F238E27FC236}">
                <a16:creationId xmlns:a16="http://schemas.microsoft.com/office/drawing/2014/main" id="{E76AD5E1-358D-4236-85AE-74713259EF08}"/>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453598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287D32C-166A-4FBE-B24D-C25769095429}"/>
              </a:ext>
            </a:extLst>
          </p:cNvPr>
          <p:cNvSpPr>
            <a:spLocks noGrp="1"/>
          </p:cNvSpPr>
          <p:nvPr>
            <p:ph type="body" idx="1"/>
          </p:nvPr>
        </p:nvSpPr>
        <p:spPr>
          <a:xfrm>
            <a:off x="960121"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A9EC567-F249-462A-B71A-9C40D50E26AA}"/>
              </a:ext>
            </a:extLst>
          </p:cNvPr>
          <p:cNvSpPr>
            <a:spLocks noGrp="1"/>
          </p:cNvSpPr>
          <p:nvPr>
            <p:ph sz="half" idx="2"/>
          </p:nvPr>
        </p:nvSpPr>
        <p:spPr>
          <a:xfrm>
            <a:off x="960120"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3BB7D2C6-69D1-4DE4-BF68-5FB0623DB9E3}"/>
              </a:ext>
            </a:extLst>
          </p:cNvPr>
          <p:cNvSpPr>
            <a:spLocks noGrp="1"/>
          </p:cNvSpPr>
          <p:nvPr>
            <p:ph type="body" sz="quarter" idx="3"/>
          </p:nvPr>
        </p:nvSpPr>
        <p:spPr>
          <a:xfrm>
            <a:off x="6409944" y="2587752"/>
            <a:ext cx="4818888" cy="892048"/>
          </a:xfrm>
        </p:spPr>
        <p:txBody>
          <a:bodyPr anchor="ctr"/>
          <a:lstStyle>
            <a:lvl1pPr marL="0" indent="0">
              <a:buNone/>
              <a:defRPr sz="26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3367CC7-ED09-4F8D-A39A-C5969D33B9F8}"/>
              </a:ext>
            </a:extLst>
          </p:cNvPr>
          <p:cNvSpPr>
            <a:spLocks noGrp="1"/>
          </p:cNvSpPr>
          <p:nvPr>
            <p:ph sz="quarter" idx="4"/>
          </p:nvPr>
        </p:nvSpPr>
        <p:spPr>
          <a:xfrm>
            <a:off x="6409944" y="3594538"/>
            <a:ext cx="4818888" cy="258680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5F92A44F-DE98-4FB5-B474-5DCCDD267A79}"/>
              </a:ext>
            </a:extLst>
          </p:cNvPr>
          <p:cNvSpPr>
            <a:spLocks noGrp="1"/>
          </p:cNvSpPr>
          <p:nvPr>
            <p:ph type="dt" sz="half" idx="10"/>
          </p:nvPr>
        </p:nvSpPr>
        <p:spPr/>
        <p:txBody>
          <a:bodyPr/>
          <a:lstStyle/>
          <a:p>
            <a:pPr algn="r"/>
            <a:fld id="{A37D6D71-8B28-4ED6-B932-04B197003D23}" type="datetimeFigureOut">
              <a:rPr lang="en-US" smtClean="0"/>
              <a:pPr algn="r"/>
              <a:t>12/23/2022</a:t>
            </a:fld>
            <a:endParaRPr lang="en-US" dirty="0"/>
          </a:p>
        </p:txBody>
      </p:sp>
      <p:sp>
        <p:nvSpPr>
          <p:cNvPr id="11" name="Footer Placeholder 10">
            <a:extLst>
              <a:ext uri="{FF2B5EF4-FFF2-40B4-BE49-F238E27FC236}">
                <a16:creationId xmlns:a16="http://schemas.microsoft.com/office/drawing/2014/main" id="{3ACC79DA-A9E4-4E93-93F1-81907A901BBB}"/>
              </a:ext>
            </a:extLst>
          </p:cNvPr>
          <p:cNvSpPr>
            <a:spLocks noGrp="1"/>
          </p:cNvSpPr>
          <p:nvPr>
            <p:ph type="ftr" sz="quarter" idx="11"/>
          </p:nvPr>
        </p:nvSpPr>
        <p:spPr/>
        <p:txBody>
          <a:bodyPr/>
          <a:lstStyle/>
          <a:p>
            <a:endParaRPr lang="en-US" dirty="0">
              <a:solidFill>
                <a:schemeClr val="tx1"/>
              </a:solidFill>
            </a:endParaRPr>
          </a:p>
        </p:txBody>
      </p:sp>
      <p:sp>
        <p:nvSpPr>
          <p:cNvPr id="12" name="Slide Number Placeholder 11">
            <a:extLst>
              <a:ext uri="{FF2B5EF4-FFF2-40B4-BE49-F238E27FC236}">
                <a16:creationId xmlns:a16="http://schemas.microsoft.com/office/drawing/2014/main" id="{404DFE57-AA80-4ED8-AD77-35CC56F3FBC6}"/>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3" name="Title 12">
            <a:extLst>
              <a:ext uri="{FF2B5EF4-FFF2-40B4-BE49-F238E27FC236}">
                <a16:creationId xmlns:a16="http://schemas.microsoft.com/office/drawing/2014/main" id="{FB62259C-ADDF-4293-AD3B-AB2E04A7483B}"/>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30240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C7BA0-DC57-452F-85B7-C979AA690920}"/>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F1C53797-8D72-4774-AC93-EB9FDD650CCD}"/>
              </a:ext>
            </a:extLst>
          </p:cNvPr>
          <p:cNvSpPr>
            <a:spLocks noGrp="1"/>
          </p:cNvSpPr>
          <p:nvPr>
            <p:ph type="dt" sz="half" idx="10"/>
          </p:nvPr>
        </p:nvSpPr>
        <p:spPr/>
        <p:txBody>
          <a:bodyPr/>
          <a:lstStyle/>
          <a:p>
            <a:pPr algn="r"/>
            <a:fld id="{A37D6D71-8B28-4ED6-B932-04B197003D23}" type="datetimeFigureOut">
              <a:rPr lang="en-US" smtClean="0"/>
              <a:pPr algn="r"/>
              <a:t>12/23/2022</a:t>
            </a:fld>
            <a:endParaRPr lang="en-US" dirty="0"/>
          </a:p>
        </p:txBody>
      </p:sp>
      <p:sp>
        <p:nvSpPr>
          <p:cNvPr id="7" name="Footer Placeholder 6">
            <a:extLst>
              <a:ext uri="{FF2B5EF4-FFF2-40B4-BE49-F238E27FC236}">
                <a16:creationId xmlns:a16="http://schemas.microsoft.com/office/drawing/2014/main" id="{9E945AB7-1A32-4516-ABF9-B40958AE2E73}"/>
              </a:ext>
            </a:extLst>
          </p:cNvPr>
          <p:cNvSpPr>
            <a:spLocks noGrp="1"/>
          </p:cNvSpPr>
          <p:nvPr>
            <p:ph type="ftr" sz="quarter" idx="11"/>
          </p:nvPr>
        </p:nvSpPr>
        <p:spPr/>
        <p:txBody>
          <a:bodyPr/>
          <a:lstStyle/>
          <a:p>
            <a:endParaRPr lang="en-US" dirty="0">
              <a:solidFill>
                <a:schemeClr val="tx1"/>
              </a:solidFill>
            </a:endParaRPr>
          </a:p>
        </p:txBody>
      </p:sp>
      <p:sp>
        <p:nvSpPr>
          <p:cNvPr id="8" name="Slide Number Placeholder 7">
            <a:extLst>
              <a:ext uri="{FF2B5EF4-FFF2-40B4-BE49-F238E27FC236}">
                <a16:creationId xmlns:a16="http://schemas.microsoft.com/office/drawing/2014/main" id="{B22923C3-1D67-4089-A6B1-9A10315E807F}"/>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2310621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FC0A8DC1-14F6-453B-A724-D6493F063F83}"/>
              </a:ext>
            </a:extLst>
          </p:cNvPr>
          <p:cNvSpPr>
            <a:spLocks noGrp="1"/>
          </p:cNvSpPr>
          <p:nvPr>
            <p:ph type="dt" sz="half" idx="10"/>
          </p:nvPr>
        </p:nvSpPr>
        <p:spPr/>
        <p:txBody>
          <a:bodyPr/>
          <a:lstStyle/>
          <a:p>
            <a:pPr algn="r"/>
            <a:fld id="{A37D6D71-8B28-4ED6-B932-04B197003D23}" type="datetimeFigureOut">
              <a:rPr lang="en-US" smtClean="0"/>
              <a:pPr algn="r"/>
              <a:t>12/23/2022</a:t>
            </a:fld>
            <a:endParaRPr lang="en-US" dirty="0"/>
          </a:p>
        </p:txBody>
      </p:sp>
      <p:sp>
        <p:nvSpPr>
          <p:cNvPr id="6" name="Footer Placeholder 5">
            <a:extLst>
              <a:ext uri="{FF2B5EF4-FFF2-40B4-BE49-F238E27FC236}">
                <a16:creationId xmlns:a16="http://schemas.microsoft.com/office/drawing/2014/main" id="{66E63FF0-1A91-4698-B12A-112D05373593}"/>
              </a:ext>
            </a:extLst>
          </p:cNvPr>
          <p:cNvSpPr>
            <a:spLocks noGrp="1"/>
          </p:cNvSpPr>
          <p:nvPr>
            <p:ph type="ftr" sz="quarter" idx="11"/>
          </p:nvPr>
        </p:nvSpPr>
        <p:spPr/>
        <p:txBody>
          <a:bodyPr/>
          <a:lstStyle/>
          <a:p>
            <a:endParaRPr lang="en-US" dirty="0">
              <a:solidFill>
                <a:schemeClr val="tx1"/>
              </a:solidFill>
            </a:endParaRPr>
          </a:p>
        </p:txBody>
      </p:sp>
      <p:sp>
        <p:nvSpPr>
          <p:cNvPr id="7" name="Slide Number Placeholder 6">
            <a:extLst>
              <a:ext uri="{FF2B5EF4-FFF2-40B4-BE49-F238E27FC236}">
                <a16:creationId xmlns:a16="http://schemas.microsoft.com/office/drawing/2014/main" id="{1E066D53-44B3-4F04-93FD-9756A60139F9}"/>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9876362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83A0FE-F7E3-433E-9A29-D778690D223A}"/>
              </a:ext>
            </a:extLst>
          </p:cNvPr>
          <p:cNvSpPr>
            <a:spLocks noGrp="1"/>
          </p:cNvSpPr>
          <p:nvPr>
            <p:ph idx="1"/>
          </p:nvPr>
        </p:nvSpPr>
        <p:spPr>
          <a:xfrm>
            <a:off x="5183188" y="2591850"/>
            <a:ext cx="6045644" cy="359359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794B15D-55F5-4208-AF40-41CAFEB56F4C}"/>
              </a:ext>
            </a:extLst>
          </p:cNvPr>
          <p:cNvSpPr>
            <a:spLocks noGrp="1"/>
          </p:cNvSpPr>
          <p:nvPr>
            <p:ph type="body" sz="half" idx="2"/>
          </p:nvPr>
        </p:nvSpPr>
        <p:spPr>
          <a:xfrm>
            <a:off x="960120" y="2591850"/>
            <a:ext cx="3811905" cy="3277137"/>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E8A46CE7-2F0F-4C85-B633-B9FCB8347AE7}"/>
              </a:ext>
            </a:extLst>
          </p:cNvPr>
          <p:cNvSpPr>
            <a:spLocks noGrp="1"/>
          </p:cNvSpPr>
          <p:nvPr>
            <p:ph type="dt" sz="half" idx="10"/>
          </p:nvPr>
        </p:nvSpPr>
        <p:spPr/>
        <p:txBody>
          <a:bodyPr/>
          <a:lstStyle/>
          <a:p>
            <a:pPr algn="r"/>
            <a:fld id="{A37D6D71-8B28-4ED6-B932-04B197003D23}" type="datetimeFigureOut">
              <a:rPr lang="en-US" smtClean="0"/>
              <a:pPr algn="r"/>
              <a:t>12/23/2022</a:t>
            </a:fld>
            <a:endParaRPr lang="en-US" dirty="0"/>
          </a:p>
        </p:txBody>
      </p:sp>
      <p:sp>
        <p:nvSpPr>
          <p:cNvPr id="9" name="Footer Placeholder 8">
            <a:extLst>
              <a:ext uri="{FF2B5EF4-FFF2-40B4-BE49-F238E27FC236}">
                <a16:creationId xmlns:a16="http://schemas.microsoft.com/office/drawing/2014/main" id="{D0900919-3A73-4918-9D97-8DBE7ABB7A19}"/>
              </a:ext>
            </a:extLst>
          </p:cNvPr>
          <p:cNvSpPr>
            <a:spLocks noGrp="1"/>
          </p:cNvSpPr>
          <p:nvPr>
            <p:ph type="ftr" sz="quarter" idx="11"/>
          </p:nvPr>
        </p:nvSpPr>
        <p:spPr/>
        <p:txBody>
          <a:bodyPr/>
          <a:lstStyle/>
          <a:p>
            <a:endParaRPr lang="en-US" dirty="0">
              <a:solidFill>
                <a:schemeClr val="tx1"/>
              </a:solidFill>
            </a:endParaRPr>
          </a:p>
        </p:txBody>
      </p:sp>
      <p:sp>
        <p:nvSpPr>
          <p:cNvPr id="10" name="Slide Number Placeholder 9">
            <a:extLst>
              <a:ext uri="{FF2B5EF4-FFF2-40B4-BE49-F238E27FC236}">
                <a16:creationId xmlns:a16="http://schemas.microsoft.com/office/drawing/2014/main" id="{08BC1001-E44E-4A9A-9E60-2E319A844F65}"/>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11" name="Title 10">
            <a:extLst>
              <a:ext uri="{FF2B5EF4-FFF2-40B4-BE49-F238E27FC236}">
                <a16:creationId xmlns:a16="http://schemas.microsoft.com/office/drawing/2014/main" id="{A125AC31-022C-40AA-B65C-C9AC48395A6E}"/>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111461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A797A575-703F-410E-9A84-F9B578FEAE80}"/>
              </a:ext>
            </a:extLst>
          </p:cNvPr>
          <p:cNvSpPr>
            <a:spLocks noGrp="1"/>
          </p:cNvSpPr>
          <p:nvPr>
            <p:ph type="pic" idx="1"/>
          </p:nvPr>
        </p:nvSpPr>
        <p:spPr>
          <a:xfrm>
            <a:off x="0" y="2267712"/>
            <a:ext cx="6571469" cy="4590288"/>
          </a:xfrm>
          <a:solidFill>
            <a:schemeClr val="bg1">
              <a:lumMod val="85000"/>
            </a:schemeClr>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1518B509-934D-400A-A922-45B61AC6EDD8}"/>
              </a:ext>
            </a:extLst>
          </p:cNvPr>
          <p:cNvSpPr>
            <a:spLocks noGrp="1"/>
          </p:cNvSpPr>
          <p:nvPr>
            <p:ph type="body" sz="half" idx="2"/>
          </p:nvPr>
        </p:nvSpPr>
        <p:spPr>
          <a:xfrm>
            <a:off x="7235971" y="2587752"/>
            <a:ext cx="3992856" cy="3593592"/>
          </a:xfrm>
        </p:spPr>
        <p:txBody>
          <a:bodyPr anchor="ct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99813C51-6954-4F3A-A043-D1BCC8B50F83}"/>
              </a:ext>
            </a:extLst>
          </p:cNvPr>
          <p:cNvSpPr>
            <a:spLocks noGrp="1"/>
          </p:cNvSpPr>
          <p:nvPr>
            <p:ph type="dt" sz="half" idx="10"/>
          </p:nvPr>
        </p:nvSpPr>
        <p:spPr/>
        <p:txBody>
          <a:bodyPr/>
          <a:lstStyle/>
          <a:p>
            <a:pPr algn="r"/>
            <a:fld id="{A37D6D71-8B28-4ED6-B932-04B197003D23}" type="datetimeFigureOut">
              <a:rPr lang="en-US" smtClean="0"/>
              <a:pPr algn="r"/>
              <a:t>12/23/2022</a:t>
            </a:fld>
            <a:endParaRPr lang="en-US" dirty="0"/>
          </a:p>
        </p:txBody>
      </p:sp>
      <p:sp>
        <p:nvSpPr>
          <p:cNvPr id="9" name="Footer Placeholder 8">
            <a:extLst>
              <a:ext uri="{FF2B5EF4-FFF2-40B4-BE49-F238E27FC236}">
                <a16:creationId xmlns:a16="http://schemas.microsoft.com/office/drawing/2014/main" id="{C0AC32FB-49A3-40E4-9D24-177597043627}"/>
              </a:ext>
            </a:extLst>
          </p:cNvPr>
          <p:cNvSpPr>
            <a:spLocks noGrp="1"/>
          </p:cNvSpPr>
          <p:nvPr>
            <p:ph type="ftr" sz="quarter" idx="11"/>
          </p:nvPr>
        </p:nvSpPr>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effectLst>
                <a:outerShdw blurRad="50800" dist="38100" dir="2700000" algn="tl" rotWithShape="0">
                  <a:prstClr val="black">
                    <a:alpha val="43000"/>
                  </a:prstClr>
                </a:outerShdw>
              </a:effectLst>
            </a:endParaRPr>
          </a:p>
        </p:txBody>
      </p:sp>
      <p:sp>
        <p:nvSpPr>
          <p:cNvPr id="10" name="Slide Number Placeholder 9">
            <a:extLst>
              <a:ext uri="{FF2B5EF4-FFF2-40B4-BE49-F238E27FC236}">
                <a16:creationId xmlns:a16="http://schemas.microsoft.com/office/drawing/2014/main" id="{EC93F5E6-DAE6-447B-8038-5F4C9A799F57}"/>
              </a:ext>
            </a:extLst>
          </p:cNvPr>
          <p:cNvSpPr>
            <a:spLocks noGrp="1"/>
          </p:cNvSpPr>
          <p:nvPr>
            <p:ph type="sldNum" sz="quarter" idx="12"/>
          </p:nvPr>
        </p:nvSpPr>
        <p:spPr/>
        <p:txBody>
          <a:bodyPr/>
          <a:lstStyle/>
          <a:p>
            <a:pPr algn="l"/>
            <a:fld id="{F97E8200-1950-409B-82E7-99938E7AE355}" type="slidenum">
              <a:rPr lang="en-US" smtClean="0"/>
              <a:pPr algn="l"/>
              <a:t>‹#›</a:t>
            </a:fld>
            <a:endParaRPr lang="en-US" dirty="0"/>
          </a:p>
        </p:txBody>
      </p:sp>
      <p:sp>
        <p:nvSpPr>
          <p:cNvPr id="2" name="Title 1">
            <a:extLst>
              <a:ext uri="{FF2B5EF4-FFF2-40B4-BE49-F238E27FC236}">
                <a16:creationId xmlns:a16="http://schemas.microsoft.com/office/drawing/2014/main" id="{9BFF97FB-514D-4FE8-A9A4-E9A111A56ED4}"/>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88376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D153959-30FA-4987-A094-7243641F474B}"/>
              </a:ext>
            </a:extLst>
          </p:cNvPr>
          <p:cNvSpPr/>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50216229-A6DB-436A-B327-667E80F0A563}"/>
              </a:ext>
            </a:extLst>
          </p:cNvPr>
          <p:cNvSpPr>
            <a:spLocks noGrp="1"/>
          </p:cNvSpPr>
          <p:nvPr>
            <p:ph type="title"/>
          </p:nvPr>
        </p:nvSpPr>
        <p:spPr>
          <a:xfrm>
            <a:off x="960120" y="317814"/>
            <a:ext cx="10268712" cy="170078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B2B351D-270D-480D-8AF5-6A213ED2B3FB}"/>
              </a:ext>
            </a:extLst>
          </p:cNvPr>
          <p:cNvSpPr>
            <a:spLocks noGrp="1"/>
          </p:cNvSpPr>
          <p:nvPr>
            <p:ph type="body" idx="1"/>
          </p:nvPr>
        </p:nvSpPr>
        <p:spPr>
          <a:xfrm>
            <a:off x="960120" y="2587752"/>
            <a:ext cx="10268712" cy="35935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1EB0E73-3310-4A8F-BB4A-7A6A99121A61}"/>
              </a:ext>
            </a:extLst>
          </p:cNvPr>
          <p:cNvSpPr>
            <a:spLocks noGrp="1"/>
          </p:cNvSpPr>
          <p:nvPr>
            <p:ph type="dt" sz="half" idx="2"/>
          </p:nvPr>
        </p:nvSpPr>
        <p:spPr>
          <a:xfrm>
            <a:off x="6903720" y="6356350"/>
            <a:ext cx="3236976" cy="365125"/>
          </a:xfrm>
          <a:prstGeom prst="rect">
            <a:avLst/>
          </a:prstGeom>
        </p:spPr>
        <p:txBody>
          <a:bodyPr vert="horz" lIns="91440" tIns="45720" rIns="91440" bIns="45720" rtlCol="0" anchor="ctr"/>
          <a:lstStyle>
            <a:lvl1pPr algn="just">
              <a:defRPr sz="1200" spc="50" baseline="0">
                <a:solidFill>
                  <a:schemeClr val="tx1"/>
                </a:solidFill>
              </a:defRPr>
            </a:lvl1pPr>
          </a:lstStyle>
          <a:p>
            <a:pPr algn="r"/>
            <a:fld id="{A37D6D71-8B28-4ED6-B932-04B197003D23}" type="datetimeFigureOut">
              <a:rPr lang="en-US" smtClean="0"/>
              <a:pPr algn="r"/>
              <a:t>12/23/2022</a:t>
            </a:fld>
            <a:endParaRPr lang="en-US" spc="50" dirty="0"/>
          </a:p>
        </p:txBody>
      </p:sp>
      <p:sp>
        <p:nvSpPr>
          <p:cNvPr id="5" name="Footer Placeholder 4">
            <a:extLst>
              <a:ext uri="{FF2B5EF4-FFF2-40B4-BE49-F238E27FC236}">
                <a16:creationId xmlns:a16="http://schemas.microsoft.com/office/drawing/2014/main" id="{1381C4C0-515B-4404-A780-C31E7DFE54A4}"/>
              </a:ext>
            </a:extLst>
          </p:cNvPr>
          <p:cNvSpPr>
            <a:spLocks noGrp="1"/>
          </p:cNvSpPr>
          <p:nvPr>
            <p:ph type="ftr" sz="quarter" idx="3"/>
          </p:nvPr>
        </p:nvSpPr>
        <p:spPr>
          <a:xfrm>
            <a:off x="960120" y="6356350"/>
            <a:ext cx="5504688" cy="365125"/>
          </a:xfrm>
          <a:prstGeom prst="rect">
            <a:avLst/>
          </a:prstGeom>
        </p:spPr>
        <p:txBody>
          <a:bodyPr vert="horz" lIns="91440" tIns="45720" rIns="91440" bIns="45720" rtlCol="0" anchor="ctr"/>
          <a:lstStyle>
            <a:lvl1pPr algn="l">
              <a:defRPr sz="1100" cap="all" spc="50" baseline="0">
                <a:solidFill>
                  <a:schemeClr val="tx1"/>
                </a:solidFill>
              </a:defRPr>
            </a:lvl1pPr>
          </a:lstStyle>
          <a:p>
            <a:endParaRPr lang="en-US" spc="50" dirty="0"/>
          </a:p>
        </p:txBody>
      </p:sp>
      <p:sp>
        <p:nvSpPr>
          <p:cNvPr id="6" name="Slide Number Placeholder 5">
            <a:extLst>
              <a:ext uri="{FF2B5EF4-FFF2-40B4-BE49-F238E27FC236}">
                <a16:creationId xmlns:a16="http://schemas.microsoft.com/office/drawing/2014/main" id="{944C30C7-F013-428C-A6F7-A8CCCD14CEF4}"/>
              </a:ext>
            </a:extLst>
          </p:cNvPr>
          <p:cNvSpPr>
            <a:spLocks noGrp="1"/>
          </p:cNvSpPr>
          <p:nvPr>
            <p:ph type="sldNum" sz="quarter" idx="4"/>
          </p:nvPr>
        </p:nvSpPr>
        <p:spPr>
          <a:xfrm>
            <a:off x="10296144" y="6356350"/>
            <a:ext cx="932688" cy="365125"/>
          </a:xfrm>
          <a:prstGeom prst="rect">
            <a:avLst/>
          </a:prstGeom>
        </p:spPr>
        <p:txBody>
          <a:bodyPr vert="horz" lIns="91440" tIns="45720" rIns="91440" bIns="45720" rtlCol="0" anchor="ctr"/>
          <a:lstStyle>
            <a:lvl1pPr algn="r">
              <a:defRPr sz="1200">
                <a:solidFill>
                  <a:schemeClr val="tx1"/>
                </a:solidFill>
              </a:defRPr>
            </a:lvl1pPr>
          </a:lstStyle>
          <a:p>
            <a:pPr algn="l"/>
            <a:fld id="{F97E8200-1950-409B-82E7-99938E7AE355}" type="slidenum">
              <a:rPr lang="en-US" smtClean="0"/>
              <a:pPr algn="l"/>
              <a:t>‹#›</a:t>
            </a:fld>
            <a:endParaRPr lang="en-US" dirty="0"/>
          </a:p>
        </p:txBody>
      </p:sp>
    </p:spTree>
    <p:extLst>
      <p:ext uri="{BB962C8B-B14F-4D97-AF65-F5344CB8AC3E}">
        <p14:creationId xmlns:p14="http://schemas.microsoft.com/office/powerpoint/2010/main" val="3444773645"/>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1" r:id="rId6"/>
    <p:sldLayoutId id="2147483687" r:id="rId7"/>
    <p:sldLayoutId id="2147483688" r:id="rId8"/>
    <p:sldLayoutId id="2147483689" r:id="rId9"/>
    <p:sldLayoutId id="2147483690" r:id="rId10"/>
    <p:sldLayoutId id="2147483692" r:id="rId11"/>
  </p:sldLayoutIdLst>
  <p:txStyles>
    <p:titleStyle>
      <a:lvl1pPr algn="l" defTabSz="914400" rtl="0" eaLnBrk="1" latinLnBrk="0" hangingPunct="1">
        <a:lnSpc>
          <a:spcPct val="90000"/>
        </a:lnSpc>
        <a:spcBef>
          <a:spcPct val="0"/>
        </a:spcBef>
        <a:buNone/>
        <a:defRPr sz="6600" kern="1200" cap="all" spc="120" baseline="0">
          <a:solidFill>
            <a:schemeClr val="bg1"/>
          </a:solidFill>
          <a:latin typeface="+mj-lt"/>
          <a:ea typeface="+mj-ea"/>
          <a:cs typeface="+mj-cs"/>
        </a:defRPr>
      </a:lvl1pPr>
    </p:titleStyle>
    <p:bodyStyle>
      <a:lvl1pPr marL="0" indent="0" algn="l" defTabSz="914400" rtl="0" eaLnBrk="1" latinLnBrk="0" hangingPunct="1">
        <a:lnSpc>
          <a:spcPct val="101000"/>
        </a:lnSpc>
        <a:spcBef>
          <a:spcPts val="700"/>
        </a:spcBef>
        <a:spcAft>
          <a:spcPts val="700"/>
        </a:spcAft>
        <a:buFont typeface="Arial" panose="020B0604020202020204" pitchFamily="34" charset="0"/>
        <a:buNone/>
        <a:defRPr sz="2600" kern="1200" spc="50" baseline="0">
          <a:solidFill>
            <a:schemeClr val="tx1"/>
          </a:solidFill>
          <a:latin typeface="+mn-lt"/>
          <a:ea typeface="+mn-ea"/>
          <a:cs typeface="+mn-cs"/>
        </a:defRPr>
      </a:lvl1pPr>
      <a:lvl2pPr marL="274320" indent="-274320" algn="l" defTabSz="914400" rtl="0" eaLnBrk="1" latinLnBrk="0" hangingPunct="1">
        <a:lnSpc>
          <a:spcPct val="101000"/>
        </a:lnSpc>
        <a:spcBef>
          <a:spcPts val="400"/>
        </a:spcBef>
        <a:spcAft>
          <a:spcPts val="400"/>
        </a:spcAft>
        <a:buClrTx/>
        <a:buFont typeface="Wingdings" panose="05000000000000000000" pitchFamily="2" charset="2"/>
        <a:buChar char="§"/>
        <a:defRPr sz="2300" kern="1200" spc="50" baseline="0">
          <a:solidFill>
            <a:schemeClr val="tx1"/>
          </a:solidFill>
          <a:latin typeface="+mn-lt"/>
          <a:ea typeface="+mn-ea"/>
          <a:cs typeface="+mn-cs"/>
        </a:defRPr>
      </a:lvl2pPr>
      <a:lvl3pPr marL="27432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3pPr>
      <a:lvl4pPr marL="594360" indent="-274320" algn="l" defTabSz="914400" rtl="0" eaLnBrk="1" latinLnBrk="0" hangingPunct="1">
        <a:lnSpc>
          <a:spcPct val="101000"/>
        </a:lnSpc>
        <a:spcBef>
          <a:spcPts val="400"/>
        </a:spcBef>
        <a:spcAft>
          <a:spcPts val="400"/>
        </a:spcAft>
        <a:buClrTx/>
        <a:buFont typeface="Wingdings" panose="05000000000000000000" pitchFamily="2" charset="2"/>
        <a:buChar char="§"/>
        <a:defRPr sz="1800" kern="1200" spc="50" baseline="0">
          <a:solidFill>
            <a:schemeClr val="tx1"/>
          </a:solidFill>
          <a:latin typeface="+mn-lt"/>
          <a:ea typeface="+mn-ea"/>
          <a:cs typeface="+mn-cs"/>
        </a:defRPr>
      </a:lvl4pPr>
      <a:lvl5pPr marL="594360" indent="0" algn="l" defTabSz="914400" rtl="0" eaLnBrk="1" latinLnBrk="0" hangingPunct="1">
        <a:lnSpc>
          <a:spcPct val="101000"/>
        </a:lnSpc>
        <a:spcBef>
          <a:spcPts val="400"/>
        </a:spcBef>
        <a:spcAft>
          <a:spcPts val="400"/>
        </a:spcAft>
        <a:buFont typeface="Arial" panose="020B0604020202020204" pitchFamily="34" charset="0"/>
        <a:buNone/>
        <a:defRPr sz="1800" b="1" kern="1200" spc="5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D153959-30FA-4987-A094-7243641F4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2649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278C7AED-7E9E-4FC2-5193-ADF4CB537B5D}"/>
              </a:ext>
            </a:extLst>
          </p:cNvPr>
          <p:cNvSpPr>
            <a:spLocks noGrp="1"/>
          </p:cNvSpPr>
          <p:nvPr>
            <p:ph type="ctrTitle"/>
          </p:nvPr>
        </p:nvSpPr>
        <p:spPr>
          <a:xfrm>
            <a:off x="960120" y="317814"/>
            <a:ext cx="10268712" cy="1700784"/>
          </a:xfrm>
        </p:spPr>
        <p:txBody>
          <a:bodyPr vert="horz" lIns="91440" tIns="45720" rIns="91440" bIns="45720" rtlCol="0" anchor="ctr">
            <a:normAutofit/>
          </a:bodyPr>
          <a:lstStyle/>
          <a:p>
            <a:pPr algn="l"/>
            <a:r>
              <a:rPr lang="en-US" sz="6600" b="1" kern="1200" cap="all" spc="120" baseline="0" dirty="0">
                <a:solidFill>
                  <a:schemeClr val="bg1"/>
                </a:solidFill>
                <a:latin typeface="+mj-lt"/>
                <a:ea typeface="+mj-ea"/>
                <a:cs typeface="+mj-cs"/>
              </a:rPr>
              <a:t>Η </a:t>
            </a:r>
            <a:r>
              <a:rPr lang="en-US" sz="6600" b="1" kern="1200" cap="all" spc="120" baseline="0" dirty="0" err="1">
                <a:solidFill>
                  <a:schemeClr val="bg1"/>
                </a:solidFill>
                <a:latin typeface="+mj-lt"/>
                <a:ea typeface="+mj-ea"/>
                <a:cs typeface="+mj-cs"/>
              </a:rPr>
              <a:t>δι</a:t>
            </a:r>
            <a:r>
              <a:rPr lang="en-US" sz="6600" b="1" kern="1200" cap="all" spc="120" baseline="0" dirty="0">
                <a:solidFill>
                  <a:schemeClr val="bg1"/>
                </a:solidFill>
                <a:latin typeface="+mj-lt"/>
                <a:ea typeface="+mj-ea"/>
                <a:cs typeface="+mj-cs"/>
              </a:rPr>
              <a:t>α</a:t>
            </a:r>
            <a:r>
              <a:rPr lang="el-GR" sz="6600" b="1" kern="1200" cap="all" spc="120" baseline="0" dirty="0">
                <a:solidFill>
                  <a:schemeClr val="bg1"/>
                </a:solidFill>
                <a:latin typeface="+mj-lt"/>
                <a:ea typeface="+mj-ea"/>
                <a:cs typeface="+mj-cs"/>
              </a:rPr>
              <a:t>ΧΕΙ</a:t>
            </a:r>
            <a:r>
              <a:rPr lang="en-US" sz="6600" b="1" kern="1200" cap="all" spc="120" baseline="0" dirty="0" err="1">
                <a:solidFill>
                  <a:schemeClr val="bg1"/>
                </a:solidFill>
                <a:latin typeface="+mj-lt"/>
                <a:ea typeface="+mj-ea"/>
                <a:cs typeface="+mj-cs"/>
              </a:rPr>
              <a:t>ριση</a:t>
            </a:r>
            <a:r>
              <a:rPr lang="en-US" sz="6600" b="1" kern="1200" cap="all" spc="120" baseline="0" dirty="0">
                <a:solidFill>
                  <a:schemeClr val="bg1"/>
                </a:solidFill>
                <a:latin typeface="+mj-lt"/>
                <a:ea typeface="+mj-ea"/>
                <a:cs typeface="+mj-cs"/>
              </a:rPr>
              <a:t> του π</a:t>
            </a:r>
            <a:r>
              <a:rPr lang="el-GR" sz="6600" b="1" kern="1200" cap="all" spc="120" baseline="0" dirty="0">
                <a:solidFill>
                  <a:schemeClr val="bg1"/>
                </a:solidFill>
                <a:latin typeface="+mj-lt"/>
                <a:ea typeface="+mj-ea"/>
                <a:cs typeface="+mj-cs"/>
              </a:rPr>
              <a:t>Ε</a:t>
            </a:r>
            <a:r>
              <a:rPr lang="en-US" sz="6600" b="1" kern="1200" cap="all" spc="120" baseline="0" dirty="0" err="1">
                <a:solidFill>
                  <a:schemeClr val="bg1"/>
                </a:solidFill>
                <a:latin typeface="+mj-lt"/>
                <a:ea typeface="+mj-ea"/>
                <a:cs typeface="+mj-cs"/>
              </a:rPr>
              <a:t>νθους</a:t>
            </a:r>
            <a:endParaRPr lang="en-US" sz="6600" b="1" kern="1200" cap="all" spc="120" baseline="0" dirty="0">
              <a:solidFill>
                <a:schemeClr val="bg1"/>
              </a:solidFill>
              <a:latin typeface="+mj-lt"/>
              <a:ea typeface="+mj-ea"/>
              <a:cs typeface="+mj-cs"/>
            </a:endParaRPr>
          </a:p>
        </p:txBody>
      </p:sp>
      <p:sp>
        <p:nvSpPr>
          <p:cNvPr id="13" name="Rectangle 12">
            <a:extLst>
              <a:ext uri="{FF2B5EF4-FFF2-40B4-BE49-F238E27FC236}">
                <a16:creationId xmlns:a16="http://schemas.microsoft.com/office/drawing/2014/main" id="{27248369-464E-49D1-91FC-BC34A50A6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264989"/>
            <a:ext cx="12188952" cy="39521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35B10262-369C-E1A4-3D50-0D150BB5C708}"/>
              </a:ext>
            </a:extLst>
          </p:cNvPr>
          <p:cNvPicPr>
            <a:picLocks noChangeAspect="1"/>
          </p:cNvPicPr>
          <p:nvPr/>
        </p:nvPicPr>
        <p:blipFill rotWithShape="1">
          <a:blip r:embed="rId2"/>
          <a:srcRect l="12141" r="10445"/>
          <a:stretch/>
        </p:blipFill>
        <p:spPr>
          <a:xfrm>
            <a:off x="-3048" y="2264988"/>
            <a:ext cx="4370832" cy="3952189"/>
          </a:xfrm>
          <a:prstGeom prst="rect">
            <a:avLst/>
          </a:prstGeom>
        </p:spPr>
      </p:pic>
      <p:sp>
        <p:nvSpPr>
          <p:cNvPr id="3" name="Υπότιτλος 2">
            <a:extLst>
              <a:ext uri="{FF2B5EF4-FFF2-40B4-BE49-F238E27FC236}">
                <a16:creationId xmlns:a16="http://schemas.microsoft.com/office/drawing/2014/main" id="{0D868D31-C705-A44C-DC1C-4C2091AC2DAA}"/>
              </a:ext>
            </a:extLst>
          </p:cNvPr>
          <p:cNvSpPr>
            <a:spLocks noGrp="1"/>
          </p:cNvSpPr>
          <p:nvPr>
            <p:ph type="subTitle" idx="1"/>
          </p:nvPr>
        </p:nvSpPr>
        <p:spPr>
          <a:xfrm>
            <a:off x="6499123" y="3942735"/>
            <a:ext cx="4729264" cy="1962765"/>
          </a:xfrm>
        </p:spPr>
        <p:txBody>
          <a:bodyPr vert="horz" lIns="91440" tIns="45720" rIns="91440" bIns="45720" rtlCol="0" anchor="ctr">
            <a:normAutofit fontScale="70000" lnSpcReduction="20000"/>
          </a:bodyPr>
          <a:lstStyle/>
          <a:p>
            <a:pPr algn="l"/>
            <a:r>
              <a:rPr lang="en-US" sz="3300" dirty="0" err="1">
                <a:solidFill>
                  <a:schemeClr val="tx1"/>
                </a:solidFill>
              </a:rPr>
              <a:t>Ενότητ</a:t>
            </a:r>
            <a:r>
              <a:rPr lang="en-US" sz="3300" dirty="0">
                <a:solidFill>
                  <a:schemeClr val="tx1"/>
                </a:solidFill>
              </a:rPr>
              <a:t>α 9</a:t>
            </a:r>
          </a:p>
          <a:p>
            <a:pPr algn="l"/>
            <a:r>
              <a:rPr lang="en-US" sz="3300" dirty="0" err="1">
                <a:solidFill>
                  <a:schemeClr val="tx1"/>
                </a:solidFill>
              </a:rPr>
              <a:t>Μάθημ</a:t>
            </a:r>
            <a:r>
              <a:rPr lang="en-US" sz="3300" dirty="0">
                <a:solidFill>
                  <a:schemeClr val="tx1"/>
                </a:solidFill>
              </a:rPr>
              <a:t>α: Ψυχολογία της Υγείας</a:t>
            </a:r>
          </a:p>
          <a:p>
            <a:pPr algn="l"/>
            <a:r>
              <a:rPr lang="en-US" sz="3300" dirty="0" err="1">
                <a:solidFill>
                  <a:schemeClr val="tx1"/>
                </a:solidFill>
              </a:rPr>
              <a:t>Διδάσκουσ</a:t>
            </a:r>
            <a:r>
              <a:rPr lang="en-US" sz="3300" dirty="0">
                <a:solidFill>
                  <a:schemeClr val="tx1"/>
                </a:solidFill>
              </a:rPr>
              <a:t>α: Δρ. Μα</a:t>
            </a:r>
            <a:r>
              <a:rPr lang="en-US" sz="3300" dirty="0" err="1">
                <a:solidFill>
                  <a:schemeClr val="tx1"/>
                </a:solidFill>
              </a:rPr>
              <a:t>ρί</a:t>
            </a:r>
            <a:r>
              <a:rPr lang="en-US" sz="3300" dirty="0">
                <a:solidFill>
                  <a:schemeClr val="tx1"/>
                </a:solidFill>
              </a:rPr>
              <a:t>α Κάλφα</a:t>
            </a:r>
          </a:p>
          <a:p>
            <a:pPr algn="l"/>
            <a:r>
              <a:rPr lang="en-US" sz="3300" dirty="0">
                <a:solidFill>
                  <a:schemeClr val="tx1"/>
                </a:solidFill>
              </a:rPr>
              <a:t>2022-2023</a:t>
            </a:r>
          </a:p>
          <a:p>
            <a:pPr algn="l"/>
            <a:endParaRPr lang="en-US" sz="3300" dirty="0">
              <a:solidFill>
                <a:schemeClr val="tx1"/>
              </a:solidFill>
            </a:endParaRPr>
          </a:p>
        </p:txBody>
      </p:sp>
    </p:spTree>
    <p:extLst>
      <p:ext uri="{BB962C8B-B14F-4D97-AF65-F5344CB8AC3E}">
        <p14:creationId xmlns:p14="http://schemas.microsoft.com/office/powerpoint/2010/main" val="4228149735"/>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C58CF8-F6E5-D1D7-2577-AF7EF8D37904}"/>
              </a:ext>
            </a:extLst>
          </p:cNvPr>
          <p:cNvSpPr>
            <a:spLocks noGrp="1"/>
          </p:cNvSpPr>
          <p:nvPr>
            <p:ph type="title"/>
          </p:nvPr>
        </p:nvSpPr>
        <p:spPr/>
        <p:txBody>
          <a:bodyPr>
            <a:normAutofit/>
          </a:bodyPr>
          <a:lstStyle/>
          <a:p>
            <a:r>
              <a:rPr lang="el-GR" sz="3200" dirty="0"/>
              <a:t>ΠΡΟΣΑΡΜΟΓΗ ΣΤΟ ΠΕΡΙΒΑΛΛΟΝ (ΟΠΟΥ ΔΙΕΜΕΝΕ ΤΟ ΑΤΟΜΟ ΠΟΥ ΛΕΙΠΕΙ)</a:t>
            </a:r>
          </a:p>
        </p:txBody>
      </p:sp>
      <p:sp>
        <p:nvSpPr>
          <p:cNvPr id="3" name="Θέση περιεχομένου 2">
            <a:extLst>
              <a:ext uri="{FF2B5EF4-FFF2-40B4-BE49-F238E27FC236}">
                <a16:creationId xmlns:a16="http://schemas.microsoft.com/office/drawing/2014/main" id="{FCDD6050-FE73-E141-B7A6-6A655CFA4769}"/>
              </a:ext>
            </a:extLst>
          </p:cNvPr>
          <p:cNvSpPr>
            <a:spLocks noGrp="1"/>
          </p:cNvSpPr>
          <p:nvPr>
            <p:ph idx="1"/>
          </p:nvPr>
        </p:nvSpPr>
        <p:spPr/>
        <p:txBody>
          <a:bodyPr>
            <a:normAutofit lnSpcReduction="10000"/>
          </a:bodyPr>
          <a:lstStyle/>
          <a:p>
            <a:r>
              <a:rPr lang="el-GR" dirty="0"/>
              <a:t>Η φύση της προσαρμογής αυτής καθορίζεται από τις σχέσεις και τους ρόλους που είχε ο νεκρός γονιός στη ζωή του παιδιού, καθώς και στη ζωή της οικογένειας. Οι αλλαγές που προκύπτουν επηρεάζουν κατά πολύ το συναισθηματικό κόσμο του παιδιού και δημιουργούν σημαντικές αλλαγές στις οποίες το παιδί πρέπει να προσαρμοστεί. Για τα παιδιά, η προσαρμογή αυτή συνεχίζεται με το πέρασμα του χρόνου. Καθώς ωριμάζουν και φθάνουν στην εφηβεία, συνειδητοποιούν με νέους τρόπους τι έχει χαθεί με το θάνατο του γονιού.</a:t>
            </a:r>
          </a:p>
        </p:txBody>
      </p:sp>
    </p:spTree>
    <p:extLst>
      <p:ext uri="{BB962C8B-B14F-4D97-AF65-F5344CB8AC3E}">
        <p14:creationId xmlns:p14="http://schemas.microsoft.com/office/powerpoint/2010/main" val="35769801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E00BDE1-41FC-2808-F8A6-99B9AA9F9F7E}"/>
              </a:ext>
            </a:extLst>
          </p:cNvPr>
          <p:cNvSpPr>
            <a:spLocks noGrp="1"/>
          </p:cNvSpPr>
          <p:nvPr>
            <p:ph type="title"/>
          </p:nvPr>
        </p:nvSpPr>
        <p:spPr/>
        <p:txBody>
          <a:bodyPr>
            <a:normAutofit/>
          </a:bodyPr>
          <a:lstStyle/>
          <a:p>
            <a:r>
              <a:rPr lang="el-GR" sz="3200" dirty="0" err="1"/>
              <a:t>ενΘυμηση</a:t>
            </a:r>
            <a:r>
              <a:rPr lang="el-GR" sz="3200" dirty="0"/>
              <a:t> </a:t>
            </a:r>
            <a:r>
              <a:rPr lang="el-GR" sz="3200" dirty="0" err="1"/>
              <a:t>προσωπου</a:t>
            </a:r>
            <a:endParaRPr lang="el-GR" sz="3200" dirty="0"/>
          </a:p>
        </p:txBody>
      </p:sp>
      <p:sp>
        <p:nvSpPr>
          <p:cNvPr id="3" name="Θέση περιεχομένου 2">
            <a:extLst>
              <a:ext uri="{FF2B5EF4-FFF2-40B4-BE49-F238E27FC236}">
                <a16:creationId xmlns:a16="http://schemas.microsoft.com/office/drawing/2014/main" id="{C69CA6A3-E7B8-86F9-8E7C-C962E9FA62CF}"/>
              </a:ext>
            </a:extLst>
          </p:cNvPr>
          <p:cNvSpPr>
            <a:spLocks noGrp="1"/>
          </p:cNvSpPr>
          <p:nvPr>
            <p:ph idx="1"/>
          </p:nvPr>
        </p:nvSpPr>
        <p:spPr/>
        <p:txBody>
          <a:bodyPr>
            <a:normAutofit lnSpcReduction="10000"/>
          </a:bodyPr>
          <a:lstStyle/>
          <a:p>
            <a:r>
              <a:rPr lang="el-GR" dirty="0"/>
              <a:t>Στάδιο στο οποίο θα ανακαλύψουν μια νέα και κατάλληλη θέση για το νεκρό στη συναισθηματική τους ζωή - μια θέση που θα τους δίνει την ευκαιρία να συνεχίσουν να ζουν αποτελεσματικά μέσα στον κόσμο. Αν και η απώλεια ενός αγαπημένου προσώπου είναι γεγονός μόνιμο και αμετάβλητο, η διεργασία του θρήνου δεν είναι, αφού αποτελεί κομμάτι της συνεχιζόμενης εμπειρίας του παιδιού. Το παιδί θα πρέπει να βοηθηθεί να μετασχηματίσει τη σχέση με το νεκρό και να τη δει μέσα από μια νέα προοπτική, και όχι στο να αποσυνδεθεί τελείως από αυτόν.</a:t>
            </a:r>
          </a:p>
        </p:txBody>
      </p:sp>
    </p:spTree>
    <p:extLst>
      <p:ext uri="{BB962C8B-B14F-4D97-AF65-F5344CB8AC3E}">
        <p14:creationId xmlns:p14="http://schemas.microsoft.com/office/powerpoint/2010/main" val="21051986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72CB0A3-7043-8A92-44C4-3B15AFB4C63E}"/>
              </a:ext>
            </a:extLst>
          </p:cNvPr>
          <p:cNvSpPr>
            <a:spLocks noGrp="1"/>
          </p:cNvSpPr>
          <p:nvPr>
            <p:ph type="title"/>
          </p:nvPr>
        </p:nvSpPr>
        <p:spPr/>
        <p:txBody>
          <a:bodyPr>
            <a:normAutofit/>
          </a:bodyPr>
          <a:lstStyle/>
          <a:p>
            <a:r>
              <a:rPr lang="el-GR" sz="3200" dirty="0"/>
              <a:t>Η </a:t>
            </a:r>
            <a:r>
              <a:rPr lang="el-GR" sz="3200" dirty="0" err="1"/>
              <a:t>διεργασια</a:t>
            </a:r>
            <a:r>
              <a:rPr lang="el-GR" sz="3200" dirty="0"/>
              <a:t> του </a:t>
            </a:r>
            <a:r>
              <a:rPr lang="el-GR" sz="3200" dirty="0" err="1"/>
              <a:t>θρηνου</a:t>
            </a:r>
            <a:r>
              <a:rPr lang="el-GR" sz="3200" dirty="0"/>
              <a:t> στα </a:t>
            </a:r>
            <a:r>
              <a:rPr lang="el-GR" sz="3200" dirty="0" err="1"/>
              <a:t>παιδια</a:t>
            </a:r>
            <a:endParaRPr lang="el-GR" sz="3200" dirty="0"/>
          </a:p>
        </p:txBody>
      </p:sp>
      <p:sp>
        <p:nvSpPr>
          <p:cNvPr id="3" name="Θέση περιεχομένου 2">
            <a:extLst>
              <a:ext uri="{FF2B5EF4-FFF2-40B4-BE49-F238E27FC236}">
                <a16:creationId xmlns:a16="http://schemas.microsoft.com/office/drawing/2014/main" id="{B6302F5D-875C-9C76-24EB-BF132163BEE9}"/>
              </a:ext>
            </a:extLst>
          </p:cNvPr>
          <p:cNvSpPr>
            <a:spLocks noGrp="1"/>
          </p:cNvSpPr>
          <p:nvPr>
            <p:ph idx="1"/>
          </p:nvPr>
        </p:nvSpPr>
        <p:spPr>
          <a:xfrm>
            <a:off x="619432" y="2587751"/>
            <a:ext cx="11405420" cy="4167009"/>
          </a:xfrm>
        </p:spPr>
        <p:txBody>
          <a:bodyPr>
            <a:normAutofit/>
          </a:bodyPr>
          <a:lstStyle/>
          <a:p>
            <a:pPr marL="457200" indent="-457200">
              <a:buFont typeface="Wingdings" panose="05000000000000000000" pitchFamily="2" charset="2"/>
              <a:buChar char="q"/>
            </a:pPr>
            <a:r>
              <a:rPr lang="el-GR" dirty="0"/>
              <a:t>Η ικανότητα για θρήνο αποκτάται στην παιδική ηλικία καθώς οι λειτουργίες του εγώ ωριμάζουν και το παιδί είναι σε θέση να κατανοήσει την οριστικότητα του θανάτου. </a:t>
            </a:r>
          </a:p>
          <a:p>
            <a:pPr marL="457200" indent="-457200">
              <a:buFont typeface="Wingdings" panose="05000000000000000000" pitchFamily="2" charset="2"/>
              <a:buChar char="q"/>
            </a:pPr>
            <a:r>
              <a:rPr lang="el-GR" dirty="0"/>
              <a:t>Υπάρχουν διαφορετικές γνώμες σε σχέση με το πότε αναπτύσσουν τα παιδιά την ικανότητα να θρηνούν, αλλά σήμερα είναι πολλοί εκείνοι που θεωρούν ότι τα παιδιά θρηνούν νωρίτερα από ότι θεωρούταν παλιότερα.</a:t>
            </a:r>
          </a:p>
          <a:p>
            <a:pPr marL="457200" indent="-457200">
              <a:buFont typeface="Wingdings" panose="05000000000000000000" pitchFamily="2" charset="2"/>
              <a:buChar char="q"/>
            </a:pPr>
            <a:r>
              <a:rPr lang="el-GR" dirty="0"/>
              <a:t> Ένα βασικό στοιχείο του θρήνου των παιδιών είναι η συναισθηματική τους αντίδραση στο χωρισμό. Αυτή υπάρχει από πολύ νωρίς και μπορεί να απεικονίσει με ρεαλιστικό τρόπο το θάνατο. </a:t>
            </a:r>
          </a:p>
        </p:txBody>
      </p:sp>
    </p:spTree>
    <p:extLst>
      <p:ext uri="{BB962C8B-B14F-4D97-AF65-F5344CB8AC3E}">
        <p14:creationId xmlns:p14="http://schemas.microsoft.com/office/powerpoint/2010/main" val="14777037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34B3D39-F32F-B287-69BB-C820F218155B}"/>
              </a:ext>
            </a:extLst>
          </p:cNvPr>
          <p:cNvSpPr>
            <a:spLocks noGrp="1"/>
          </p:cNvSpPr>
          <p:nvPr>
            <p:ph type="title"/>
          </p:nvPr>
        </p:nvSpPr>
        <p:spPr/>
        <p:txBody>
          <a:bodyPr/>
          <a:lstStyle/>
          <a:p>
            <a:r>
              <a:rPr kumimoji="0" lang="el-GR" sz="3200" b="0" i="0" u="none" strike="noStrike" kern="1200" cap="all" spc="120" normalizeH="0" baseline="0" noProof="0" dirty="0">
                <a:ln>
                  <a:noFill/>
                </a:ln>
                <a:solidFill>
                  <a:srgbClr val="FFFFFF"/>
                </a:solidFill>
                <a:effectLst/>
                <a:uLnTx/>
                <a:uFillTx/>
                <a:latin typeface="Franklin Gothic Demi Cond"/>
                <a:ea typeface="+mj-ea"/>
                <a:cs typeface="+mj-cs"/>
              </a:rPr>
              <a:t>Η </a:t>
            </a:r>
            <a:r>
              <a:rPr kumimoji="0" lang="el-GR" sz="3200" b="0" i="0" u="none" strike="noStrike" kern="1200" cap="all" spc="120" normalizeH="0" baseline="0" noProof="0" dirty="0" err="1">
                <a:ln>
                  <a:noFill/>
                </a:ln>
                <a:solidFill>
                  <a:srgbClr val="FFFFFF"/>
                </a:solidFill>
                <a:effectLst/>
                <a:uLnTx/>
                <a:uFillTx/>
                <a:latin typeface="Franklin Gothic Demi Cond"/>
                <a:ea typeface="+mj-ea"/>
                <a:cs typeface="+mj-cs"/>
              </a:rPr>
              <a:t>διεργασια</a:t>
            </a:r>
            <a:r>
              <a:rPr kumimoji="0" lang="el-GR" sz="3200" b="0" i="0" u="none" strike="noStrike" kern="1200" cap="all" spc="120" normalizeH="0" baseline="0" noProof="0" dirty="0">
                <a:ln>
                  <a:noFill/>
                </a:ln>
                <a:solidFill>
                  <a:srgbClr val="FFFFFF"/>
                </a:solidFill>
                <a:effectLst/>
                <a:uLnTx/>
                <a:uFillTx/>
                <a:latin typeface="Franklin Gothic Demi Cond"/>
                <a:ea typeface="+mj-ea"/>
                <a:cs typeface="+mj-cs"/>
              </a:rPr>
              <a:t> του </a:t>
            </a:r>
            <a:r>
              <a:rPr kumimoji="0" lang="el-GR" sz="3200" b="0" i="0" u="none" strike="noStrike" kern="1200" cap="all" spc="120" normalizeH="0" baseline="0" noProof="0" dirty="0" err="1">
                <a:ln>
                  <a:noFill/>
                </a:ln>
                <a:solidFill>
                  <a:srgbClr val="FFFFFF"/>
                </a:solidFill>
                <a:effectLst/>
                <a:uLnTx/>
                <a:uFillTx/>
                <a:latin typeface="Franklin Gothic Demi Cond"/>
                <a:ea typeface="+mj-ea"/>
                <a:cs typeface="+mj-cs"/>
              </a:rPr>
              <a:t>θρηνου</a:t>
            </a:r>
            <a:r>
              <a:rPr kumimoji="0" lang="el-GR" sz="3200" b="0" i="0" u="none" strike="noStrike" kern="1200" cap="all" spc="120" normalizeH="0" baseline="0" noProof="0" dirty="0">
                <a:ln>
                  <a:noFill/>
                </a:ln>
                <a:solidFill>
                  <a:srgbClr val="FFFFFF"/>
                </a:solidFill>
                <a:effectLst/>
                <a:uLnTx/>
                <a:uFillTx/>
                <a:latin typeface="Franklin Gothic Demi Cond"/>
                <a:ea typeface="+mj-ea"/>
                <a:cs typeface="+mj-cs"/>
              </a:rPr>
              <a:t> στα </a:t>
            </a:r>
            <a:r>
              <a:rPr kumimoji="0" lang="el-GR" sz="3200" b="0" i="0" u="none" strike="noStrike" kern="1200" cap="all" spc="120" normalizeH="0" baseline="0" noProof="0" dirty="0" err="1">
                <a:ln>
                  <a:noFill/>
                </a:ln>
                <a:solidFill>
                  <a:srgbClr val="FFFFFF"/>
                </a:solidFill>
                <a:effectLst/>
                <a:uLnTx/>
                <a:uFillTx/>
                <a:latin typeface="Franklin Gothic Demi Cond"/>
                <a:ea typeface="+mj-ea"/>
                <a:cs typeface="+mj-cs"/>
              </a:rPr>
              <a:t>παιδια</a:t>
            </a:r>
            <a:endParaRPr lang="el-GR" dirty="0"/>
          </a:p>
        </p:txBody>
      </p:sp>
      <p:sp>
        <p:nvSpPr>
          <p:cNvPr id="3" name="Θέση περιεχομένου 2">
            <a:extLst>
              <a:ext uri="{FF2B5EF4-FFF2-40B4-BE49-F238E27FC236}">
                <a16:creationId xmlns:a16="http://schemas.microsoft.com/office/drawing/2014/main" id="{FA6AE255-E2CC-8C25-45CB-C4B070A6EDA4}"/>
              </a:ext>
            </a:extLst>
          </p:cNvPr>
          <p:cNvSpPr>
            <a:spLocks noGrp="1"/>
          </p:cNvSpPr>
          <p:nvPr>
            <p:ph idx="1"/>
          </p:nvPr>
        </p:nvSpPr>
        <p:spPr>
          <a:xfrm>
            <a:off x="491613" y="2713702"/>
            <a:ext cx="10737219" cy="3467641"/>
          </a:xfrm>
        </p:spPr>
        <p:txBody>
          <a:bodyPr>
            <a:normAutofit/>
          </a:bodyPr>
          <a:lstStyle/>
          <a:p>
            <a:pPr marL="342900" indent="-342900">
              <a:buFont typeface="Wingdings" panose="05000000000000000000" pitchFamily="2" charset="2"/>
              <a:buChar char="q"/>
            </a:pPr>
            <a:r>
              <a:rPr kumimoji="0" lang="el-GR" sz="2400" b="0" i="0" u="none" strike="noStrike" kern="1200" cap="none" spc="50" normalizeH="0" baseline="0" noProof="0" dirty="0">
                <a:ln>
                  <a:noFill/>
                </a:ln>
                <a:solidFill>
                  <a:srgbClr val="000000"/>
                </a:solidFill>
                <a:effectLst/>
                <a:uLnTx/>
                <a:uFillTx/>
                <a:latin typeface="Franklin Gothic Medium"/>
                <a:ea typeface="+mn-ea"/>
                <a:cs typeface="+mn-cs"/>
              </a:rPr>
              <a:t>Ο θρήνος της παιδικής ηλικίας γίνεται πιο εύκολος αν υπάρχει κάποιος ενήλικος ως σημείο αναφοράς, ο οποίος μπορεί να ανταποκριθεί στις ανάγκες του παιδιού και να το βοηθήσει να εκφράσει συναισθήματα σχετικά με την απώλεια.</a:t>
            </a:r>
          </a:p>
          <a:p>
            <a:pPr marL="342900" indent="-342900">
              <a:buFont typeface="Wingdings" panose="05000000000000000000" pitchFamily="2" charset="2"/>
              <a:buChar char="q"/>
            </a:pPr>
            <a:r>
              <a:rPr kumimoji="0" lang="el-GR" sz="2400" b="0" i="0" u="none" strike="noStrike" kern="1200" cap="none" spc="50" normalizeH="0" baseline="0" noProof="0" dirty="0">
                <a:ln>
                  <a:noFill/>
                </a:ln>
                <a:solidFill>
                  <a:srgbClr val="000000"/>
                </a:solidFill>
                <a:effectLst/>
                <a:uLnTx/>
                <a:uFillTx/>
                <a:latin typeface="Franklin Gothic Medium"/>
                <a:ea typeface="+mn-ea"/>
                <a:cs typeface="+mn-cs"/>
              </a:rPr>
              <a:t> Ο θρήνος στα παιδιά περιλαμβάνει τέσσερις διεργασίες θρήνου που επηρεάζονται από την εξελικτική φάση στην οποία βρίσκεται το παιδί. </a:t>
            </a:r>
          </a:p>
          <a:p>
            <a:pPr marL="342900" indent="-342900">
              <a:buFont typeface="Wingdings" panose="05000000000000000000" pitchFamily="2" charset="2"/>
              <a:buChar char="q"/>
            </a:pPr>
            <a:r>
              <a:rPr kumimoji="0" lang="el-GR" sz="2400" b="0" i="0" u="none" strike="noStrike" kern="1200" cap="none" spc="50" normalizeH="0" baseline="0" noProof="0" dirty="0">
                <a:ln>
                  <a:noFill/>
                </a:ln>
                <a:solidFill>
                  <a:srgbClr val="000000"/>
                </a:solidFill>
                <a:effectLst/>
                <a:uLnTx/>
                <a:uFillTx/>
                <a:latin typeface="Franklin Gothic Medium"/>
                <a:ea typeface="+mn-ea"/>
                <a:cs typeface="+mn-cs"/>
              </a:rPr>
              <a:t> Οι αντιδράσεις των παιδιών στο θάνατο ενός αγαπημένου προσώπου μπορεί να ποικίλουν σε ό,τι αφορά την ένταση και τη διάρκεια.</a:t>
            </a:r>
            <a:endParaRPr lang="el-GR" sz="2400" dirty="0"/>
          </a:p>
        </p:txBody>
      </p:sp>
    </p:spTree>
    <p:extLst>
      <p:ext uri="{BB962C8B-B14F-4D97-AF65-F5344CB8AC3E}">
        <p14:creationId xmlns:p14="http://schemas.microsoft.com/office/powerpoint/2010/main" val="40954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22B7D4-5C3E-2B92-81AE-16A3EC0349EA}"/>
              </a:ext>
            </a:extLst>
          </p:cNvPr>
          <p:cNvSpPr>
            <a:spLocks noGrp="1"/>
          </p:cNvSpPr>
          <p:nvPr>
            <p:ph type="title"/>
          </p:nvPr>
        </p:nvSpPr>
        <p:spPr/>
        <p:txBody>
          <a:bodyPr>
            <a:normAutofit/>
          </a:bodyPr>
          <a:lstStyle/>
          <a:p>
            <a:r>
              <a:rPr lang="el-GR" sz="3200" dirty="0" err="1"/>
              <a:t>ΠΑΡΑΓΟΝΤΕς</a:t>
            </a:r>
            <a:r>
              <a:rPr lang="el-GR" sz="3200" dirty="0"/>
              <a:t> ΠΟΥ ΕΠΗΡΕΑΖΟΥΝ ΤΗΝ ΠΟΡΕΙΑ ΚΑΙ ΤΟ ΑΠΟΤΕΛΕΣΜΑ ΤΗΣ ΑΠΩΛΕΙΑΣ</a:t>
            </a:r>
          </a:p>
        </p:txBody>
      </p:sp>
      <p:sp>
        <p:nvSpPr>
          <p:cNvPr id="3" name="Θέση περιεχομένου 2">
            <a:extLst>
              <a:ext uri="{FF2B5EF4-FFF2-40B4-BE49-F238E27FC236}">
                <a16:creationId xmlns:a16="http://schemas.microsoft.com/office/drawing/2014/main" id="{CC3C1BA8-66B8-4E12-29AE-DAFC29B4561C}"/>
              </a:ext>
            </a:extLst>
          </p:cNvPr>
          <p:cNvSpPr>
            <a:spLocks noGrp="1"/>
          </p:cNvSpPr>
          <p:nvPr>
            <p:ph idx="1"/>
          </p:nvPr>
        </p:nvSpPr>
        <p:spPr>
          <a:xfrm>
            <a:off x="314632" y="2587752"/>
            <a:ext cx="10914200" cy="4432480"/>
          </a:xfrm>
        </p:spPr>
        <p:txBody>
          <a:bodyPr>
            <a:normAutofit/>
          </a:bodyPr>
          <a:lstStyle/>
          <a:p>
            <a:r>
              <a:rPr lang="el-GR" dirty="0"/>
              <a:t> 1</a:t>
            </a:r>
            <a:r>
              <a:rPr lang="el-GR" sz="2400" dirty="0"/>
              <a:t>. Ο θάνατος και η τελετουργία γύρω από αυτόν.</a:t>
            </a:r>
          </a:p>
          <a:p>
            <a:r>
              <a:rPr lang="el-GR" sz="2400" dirty="0"/>
              <a:t> 2. Η σχέση του παιδιού με το νεκρό τόσο πριν όσο και μετά το θάνατο.</a:t>
            </a:r>
          </a:p>
          <a:p>
            <a:r>
              <a:rPr lang="el-GR" sz="2400" dirty="0"/>
              <a:t> 3. Οικογενειακές μεταβλητές όπως το μέγεθος, η δομή, οι στρατηγικές αντιμετώπισης των προβλημάτων, η υποστήριξη και η επικοινωνία, καθώς και άλλες κρίσεις, αλλαγές και προβλήματα στην καθημερινή ζωή του παιδιού. </a:t>
            </a:r>
          </a:p>
          <a:p>
            <a:r>
              <a:rPr lang="el-GR" sz="2400" dirty="0"/>
              <a:t>4. Υποστήριξη από άτομα της ίδιας ηλικιακής ομάδας και άλλους εκτός της οικογένειας.</a:t>
            </a:r>
          </a:p>
          <a:p>
            <a:r>
              <a:rPr lang="el-GR" sz="2400" dirty="0"/>
              <a:t>5. Χαρακτηριστικά του παιδιού μεταξύ των οποίων είναι η ηλικία, το φύλο, η εικόνα εαυτού και η κατανόηση του θανάτου.</a:t>
            </a:r>
          </a:p>
        </p:txBody>
      </p:sp>
    </p:spTree>
    <p:extLst>
      <p:ext uri="{BB962C8B-B14F-4D97-AF65-F5344CB8AC3E}">
        <p14:creationId xmlns:p14="http://schemas.microsoft.com/office/powerpoint/2010/main" val="34876568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4D19D2-0E54-9ED0-5138-8EF69939F03E}"/>
              </a:ext>
            </a:extLst>
          </p:cNvPr>
          <p:cNvSpPr>
            <a:spLocks noGrp="1"/>
          </p:cNvSpPr>
          <p:nvPr>
            <p:ph type="title"/>
          </p:nvPr>
        </p:nvSpPr>
        <p:spPr/>
        <p:txBody>
          <a:bodyPr>
            <a:normAutofit/>
          </a:bodyPr>
          <a:lstStyle/>
          <a:p>
            <a:r>
              <a:rPr lang="el-GR" sz="3200" dirty="0" err="1"/>
              <a:t>ΡΟλος</a:t>
            </a:r>
            <a:r>
              <a:rPr lang="el-GR" sz="3200" dirty="0"/>
              <a:t> </a:t>
            </a:r>
            <a:r>
              <a:rPr lang="el-GR" sz="3200" dirty="0" err="1"/>
              <a:t>εκπαιδευτικΒν</a:t>
            </a:r>
            <a:r>
              <a:rPr lang="el-GR" sz="3200" dirty="0"/>
              <a:t> ως προς </a:t>
            </a:r>
            <a:r>
              <a:rPr lang="el-GR" sz="3200" dirty="0" err="1"/>
              <a:t>Ενα</a:t>
            </a:r>
            <a:r>
              <a:rPr lang="el-GR" sz="3200" dirty="0"/>
              <a:t> </a:t>
            </a:r>
            <a:r>
              <a:rPr lang="el-GR" sz="3200" dirty="0" err="1"/>
              <a:t>παιδΙ</a:t>
            </a:r>
            <a:r>
              <a:rPr lang="el-GR" sz="3200" dirty="0"/>
              <a:t> που </a:t>
            </a:r>
            <a:r>
              <a:rPr lang="el-GR" sz="3200" dirty="0" err="1"/>
              <a:t>πενθΕΙ</a:t>
            </a:r>
            <a:r>
              <a:rPr lang="el-GR" sz="3200" dirty="0"/>
              <a:t>:</a:t>
            </a:r>
          </a:p>
        </p:txBody>
      </p:sp>
      <p:sp>
        <p:nvSpPr>
          <p:cNvPr id="3" name="Θέση περιεχομένου 2">
            <a:extLst>
              <a:ext uri="{FF2B5EF4-FFF2-40B4-BE49-F238E27FC236}">
                <a16:creationId xmlns:a16="http://schemas.microsoft.com/office/drawing/2014/main" id="{7FC5AFBE-408B-1544-212D-BDD5497EC74A}"/>
              </a:ext>
            </a:extLst>
          </p:cNvPr>
          <p:cNvSpPr>
            <a:spLocks noGrp="1"/>
          </p:cNvSpPr>
          <p:nvPr>
            <p:ph idx="1"/>
          </p:nvPr>
        </p:nvSpPr>
        <p:spPr>
          <a:xfrm>
            <a:off x="658761" y="2587752"/>
            <a:ext cx="10570071" cy="3813048"/>
          </a:xfrm>
        </p:spPr>
        <p:txBody>
          <a:bodyPr>
            <a:normAutofit/>
          </a:bodyPr>
          <a:lstStyle/>
          <a:p>
            <a:r>
              <a:rPr lang="el-GR" sz="2400" dirty="0"/>
              <a:t>α) </a:t>
            </a:r>
            <a:r>
              <a:rPr lang="el-GR" sz="2400" b="1" u="sng" dirty="0">
                <a:solidFill>
                  <a:srgbClr val="FF0000"/>
                </a:solidFill>
              </a:rPr>
              <a:t>Προσωπική - συναισθηματική εμπλοκή </a:t>
            </a:r>
            <a:r>
              <a:rPr lang="el-GR" sz="2400" dirty="0"/>
              <a:t>-Να μιλήσω κατ’ ιδίαν με το παιδί που πενθεί σχετικά με το θέμα -Να ενθαρρύνω τη συμπαράσταση στο παιδί που πενθεί από τα υπόλοιπα παιδιά της τάξης </a:t>
            </a:r>
          </a:p>
          <a:p>
            <a:r>
              <a:rPr lang="el-GR" sz="2400" dirty="0"/>
              <a:t>β</a:t>
            </a:r>
            <a:r>
              <a:rPr lang="el-GR" sz="2400" b="1" u="sng" dirty="0"/>
              <a:t>) </a:t>
            </a:r>
            <a:r>
              <a:rPr lang="el-GR" sz="2400" b="1" u="sng" dirty="0">
                <a:solidFill>
                  <a:srgbClr val="FF0000"/>
                </a:solidFill>
              </a:rPr>
              <a:t>Γνωστική διαχείριση </a:t>
            </a:r>
            <a:r>
              <a:rPr lang="el-GR" sz="2400" dirty="0"/>
              <a:t>-Να μειώσω τις σχολικές απαιτήσεις και προσδοκίες από το παιδί -Να το κρατώ διαρκώς απασχολημένο, ώστε να ξεχνάει τον πόνο του)</a:t>
            </a:r>
          </a:p>
          <a:p>
            <a:r>
              <a:rPr lang="el-GR" sz="2400" dirty="0"/>
              <a:t> γ) </a:t>
            </a:r>
            <a:r>
              <a:rPr lang="el-GR" sz="2400" b="1" u="sng" dirty="0">
                <a:solidFill>
                  <a:srgbClr val="FF0000"/>
                </a:solidFill>
              </a:rPr>
              <a:t>Αποσιώπηση θέματος </a:t>
            </a:r>
            <a:r>
              <a:rPr lang="el-GR" sz="2400" dirty="0"/>
              <a:t>-Να αποσιωπήσω το θέμα για να μην πληγώσω το παιδί που πενθεί - Να κάνω τη δουλειά μου όπως πριν, για να μη διαταραχτεί η ηρεμία της τάξης).</a:t>
            </a:r>
          </a:p>
        </p:txBody>
      </p:sp>
    </p:spTree>
    <p:extLst>
      <p:ext uri="{BB962C8B-B14F-4D97-AF65-F5344CB8AC3E}">
        <p14:creationId xmlns:p14="http://schemas.microsoft.com/office/powerpoint/2010/main" val="34469294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FA389F2-9AD6-29E9-DDBE-B21342D8611C}"/>
              </a:ext>
            </a:extLst>
          </p:cNvPr>
          <p:cNvSpPr>
            <a:spLocks noGrp="1"/>
          </p:cNvSpPr>
          <p:nvPr>
            <p:ph type="title"/>
          </p:nvPr>
        </p:nvSpPr>
        <p:spPr/>
        <p:txBody>
          <a:bodyPr>
            <a:normAutofit/>
          </a:bodyPr>
          <a:lstStyle/>
          <a:p>
            <a:r>
              <a:rPr lang="el-GR" sz="3200" dirty="0"/>
              <a:t>ΡΟΛΟΣ ΕΚΠΑΙΔΕΥΤΙΚΩΝ</a:t>
            </a:r>
          </a:p>
        </p:txBody>
      </p:sp>
      <p:sp>
        <p:nvSpPr>
          <p:cNvPr id="3" name="Θέση περιεχομένου 2">
            <a:extLst>
              <a:ext uri="{FF2B5EF4-FFF2-40B4-BE49-F238E27FC236}">
                <a16:creationId xmlns:a16="http://schemas.microsoft.com/office/drawing/2014/main" id="{2ACD8E25-0FFE-5D44-2AAF-15E492861393}"/>
              </a:ext>
            </a:extLst>
          </p:cNvPr>
          <p:cNvSpPr>
            <a:spLocks noGrp="1"/>
          </p:cNvSpPr>
          <p:nvPr>
            <p:ph idx="1"/>
          </p:nvPr>
        </p:nvSpPr>
        <p:spPr>
          <a:xfrm>
            <a:off x="639097" y="2587752"/>
            <a:ext cx="10589735" cy="3952434"/>
          </a:xfrm>
        </p:spPr>
        <p:txBody>
          <a:bodyPr>
            <a:normAutofit/>
          </a:bodyPr>
          <a:lstStyle/>
          <a:p>
            <a:pPr marL="457200" indent="-457200">
              <a:buFont typeface="Wingdings" panose="05000000000000000000" pitchFamily="2" charset="2"/>
              <a:buChar char="q"/>
            </a:pPr>
            <a:r>
              <a:rPr lang="el-GR" sz="2400" dirty="0"/>
              <a:t>Η στάση των εκπαιδευτικών να προσφέρουν υποστήριξη στα παιδιά που πενθούν σχετίζεται άμεσα από το πώς βλέπουν το ρόλο τους στο σχολικό πλαίσιο (παραδοσιακός ή παιδαγωγικός). </a:t>
            </a:r>
          </a:p>
          <a:p>
            <a:pPr marL="457200" indent="-457200">
              <a:buFont typeface="Wingdings" panose="05000000000000000000" pitchFamily="2" charset="2"/>
              <a:buChar char="q"/>
            </a:pPr>
            <a:r>
              <a:rPr lang="el-GR" sz="2400" dirty="0"/>
              <a:t> Ο εκπαιδευτικός που είναι προσηλωμένος στον παραδοσιακό του ρόλο δύσκολα θα αναλάβει να υποστηρίξει ένα παιδί που θρηνεί, επιλέγει την αποσιώπηση ή έστω τη γνωστική διαχείριση και </a:t>
            </a:r>
            <a:r>
              <a:rPr lang="el-GR" sz="2400" dirty="0" err="1"/>
              <a:t>κατ</a:t>
            </a:r>
            <a:r>
              <a:rPr lang="el-GR" sz="2400" dirty="0"/>
              <a:t>΄ επέκταση δεν είναι έτοιμος να αναλάβει ένα πρόγραμμα </a:t>
            </a:r>
            <a:r>
              <a:rPr lang="el-GR" sz="2400" dirty="0" err="1"/>
              <a:t>περιθανάτιας</a:t>
            </a:r>
            <a:r>
              <a:rPr lang="el-GR" sz="2400" dirty="0"/>
              <a:t> αγωγής (Π.ΑΓ.). </a:t>
            </a:r>
          </a:p>
          <a:p>
            <a:endParaRPr lang="el-GR" dirty="0"/>
          </a:p>
        </p:txBody>
      </p:sp>
    </p:spTree>
    <p:extLst>
      <p:ext uri="{BB962C8B-B14F-4D97-AF65-F5344CB8AC3E}">
        <p14:creationId xmlns:p14="http://schemas.microsoft.com/office/powerpoint/2010/main" val="27980588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51B565-E8BB-8D54-32C2-75562C21EA62}"/>
              </a:ext>
            </a:extLst>
          </p:cNvPr>
          <p:cNvSpPr>
            <a:spLocks noGrp="1"/>
          </p:cNvSpPr>
          <p:nvPr>
            <p:ph type="title"/>
          </p:nvPr>
        </p:nvSpPr>
        <p:spPr/>
        <p:txBody>
          <a:bodyPr/>
          <a:lstStyle/>
          <a:p>
            <a:r>
              <a:rPr kumimoji="0" lang="el-GR" sz="3200" b="0" i="0" u="none" strike="noStrike" kern="1200" cap="all" spc="120" normalizeH="0" baseline="0" noProof="0" dirty="0">
                <a:ln>
                  <a:noFill/>
                </a:ln>
                <a:solidFill>
                  <a:srgbClr val="FFFFFF"/>
                </a:solidFill>
                <a:effectLst/>
                <a:uLnTx/>
                <a:uFillTx/>
                <a:latin typeface="Franklin Gothic Demi Cond"/>
                <a:ea typeface="+mj-ea"/>
                <a:cs typeface="+mj-cs"/>
              </a:rPr>
              <a:t>ΡΟΛΟΣ ΕΚΠΑΙΔΕΥΤΙΚΩΝ</a:t>
            </a:r>
            <a:endParaRPr lang="el-GR" dirty="0"/>
          </a:p>
        </p:txBody>
      </p:sp>
      <p:sp>
        <p:nvSpPr>
          <p:cNvPr id="3" name="Θέση περιεχομένου 2">
            <a:extLst>
              <a:ext uri="{FF2B5EF4-FFF2-40B4-BE49-F238E27FC236}">
                <a16:creationId xmlns:a16="http://schemas.microsoft.com/office/drawing/2014/main" id="{007AE30E-735E-35FD-E45A-ABAFC8DA6CE9}"/>
              </a:ext>
            </a:extLst>
          </p:cNvPr>
          <p:cNvSpPr>
            <a:spLocks noGrp="1"/>
          </p:cNvSpPr>
          <p:nvPr>
            <p:ph idx="1"/>
          </p:nvPr>
        </p:nvSpPr>
        <p:spPr/>
        <p:txBody>
          <a:bodyPr/>
          <a:lstStyle/>
          <a:p>
            <a:pPr marL="457200" indent="-457200">
              <a:buFont typeface="Wingdings" panose="05000000000000000000" pitchFamily="2" charset="2"/>
              <a:buChar char="q"/>
            </a:pPr>
            <a:r>
              <a:rPr lang="el-GR" sz="2400" dirty="0"/>
              <a:t>Ο εκπαιδευτικός που υιοθετεί τον παιδαγωγικό ρόλο τείνει να είναι θετικός ως προς την προσωπική συναισθηματική εμπλοκή και υποστήριξη σε ένα παιδί που πενθεί και </a:t>
            </a:r>
            <a:r>
              <a:rPr lang="el-GR" sz="2400" dirty="0" err="1"/>
              <a:t>κατ΄επέκταση</a:t>
            </a:r>
            <a:r>
              <a:rPr lang="el-GR" sz="2400" dirty="0"/>
              <a:t> πιο θετικός στο να εφαρμόσει ένα πρόγραμμα Π.ΑΓ. </a:t>
            </a:r>
          </a:p>
          <a:p>
            <a:pPr marL="457200" indent="-457200">
              <a:buFont typeface="Wingdings" panose="05000000000000000000" pitchFamily="2" charset="2"/>
              <a:buChar char="q"/>
            </a:pPr>
            <a:r>
              <a:rPr lang="el-GR" sz="2400" dirty="0"/>
              <a:t> Επιρροή κι από ένα ευρύ φάσμα άλλων παραγόντων (προσωπικά χαρακτηριστικά, δημογραφικά, εργασιακές εμπειρίες, γνώσεις και δεξιότητες).</a:t>
            </a:r>
          </a:p>
          <a:p>
            <a:endParaRPr lang="el-GR" dirty="0"/>
          </a:p>
        </p:txBody>
      </p:sp>
    </p:spTree>
    <p:extLst>
      <p:ext uri="{BB962C8B-B14F-4D97-AF65-F5344CB8AC3E}">
        <p14:creationId xmlns:p14="http://schemas.microsoft.com/office/powerpoint/2010/main" val="14974144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067FB6B-A2CB-4BD9-645A-12217E9B8940}"/>
              </a:ext>
            </a:extLst>
          </p:cNvPr>
          <p:cNvSpPr>
            <a:spLocks noGrp="1"/>
          </p:cNvSpPr>
          <p:nvPr>
            <p:ph type="title"/>
          </p:nvPr>
        </p:nvSpPr>
        <p:spPr/>
        <p:txBody>
          <a:bodyPr>
            <a:normAutofit/>
          </a:bodyPr>
          <a:lstStyle/>
          <a:p>
            <a:r>
              <a:rPr lang="el-GR" sz="3200" dirty="0"/>
              <a:t>ΠΕΝΘΟΣ ΚΑΙ ΣΧΟΛΙΚΟ ΠΕΡΙΒΑΛΛΟΝ</a:t>
            </a:r>
          </a:p>
        </p:txBody>
      </p:sp>
      <p:sp>
        <p:nvSpPr>
          <p:cNvPr id="3" name="Θέση περιεχομένου 2">
            <a:extLst>
              <a:ext uri="{FF2B5EF4-FFF2-40B4-BE49-F238E27FC236}">
                <a16:creationId xmlns:a16="http://schemas.microsoft.com/office/drawing/2014/main" id="{CF50B95E-A24B-91A9-233C-30B3595C03B9}"/>
              </a:ext>
            </a:extLst>
          </p:cNvPr>
          <p:cNvSpPr>
            <a:spLocks noGrp="1"/>
          </p:cNvSpPr>
          <p:nvPr>
            <p:ph idx="1"/>
          </p:nvPr>
        </p:nvSpPr>
        <p:spPr>
          <a:xfrm>
            <a:off x="521110" y="2587752"/>
            <a:ext cx="10707722" cy="4270248"/>
          </a:xfrm>
        </p:spPr>
        <p:txBody>
          <a:bodyPr>
            <a:normAutofit fontScale="77500" lnSpcReduction="20000"/>
          </a:bodyPr>
          <a:lstStyle/>
          <a:p>
            <a:pPr marL="514350" indent="-514350">
              <a:buAutoNum type="arabicPeriod"/>
            </a:pPr>
            <a:r>
              <a:rPr lang="el-GR" dirty="0"/>
              <a:t>Μην προσπαθείτε να κρυφτείτε από τα παιδιά. Τα παιδιά συζητούν μεταξύ τους για όλα και στην αυλή του σχολείου δεν υπάρχουν μυστικά!</a:t>
            </a:r>
          </a:p>
          <a:p>
            <a:pPr marL="514350" indent="-514350">
              <a:buAutoNum type="arabicPeriod"/>
            </a:pPr>
            <a:r>
              <a:rPr lang="el-GR" dirty="0"/>
              <a:t> Μιλήστε με τα παιδιά σε απλή γλώσσα και με εκφράσεις κατάλληλες για την ηλικία τους. Δείξτε τους εμπιστοσύνη. Δώστε πληροφορίες, αλλά όχι προγνώσεις. </a:t>
            </a:r>
          </a:p>
          <a:p>
            <a:pPr marL="514350" indent="-514350">
              <a:buAutoNum type="arabicPeriod"/>
            </a:pPr>
            <a:r>
              <a:rPr lang="el-GR" dirty="0"/>
              <a:t>Επικοινωνήστε στα παιδιά την πίστη σας πως – άσχετα με το παρόν – ο κόσμος είναι ένα σχετικά ασφαλές μέρος και η ζωή όμορφη. Εξηγήστε τους πως πολλοί ενήλικες προσπαθούν για τη δική τους ασφάλεια (γονείς, δάσκαλοι, κρατικές υπηρεσίες).</a:t>
            </a:r>
          </a:p>
          <a:p>
            <a:pPr marL="514350" indent="-514350">
              <a:buAutoNum type="arabicPeriod"/>
            </a:pPr>
            <a:r>
              <a:rPr lang="el-GR" dirty="0"/>
              <a:t>Στα παιδιά αρέσει η επικοινωνία. Πείτε τι νιώθετε, τι σκέφτεστε, ενθαρρύνετέ τα να μιλήσουν και τα ίδια. Είναι σημαντικό να δώσετε αξία στα συναισθήματά τους και να προλάβετε παραπληροφόρηση και παρερμηνείες. Να κατανοήσει ακριβώς τι συνέβη στο αγαπημένο του πρόσωπο και γιατί συνέβη. Στη συνέχεια να διατηρήσει ζωντανή την ανάμνηση του αγαπημένου του προσώπου με ποικίλους τρόπους </a:t>
            </a:r>
          </a:p>
        </p:txBody>
      </p:sp>
    </p:spTree>
    <p:extLst>
      <p:ext uri="{BB962C8B-B14F-4D97-AF65-F5344CB8AC3E}">
        <p14:creationId xmlns:p14="http://schemas.microsoft.com/office/powerpoint/2010/main" val="3104964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8FF9467-049E-95C3-A54C-7FC5CC8757E9}"/>
              </a:ext>
            </a:extLst>
          </p:cNvPr>
          <p:cNvSpPr>
            <a:spLocks noGrp="1"/>
          </p:cNvSpPr>
          <p:nvPr>
            <p:ph type="title"/>
          </p:nvPr>
        </p:nvSpPr>
        <p:spPr/>
        <p:txBody>
          <a:bodyPr/>
          <a:lstStyle/>
          <a:p>
            <a:r>
              <a:rPr kumimoji="0" lang="el-GR" sz="3200" b="0" i="0" u="none" strike="noStrike" kern="1200" cap="all" spc="120" normalizeH="0" baseline="0" noProof="0" dirty="0">
                <a:ln>
                  <a:noFill/>
                </a:ln>
                <a:solidFill>
                  <a:srgbClr val="FFFFFF"/>
                </a:solidFill>
                <a:effectLst/>
                <a:uLnTx/>
                <a:uFillTx/>
                <a:latin typeface="Franklin Gothic Demi Cond"/>
                <a:ea typeface="+mj-ea"/>
                <a:cs typeface="+mj-cs"/>
              </a:rPr>
              <a:t>ΠΕΝΘΟΣ ΚΑΙ ΣΧΟΛΙΚΟ ΠΕΡΙΒΑΛΛΟΝ</a:t>
            </a:r>
            <a:endParaRPr lang="el-GR" dirty="0"/>
          </a:p>
        </p:txBody>
      </p:sp>
      <p:sp>
        <p:nvSpPr>
          <p:cNvPr id="3" name="Θέση περιεχομένου 2">
            <a:extLst>
              <a:ext uri="{FF2B5EF4-FFF2-40B4-BE49-F238E27FC236}">
                <a16:creationId xmlns:a16="http://schemas.microsoft.com/office/drawing/2014/main" id="{B7E6D13C-CB5C-2F67-FB88-C04698354657}"/>
              </a:ext>
            </a:extLst>
          </p:cNvPr>
          <p:cNvSpPr>
            <a:spLocks noGrp="1"/>
          </p:cNvSpPr>
          <p:nvPr>
            <p:ph idx="1"/>
          </p:nvPr>
        </p:nvSpPr>
        <p:spPr>
          <a:xfrm>
            <a:off x="363794" y="2595716"/>
            <a:ext cx="10865038" cy="3585628"/>
          </a:xfrm>
        </p:spPr>
        <p:txBody>
          <a:bodyPr>
            <a:noAutofit/>
          </a:bodyPr>
          <a:lstStyle/>
          <a:p>
            <a:r>
              <a:rPr lang="el-GR" sz="2400" dirty="0"/>
              <a:t>5. Ενεργοποιηθείτε και βρείτε τρόπους να βοηθήσετε. Πείτε ένα τραγούδι, μια προσευχή, προσφέρεται αίμα ή εθελοντική κοινωνική εργασία κτλ. Ανάλογα με την περίσταση. Εμπλέξτε τα παιδιά </a:t>
            </a:r>
            <a:r>
              <a:rPr lang="el-GR" sz="2400" dirty="0" err="1"/>
              <a:t>σ΄αυτή</a:t>
            </a:r>
            <a:r>
              <a:rPr lang="el-GR" sz="2400" dirty="0"/>
              <a:t> τη διαδικασία στο βαθμό που αυτό είναι εφικτό. Δεν μετράει το μέγεθος της εμπλοκής αλλά η ίδια η διαδικασία.</a:t>
            </a:r>
          </a:p>
          <a:p>
            <a:r>
              <a:rPr lang="el-GR" sz="2400" dirty="0"/>
              <a:t> 6. Μιλήστε με τα παιδιά λίγο παραπάνω, δώστε τα σημασία λίγο παραπάνω, δείξτε πως είστε στο πλευρό τους, λίγο παραπάνω. Θυμηθείτε: Συχνά τα παιδιά έχουν παράλογους φόβους εμμονές.</a:t>
            </a:r>
          </a:p>
          <a:p>
            <a:r>
              <a:rPr lang="el-GR" sz="2400" dirty="0"/>
              <a:t> 7. Τα παιδιά θρηνούν(σε δόσεις), το ίδιο όμως έντονα, το ίδιο βαθιά αλλά ταυτόχρονα και διαφορετικά από τους ενήλικες. Μπορεί να μη μιλήσουν γι’ αυτό για πολύ καιρό. Να είστε διαθέσιμοι όποτε προκύψει!</a:t>
            </a:r>
          </a:p>
        </p:txBody>
      </p:sp>
    </p:spTree>
    <p:extLst>
      <p:ext uri="{BB962C8B-B14F-4D97-AF65-F5344CB8AC3E}">
        <p14:creationId xmlns:p14="http://schemas.microsoft.com/office/powerpoint/2010/main" val="1948933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AA2D88-FBB4-8B20-14D5-EE167AAEE284}"/>
              </a:ext>
            </a:extLst>
          </p:cNvPr>
          <p:cNvSpPr>
            <a:spLocks noGrp="1"/>
          </p:cNvSpPr>
          <p:nvPr>
            <p:ph type="title"/>
          </p:nvPr>
        </p:nvSpPr>
        <p:spPr/>
        <p:txBody>
          <a:bodyPr>
            <a:normAutofit/>
          </a:bodyPr>
          <a:lstStyle/>
          <a:p>
            <a:r>
              <a:rPr lang="el-GR" sz="3200" dirty="0"/>
              <a:t>ΠΕΝΘΟΣ: ΚΑΠΟΙΑ ΒΑΣΙΚΑ ΖΗΤΗΜΑΤΑ</a:t>
            </a:r>
          </a:p>
        </p:txBody>
      </p:sp>
      <p:sp>
        <p:nvSpPr>
          <p:cNvPr id="3" name="Θέση περιεχομένου 2">
            <a:extLst>
              <a:ext uri="{FF2B5EF4-FFF2-40B4-BE49-F238E27FC236}">
                <a16:creationId xmlns:a16="http://schemas.microsoft.com/office/drawing/2014/main" id="{721FCC38-37B7-4085-3756-B41789C784CF}"/>
              </a:ext>
            </a:extLst>
          </p:cNvPr>
          <p:cNvSpPr>
            <a:spLocks noGrp="1"/>
          </p:cNvSpPr>
          <p:nvPr>
            <p:ph idx="1"/>
          </p:nvPr>
        </p:nvSpPr>
        <p:spPr>
          <a:xfrm>
            <a:off x="117987" y="2969342"/>
            <a:ext cx="11926529" cy="4227871"/>
          </a:xfrm>
        </p:spPr>
        <p:txBody>
          <a:bodyPr>
            <a:normAutofit/>
          </a:bodyPr>
          <a:lstStyle/>
          <a:p>
            <a:r>
              <a:rPr lang="el-GR" sz="2400" dirty="0"/>
              <a:t>1.Το πένθος είναι μια απόλυτα φυσική απάντηση σε </a:t>
            </a:r>
            <a:r>
              <a:rPr lang="el-GR" sz="2400" dirty="0" err="1"/>
              <a:t>μιαν</a:t>
            </a:r>
            <a:r>
              <a:rPr lang="el-GR" sz="2400" dirty="0"/>
              <a:t> απώλεια.</a:t>
            </a:r>
          </a:p>
          <a:p>
            <a:r>
              <a:rPr lang="el-GR" sz="2400" dirty="0"/>
              <a:t>2. Το να μπορεί κάποιος να πενθήσει είναι δύναμη, όχι αδυναμία. </a:t>
            </a:r>
          </a:p>
          <a:p>
            <a:r>
              <a:rPr lang="el-GR" sz="2400" dirty="0"/>
              <a:t>3. Το να νιώθει κάποιος πένθος σημαίνει ότι έχει επαφή με το είναι του, σημαίνει ότι είναι ζωντανός.</a:t>
            </a:r>
          </a:p>
          <a:p>
            <a:r>
              <a:rPr lang="el-GR" sz="2400" dirty="0"/>
              <a:t>4. Δεν υπάρχει τρόπος να αποφύγει κανείς το πένθος, πρέπει να περάσει μέσα από αυτό. </a:t>
            </a:r>
          </a:p>
        </p:txBody>
      </p:sp>
    </p:spTree>
    <p:extLst>
      <p:ext uri="{BB962C8B-B14F-4D97-AF65-F5344CB8AC3E}">
        <p14:creationId xmlns:p14="http://schemas.microsoft.com/office/powerpoint/2010/main" val="40123857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040E984-1FCB-502F-75FC-B5451B899192}"/>
              </a:ext>
            </a:extLst>
          </p:cNvPr>
          <p:cNvSpPr>
            <a:spLocks noGrp="1"/>
          </p:cNvSpPr>
          <p:nvPr>
            <p:ph type="title"/>
          </p:nvPr>
        </p:nvSpPr>
        <p:spPr/>
        <p:txBody>
          <a:bodyPr/>
          <a:lstStyle/>
          <a:p>
            <a:r>
              <a:rPr kumimoji="0" lang="el-GR" sz="3200" b="0" i="0" u="none" strike="noStrike" kern="1200" cap="all" spc="120" normalizeH="0" baseline="0" noProof="0" dirty="0">
                <a:ln>
                  <a:noFill/>
                </a:ln>
                <a:solidFill>
                  <a:srgbClr val="FFFFFF"/>
                </a:solidFill>
                <a:effectLst/>
                <a:uLnTx/>
                <a:uFillTx/>
                <a:latin typeface="Franklin Gothic Demi Cond"/>
                <a:ea typeface="+mj-ea"/>
                <a:cs typeface="+mj-cs"/>
              </a:rPr>
              <a:t>ΠΕΝΘΟΣ ΚΑΙ ΣΧΟΛΙΚΟ ΠΕΡΙΒΑΛΛΟΝ</a:t>
            </a:r>
            <a:endParaRPr lang="el-GR" dirty="0"/>
          </a:p>
        </p:txBody>
      </p:sp>
      <p:sp>
        <p:nvSpPr>
          <p:cNvPr id="3" name="Θέση περιεχομένου 2">
            <a:extLst>
              <a:ext uri="{FF2B5EF4-FFF2-40B4-BE49-F238E27FC236}">
                <a16:creationId xmlns:a16="http://schemas.microsoft.com/office/drawing/2014/main" id="{0F95C0EF-E1D3-B1F3-57A6-3C584F7657E7}"/>
              </a:ext>
            </a:extLst>
          </p:cNvPr>
          <p:cNvSpPr>
            <a:spLocks noGrp="1"/>
          </p:cNvSpPr>
          <p:nvPr>
            <p:ph idx="1"/>
          </p:nvPr>
        </p:nvSpPr>
        <p:spPr>
          <a:xfrm>
            <a:off x="265471" y="2587752"/>
            <a:ext cx="10963361" cy="4270248"/>
          </a:xfrm>
        </p:spPr>
        <p:txBody>
          <a:bodyPr>
            <a:normAutofit/>
          </a:bodyPr>
          <a:lstStyle/>
          <a:p>
            <a:r>
              <a:rPr lang="el-GR" sz="2400" dirty="0"/>
              <a:t>8. Όσο το δυνατόν κρατήστε τις καθημερινές </a:t>
            </a:r>
            <a:r>
              <a:rPr lang="el-GR" sz="2400" dirty="0" err="1"/>
              <a:t>ρουτίνες</a:t>
            </a:r>
            <a:r>
              <a:rPr lang="el-GR" sz="2400" dirty="0"/>
              <a:t> σταθερές. Επιτρέψτε όμως λίγο χρόνο παραπάνω καθώς ο θρήνος εξαντλεί ενήλικες και παιδιά. Το να κάνουμε κανονικά πράγματα σε μη κανονικές στιγμές μας βοηθά να ισορροπήσουμε και πάλι.</a:t>
            </a:r>
          </a:p>
          <a:p>
            <a:r>
              <a:rPr lang="el-GR" sz="2400" dirty="0"/>
              <a:t> 9. Μετά από το συμβάν του θανάτου, το άτομο μπορεί να ξεκινήσει νέες φιλίες ή σχέσεις. Αυτή η προσπάθεια θα το βοηθήσει να επανέλθει και να ενταχθεί στην πραγματικότητα και να αισθανθεί ότι μπορεί να συνεχίσει τη ζωή του. </a:t>
            </a:r>
          </a:p>
          <a:p>
            <a:r>
              <a:rPr lang="el-GR" sz="2400" dirty="0"/>
              <a:t>10. Συζητάτε με τα παιδιά, δώστε έμφαση στις όμορφες στιγμές. Αφήστε τον φόβο, ασχοληθείτε με την αγάπη.</a:t>
            </a:r>
          </a:p>
        </p:txBody>
      </p:sp>
    </p:spTree>
    <p:extLst>
      <p:ext uri="{BB962C8B-B14F-4D97-AF65-F5344CB8AC3E}">
        <p14:creationId xmlns:p14="http://schemas.microsoft.com/office/powerpoint/2010/main" val="9300432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B6D1D7F-141C-4D8E-BFBA-D95B68E163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5C8114C1-5488-C7DC-D6D9-21474A135513}"/>
              </a:ext>
            </a:extLst>
          </p:cNvPr>
          <p:cNvSpPr>
            <a:spLocks noGrp="1"/>
          </p:cNvSpPr>
          <p:nvPr>
            <p:ph type="title"/>
          </p:nvPr>
        </p:nvSpPr>
        <p:spPr>
          <a:xfrm>
            <a:off x="960120" y="317814"/>
            <a:ext cx="10268712" cy="1700784"/>
          </a:xfrm>
        </p:spPr>
        <p:txBody>
          <a:bodyPr>
            <a:normAutofit/>
          </a:bodyPr>
          <a:lstStyle/>
          <a:p>
            <a:r>
              <a:rPr lang="el-GR" sz="3200" dirty="0" err="1"/>
              <a:t>Παιδικα</a:t>
            </a:r>
            <a:r>
              <a:rPr lang="el-GR" sz="3200" dirty="0"/>
              <a:t> </a:t>
            </a:r>
            <a:r>
              <a:rPr lang="el-GR" sz="3200" dirty="0" err="1"/>
              <a:t>Βιβλια</a:t>
            </a:r>
            <a:r>
              <a:rPr lang="el-GR" sz="3200" dirty="0"/>
              <a:t> για τη </a:t>
            </a:r>
            <a:r>
              <a:rPr lang="el-GR" sz="3200" dirty="0" err="1"/>
              <a:t>διαχειριση</a:t>
            </a:r>
            <a:r>
              <a:rPr lang="el-GR" sz="3200" dirty="0"/>
              <a:t> του </a:t>
            </a:r>
            <a:r>
              <a:rPr lang="el-GR" sz="3200" dirty="0" err="1"/>
              <a:t>πενθουσ</a:t>
            </a:r>
            <a:endParaRPr lang="el-GR" sz="3200" dirty="0"/>
          </a:p>
        </p:txBody>
      </p:sp>
      <p:sp>
        <p:nvSpPr>
          <p:cNvPr id="12" name="Rectangle 11">
            <a:extLst>
              <a:ext uri="{FF2B5EF4-FFF2-40B4-BE49-F238E27FC236}">
                <a16:creationId xmlns:a16="http://schemas.microsoft.com/office/drawing/2014/main" id="{27248369-464E-49D1-91FC-BC34A50A66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264989"/>
            <a:ext cx="12188952" cy="39521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Εικόνα 4">
            <a:extLst>
              <a:ext uri="{FF2B5EF4-FFF2-40B4-BE49-F238E27FC236}">
                <a16:creationId xmlns:a16="http://schemas.microsoft.com/office/drawing/2014/main" id="{4548BEF1-DC72-8A0C-D042-6644774F8E2B}"/>
              </a:ext>
            </a:extLst>
          </p:cNvPr>
          <p:cNvPicPr>
            <a:picLocks noChangeAspect="1"/>
          </p:cNvPicPr>
          <p:nvPr/>
        </p:nvPicPr>
        <p:blipFill rotWithShape="1">
          <a:blip r:embed="rId2">
            <a:extLst>
              <a:ext uri="{28A0092B-C50C-407E-A947-70E740481C1C}">
                <a14:useLocalDpi xmlns:a14="http://schemas.microsoft.com/office/drawing/2010/main" val="0"/>
              </a:ext>
            </a:extLst>
          </a:blip>
          <a:srcRect l="5801" r="11361" b="-1"/>
          <a:stretch/>
        </p:blipFill>
        <p:spPr>
          <a:xfrm>
            <a:off x="0" y="2264988"/>
            <a:ext cx="3510116" cy="3952189"/>
          </a:xfrm>
          <a:prstGeom prst="rect">
            <a:avLst/>
          </a:prstGeom>
        </p:spPr>
      </p:pic>
      <p:sp>
        <p:nvSpPr>
          <p:cNvPr id="3" name="Θέση περιεχομένου 2">
            <a:extLst>
              <a:ext uri="{FF2B5EF4-FFF2-40B4-BE49-F238E27FC236}">
                <a16:creationId xmlns:a16="http://schemas.microsoft.com/office/drawing/2014/main" id="{3637686C-0C3A-D3BC-590A-8B9CE48DD2F6}"/>
              </a:ext>
            </a:extLst>
          </p:cNvPr>
          <p:cNvSpPr>
            <a:spLocks noGrp="1"/>
          </p:cNvSpPr>
          <p:nvPr>
            <p:ph idx="1"/>
          </p:nvPr>
        </p:nvSpPr>
        <p:spPr>
          <a:xfrm>
            <a:off x="5004426" y="2587625"/>
            <a:ext cx="6223961" cy="3317875"/>
          </a:xfrm>
        </p:spPr>
        <p:txBody>
          <a:bodyPr anchor="ctr">
            <a:normAutofit/>
          </a:bodyPr>
          <a:lstStyle/>
          <a:p>
            <a:pPr>
              <a:lnSpc>
                <a:spcPct val="91000"/>
              </a:lnSpc>
            </a:pPr>
            <a:r>
              <a:rPr lang="el-GR" dirty="0"/>
              <a:t>Αντίο ψαράκι</a:t>
            </a:r>
          </a:p>
          <a:p>
            <a:pPr>
              <a:lnSpc>
                <a:spcPct val="91000"/>
              </a:lnSpc>
            </a:pPr>
            <a:r>
              <a:rPr lang="el-GR" dirty="0"/>
              <a:t>Θα τα πούμε στο σύμπαν</a:t>
            </a:r>
          </a:p>
          <a:p>
            <a:pPr>
              <a:lnSpc>
                <a:spcPct val="91000"/>
              </a:lnSpc>
            </a:pPr>
            <a:r>
              <a:rPr lang="el-GR" dirty="0"/>
              <a:t>Ο παππούς λύκος</a:t>
            </a:r>
          </a:p>
          <a:p>
            <a:pPr>
              <a:lnSpc>
                <a:spcPct val="91000"/>
              </a:lnSpc>
            </a:pPr>
            <a:r>
              <a:rPr lang="el-GR" dirty="0"/>
              <a:t>Παιχνίδια με τον παππού</a:t>
            </a:r>
          </a:p>
          <a:p>
            <a:pPr>
              <a:lnSpc>
                <a:spcPct val="91000"/>
              </a:lnSpc>
            </a:pPr>
            <a:r>
              <a:rPr lang="el-GR" dirty="0"/>
              <a:t>Ο Πάρης</a:t>
            </a:r>
          </a:p>
          <a:p>
            <a:pPr>
              <a:lnSpc>
                <a:spcPct val="91000"/>
              </a:lnSpc>
            </a:pPr>
            <a:r>
              <a:rPr lang="el-GR" dirty="0"/>
              <a:t>Ο κήπος της ελπίδας</a:t>
            </a:r>
          </a:p>
        </p:txBody>
      </p:sp>
    </p:spTree>
    <p:extLst>
      <p:ext uri="{BB962C8B-B14F-4D97-AF65-F5344CB8AC3E}">
        <p14:creationId xmlns:p14="http://schemas.microsoft.com/office/powerpoint/2010/main" val="695550580"/>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F21B36C-5F5E-5406-0277-18A5ED524E59}"/>
              </a:ext>
            </a:extLst>
          </p:cNvPr>
          <p:cNvSpPr>
            <a:spLocks noGrp="1"/>
          </p:cNvSpPr>
          <p:nvPr>
            <p:ph type="title"/>
          </p:nvPr>
        </p:nvSpPr>
        <p:spPr/>
        <p:txBody>
          <a:bodyPr>
            <a:normAutofit/>
          </a:bodyPr>
          <a:lstStyle/>
          <a:p>
            <a:r>
              <a:rPr lang="el-GR" sz="3200" dirty="0"/>
              <a:t>ΠΕΝΘΟΣ: ΚΑΠΟΙΑ ΒΑΣΙΚΑ ΖΗΤΗΜΑΤΑ</a:t>
            </a:r>
          </a:p>
        </p:txBody>
      </p:sp>
      <p:sp>
        <p:nvSpPr>
          <p:cNvPr id="3" name="Θέση περιεχομένου 2">
            <a:extLst>
              <a:ext uri="{FF2B5EF4-FFF2-40B4-BE49-F238E27FC236}">
                <a16:creationId xmlns:a16="http://schemas.microsoft.com/office/drawing/2014/main" id="{D9B719CE-C890-EE37-B439-71F9AB74EF5D}"/>
              </a:ext>
            </a:extLst>
          </p:cNvPr>
          <p:cNvSpPr>
            <a:spLocks noGrp="1"/>
          </p:cNvSpPr>
          <p:nvPr>
            <p:ph idx="1"/>
          </p:nvPr>
        </p:nvSpPr>
        <p:spPr/>
        <p:txBody>
          <a:bodyPr/>
          <a:lstStyle/>
          <a:p>
            <a:r>
              <a:rPr lang="el-GR" sz="2400" dirty="0"/>
              <a:t>5. Το πένθος καταλαμβάνει όλη την υπόσταση του ανθρώπου˙ δεν αφορά μόνον την ψυχή, και το σώμα κλαίει. </a:t>
            </a:r>
          </a:p>
          <a:p>
            <a:r>
              <a:rPr lang="el-GR" sz="2400" dirty="0"/>
              <a:t>6. Το πένθος δεν είναι αρρώστια και γι’ αυτό δεν μπορεί να αντιμετωπιστεί με ιατρικά μέσα. Το καθυστερημένο ή χρόνιο πένθος μπορεί όμως να προκαλέσει ασθένειες. </a:t>
            </a:r>
          </a:p>
          <a:p>
            <a:endParaRPr lang="el-GR" dirty="0"/>
          </a:p>
        </p:txBody>
      </p:sp>
    </p:spTree>
    <p:extLst>
      <p:ext uri="{BB962C8B-B14F-4D97-AF65-F5344CB8AC3E}">
        <p14:creationId xmlns:p14="http://schemas.microsoft.com/office/powerpoint/2010/main" val="2920027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5120CB-5336-7E8F-30D9-CBBE84DA3810}"/>
              </a:ext>
            </a:extLst>
          </p:cNvPr>
          <p:cNvSpPr>
            <a:spLocks noGrp="1"/>
          </p:cNvSpPr>
          <p:nvPr>
            <p:ph type="title"/>
          </p:nvPr>
        </p:nvSpPr>
        <p:spPr/>
        <p:txBody>
          <a:bodyPr>
            <a:normAutofit/>
          </a:bodyPr>
          <a:lstStyle/>
          <a:p>
            <a:r>
              <a:rPr lang="el-GR" sz="3200" dirty="0"/>
              <a:t>ΠΕΝΘΟΣ: ΚΑΠΟΙΑ ΒΑΣΙΚΑ ΖΗΤΗΜΑΤΑ</a:t>
            </a:r>
          </a:p>
        </p:txBody>
      </p:sp>
      <p:sp>
        <p:nvSpPr>
          <p:cNvPr id="3" name="Θέση περιεχομένου 2">
            <a:extLst>
              <a:ext uri="{FF2B5EF4-FFF2-40B4-BE49-F238E27FC236}">
                <a16:creationId xmlns:a16="http://schemas.microsoft.com/office/drawing/2014/main" id="{83C78EBD-B1B8-1274-D22E-4AEB31CEC642}"/>
              </a:ext>
            </a:extLst>
          </p:cNvPr>
          <p:cNvSpPr>
            <a:spLocks noGrp="1"/>
          </p:cNvSpPr>
          <p:nvPr>
            <p:ph idx="1"/>
          </p:nvPr>
        </p:nvSpPr>
        <p:spPr>
          <a:xfrm>
            <a:off x="442452" y="2615381"/>
            <a:ext cx="10756883" cy="4106737"/>
          </a:xfrm>
        </p:spPr>
        <p:txBody>
          <a:bodyPr>
            <a:normAutofit/>
          </a:bodyPr>
          <a:lstStyle/>
          <a:p>
            <a:r>
              <a:rPr lang="el-GR" sz="2400" dirty="0"/>
              <a:t>7.Η διαδικασία του πένθους σημαίνει συχνά ένα χάος από συναισθήματα: φόβο, θυμό, μίσος, απόγνωση, αδυναμία, ενοχές, αγάπη… συναισθήματα που δεν είναι κατανοητά με τη λογική. </a:t>
            </a:r>
          </a:p>
          <a:p>
            <a:r>
              <a:rPr lang="el-GR" sz="2400" dirty="0"/>
              <a:t>8. Το πένθος χρειάζεται ανθρώπους, ακροατές που να είναι πρόθυμοι να συνοδεύσουν και να αντέξουν όλες τις μεταπτώσεις στη σκέψη, το συναίσθημα και τη συμπεριφορά. Το πένθος σε απομόνωση αρρωσταίνει. </a:t>
            </a:r>
          </a:p>
          <a:p>
            <a:r>
              <a:rPr lang="el-GR" sz="2400" dirty="0"/>
              <a:t>9. Το πένθος χρειάζεται χρόνο. Αλλά ο χρόνος μόνον δεν επουλώνει πληγές. Αυτός που πενθεί πρέπει να φανεί ενεργητικός.</a:t>
            </a:r>
          </a:p>
        </p:txBody>
      </p:sp>
    </p:spTree>
    <p:extLst>
      <p:ext uri="{BB962C8B-B14F-4D97-AF65-F5344CB8AC3E}">
        <p14:creationId xmlns:p14="http://schemas.microsoft.com/office/powerpoint/2010/main" val="2888376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42812AF-D204-ED05-417B-91496C105104}"/>
              </a:ext>
            </a:extLst>
          </p:cNvPr>
          <p:cNvSpPr>
            <a:spLocks noGrp="1"/>
          </p:cNvSpPr>
          <p:nvPr>
            <p:ph type="title"/>
          </p:nvPr>
        </p:nvSpPr>
        <p:spPr/>
        <p:txBody>
          <a:bodyPr>
            <a:normAutofit/>
          </a:bodyPr>
          <a:lstStyle/>
          <a:p>
            <a:r>
              <a:rPr lang="el-GR" sz="3200" dirty="0"/>
              <a:t>ΠΕΝΘΟΣ: ΚΑΠΟΙΑ ΒΑΣΙΚΑ ΖΗΤΗΜΑΤΑ</a:t>
            </a:r>
          </a:p>
        </p:txBody>
      </p:sp>
      <p:sp>
        <p:nvSpPr>
          <p:cNvPr id="3" name="Θέση περιεχομένου 2">
            <a:extLst>
              <a:ext uri="{FF2B5EF4-FFF2-40B4-BE49-F238E27FC236}">
                <a16:creationId xmlns:a16="http://schemas.microsoft.com/office/drawing/2014/main" id="{59EBF706-3121-B028-4323-CCA79C3221C3}"/>
              </a:ext>
            </a:extLst>
          </p:cNvPr>
          <p:cNvSpPr>
            <a:spLocks noGrp="1"/>
          </p:cNvSpPr>
          <p:nvPr>
            <p:ph idx="1"/>
          </p:nvPr>
        </p:nvSpPr>
        <p:spPr/>
        <p:txBody>
          <a:bodyPr>
            <a:normAutofit/>
          </a:bodyPr>
          <a:lstStyle/>
          <a:p>
            <a:r>
              <a:rPr lang="el-GR" sz="2400" dirty="0"/>
              <a:t>10. Για την επεξεργασία της απώλειας χρειάζονται μέσα έκφρασης για να προκληθεί ροή, για παράδειγμα έθιμα και δημιουργικές ενέργειες. </a:t>
            </a:r>
          </a:p>
          <a:p>
            <a:r>
              <a:rPr lang="el-GR" sz="2400" dirty="0"/>
              <a:t>11. Το να πενθεί κάποιος λειτουργεί θεραπευτικά. Στο πένθος υπάρχει τεράστια ενέργεια ζωής, υπάρχουν μεγάλες ευκαιρίες για ωρίμανση και εξέλιξη.</a:t>
            </a:r>
          </a:p>
          <a:p>
            <a:r>
              <a:rPr lang="el-GR" sz="2400" dirty="0"/>
              <a:t> 12. Όσοι συνοδεύουν ανθρώπους στο πένθος πρέπει να έχουν γνωρίσει τα δικά τους πένθη.</a:t>
            </a:r>
          </a:p>
        </p:txBody>
      </p:sp>
    </p:spTree>
    <p:extLst>
      <p:ext uri="{BB962C8B-B14F-4D97-AF65-F5344CB8AC3E}">
        <p14:creationId xmlns:p14="http://schemas.microsoft.com/office/powerpoint/2010/main" val="4086326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Σύννεφο 3">
            <a:extLst>
              <a:ext uri="{FF2B5EF4-FFF2-40B4-BE49-F238E27FC236}">
                <a16:creationId xmlns:a16="http://schemas.microsoft.com/office/drawing/2014/main" id="{5BDD4C89-DF21-F86B-0B1D-E2FCF4208F1A}"/>
              </a:ext>
            </a:extLst>
          </p:cNvPr>
          <p:cNvSpPr/>
          <p:nvPr/>
        </p:nvSpPr>
        <p:spPr>
          <a:xfrm>
            <a:off x="2615382" y="2846439"/>
            <a:ext cx="6233650" cy="3633019"/>
          </a:xfrm>
          <a:prstGeom prst="cloud">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l-GR" i="1" dirty="0">
                <a:ln w="0"/>
                <a:solidFill>
                  <a:schemeClr val="bg1"/>
                </a:solidFill>
                <a:effectLst>
                  <a:outerShdw blurRad="38100" dist="19050" dir="2700000" algn="tl" rotWithShape="0">
                    <a:schemeClr val="dk1">
                      <a:alpha val="40000"/>
                    </a:schemeClr>
                  </a:outerShdw>
                </a:effectLst>
              </a:rPr>
              <a:t>Τα παιδιά βιώνουν την απώλεια, ανάλογα με την ηλικία τους, εκτός από την ηλικία, το επίπεδο κατανόησης της έννοιας του θανάτου από τα παιδιά συν-καθορίζεται από παράγοντες όπως η γνωστική τους ανάπτυξη, τα προσωπικά τους βιώματα, χαρακτηριστικά προσωπικότητας και το οικογενειακό και πολιτιστικό περιβάλλον όπου ζουν. </a:t>
            </a:r>
          </a:p>
        </p:txBody>
      </p:sp>
    </p:spTree>
    <p:extLst>
      <p:ext uri="{BB962C8B-B14F-4D97-AF65-F5344CB8AC3E}">
        <p14:creationId xmlns:p14="http://schemas.microsoft.com/office/powerpoint/2010/main" val="2831176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C8D4BE1-C5BE-ED29-60C7-ED591DE797A5}"/>
              </a:ext>
            </a:extLst>
          </p:cNvPr>
          <p:cNvSpPr>
            <a:spLocks noGrp="1"/>
          </p:cNvSpPr>
          <p:nvPr>
            <p:ph type="title"/>
          </p:nvPr>
        </p:nvSpPr>
        <p:spPr/>
        <p:txBody>
          <a:bodyPr>
            <a:normAutofit/>
          </a:bodyPr>
          <a:lstStyle/>
          <a:p>
            <a:r>
              <a:rPr lang="el-GR" sz="3200" dirty="0" err="1"/>
              <a:t>Διεργασιεσ</a:t>
            </a:r>
            <a:r>
              <a:rPr lang="el-GR" sz="3200" dirty="0"/>
              <a:t> </a:t>
            </a:r>
            <a:r>
              <a:rPr lang="el-GR" sz="3200" dirty="0" err="1"/>
              <a:t>θρηνου</a:t>
            </a:r>
            <a:r>
              <a:rPr lang="el-GR" sz="3200" dirty="0"/>
              <a:t> στα </a:t>
            </a:r>
            <a:r>
              <a:rPr lang="el-GR" sz="3200" dirty="0" err="1"/>
              <a:t>παιδια</a:t>
            </a:r>
            <a:endParaRPr lang="el-GR" sz="3200" dirty="0"/>
          </a:p>
        </p:txBody>
      </p:sp>
      <p:sp>
        <p:nvSpPr>
          <p:cNvPr id="3" name="Θέση περιεχομένου 2">
            <a:extLst>
              <a:ext uri="{FF2B5EF4-FFF2-40B4-BE49-F238E27FC236}">
                <a16:creationId xmlns:a16="http://schemas.microsoft.com/office/drawing/2014/main" id="{FF62B8B5-CB31-0458-DE00-78E65696BDE9}"/>
              </a:ext>
            </a:extLst>
          </p:cNvPr>
          <p:cNvSpPr>
            <a:spLocks noGrp="1"/>
          </p:cNvSpPr>
          <p:nvPr>
            <p:ph idx="1"/>
          </p:nvPr>
        </p:nvSpPr>
        <p:spPr>
          <a:xfrm>
            <a:off x="471948" y="2713703"/>
            <a:ext cx="10845374" cy="3922496"/>
          </a:xfrm>
        </p:spPr>
        <p:txBody>
          <a:bodyPr>
            <a:normAutofit/>
          </a:bodyPr>
          <a:lstStyle/>
          <a:p>
            <a:r>
              <a:rPr lang="el-GR" sz="2400" b="1" u="sng" dirty="0"/>
              <a:t>ΔΙΕΡΓΑΣΙΑ 1η</a:t>
            </a:r>
            <a:r>
              <a:rPr lang="el-GR" sz="2400" dirty="0"/>
              <a:t>: ΑΠΟΔΟΧΗ ΤΗΣ ΠΡΑΓΜΑΤΙΚΟΤΗΤΑΣ ΤΗΣ ΑΠΩΛΕΙΑΣ </a:t>
            </a:r>
          </a:p>
          <a:p>
            <a:r>
              <a:rPr lang="el-GR" sz="2400" u="sng" dirty="0"/>
              <a:t>ΔΙΕΡΓΑΣΙΑ 2η</a:t>
            </a:r>
            <a:r>
              <a:rPr lang="el-GR" sz="2400" dirty="0"/>
              <a:t>: ΒΙΩΝΟΝΤΑΣ ΤΟΝ ΠΟΝΟ - ΟΙ ΣΥΝΑΙΣΘΗΜΑΤΙΚΕΣ ΠΤΥΧΕΣ ΤΗΣ ΑΠΩΛΕΙΑΣ </a:t>
            </a:r>
          </a:p>
          <a:p>
            <a:r>
              <a:rPr lang="el-GR" sz="2400" u="sng" dirty="0"/>
              <a:t>ΔΙΕΡΓΑΣΙΑ 3η </a:t>
            </a:r>
            <a:r>
              <a:rPr lang="el-GR" sz="2400" dirty="0"/>
              <a:t>: ΠΡΟΣΑΡΜΟΓΗ ΣΕ ΕΝΑ ΠΕΡΙΒΑΛΛΟΝ ΑΠΟ ΤΟ ΟΠΟΙΟ ΛΕΙΠΕΙ Ο ΝΕΚΡΟΣ</a:t>
            </a:r>
          </a:p>
          <a:p>
            <a:r>
              <a:rPr lang="el-GR" sz="2400" dirty="0"/>
              <a:t> </a:t>
            </a:r>
            <a:r>
              <a:rPr lang="el-GR" sz="2400" u="sng" dirty="0"/>
              <a:t>ΔΙΕΡΓΑΣΙΑ 4η </a:t>
            </a:r>
            <a:r>
              <a:rPr lang="el-GR" sz="2400" dirty="0"/>
              <a:t>: ΕΠΑΝΑΤΟΠΟΘΕΤΗΣΗ ΤΟΥ ΝΕΚΡΟΥ ΚΑΙ ΕΞΕΥΡΕΣΗ ΤΡΟΠΩΝ ΓΙΑ ΝΑ ΘΥΜΑΤΑΙ ΤΟ ΝΕΚΡΟ</a:t>
            </a:r>
          </a:p>
        </p:txBody>
      </p:sp>
    </p:spTree>
    <p:extLst>
      <p:ext uri="{BB962C8B-B14F-4D97-AF65-F5344CB8AC3E}">
        <p14:creationId xmlns:p14="http://schemas.microsoft.com/office/powerpoint/2010/main" val="2412758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D188CAE-8261-B0A6-6793-BD96B1819DEC}"/>
              </a:ext>
            </a:extLst>
          </p:cNvPr>
          <p:cNvSpPr>
            <a:spLocks noGrp="1"/>
          </p:cNvSpPr>
          <p:nvPr>
            <p:ph type="title"/>
          </p:nvPr>
        </p:nvSpPr>
        <p:spPr/>
        <p:txBody>
          <a:bodyPr>
            <a:normAutofit/>
          </a:bodyPr>
          <a:lstStyle/>
          <a:p>
            <a:r>
              <a:rPr lang="el-GR" sz="3200" dirty="0"/>
              <a:t>ΑΠΟΔΟΧΗ ΤΗΣ ΠΡΑΓΜΑΤΙΚΟΤΗΤΑΣ ΤΗΣ ΑΠΩΛΕΙΑΣ</a:t>
            </a:r>
          </a:p>
        </p:txBody>
      </p:sp>
      <p:sp>
        <p:nvSpPr>
          <p:cNvPr id="3" name="Θέση περιεχομένου 2">
            <a:extLst>
              <a:ext uri="{FF2B5EF4-FFF2-40B4-BE49-F238E27FC236}">
                <a16:creationId xmlns:a16="http://schemas.microsoft.com/office/drawing/2014/main" id="{53A13D00-EB1A-5A0E-0569-4BB29BE53B23}"/>
              </a:ext>
            </a:extLst>
          </p:cNvPr>
          <p:cNvSpPr>
            <a:spLocks noGrp="1"/>
          </p:cNvSpPr>
          <p:nvPr>
            <p:ph idx="1"/>
          </p:nvPr>
        </p:nvSpPr>
        <p:spPr>
          <a:xfrm>
            <a:off x="332773" y="2782529"/>
            <a:ext cx="11523406" cy="3757657"/>
          </a:xfrm>
        </p:spPr>
        <p:txBody>
          <a:bodyPr>
            <a:normAutofit/>
          </a:bodyPr>
          <a:lstStyle/>
          <a:p>
            <a:r>
              <a:rPr lang="el-GR" dirty="0" err="1"/>
              <a:t>Tα</a:t>
            </a:r>
            <a:r>
              <a:rPr lang="el-GR" dirty="0"/>
              <a:t> παιδιά πρέπει να ενημερωθούν για το θάνατο με τρόπους σαφείς και σε γλώσσα κατάλληλη για την ηλικία τους. Αυτό είναι απαραίτητο να γίνει επανειλημμένα. Οι επαναληπτικές ερωτήσεις που συχνά θέτουν τα παιδιά για κάποιο θάνατο είναι ένα μέσο για να συλλάβουν την πραγματικότητα του θανάτου καθώς και ένα τεστ για να βεβαιωθούν ότι η ιστορία δεν έχει αλλάξει. Όταν τα παιδιά δεν παίρνουν ακριβείς πληροφορίες, κατασκευάζουν από μόνα τους μια ιστορία για να καλύψουν τα κενά. Μερικές φορές αυτή μπορεί να είναι πιο ακραία και πιο τρομακτική για το παιδί από το πραγματικό γεγονός. </a:t>
            </a:r>
          </a:p>
        </p:txBody>
      </p:sp>
    </p:spTree>
    <p:extLst>
      <p:ext uri="{BB962C8B-B14F-4D97-AF65-F5344CB8AC3E}">
        <p14:creationId xmlns:p14="http://schemas.microsoft.com/office/powerpoint/2010/main" val="469036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57A587-CE5D-1153-9170-001B89195F65}"/>
              </a:ext>
            </a:extLst>
          </p:cNvPr>
          <p:cNvSpPr>
            <a:spLocks noGrp="1"/>
          </p:cNvSpPr>
          <p:nvPr>
            <p:ph type="title"/>
          </p:nvPr>
        </p:nvSpPr>
        <p:spPr/>
        <p:txBody>
          <a:bodyPr>
            <a:normAutofit/>
          </a:bodyPr>
          <a:lstStyle/>
          <a:p>
            <a:r>
              <a:rPr lang="el-GR" sz="3200" dirty="0"/>
              <a:t>ΣΥΝΑΙΣΘΗΜΑΤΙΚΕΣ ΠΤΥΧΕΣ ΤΗΣ ΑΠΩΛΕΙΑΣ</a:t>
            </a:r>
          </a:p>
        </p:txBody>
      </p:sp>
      <p:sp>
        <p:nvSpPr>
          <p:cNvPr id="3" name="Θέση περιεχομένου 2">
            <a:extLst>
              <a:ext uri="{FF2B5EF4-FFF2-40B4-BE49-F238E27FC236}">
                <a16:creationId xmlns:a16="http://schemas.microsoft.com/office/drawing/2014/main" id="{1976EFD8-9B73-A698-8D6B-1671002B7AC5}"/>
              </a:ext>
            </a:extLst>
          </p:cNvPr>
          <p:cNvSpPr>
            <a:spLocks noGrp="1"/>
          </p:cNvSpPr>
          <p:nvPr>
            <p:ph idx="1"/>
          </p:nvPr>
        </p:nvSpPr>
        <p:spPr>
          <a:xfrm>
            <a:off x="960120" y="2587751"/>
            <a:ext cx="10268712" cy="4137513"/>
          </a:xfrm>
        </p:spPr>
        <p:txBody>
          <a:bodyPr>
            <a:normAutofit/>
          </a:bodyPr>
          <a:lstStyle/>
          <a:p>
            <a:r>
              <a:rPr lang="el-GR" sz="2400" dirty="0"/>
              <a:t>Τα παιδιά όπως και οι ενήλικοι μπορούν να εκφράσουν συναισθήματα θλίψης, θυμού, ενοχής, αγωνίας. Η ικανότητα ενός παιδιού να επεξεργάζεται τον πόνο της απώλειας επηρεάζεται από την παρατήρηση του τρόπου με τον οποίο βιώνει ο ενήλικος την ίδια διεργασία. Αν το παιδί δει έναν ενήλικο να εκφράζει το θρήνο του χωρίς ωστόσο να καταρρέει εντελώς, αυτό μπορεί να αποτελέσει ένα θετικό πρότυπο για το παιδιά. Από την άλλη πλευρά, αν τα παιδιά βλέπουν ότι οι μεγάλοι έχουν δυσκολία στο θρήνο, μπορεί να νιώσουν φόβο για τα συναισθήματα γενικά, αλλά και για τα δικά τους συναισθήματα ειδικότερα. </a:t>
            </a:r>
          </a:p>
        </p:txBody>
      </p:sp>
    </p:spTree>
    <p:extLst>
      <p:ext uri="{BB962C8B-B14F-4D97-AF65-F5344CB8AC3E}">
        <p14:creationId xmlns:p14="http://schemas.microsoft.com/office/powerpoint/2010/main" val="2336940393"/>
      </p:ext>
    </p:extLst>
  </p:cSld>
  <p:clrMapOvr>
    <a:masterClrMapping/>
  </p:clrMapOvr>
</p:sld>
</file>

<file path=ppt/theme/theme1.xml><?xml version="1.0" encoding="utf-8"?>
<a:theme xmlns:a="http://schemas.openxmlformats.org/drawingml/2006/main" name="JuxtaposeVTI">
  <a:themeElements>
    <a:clrScheme name="AnalogousFromRegularSeed_2SEEDS">
      <a:dk1>
        <a:srgbClr val="000000"/>
      </a:dk1>
      <a:lt1>
        <a:srgbClr val="FFFFFF"/>
      </a:lt1>
      <a:dk2>
        <a:srgbClr val="1B2C2F"/>
      </a:dk2>
      <a:lt2>
        <a:srgbClr val="F3F0F0"/>
      </a:lt2>
      <a:accent1>
        <a:srgbClr val="3BB1AE"/>
      </a:accent1>
      <a:accent2>
        <a:srgbClr val="46B382"/>
      </a:accent2>
      <a:accent3>
        <a:srgbClr val="4D96C3"/>
      </a:accent3>
      <a:accent4>
        <a:srgbClr val="B13BAD"/>
      </a:accent4>
      <a:accent5>
        <a:srgbClr val="C34D8D"/>
      </a:accent5>
      <a:accent6>
        <a:srgbClr val="B13B4A"/>
      </a:accent6>
      <a:hlink>
        <a:srgbClr val="C2494D"/>
      </a:hlink>
      <a:folHlink>
        <a:srgbClr val="7F7F7F"/>
      </a:folHlink>
    </a:clrScheme>
    <a:fontScheme name="Custom 167">
      <a:majorFont>
        <a:latin typeface="Franklin Gothic Demi Cond"/>
        <a:ea typeface=""/>
        <a:cs typeface=""/>
      </a:majorFont>
      <a:minorFont>
        <a:latin typeface="Franklin Gothic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JuxtaposeVTI" id="{FBDCC3B4-6EA8-442A-B697-43C068E31FE3}" vid="{090F2E09-E4E2-4F71-A70E-279F5A0D9E0A}"/>
    </a:ext>
  </a:extLst>
</a:theme>
</file>

<file path=docProps/app.xml><?xml version="1.0" encoding="utf-8"?>
<Properties xmlns="http://schemas.openxmlformats.org/officeDocument/2006/extended-properties" xmlns:vt="http://schemas.openxmlformats.org/officeDocument/2006/docPropsVTypes">
  <Template>TM03457515[[fn=Προβολή]]</Template>
  <TotalTime>23</TotalTime>
  <Words>1824</Words>
  <Application>Microsoft Office PowerPoint</Application>
  <PresentationFormat>Ευρεία οθόνη</PresentationFormat>
  <Paragraphs>79</Paragraphs>
  <Slides>21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21</vt:i4>
      </vt:variant>
    </vt:vector>
  </HeadingPairs>
  <TitlesOfParts>
    <vt:vector size="26" baseType="lpstr">
      <vt:lpstr>Arial</vt:lpstr>
      <vt:lpstr>Franklin Gothic Demi Cond</vt:lpstr>
      <vt:lpstr>Franklin Gothic Medium</vt:lpstr>
      <vt:lpstr>Wingdings</vt:lpstr>
      <vt:lpstr>JuxtaposeVTI</vt:lpstr>
      <vt:lpstr>Η διαΧΕΙριση του πΕνθους</vt:lpstr>
      <vt:lpstr>ΠΕΝΘΟΣ: ΚΑΠΟΙΑ ΒΑΣΙΚΑ ΖΗΤΗΜΑΤΑ</vt:lpstr>
      <vt:lpstr>ΠΕΝΘΟΣ: ΚΑΠΟΙΑ ΒΑΣΙΚΑ ΖΗΤΗΜΑΤΑ</vt:lpstr>
      <vt:lpstr>ΠΕΝΘΟΣ: ΚΑΠΟΙΑ ΒΑΣΙΚΑ ΖΗΤΗΜΑΤΑ</vt:lpstr>
      <vt:lpstr>ΠΕΝΘΟΣ: ΚΑΠΟΙΑ ΒΑΣΙΚΑ ΖΗΤΗΜΑΤΑ</vt:lpstr>
      <vt:lpstr>Παρουσίαση του PowerPoint</vt:lpstr>
      <vt:lpstr>Διεργασιεσ θρηνου στα παιδια</vt:lpstr>
      <vt:lpstr>ΑΠΟΔΟΧΗ ΤΗΣ ΠΡΑΓΜΑΤΙΚΟΤΗΤΑΣ ΤΗΣ ΑΠΩΛΕΙΑΣ</vt:lpstr>
      <vt:lpstr>ΣΥΝΑΙΣΘΗΜΑΤΙΚΕΣ ΠΤΥΧΕΣ ΤΗΣ ΑΠΩΛΕΙΑΣ</vt:lpstr>
      <vt:lpstr>ΠΡΟΣΑΡΜΟΓΗ ΣΤΟ ΠΕΡΙΒΑΛΛΟΝ (ΟΠΟΥ ΔΙΕΜΕΝΕ ΤΟ ΑΤΟΜΟ ΠΟΥ ΛΕΙΠΕΙ)</vt:lpstr>
      <vt:lpstr>ενΘυμηση προσωπου</vt:lpstr>
      <vt:lpstr>Η διεργασια του θρηνου στα παιδια</vt:lpstr>
      <vt:lpstr>Η διεργασια του θρηνου στα παιδια</vt:lpstr>
      <vt:lpstr>ΠΑΡΑΓΟΝΤΕς ΠΟΥ ΕΠΗΡΕΑΖΟΥΝ ΤΗΝ ΠΟΡΕΙΑ ΚΑΙ ΤΟ ΑΠΟΤΕΛΕΣΜΑ ΤΗΣ ΑΠΩΛΕΙΑΣ</vt:lpstr>
      <vt:lpstr>ΡΟλος εκπαιδευτικΒν ως προς Ενα παιδΙ που πενθΕΙ:</vt:lpstr>
      <vt:lpstr>ΡΟΛΟΣ ΕΚΠΑΙΔΕΥΤΙΚΩΝ</vt:lpstr>
      <vt:lpstr>ΡΟΛΟΣ ΕΚΠΑΙΔΕΥΤΙΚΩΝ</vt:lpstr>
      <vt:lpstr>ΠΕΝΘΟΣ ΚΑΙ ΣΧΟΛΙΚΟ ΠΕΡΙΒΑΛΛΟΝ</vt:lpstr>
      <vt:lpstr>ΠΕΝΘΟΣ ΚΑΙ ΣΧΟΛΙΚΟ ΠΕΡΙΒΑΛΛΟΝ</vt:lpstr>
      <vt:lpstr>ΠΕΝΘΟΣ ΚΑΙ ΣΧΟΛΙΚΟ ΠΕΡΙΒΑΛΛΟΝ</vt:lpstr>
      <vt:lpstr>Παιδικα Βιβλια για τη διαχειριση του πενθουσ</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διαΧΕΙριση του πΕνθους</dc:title>
  <dc:creator>Marw Kalfa</dc:creator>
  <cp:lastModifiedBy>Marw Kalfa</cp:lastModifiedBy>
  <cp:revision>1</cp:revision>
  <dcterms:created xsi:type="dcterms:W3CDTF">2022-12-23T05:31:58Z</dcterms:created>
  <dcterms:modified xsi:type="dcterms:W3CDTF">2022-12-23T05:55:28Z</dcterms:modified>
</cp:coreProperties>
</file>