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1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5: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Σύνθετα προβλήματα με συγχρονισμό και μετρητές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 διαίρεση γίνεται στρογγυλοποίηση. Οπότε όποια παρέκκλιση από τις κινήσεις οφείλεται σ’ αυτό</a:t>
            </a:r>
          </a:p>
          <a:p>
            <a:r>
              <a:rPr lang="el-GR" dirty="0" smtClean="0"/>
              <a:t>Μπορούμε να κάνουμε πολλαπλασιασμό αντί για διαίρεση, μόνο που ακολουθούμε αντίθετη πορεία (πολλαπλασιάζουμε το χρόνο του πιο γρήγορου χαρακτήρα αντί να διαιρούμε το χρόνο του πιο αργού)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επανάληψης και μετρητές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Χρησιμοποιείται η δομή επανάληψης (ΕΠΑΝΕΛΑΒΕ) για να επαναλάβουμε ένα σύνολο εντολών πολλές φορές</a:t>
            </a:r>
          </a:p>
          <a:p>
            <a:r>
              <a:rPr lang="el-GR" dirty="0" smtClean="0"/>
              <a:t>Μπορούμε να χρησιμοποιήσουμε μια μεταβλητή όταν δεν ξέρουμε από πριν πόσες είναι οι επαναλήψεις</a:t>
            </a:r>
          </a:p>
          <a:p>
            <a:pPr lvl="1"/>
            <a:r>
              <a:rPr lang="el-GR" dirty="0" smtClean="0"/>
              <a:t>Δίνουμε μια αρχική τιμή στη μεταβλητή (συνήθως 0 ή 1)</a:t>
            </a:r>
          </a:p>
          <a:p>
            <a:pPr lvl="1"/>
            <a:r>
              <a:rPr lang="el-GR" dirty="0" smtClean="0"/>
              <a:t>Μέσα στη δομή επανάληψης φροντίζουμε να αυξάνεται κατά 1 η τιμή της μεταβλητής κάθε φορά)</a:t>
            </a:r>
          </a:p>
          <a:p>
            <a:pPr lvl="1"/>
            <a:r>
              <a:rPr lang="el-GR" dirty="0" smtClean="0"/>
              <a:t>Ελέγχεται η τιμή του μετρητή για να ολοκληρωθεί η επαναληπτική δομή</a:t>
            </a:r>
          </a:p>
          <a:p>
            <a:pPr lvl="1"/>
            <a:r>
              <a:rPr lang="el-GR" dirty="0" smtClean="0"/>
              <a:t>Υπάρχουν κι άλλες προσεγγίσεις του ζητήματος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0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</a:t>
            </a:r>
            <a:r>
              <a:rPr lang="el-GR" dirty="0" smtClean="0"/>
              <a:t>την ενότητα αυτή γίνεται εφαρμογή των προσεγγίσεων που μελετήθηκαν στην ενότητα 4, ώστε να γίνουν περισσότερο κατανοητές, μέσα από το σχεδιασμό ενός ηλεκτρονικού παιχνιδιού. Σταδιακά αυξάνεται η </a:t>
            </a:r>
            <a:r>
              <a:rPr lang="el-GR" dirty="0" err="1" smtClean="0"/>
              <a:t>συνθετότητα</a:t>
            </a:r>
            <a:r>
              <a:rPr lang="el-GR" dirty="0" smtClean="0"/>
              <a:t> του παιχνιδιού με νέα χαρακτηριστικά, ώστε να κατανοήσει ο φοιτητής πώς ελέγχει πλήρως καταστάσεις, αναγνωρίζει και επιλύει λογικά προβλήματα που προκύπτουν από τις ανάγκες </a:t>
            </a:r>
            <a:r>
              <a:rPr lang="el-GR" smtClean="0"/>
              <a:t>του παιχνιδιού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Σχεδιασμός ενός παιχνιδιού που αξιοποιεί επαναληπτικές δομές για κίνηση χαρακτήρων (και συγχρονισμό) και μετρητές (για το σκορ)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 καρχαρίας και τα ψάρια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Στόχος είναι η δημιουργία ενός παιχνιδιού όπου ένας Καρχαρίας προσπαθεί να φάει ψαράκια που κολυμπούν στο βυθό. Τον Καρχαρία ελέγχει ο παίκτης με τα βελάκια ή το ποντίκι. Σταδιακά το παιχνίδι γίνεται πιο δύσκολο και υπάρχουν ψάρια που γίνουν περισσότερους ή και αρνητικούς βαθμούς (μετράμε το σκορ). Το παιχνίδι τελειώνει όταν ο Καρχαρίας φάει όλα τα ψάρια ενός είδους.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4675"/>
            <a:ext cx="869315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843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Ο καρχαρίας και τα ψάρια</vt:lpstr>
      <vt:lpstr>PowerPoint Presentation</vt:lpstr>
      <vt:lpstr>PowerPoint Presentation</vt:lpstr>
      <vt:lpstr>PowerPoint Presentation</vt:lpstr>
      <vt:lpstr>PowerPoint Presentation</vt:lpstr>
      <vt:lpstr>Παρατηρήσεις</vt:lpstr>
      <vt:lpstr>Δομή επανάληψης και μετρητές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39</cp:revision>
  <dcterms:created xsi:type="dcterms:W3CDTF">2012-11-26T09:41:26Z</dcterms:created>
  <dcterms:modified xsi:type="dcterms:W3CDTF">2016-10-28T09:20:12Z</dcterms:modified>
</cp:coreProperties>
</file>