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8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14/5/2013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14/5/2013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14/5/2013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14/5/2013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14/5/2013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Μετασχηματισμός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Fourier</a:t>
            </a:r>
            <a:endParaRPr lang="el-G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</a:t>
            </a:r>
            <a:r>
              <a:rPr 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4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827" y="1730405"/>
            <a:ext cx="7730373" cy="48476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5421" y="559837"/>
            <a:ext cx="6364931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85000"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Μετ</a:t>
            </a:r>
            <a:r>
              <a:rPr lang="en-US" altLang="zh-CN" dirty="0"/>
              <a:t>ασχηματισμός </a:t>
            </a:r>
            <a:r>
              <a:rPr lang="en-US" altLang="zh-CN" dirty="0" smtClean="0"/>
              <a:t>Fourier- </a:t>
            </a:r>
            <a:r>
              <a:rPr lang="el-GR" altLang="zh-CN" dirty="0" smtClean="0"/>
              <a:t>Ιδιότητες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655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125" y="279918"/>
            <a:ext cx="6922408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Πίνακας Μετασχηματισμού Fourier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5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8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61960" y="668490"/>
            <a:ext cx="6922408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77500" lnSpcReduction="2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dirty="0"/>
              <a:t>Πίνακας</a:t>
            </a:r>
            <a:r>
              <a:rPr lang="en-US" altLang="zh-CN" dirty="0"/>
              <a:t> </a:t>
            </a:r>
            <a:r>
              <a:rPr lang="el-GR" altLang="zh-CN" dirty="0"/>
              <a:t>Ιδιοτήτων </a:t>
            </a:r>
            <a:r>
              <a:rPr lang="en-US" altLang="zh-CN" dirty="0" err="1"/>
              <a:t>Μετ</a:t>
            </a:r>
            <a:r>
              <a:rPr lang="en-US" altLang="zh-CN" dirty="0"/>
              <a:t>ασχηματισμού Fourier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60" y="2420888"/>
            <a:ext cx="7717443" cy="425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66" y="1700808"/>
            <a:ext cx="257520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7978"/>
            <a:ext cx="2621272" cy="65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9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738652" y="190853"/>
            <a:ext cx="8911799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Πίνακας Ιδιοτήτων Μετασχηματισμός Fourier</a:t>
            </a:r>
          </a:p>
          <a:p>
            <a:r>
              <a:rPr lang="en-US" altLang="zh-CN" dirty="0"/>
              <a:t>	(συνέχεια)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2" y="1556792"/>
            <a:ext cx="8208912" cy="507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7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1022400" y="405455"/>
            <a:ext cx="8270854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Μετ</a:t>
            </a:r>
            <a:r>
              <a:rPr lang="en-US" altLang="zh-CN" dirty="0"/>
              <a:t>ασχηματισμός Fourier</a:t>
            </a:r>
            <a:r>
              <a:rPr lang="el-GR" altLang="zh-CN" dirty="0"/>
              <a:t> – Παραδείγματα</a:t>
            </a:r>
            <a:endParaRPr lang="en-US" altLang="zh-CN" dirty="0"/>
          </a:p>
        </p:txBody>
      </p:sp>
      <p:sp>
        <p:nvSpPr>
          <p:cNvPr id="8" name="TextBox 1"/>
          <p:cNvSpPr txBox="1"/>
          <p:nvPr/>
        </p:nvSpPr>
        <p:spPr>
          <a:xfrm>
            <a:off x="407641" y="1679510"/>
            <a:ext cx="6610784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2482196" algn="l"/>
              </a:tabLst>
            </a:pP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Να υπολογιστεί ο μετασχηματισμός Fourier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ς</a:t>
            </a:r>
            <a:endParaRPr lang="en-US" altLang="zh-C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36177" y="2351791"/>
            <a:ext cx="68768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442272" y="2351791"/>
            <a:ext cx="249824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ορισμό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25830" y="4149565"/>
            <a:ext cx="774436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δηλώνει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αντίστοιχες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αποτελούν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ζεύγος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25830" y="4505825"/>
            <a:ext cx="774462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κάνοντας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χρήση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Fourier,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25830" y="4874808"/>
            <a:ext cx="413113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ανακτηθεί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X(Ω):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27686"/>
            <a:ext cx="14401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15642"/>
            <a:ext cx="2691410" cy="6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186113"/>
            <a:ext cx="20288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46" y="5517232"/>
            <a:ext cx="2352308" cy="9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7164288" y="2659478"/>
            <a:ext cx="1008112" cy="526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more1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6876256" y="5739589"/>
            <a:ext cx="1008112" cy="526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more2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87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"/>
          <p:cNvSpPr txBox="1"/>
          <p:nvPr/>
        </p:nvSpPr>
        <p:spPr>
          <a:xfrm>
            <a:off x="76412" y="1666787"/>
            <a:ext cx="7970131" cy="32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Να υπολογιστεί ο αντίστροφος μετασχηματισμός Fourier της</a:t>
            </a:r>
          </a:p>
        </p:txBody>
      </p:sp>
      <p:sp>
        <p:nvSpPr>
          <p:cNvPr id="57" name="TextBox 1"/>
          <p:cNvSpPr txBox="1"/>
          <p:nvPr/>
        </p:nvSpPr>
        <p:spPr>
          <a:xfrm>
            <a:off x="1022400" y="405455"/>
            <a:ext cx="8270854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Μετ</a:t>
            </a:r>
            <a:r>
              <a:rPr lang="en-US" altLang="zh-CN" dirty="0"/>
              <a:t>ασχηματισμός Fourier</a:t>
            </a:r>
            <a:r>
              <a:rPr lang="el-GR" altLang="zh-CN" dirty="0"/>
              <a:t> – Παραδείγματα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" y="2011931"/>
            <a:ext cx="8811916" cy="4696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544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046805" y="476672"/>
            <a:ext cx="7212103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85000"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 </a:t>
            </a:r>
            <a:r>
              <a:rPr lang="el-GR" altLang="zh-CN" dirty="0" smtClean="0"/>
              <a:t> και </a:t>
            </a:r>
            <a:r>
              <a:rPr lang="en-US" altLang="zh-CN" dirty="0" err="1" smtClean="0"/>
              <a:t>Συνέλιξη</a:t>
            </a:r>
            <a:endParaRPr lang="en-US" altLang="zh-CN" dirty="0"/>
          </a:p>
        </p:txBody>
      </p:sp>
      <p:sp>
        <p:nvSpPr>
          <p:cNvPr id="7" name="TextBox 1"/>
          <p:cNvSpPr txBox="1"/>
          <p:nvPr/>
        </p:nvSpPr>
        <p:spPr>
          <a:xfrm>
            <a:off x="152825" y="1743128"/>
            <a:ext cx="823103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προηγούμενο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κεφάλαιο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ορίσαμε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δύο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825" y="2048494"/>
            <a:ext cx="33983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12" y="3397191"/>
            <a:ext cx="8395055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Είδαμε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συμβολίζει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κρουστική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3753451"/>
            <a:ext cx="8336065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αμετάβλητου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είσοδό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εξόδου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412" y="4122434"/>
            <a:ext cx="818249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Εδώ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μελετήσουμε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συνδέει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αντίστοιχους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12" y="4491418"/>
            <a:ext cx="4536883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Γνωρίζουμε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95" y="2212694"/>
            <a:ext cx="4950816" cy="111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70" y="5119199"/>
            <a:ext cx="5469050" cy="17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307" y="476672"/>
            <a:ext cx="7212103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 </a:t>
            </a:r>
            <a:r>
              <a:rPr lang="el-GR" altLang="zh-CN" dirty="0" smtClean="0"/>
              <a:t>και </a:t>
            </a:r>
            <a:r>
              <a:rPr lang="en-US" altLang="zh-CN" dirty="0" err="1" smtClean="0"/>
              <a:t>Συνέλιξη</a:t>
            </a:r>
            <a:endParaRPr lang="en-US" altLang="zh-CN" dirty="0"/>
          </a:p>
        </p:txBody>
      </p:sp>
      <p:sp>
        <p:nvSpPr>
          <p:cNvPr id="8" name="TextBox 1"/>
          <p:cNvSpPr txBox="1"/>
          <p:nvPr/>
        </p:nvSpPr>
        <p:spPr>
          <a:xfrm>
            <a:off x="76412" y="5611091"/>
            <a:ext cx="774583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αντίστοιχα.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6412" y="5967351"/>
            <a:ext cx="809086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απόδειξη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υποθέσαμε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πληρούν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όρους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6412" y="6336334"/>
            <a:ext cx="3803285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εναλλαγής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σειράς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ολοκλήρωσης.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53665" cy="23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06" y="4293096"/>
            <a:ext cx="4791003" cy="98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7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901" y="526897"/>
            <a:ext cx="7212103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 </a:t>
            </a:r>
            <a:r>
              <a:rPr lang="en-US" altLang="zh-CN" dirty="0" smtClean="0"/>
              <a:t>Συνέλιξη</a:t>
            </a:r>
            <a:endParaRPr lang="en-US" altLang="zh-CN" dirty="0"/>
          </a:p>
        </p:txBody>
      </p:sp>
      <p:sp>
        <p:nvSpPr>
          <p:cNvPr id="8" name="TextBox 1"/>
          <p:cNvSpPr txBox="1"/>
          <p:nvPr/>
        </p:nvSpPr>
        <p:spPr>
          <a:xfrm>
            <a:off x="76412" y="1641340"/>
            <a:ext cx="762535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Ανάλογη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μετασχηματισμών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6412" y="1997599"/>
            <a:ext cx="124072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58474" y="3957028"/>
            <a:ext cx="44082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412" y="5382067"/>
            <a:ext cx="777988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(2.18)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(2.19)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πολύ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μεγάλης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σημασίας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μελέτη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12" y="5738327"/>
            <a:ext cx="756489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γραμμικών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διαπιστώσουμε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λίγο.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υπολογιστικά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6107310"/>
            <a:ext cx="780797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σύνθετη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πράξη,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συνέλιξης,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μετασχηματιζόμενη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6412" y="6476293"/>
            <a:ext cx="483081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καταλήγει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γινόμενο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00" y="2161799"/>
            <a:ext cx="4581391" cy="288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5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1332247" y="4615841"/>
            <a:ext cx="27559" cy="1415394"/>
          </a:xfrm>
          <a:custGeom>
            <a:avLst/>
            <a:gdLst>
              <a:gd name="connsiteX0" fmla="*/ 6870 w 27482"/>
              <a:gd name="connsiteY0" fmla="*/ 6870 h 1412773"/>
              <a:gd name="connsiteX1" fmla="*/ 6870 w 27482"/>
              <a:gd name="connsiteY1" fmla="*/ 1405902 h 1412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482" h="1412773">
                <a:moveTo>
                  <a:pt x="6870" y="6870"/>
                </a:moveTo>
                <a:lnTo>
                  <a:pt x="6870" y="140590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371691" y="4615841"/>
            <a:ext cx="27559" cy="1415394"/>
          </a:xfrm>
          <a:custGeom>
            <a:avLst/>
            <a:gdLst>
              <a:gd name="connsiteX0" fmla="*/ 6870 w 27482"/>
              <a:gd name="connsiteY0" fmla="*/ 6870 h 1412773"/>
              <a:gd name="connsiteX1" fmla="*/ 6870 w 27482"/>
              <a:gd name="connsiteY1" fmla="*/ 1405902 h 1412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482" h="1412773">
                <a:moveTo>
                  <a:pt x="6870" y="6870"/>
                </a:moveTo>
                <a:lnTo>
                  <a:pt x="6870" y="1405902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26134" y="4621948"/>
            <a:ext cx="2066212" cy="27533"/>
          </a:xfrm>
          <a:custGeom>
            <a:avLst/>
            <a:gdLst>
              <a:gd name="connsiteX0" fmla="*/ 6870 w 2060473"/>
              <a:gd name="connsiteY0" fmla="*/ 6870 h 27482"/>
              <a:gd name="connsiteX1" fmla="*/ 2053602 w 2060473"/>
              <a:gd name="connsiteY1" fmla="*/ 6870 h 27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60473" h="27482">
                <a:moveTo>
                  <a:pt x="6870" y="6870"/>
                </a:moveTo>
                <a:lnTo>
                  <a:pt x="2053602" y="68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26134" y="6010598"/>
            <a:ext cx="2066212" cy="27533"/>
          </a:xfrm>
          <a:custGeom>
            <a:avLst/>
            <a:gdLst>
              <a:gd name="connsiteX0" fmla="*/ 6870 w 2060473"/>
              <a:gd name="connsiteY0" fmla="*/ 6870 h 27482"/>
              <a:gd name="connsiteX1" fmla="*/ 2053602 w 2060473"/>
              <a:gd name="connsiteY1" fmla="*/ 6870 h 27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60473" h="27482">
                <a:moveTo>
                  <a:pt x="6870" y="6870"/>
                </a:moveTo>
                <a:lnTo>
                  <a:pt x="2053602" y="68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14523" y="260648"/>
            <a:ext cx="9850163" cy="947505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 lnSpcReduction="2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</a:t>
            </a:r>
            <a:r>
              <a:rPr lang="en-US" altLang="zh-CN" dirty="0" smtClean="0"/>
              <a:t>Μετασχηματισμού</a:t>
            </a:r>
            <a:endParaRPr lang="el-GR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/>
              <a:t>Fourier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2825" y="1743128"/>
            <a:ext cx="7330533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μιγαδική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52825" y="2048494"/>
            <a:ext cx="454246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αναπαρασταθεί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412" y="3498980"/>
            <a:ext cx="758149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I(Ω)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φανταστικό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μέρος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συνάρτησης.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12" y="3804345"/>
            <a:ext cx="671530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αποδείξουμε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514964" y="4720442"/>
            <a:ext cx="281807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514964" y="5254831"/>
            <a:ext cx="302326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375420" y="6323611"/>
            <a:ext cx="423353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συμβολίζει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συζυγή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21" y="2564904"/>
            <a:ext cx="2207443" cy="4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3" y="4747842"/>
            <a:ext cx="1863774" cy="12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2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573" y="636178"/>
            <a:ext cx="5115055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23528" y="2132856"/>
            <a:ext cx="8640960" cy="4104456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κεφάλαιο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εισάγουμε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μελετήσουμε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μαθηματικά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εκείνα  εργαλεία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επιτρέπουν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ανάλυση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 απλών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συχνοτήτων.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γέννηση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ρίζες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θεωρίας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οφείλονται στο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Γάλλο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φυσικο-μαθηματικό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Jean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Baptiste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Joseph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(1768-1830),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 οποίος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υιοθέτησε,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πρώτη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φορά,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ανάλυση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σύνθετης) συνάρτησης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άθροισμα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απλών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συχνοτήτων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 μελετήσει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φαινόμενα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διάδοσης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θερμότητας.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 algn="just">
              <a:lnSpc>
                <a:spcPts val="22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ανάλυση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σύνθετης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ποσότητας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απλούστερες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συνιστώσες,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 καθιστούν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μελέτη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προβλήματος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ευκολότερη,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νέα.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 παράδειγμα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άλγεβρα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διάνυσμα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n-ιοστό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χώρο αναλύεται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συνιστώσες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προβολές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μια (ορθοκανονική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βάση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παράγει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χώρο.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 algn="just">
              <a:lnSpc>
                <a:spcPts val="21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δούμε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πρόβλημα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ανάλυσης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άθροισμα σημάτων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απλών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συχνοτήτων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ουσιαστικά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ίδιο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γραμμικής άλγεβρας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10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71564" y="396124"/>
            <a:ext cx="9677099" cy="800627"/>
          </a:xfrm>
          <a:prstGeom prst="rect">
            <a:avLst/>
          </a:prstGeom>
        </p:spPr>
        <p:txBody>
          <a:bodyPr vert="horz" lIns="91221" tIns="45610" rIns="91221" bIns="45610" anchor="ctr">
            <a:normAutofit fontScale="77500" lnSpcReduction="2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</a:t>
            </a:r>
            <a:endParaRPr lang="el-GR" altLang="zh-CN" dirty="0" smtClean="0"/>
          </a:p>
          <a:p>
            <a:r>
              <a:rPr lang="en-US" altLang="zh-CN" dirty="0" smtClean="0"/>
              <a:t>Fourier</a:t>
            </a:r>
            <a:endParaRPr lang="en-US" altLang="zh-CN" dirty="0"/>
          </a:p>
        </p:txBody>
      </p:sp>
      <p:sp>
        <p:nvSpPr>
          <p:cNvPr id="6" name="TextBox 1"/>
          <p:cNvSpPr txBox="1"/>
          <p:nvPr/>
        </p:nvSpPr>
        <p:spPr>
          <a:xfrm>
            <a:off x="76412" y="1743128"/>
            <a:ext cx="159030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Γνωρίζουμε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3804345"/>
            <a:ext cx="564417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Εφόσον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έπεται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6412" y="6069139"/>
            <a:ext cx="770679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γίνονται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προφανείς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εύκολα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ν’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αποδειχθεί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6425399"/>
            <a:ext cx="820365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συνιστούν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αναγκαίες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συνθήκες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πραγματικό.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7328"/>
            <a:ext cx="3744416" cy="16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2839560" cy="170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76412" y="1590445"/>
            <a:ext cx="812472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χρησιμοποιήσουμε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ν’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ανακτήσουμε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1857640"/>
            <a:ext cx="109940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6412" y="3995199"/>
            <a:ext cx="816371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Εφόσον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δεύτερο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μηδενίζεται.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6412" y="4326011"/>
            <a:ext cx="820756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επιβεβαιώνεται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βοήθεια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υποθέτουμε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76412" y="4656824"/>
            <a:ext cx="754943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περιλαμβάνουν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γενικευμένες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τριγωνομετρία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76412" y="4987636"/>
            <a:ext cx="1466171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γνωρίζουμε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71564" y="396124"/>
            <a:ext cx="9677099" cy="800627"/>
          </a:xfrm>
          <a:prstGeom prst="rect">
            <a:avLst/>
          </a:prstGeom>
        </p:spPr>
        <p:txBody>
          <a:bodyPr vert="horz" lIns="91221" tIns="45610" rIns="91221" bIns="45610" anchor="ctr">
            <a:normAutofit fontScale="77500" lnSpcReduction="2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</a:t>
            </a:r>
            <a:endParaRPr lang="el-GR" altLang="zh-CN" dirty="0" smtClean="0"/>
          </a:p>
          <a:p>
            <a:r>
              <a:rPr lang="en-US" altLang="zh-CN" dirty="0" smtClean="0"/>
              <a:t>Fourier</a:t>
            </a:r>
            <a:endParaRPr lang="en-US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0" y="2164584"/>
            <a:ext cx="8971990" cy="16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82" y="5139012"/>
            <a:ext cx="5128306" cy="165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 flipV="1">
            <a:off x="5796136" y="2708920"/>
            <a:ext cx="1728192" cy="1080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58550" y="239439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09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78" y="548680"/>
            <a:ext cx="9388852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Fourier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" y="1835511"/>
            <a:ext cx="82397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7682596" y="3212976"/>
            <a:ext cx="6636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2" y="3851735"/>
            <a:ext cx="7848872" cy="25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33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9388852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Φυσική Σημασία του Μετασχηματισμού Fourier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44024"/>
            <a:ext cx="37003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56503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74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sp>
        <p:nvSpPr>
          <p:cNvPr id="10" name="TextBox 1"/>
          <p:cNvSpPr txBox="1"/>
          <p:nvPr/>
        </p:nvSpPr>
        <p:spPr>
          <a:xfrm>
            <a:off x="76412" y="1590445"/>
            <a:ext cx="6440930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Υποθέτουμε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6412" y="2811907"/>
            <a:ext cx="388567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εξετάσουμε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ειδικές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περιπτώσεις: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6412" y="3079102"/>
            <a:ext cx="145552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άρτια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6412" y="3359021"/>
            <a:ext cx="8162043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ορισμό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προηγούμενο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εδάφιο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γίνεται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αμέσως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φανερό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412" y="6018245"/>
            <a:ext cx="796371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λόγια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πραγματικής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άρτιας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12" y="6285440"/>
            <a:ext cx="776545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πραγματική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άρτια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πρότασης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6565358"/>
            <a:ext cx="1376531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αληθές.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405348" y="4796783"/>
            <a:ext cx="55784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(2.30)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6106"/>
            <a:ext cx="4920225" cy="76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2" y="3661774"/>
            <a:ext cx="108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18621"/>
            <a:ext cx="3103522" cy="17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2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231120" y="2197740"/>
            <a:ext cx="3304830" cy="1622254"/>
          </a:xfrm>
          <a:custGeom>
            <a:avLst/>
            <a:gdLst>
              <a:gd name="connsiteX0" fmla="*/ 9525 w 3295650"/>
              <a:gd name="connsiteY0" fmla="*/ 9525 h 1619250"/>
              <a:gd name="connsiteX1" fmla="*/ 9525 w 3295650"/>
              <a:gd name="connsiteY1" fmla="*/ 1609725 h 1619250"/>
              <a:gd name="connsiteX2" fmla="*/ 3286124 w 3295650"/>
              <a:gd name="connsiteY2" fmla="*/ 1609725 h 1619250"/>
              <a:gd name="connsiteX3" fmla="*/ 3286124 w 3295650"/>
              <a:gd name="connsiteY3" fmla="*/ 9525 h 1619250"/>
              <a:gd name="connsiteX4" fmla="*/ 9525 w 3295650"/>
              <a:gd name="connsiteY4" fmla="*/ 9525 h 1619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95650" h="1619250">
                <a:moveTo>
                  <a:pt x="9525" y="9525"/>
                </a:moveTo>
                <a:lnTo>
                  <a:pt x="9525" y="1609725"/>
                </a:lnTo>
                <a:lnTo>
                  <a:pt x="3286124" y="1609725"/>
                </a:lnTo>
                <a:lnTo>
                  <a:pt x="3286124" y="95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412" y="5929180"/>
            <a:ext cx="300402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πραγματικές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1666787"/>
            <a:ext cx="1649491" cy="57205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περιττή</a:t>
            </a:r>
          </a:p>
          <a:p>
            <a:pPr>
              <a:lnSpc>
                <a:spcPts val="21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6412" y="3880687"/>
            <a:ext cx="771044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μιας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πραγματικής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περιττής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412" y="4147881"/>
            <a:ext cx="795281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φανταστική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περιττή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9AFF"/>
                </a:solidFill>
                <a:latin typeface="Times New Roman" pitchFamily="18" charset="0"/>
                <a:cs typeface="Times New Roman" pitchFamily="18" charset="0"/>
              </a:rPr>
              <a:t>συμμετρία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αντίστροφο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επίσης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αληθές.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6412" y="5394790"/>
            <a:ext cx="389369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αιτιατή,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</a:t>
            </a: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5699758"/>
            <a:ext cx="7501156" cy="5592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  <a:tabLst>
                <a:tab pos="4124264" algn="l"/>
                <a:tab pos="4340661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(2.29)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ιδιότητες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[βλ.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(2.25)]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</a:p>
          <a:p>
            <a:pPr>
              <a:lnSpc>
                <a:spcPts val="1002"/>
              </a:lnSpc>
              <a:tabLst>
                <a:tab pos="4124264" algn="l"/>
                <a:tab pos="4340661" algn="l"/>
              </a:tabLst>
            </a:pPr>
            <a:r>
              <a:rPr lang="en-US" altLang="zh-CN" dirty="0" smtClean="0"/>
              <a:t>		</a:t>
            </a:r>
            <a:endParaRPr lang="en-US" altLang="zh-CN" sz="1100" dirty="0">
              <a:solidFill>
                <a:srgbClr val="000000"/>
              </a:solidFill>
              <a:latin typeface="Symbol" pitchFamily="18" charset="0"/>
              <a:cs typeface="Symbol" pitchFamily="18" charset="0"/>
            </a:endParaRPr>
          </a:p>
          <a:p>
            <a:pPr>
              <a:lnSpc>
                <a:spcPts val="1002"/>
              </a:lnSpc>
            </a:pPr>
            <a:endParaRPr lang="en-US" altLang="zh-CN" dirty="0" smtClean="0"/>
          </a:p>
        </p:txBody>
      </p:sp>
      <p:sp>
        <p:nvSpPr>
          <p:cNvPr id="23" name="TextBox 1"/>
          <p:cNvSpPr txBox="1"/>
          <p:nvPr/>
        </p:nvSpPr>
        <p:spPr>
          <a:xfrm>
            <a:off x="8405348" y="6247269"/>
            <a:ext cx="55784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(2.32)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9" y="2333625"/>
            <a:ext cx="2771043" cy="131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98" y="2035815"/>
            <a:ext cx="885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4" y="4487220"/>
            <a:ext cx="5174246" cy="75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62" y="6081704"/>
            <a:ext cx="4648461" cy="63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78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2874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613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76412" y="3651662"/>
            <a:ext cx="801341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Προφανώς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x(0)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ορίζεται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παραπάνω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σχέσεις,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αλλά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ιδιαίτερο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12" y="3918857"/>
            <a:ext cx="767562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πρόβλημα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περιλαμβάνει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γενικευμένες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t=0.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12" y="4198776"/>
            <a:ext cx="791941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(2.33)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εμφανές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Ι(Ω)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ανεξάρτητες.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Πράγματι,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412" y="4465970"/>
            <a:ext cx="769717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όπως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θ’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αποδείξουμε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συνέχεια,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μία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άλλη.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ορισμό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6412" y="4745889"/>
            <a:ext cx="583948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αιτιατές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946874" y="2442924"/>
            <a:ext cx="557845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(2.33)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 smtClean="0"/>
              <a:t>Συνημιτόνου</a:t>
            </a:r>
            <a:endParaRPr lang="en-US" altLang="zh-C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66" y="1838216"/>
            <a:ext cx="427351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451814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968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76412" y="2048494"/>
            <a:ext cx="776667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υποθέσει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περιλαμβάνει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γενικευμένες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συναρτήσεις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t=0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6412" y="2315688"/>
            <a:ext cx="8104719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συνεπώς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κάτω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όριο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ολοκληρώματος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δημιουργεί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ανησυχίες.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Συνδυασμός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6412" y="2595607"/>
            <a:ext cx="2820837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(2.33)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(2.34)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δίνει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189393" y="3257232"/>
            <a:ext cx="496931" cy="2642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(2.35)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6412" y="4109711"/>
            <a:ext cx="4845878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βοήθεια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τύπου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Euler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παίρνουμε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τότε: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6412" y="5483855"/>
            <a:ext cx="3541034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ανάλογο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τρόπο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αποδεικνύεται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ότι: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112981" y="4784059"/>
            <a:ext cx="496931" cy="2642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(2.36)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960156" y="6081862"/>
            <a:ext cx="496931" cy="26428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(2.37)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898281" y="188640"/>
            <a:ext cx="7674537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Μετασχηματισμοί Fourier Ημιτόνου και</a:t>
            </a:r>
          </a:p>
          <a:p>
            <a:r>
              <a:rPr lang="en-US" altLang="zh-CN" dirty="0" err="1"/>
              <a:t>Συνημιτόνου</a:t>
            </a:r>
            <a:endParaRPr lang="en-US" altLang="zh-C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17984"/>
            <a:ext cx="4995488" cy="94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97099"/>
            <a:ext cx="4591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" y="5969905"/>
            <a:ext cx="456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2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923572" y="438734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6412" y="1666787"/>
            <a:ext cx="8213146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Να βρεθεί ο Μετασχηματισμός Fourier του παρακάτω σήματος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6412" y="2888249"/>
            <a:ext cx="373179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Επειδή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x(t)=0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t&lt;0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(λόγω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u(t)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92867" y="5559800"/>
            <a:ext cx="647388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α&gt;0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ισχύει: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76412" y="2506542"/>
            <a:ext cx="68768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3692"/>
            <a:ext cx="6153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" y="3216650"/>
            <a:ext cx="89439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88201"/>
            <a:ext cx="51435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12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453" y="1628800"/>
            <a:ext cx="7641919" cy="42737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3608" y="6282331"/>
            <a:ext cx="7037183" cy="3796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Μιγαδική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πραγματικής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μεταβλητής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Χ(Ω)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573" y="636178"/>
            <a:ext cx="5115055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</p:spTree>
    <p:extLst>
      <p:ext uri="{BB962C8B-B14F-4D97-AF65-F5344CB8AC3E}">
        <p14:creationId xmlns:p14="http://schemas.microsoft.com/office/powerpoint/2010/main" val="379838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TextBox 1"/>
          <p:cNvSpPr txBox="1"/>
          <p:nvPr/>
        </p:nvSpPr>
        <p:spPr>
          <a:xfrm>
            <a:off x="1209861" y="445325"/>
            <a:ext cx="7772833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Αντίστροφος Μετασχηματισμός Fourier</a:t>
            </a:r>
          </a:p>
        </p:txBody>
      </p:sp>
      <p:sp>
        <p:nvSpPr>
          <p:cNvPr id="1065" name="TextBox 1"/>
          <p:cNvSpPr txBox="1"/>
          <p:nvPr/>
        </p:nvSpPr>
        <p:spPr>
          <a:xfrm>
            <a:off x="76412" y="1666787"/>
            <a:ext cx="8879034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Να βρεθεί ο αντίστροφος μετασχηματισμός Fourier του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εξής</a:t>
            </a:r>
            <a:r>
              <a:rPr lang="el-GR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σήματος</a:t>
            </a:r>
            <a:endParaRPr lang="en-US" altLang="zh-C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" y="2703086"/>
            <a:ext cx="9077445" cy="381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98236"/>
            <a:ext cx="2152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56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Box 1"/>
          <p:cNvSpPr txBox="1"/>
          <p:nvPr/>
        </p:nvSpPr>
        <p:spPr>
          <a:xfrm>
            <a:off x="936977" y="445325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76412" y="1666787"/>
            <a:ext cx="8213146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Να βρεθεί ο Μετασχηματισμός Fourier του παρακάτω σήματος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" y="1995188"/>
            <a:ext cx="86868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93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941050" y="476672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6412" y="1666787"/>
            <a:ext cx="821314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βρεθεί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" y="2132856"/>
            <a:ext cx="8953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42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"/>
          <p:cNvSpPr txBox="1"/>
          <p:nvPr/>
        </p:nvSpPr>
        <p:spPr>
          <a:xfrm>
            <a:off x="892609" y="662059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8273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31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926991" y="655552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0808"/>
            <a:ext cx="8519864" cy="50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85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874141" y="667744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8856984" cy="514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4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/>
          <p:nvPr/>
        </p:nvSpPr>
        <p:spPr>
          <a:xfrm>
            <a:off x="888896" y="661625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5056"/>
            <a:ext cx="88086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0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906037" y="669787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5220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342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606" y="661625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1" y="1657344"/>
            <a:ext cx="8640960" cy="509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49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"/>
          <p:cNvSpPr txBox="1"/>
          <p:nvPr/>
        </p:nvSpPr>
        <p:spPr>
          <a:xfrm>
            <a:off x="844361" y="620688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080"/>
            <a:ext cx="8812385" cy="50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8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Box 1"/>
          <p:cNvSpPr txBox="1"/>
          <p:nvPr/>
        </p:nvSpPr>
        <p:spPr>
          <a:xfrm>
            <a:off x="1732011" y="610731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198806" y="1650450"/>
            <a:ext cx="8265089" cy="636178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υπολογιστεί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</a:p>
          <a:p>
            <a:pPr>
              <a:lnSpc>
                <a:spcPts val="2406"/>
              </a:lnSpc>
            </a:pP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τετρ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αγωνικού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παλμού</a:t>
            </a:r>
            <a:endParaRPr lang="en-US" altLang="zh-CN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TextBox 1"/>
          <p:cNvSpPr txBox="1"/>
          <p:nvPr/>
        </p:nvSpPr>
        <p:spPr>
          <a:xfrm>
            <a:off x="76412" y="3193614"/>
            <a:ext cx="644670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ορισμό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067" name="TextBox 1"/>
          <p:cNvSpPr txBox="1"/>
          <p:nvPr/>
        </p:nvSpPr>
        <p:spPr>
          <a:xfrm>
            <a:off x="1187624" y="6382653"/>
            <a:ext cx="6659836" cy="3284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συνάρτηση </a:t>
            </a:r>
            <a:r>
              <a:rPr lang="en-US" altLang="zh-C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Sα(x)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είναι γνωστή ως συνάρτηση δειγματοληψίας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47" y="1979258"/>
            <a:ext cx="2132535" cy="10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" y="3541047"/>
            <a:ext cx="8264601" cy="268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3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64" y="1577722"/>
            <a:ext cx="2763577" cy="325723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150" y="1654063"/>
            <a:ext cx="3311198" cy="221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9236" y="4941168"/>
            <a:ext cx="8663243" cy="700298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sinc(x)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ιδιαίτερης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σημασίας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συναντάμε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επεξεργασία</a:t>
            </a:r>
            <a:r>
              <a:rPr lang="el-G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l-GR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στις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επικοινωνίες.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φα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ίνετ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γράφημα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sinc(x</a:t>
            </a:r>
            <a:r>
              <a:rPr lang="en-US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altLang="zh-CN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οτελείτ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κύριο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λοβό</a:t>
            </a:r>
            <a:r>
              <a:rPr lang="el-GR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κέντρο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x=0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εύρος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δευτερεύοντες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λο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βούς</a:t>
            </a:r>
            <a:r>
              <a:rPr lang="el-G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ατέρωθεν.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Διέρχετ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περιοδικά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9237" y="5967350"/>
            <a:ext cx="8585235" cy="70029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704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Αντίστοιχα,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Χ(Ω)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τετραγωνικού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παλμού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διέρχεται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l-G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εριοδικά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704"/>
              </a:lnSpc>
            </a:pP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ερίοδο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2π/Τ.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λάτος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κύριου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λο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βού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4π/Τ.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ύψος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l-GR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δευτερευόντων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λο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βών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μειώνεται</a:t>
            </a:r>
            <a:endParaRPr lang="el-GR" altLang="zh-CN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704"/>
              </a:lnSpc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συμ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πτωτικά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μηδέν</a:t>
            </a:r>
            <a:r>
              <a:rPr lang="en-US" altLang="zh-C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012160" y="4011461"/>
            <a:ext cx="1584175" cy="2129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 algn="ctr">
              <a:lnSpc>
                <a:spcPts val="1303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sinc(x)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731338" y="3475442"/>
            <a:ext cx="1408613" cy="406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 algn="ctr">
              <a:lnSpc>
                <a:spcPts val="1303"/>
              </a:lnSpc>
              <a:tabLst>
                <a:tab pos="394606" algn="l"/>
              </a:tabLst>
            </a:pPr>
            <a:r>
              <a:rPr lang="en-US" altLang="zh-CN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Μετασχηματισμός</a:t>
            </a:r>
          </a:p>
          <a:p>
            <a:pPr algn="ctr">
              <a:lnSpc>
                <a:spcPts val="1403"/>
              </a:lnSpc>
              <a:tabLst>
                <a:tab pos="394606" algn="l"/>
              </a:tabLst>
            </a:pP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endParaRPr lang="en-US" altLang="zh-CN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88876" y="138785"/>
            <a:ext cx="2030684" cy="175186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1303"/>
              </a:lnSpc>
              <a:tabLst>
                <a:tab pos="2011215" algn="l"/>
                <a:tab pos="2253070" algn="l"/>
              </a:tabLst>
            </a:pPr>
            <a:r>
              <a:rPr lang="en-US" altLang="zh-CN" dirty="0" smtClean="0"/>
              <a:t>	</a:t>
            </a:r>
            <a:endParaRPr lang="en-US" altLang="zh-CN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2171178" y="458156"/>
            <a:ext cx="5248745" cy="646331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Μετ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ασχηματισμός Fourier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1990" y="1671362"/>
            <a:ext cx="1842800" cy="438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303"/>
              </a:lnSpc>
              <a:tabLst>
                <a:tab pos="2011215" algn="l"/>
                <a:tab pos="2253070" algn="l"/>
              </a:tabLst>
            </a:pPr>
            <a:r>
              <a:rPr lang="el-GR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Τε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τρ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αγωνικός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403"/>
              </a:lnSpc>
              <a:tabLst>
                <a:tab pos="2011215" algn="l"/>
                <a:tab pos="2253070" algn="l"/>
              </a:tabLst>
            </a:pP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πα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λμός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815064" y="2773047"/>
            <a:ext cx="1074265" cy="6384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4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763688" y="499825"/>
            <a:ext cx="5248745" cy="646331"/>
          </a:xfrm>
          <a:prstGeom prst="rect">
            <a:avLst/>
          </a:prstGeom>
        </p:spPr>
        <p:txBody>
          <a:bodyPr vert="horz" lIns="91221" tIns="45610" rIns="91221" bIns="4561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Μετ</a:t>
            </a:r>
            <a:r>
              <a:rPr lang="en-US" altLang="zh-CN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ασχηματισμός Fourier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024" y="1772816"/>
            <a:ext cx="8275352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87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3087"/>
            <a:ext cx="8660056" cy="46059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5421" y="559837"/>
            <a:ext cx="506407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Μετασχηματισμός Fourier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72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03" y="1628616"/>
            <a:ext cx="8239788" cy="49240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75421" y="559837"/>
            <a:ext cx="6364931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85000"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Μετ</a:t>
            </a:r>
            <a:r>
              <a:rPr lang="en-US" altLang="zh-CN" dirty="0"/>
              <a:t>ασχηματισμός </a:t>
            </a:r>
            <a:r>
              <a:rPr lang="en-US" altLang="zh-CN" dirty="0" smtClean="0"/>
              <a:t>Fourier- </a:t>
            </a:r>
            <a:r>
              <a:rPr lang="el-GR" altLang="zh-CN" dirty="0" smtClean="0"/>
              <a:t>Ιδιότητες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649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03" y="1819469"/>
            <a:ext cx="8214318" cy="48476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5421" y="559837"/>
            <a:ext cx="6364931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85000" lnSpcReduction="10000"/>
          </a:bodyPr>
          <a:lstStyle>
            <a:defPPr>
              <a:defRPr lang="el-GR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/>
              <a:t>Μετ</a:t>
            </a:r>
            <a:r>
              <a:rPr lang="en-US" altLang="zh-CN" dirty="0"/>
              <a:t>ασχηματισμός </a:t>
            </a:r>
            <a:r>
              <a:rPr lang="en-US" altLang="zh-CN" dirty="0" smtClean="0"/>
              <a:t>Fourier- </a:t>
            </a:r>
            <a:r>
              <a:rPr lang="el-GR" altLang="zh-CN" dirty="0" smtClean="0"/>
              <a:t>Ιδιότητες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01575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21456</TotalTime>
  <Words>1172</Words>
  <Application>Microsoft Office PowerPoint</Application>
  <PresentationFormat>Προβολή στην οθόνη (4:3)</PresentationFormat>
  <Paragraphs>171</Paragraphs>
  <Slides>39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Διάμεσος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209</cp:revision>
  <dcterms:created xsi:type="dcterms:W3CDTF">2011-11-15T17:47:32Z</dcterms:created>
  <dcterms:modified xsi:type="dcterms:W3CDTF">2013-05-14T15:44:25Z</dcterms:modified>
</cp:coreProperties>
</file>