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97634-3F49-41D8-BE53-1636199EF2AF}" type="datetimeFigureOut">
              <a:rPr lang="el-GR" smtClean="0"/>
              <a:pPr/>
              <a:t>11/5/2024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E8CB9-7E5C-4066-AB28-9D45183EA70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ringer.com/series/15484/books" TargetMode="External"/><Relationship Id="rId2" Type="http://schemas.openxmlformats.org/officeDocument/2006/relationships/hyperlink" Target="https://link.springer.com/book/10.1007/978-981-13-8241-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andfonline.com/toc/rept20/47/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Κριτικές οπτικές της (εκπαιδευτικής) ηγεσίας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Κριτικές Σπουδές </a:t>
            </a:r>
            <a:r>
              <a:rPr lang="el-GR" dirty="0" smtClean="0"/>
              <a:t>Ηγεσίας</a:t>
            </a:r>
            <a:r>
              <a:rPr lang="en-US" dirty="0" smtClean="0"/>
              <a:t> (Critical Leadership Studies)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Συνάφεια με τις Κριτικές Σπουδές </a:t>
            </a:r>
            <a:r>
              <a:rPr lang="el-GR" dirty="0" smtClean="0"/>
              <a:t>Διοίκησης</a:t>
            </a:r>
            <a:r>
              <a:rPr lang="en-US" dirty="0" smtClean="0"/>
              <a:t> (Critical Management Studies)</a:t>
            </a:r>
            <a:endParaRPr lang="el-GR" dirty="0" smtClean="0"/>
          </a:p>
          <a:p>
            <a:r>
              <a:rPr lang="el-GR" dirty="0" smtClean="0"/>
              <a:t>Κοινωνιολογική έρευνα στις επιχειρήσεις</a:t>
            </a:r>
            <a:r>
              <a:rPr lang="en-US" dirty="0" smtClean="0"/>
              <a:t> </a:t>
            </a:r>
            <a:r>
              <a:rPr lang="el-GR" dirty="0" smtClean="0"/>
              <a:t>και τη δημόσια διοίκηση (π.χ. Νέα Δημόσια Διοίκηση)</a:t>
            </a:r>
          </a:p>
          <a:p>
            <a:pPr>
              <a:buNone/>
            </a:pPr>
            <a:r>
              <a:rPr lang="en-US" dirty="0" err="1" smtClean="0"/>
              <a:t>Alvesson</a:t>
            </a:r>
            <a:r>
              <a:rPr lang="en-US" dirty="0" smtClean="0"/>
              <a:t> &amp; Spicer (2012)</a:t>
            </a:r>
          </a:p>
          <a:p>
            <a:pPr>
              <a:buNone/>
            </a:pPr>
            <a:r>
              <a:rPr lang="en-US" dirty="0" err="1" smtClean="0"/>
              <a:t>Collinson</a:t>
            </a:r>
            <a:r>
              <a:rPr lang="en-US" dirty="0" smtClean="0"/>
              <a:t> (2011)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Κριτικές οπτικές στην εκπαιδευτική ηγεσία/διοίκηση της εκπαίδευσης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Αξιοποίηση κοινωνικών θεωριών στη μελέτη των πρακτικών ηγεσίας/διοίκησης στην </a:t>
            </a:r>
            <a:r>
              <a:rPr lang="el-GR" dirty="0" smtClean="0"/>
              <a:t>εκπαίδευση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Niesche</a:t>
            </a:r>
            <a:r>
              <a:rPr lang="en-US" dirty="0" smtClean="0"/>
              <a:t> &amp; </a:t>
            </a:r>
            <a:r>
              <a:rPr lang="en-US" dirty="0" err="1" smtClean="0"/>
              <a:t>Gowlett</a:t>
            </a:r>
            <a:r>
              <a:rPr lang="en-US" dirty="0" smtClean="0"/>
              <a:t> (2019) </a:t>
            </a:r>
            <a:r>
              <a:rPr lang="en-US" i="1" dirty="0" smtClean="0"/>
              <a:t>Social, critical &amp; political theories for educational leadership</a:t>
            </a:r>
            <a:endParaRPr lang="en-US" i="1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://link.springer.com/book/10.1007/978-981-13-8241-3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https://www.springer.com/series/15484/books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Educational Philosophy &amp; Theory</a:t>
            </a:r>
            <a:r>
              <a:rPr lang="en-US" dirty="0" smtClean="0"/>
              <a:t>, 2015, 47(4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New frontiers in Educational Leadership, Management and Administration Theory (special issue)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4"/>
              </a:rPr>
              <a:t>https://www.tandfonline.com/toc/rept20/47/4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Επικέντρωση στην έννοια της εξουσίας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Αντικρουόμενοι ορισμοί της εξουσίας:</a:t>
            </a:r>
          </a:p>
          <a:p>
            <a:pPr lvl="1"/>
            <a:r>
              <a:rPr lang="el-GR" dirty="0" smtClean="0"/>
              <a:t>Αρνητική εξουσία &amp; χειραφέτηση (</a:t>
            </a:r>
            <a:r>
              <a:rPr lang="en-US" dirty="0" err="1" smtClean="0"/>
              <a:t>Habermas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/>
              <a:t>Θετική εξουσία &amp; συγκρότηση υποκειμένων</a:t>
            </a:r>
            <a:r>
              <a:rPr lang="en-US" dirty="0" smtClean="0"/>
              <a:t> (Foucault)</a:t>
            </a:r>
            <a:r>
              <a:rPr lang="el-GR" dirty="0" smtClean="0"/>
              <a:t>: γνώση &amp; </a:t>
            </a:r>
            <a:r>
              <a:rPr lang="el-GR" dirty="0" smtClean="0"/>
              <a:t>αλήθεια</a:t>
            </a:r>
            <a:r>
              <a:rPr lang="en-US" dirty="0" smtClean="0"/>
              <a:t> </a:t>
            </a:r>
            <a:r>
              <a:rPr lang="el-GR" dirty="0" smtClean="0"/>
              <a:t>σε καθεστώτα πειθάρχησης</a:t>
            </a:r>
            <a:endParaRPr lang="en-US" dirty="0" smtClean="0"/>
          </a:p>
          <a:p>
            <a:r>
              <a:rPr lang="el-GR" dirty="0" err="1" smtClean="0"/>
              <a:t>Κυβερνησιμότητα</a:t>
            </a:r>
            <a:r>
              <a:rPr lang="el-GR" dirty="0" smtClean="0"/>
              <a:t>/</a:t>
            </a:r>
            <a:r>
              <a:rPr lang="el-GR" dirty="0" err="1" smtClean="0"/>
              <a:t>Κυβερνολογική</a:t>
            </a:r>
            <a:r>
              <a:rPr lang="el-GR" dirty="0" smtClean="0"/>
              <a:t> (</a:t>
            </a:r>
            <a:r>
              <a:rPr lang="en-US" dirty="0" smtClean="0"/>
              <a:t>Foucault, </a:t>
            </a:r>
            <a:r>
              <a:rPr lang="en-US" dirty="0" err="1" smtClean="0"/>
              <a:t>Governmentality</a:t>
            </a:r>
            <a:r>
              <a:rPr lang="en-US" dirty="0" smtClean="0"/>
              <a:t>)</a:t>
            </a:r>
            <a:r>
              <a:rPr lang="el-GR" dirty="0" smtClean="0"/>
              <a:t>: Άσκηση εξουσίας στο όνομα της </a:t>
            </a:r>
            <a:r>
              <a:rPr lang="el-GR" dirty="0" smtClean="0"/>
              <a:t>ελευθερίας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Burchell</a:t>
            </a:r>
            <a:r>
              <a:rPr lang="en-US" dirty="0" smtClean="0"/>
              <a:t>, Gordon &amp; Miller (1991) </a:t>
            </a:r>
            <a:r>
              <a:rPr lang="en-US" i="1" dirty="0" smtClean="0"/>
              <a:t>The Foucault effect: Studies in </a:t>
            </a:r>
            <a:r>
              <a:rPr lang="en-US" i="1" dirty="0" err="1" smtClean="0"/>
              <a:t>governmentality</a:t>
            </a:r>
            <a:endParaRPr lang="en-US" i="1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Επικέντρωση στην άσκηση εξουσίας</a:t>
            </a:r>
            <a:r>
              <a:rPr lang="en-US" dirty="0" smtClean="0"/>
              <a:t> </a:t>
            </a:r>
            <a:r>
              <a:rPr lang="el-GR" dirty="0" smtClean="0"/>
              <a:t>στο πεδίο του λόγου</a:t>
            </a:r>
            <a:r>
              <a:rPr lang="en-US" dirty="0" smtClean="0"/>
              <a:t> (“post-heroic leadership”)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r>
              <a:rPr lang="el-GR" dirty="0" smtClean="0"/>
              <a:t>Αντικρουόμενες οπτικές</a:t>
            </a:r>
          </a:p>
          <a:p>
            <a:pPr lvl="1"/>
            <a:r>
              <a:rPr lang="el-GR" dirty="0" smtClean="0"/>
              <a:t>Κοινωνική </a:t>
            </a:r>
            <a:r>
              <a:rPr lang="el-GR" dirty="0" err="1" smtClean="0"/>
              <a:t>κονστρουξιονιστική</a:t>
            </a:r>
            <a:r>
              <a:rPr lang="el-GR" dirty="0" smtClean="0"/>
              <a:t> οπτική (</a:t>
            </a:r>
            <a:r>
              <a:rPr lang="en-US" dirty="0" err="1" smtClean="0"/>
              <a:t>Gronn</a:t>
            </a:r>
            <a:r>
              <a:rPr lang="el-GR" dirty="0" smtClean="0"/>
              <a:t>, 1983</a:t>
            </a:r>
            <a:r>
              <a:rPr lang="en-US" dirty="0" smtClean="0"/>
              <a:t>)</a:t>
            </a:r>
          </a:p>
          <a:p>
            <a:pPr lvl="1"/>
            <a:r>
              <a:rPr lang="el-GR" dirty="0" err="1" smtClean="0"/>
              <a:t>Μεταδομιστική</a:t>
            </a:r>
            <a:r>
              <a:rPr lang="el-GR" dirty="0" smtClean="0"/>
              <a:t> οπτική (βασισμένη στο έργο του </a:t>
            </a:r>
            <a:r>
              <a:rPr lang="en-US" dirty="0" smtClean="0"/>
              <a:t>Foucault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err="1" smtClean="0"/>
              <a:t>Niesche</a:t>
            </a:r>
            <a:r>
              <a:rPr lang="en-US" dirty="0" smtClean="0"/>
              <a:t> (2011) </a:t>
            </a:r>
            <a:r>
              <a:rPr lang="en-US" i="1" dirty="0" smtClean="0"/>
              <a:t>Foucault and educational leadership: Disciplining the principal</a:t>
            </a:r>
          </a:p>
          <a:p>
            <a:pPr lvl="1">
              <a:buNone/>
            </a:pPr>
            <a:r>
              <a:rPr lang="en-US" dirty="0" err="1" smtClean="0"/>
              <a:t>Mifsud</a:t>
            </a:r>
            <a:r>
              <a:rPr lang="en-US" dirty="0" smtClean="0"/>
              <a:t> (2017) </a:t>
            </a:r>
            <a:r>
              <a:rPr lang="en-US" i="1" dirty="0" smtClean="0"/>
              <a:t>Foucault and school leadership research bridging theory and method</a:t>
            </a:r>
            <a:endParaRPr lang="el-GR" i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231</Words>
  <Application>Microsoft Office PowerPoint</Application>
  <PresentationFormat>Προβολή στην οθόνη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Κριτικές οπτικές της (εκπαιδευτικής) ηγεσίας</vt:lpstr>
      <vt:lpstr>Κριτικές Σπουδές Ηγεσίας (Critical Leadership Studies)</vt:lpstr>
      <vt:lpstr>Κριτικές οπτικές στην εκπαιδευτική ηγεσία/διοίκηση της εκπαίδευσης</vt:lpstr>
      <vt:lpstr>Επικέντρωση στην έννοια της εξουσίας</vt:lpstr>
      <vt:lpstr>Επικέντρωση στην άσκηση εξουσίας στο πεδίο του λόγου (“post-heroic leadership”)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thalia konst</dc:creator>
  <cp:lastModifiedBy>thalia konst</cp:lastModifiedBy>
  <cp:revision>31</cp:revision>
  <dcterms:created xsi:type="dcterms:W3CDTF">2024-05-08T14:14:24Z</dcterms:created>
  <dcterms:modified xsi:type="dcterms:W3CDTF">2024-05-11T05:54:29Z</dcterms:modified>
</cp:coreProperties>
</file>