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3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8" autoAdjust="0"/>
    <p:restoredTop sz="94660" autoAdjust="0"/>
  </p:normalViewPr>
  <p:slideViewPr>
    <p:cSldViewPr>
      <p:cViewPr>
        <p:scale>
          <a:sx n="75" d="100"/>
          <a:sy n="75" d="100"/>
        </p:scale>
        <p:origin x="-10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11/6/2013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11/6/2013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11/6/2013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11/6/2013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11/6/2013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Μετασχηματισμός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Laplace 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συνέχεια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9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66" y="1539551"/>
            <a:ext cx="8354407" cy="46568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57036" y="203577"/>
            <a:ext cx="647997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Επίλυση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08869" y="636178"/>
            <a:ext cx="368459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Εξισώσεων</a:t>
            </a:r>
          </a:p>
        </p:txBody>
      </p:sp>
    </p:spTree>
    <p:extLst>
      <p:ext uri="{BB962C8B-B14F-4D97-AF65-F5344CB8AC3E}">
        <p14:creationId xmlns:p14="http://schemas.microsoft.com/office/powerpoint/2010/main" val="287245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476" y="1272356"/>
            <a:ext cx="7259164" cy="5331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57036" y="203577"/>
            <a:ext cx="647997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Επίλυση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08869" y="636178"/>
            <a:ext cx="368459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Εξισώσεων</a:t>
            </a:r>
          </a:p>
        </p:txBody>
      </p:sp>
    </p:spTree>
    <p:extLst>
      <p:ext uri="{BB962C8B-B14F-4D97-AF65-F5344CB8AC3E}">
        <p14:creationId xmlns:p14="http://schemas.microsoft.com/office/powerpoint/2010/main" val="316910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40" y="1577722"/>
            <a:ext cx="8125170" cy="44659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57036" y="203577"/>
            <a:ext cx="647997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Επίλυση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08869" y="636178"/>
            <a:ext cx="368459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Εξισώσεων</a:t>
            </a:r>
          </a:p>
        </p:txBody>
      </p:sp>
    </p:spTree>
    <p:extLst>
      <p:ext uri="{BB962C8B-B14F-4D97-AF65-F5344CB8AC3E}">
        <p14:creationId xmlns:p14="http://schemas.microsoft.com/office/powerpoint/2010/main" val="342255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Box 1"/>
          <p:cNvSpPr txBox="1"/>
          <p:nvPr/>
        </p:nvSpPr>
        <p:spPr>
          <a:xfrm>
            <a:off x="1057036" y="0"/>
            <a:ext cx="6479979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45113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Επίλυση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</a:p>
          <a:p>
            <a:pPr>
              <a:lnSpc>
                <a:spcPts val="3308"/>
              </a:lnSpc>
              <a:tabLst>
                <a:tab pos="145113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Εξισώσεων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712968" cy="53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15" y="1348697"/>
            <a:ext cx="7819521" cy="538206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95242" y="394430"/>
            <a:ext cx="6413615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Μεταφοράς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117342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40" y="1361421"/>
            <a:ext cx="7284635" cy="5331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95242" y="394430"/>
            <a:ext cx="6413615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Μεταφοράς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192063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15" y="2341136"/>
            <a:ext cx="8086964" cy="36262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11744" y="203577"/>
            <a:ext cx="603299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Ευστάθεια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91376" y="636178"/>
            <a:ext cx="1806585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Μεταφοράς</a:t>
            </a:r>
          </a:p>
        </p:txBody>
      </p:sp>
    </p:spTree>
    <p:extLst>
      <p:ext uri="{BB962C8B-B14F-4D97-AF65-F5344CB8AC3E}">
        <p14:creationId xmlns:p14="http://schemas.microsoft.com/office/powerpoint/2010/main" val="414676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2432596" y="5718987"/>
            <a:ext cx="4431911" cy="305365"/>
          </a:xfrm>
          <a:custGeom>
            <a:avLst/>
            <a:gdLst>
              <a:gd name="connsiteX0" fmla="*/ 0 w 4419600"/>
              <a:gd name="connsiteY0" fmla="*/ 0 h 304800"/>
              <a:gd name="connsiteX1" fmla="*/ 0 w 4419600"/>
              <a:gd name="connsiteY1" fmla="*/ 304800 h 304800"/>
              <a:gd name="connsiteX2" fmla="*/ 4419599 w 4419600"/>
              <a:gd name="connsiteY2" fmla="*/ 304800 h 304800"/>
              <a:gd name="connsiteX3" fmla="*/ 4419599 w 4419600"/>
              <a:gd name="connsiteY3" fmla="*/ 0 h 304800"/>
              <a:gd name="connsiteX4" fmla="*/ 0 w 4419600"/>
              <a:gd name="connsiteY4" fmla="*/ 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19600" h="304800">
                <a:moveTo>
                  <a:pt x="0" y="0"/>
                </a:moveTo>
                <a:lnTo>
                  <a:pt x="0" y="304800"/>
                </a:lnTo>
                <a:lnTo>
                  <a:pt x="4419599" y="304800"/>
                </a:lnTo>
                <a:lnTo>
                  <a:pt x="4419599" y="0"/>
                </a:lnTo>
                <a:lnTo>
                  <a:pt x="0" y="0"/>
                </a:lnTo>
              </a:path>
            </a:pathLst>
          </a:custGeom>
          <a:solidFill>
            <a:srgbClr val="FFB3B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309" y="1196015"/>
            <a:ext cx="4712089" cy="56619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2279" y="229024"/>
            <a:ext cx="4447179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14563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  <a:p>
            <a:pPr>
              <a:lnSpc>
                <a:spcPts val="3308"/>
              </a:lnSpc>
              <a:tabLst>
                <a:tab pos="114563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</p:spTree>
    <p:extLst>
      <p:ext uri="{BB962C8B-B14F-4D97-AF65-F5344CB8AC3E}">
        <p14:creationId xmlns:p14="http://schemas.microsoft.com/office/powerpoint/2010/main" val="371895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Box 1"/>
          <p:cNvSpPr txBox="1"/>
          <p:nvPr/>
        </p:nvSpPr>
        <p:spPr>
          <a:xfrm>
            <a:off x="776858" y="190854"/>
            <a:ext cx="772826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Μετασχηματισμοί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3888432" cy="587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4671"/>
            <a:ext cx="4752528" cy="622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1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125" y="2417477"/>
            <a:ext cx="7284635" cy="4109711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5463477" y="165406"/>
            <a:ext cx="20518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09861" y="203577"/>
            <a:ext cx="3684022" cy="126455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  <a:tabLst>
                <a:tab pos="2227612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371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6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362" y="203577"/>
            <a:ext cx="5802166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56045" y="636178"/>
            <a:ext cx="413093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776413"/>
            <a:ext cx="74009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1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56" y="2132856"/>
            <a:ext cx="6711543" cy="263377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35" y="4869160"/>
            <a:ext cx="6826162" cy="1819469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3438552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3477" y="165406"/>
            <a:ext cx="20518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624" y="1412315"/>
            <a:ext cx="3773662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λυθεί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αφορική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60278"/>
            <a:ext cx="2944636" cy="42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0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3514964" y="419878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7704856" cy="513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83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169" y="2132856"/>
            <a:ext cx="6571454" cy="4376905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3438552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3477" y="165406"/>
            <a:ext cx="20518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8474" y="1514104"/>
            <a:ext cx="384419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λυθεί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6" y="1510850"/>
            <a:ext cx="3835169" cy="3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5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485" y="2035770"/>
            <a:ext cx="6482306" cy="2366583"/>
          </a:xfrm>
          <a:prstGeom prst="rect">
            <a:avLst/>
          </a:prstGeom>
          <a:noFill/>
        </p:spPr>
      </p:pic>
      <p:sp>
        <p:nvSpPr>
          <p:cNvPr id="18" name="TextBox 1"/>
          <p:cNvSpPr txBox="1"/>
          <p:nvPr/>
        </p:nvSpPr>
        <p:spPr>
          <a:xfrm>
            <a:off x="2279632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304557" y="165406"/>
            <a:ext cx="240129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34886" y="1590445"/>
            <a:ext cx="3844194" cy="379088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  <a:tabLst>
                <a:tab pos="2902260" algn="l"/>
                <a:tab pos="3398699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λυθεί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704"/>
              </a:lnSpc>
              <a:tabLst>
                <a:tab pos="2902260" algn="l"/>
                <a:tab pos="3398699" algn="l"/>
              </a:tabLst>
            </a:pPr>
            <a:r>
              <a:rPr lang="en-US" altLang="zh-CN" dirty="0" smtClean="0"/>
              <a:t>	</a:t>
            </a:r>
            <a:endParaRPr lang="en-US" altLang="zh-CN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005"/>
              </a:lnSpc>
              <a:tabLst>
                <a:tab pos="2902260" algn="l"/>
                <a:tab pos="3398699" algn="l"/>
              </a:tabLst>
            </a:pPr>
            <a:r>
              <a:rPr lang="en-US" altLang="zh-CN" dirty="0" smtClean="0"/>
              <a:t>		</a:t>
            </a:r>
            <a:endParaRPr lang="en-US" altLang="zh-CN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0" y="1711440"/>
            <a:ext cx="3835169" cy="3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85" y="5013176"/>
            <a:ext cx="47339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7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/>
          <p:nvPr/>
        </p:nvSpPr>
        <p:spPr>
          <a:xfrm>
            <a:off x="3514964" y="419878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8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Box 1"/>
          <p:cNvSpPr txBox="1"/>
          <p:nvPr/>
        </p:nvSpPr>
        <p:spPr>
          <a:xfrm>
            <a:off x="3514964" y="419878"/>
            <a:ext cx="327172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2" y="1700808"/>
            <a:ext cx="8609080" cy="532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279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301" y="1285080"/>
            <a:ext cx="6673337" cy="51275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38552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3477" y="165406"/>
            <a:ext cx="20518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4092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950" y="1590445"/>
            <a:ext cx="6596925" cy="47331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</p:spTree>
    <p:extLst>
      <p:ext uri="{BB962C8B-B14F-4D97-AF65-F5344CB8AC3E}">
        <p14:creationId xmlns:p14="http://schemas.microsoft.com/office/powerpoint/2010/main" val="2491237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301" y="1577722"/>
            <a:ext cx="7233694" cy="30663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60" y="4644100"/>
            <a:ext cx="39909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7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1"/>
          <p:cNvSpPr txBox="1"/>
          <p:nvPr/>
        </p:nvSpPr>
        <p:spPr>
          <a:xfrm>
            <a:off x="2330574" y="165406"/>
            <a:ext cx="1434688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4355499" y="165406"/>
            <a:ext cx="2196114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3524"/>
            <a:ext cx="9161917" cy="51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08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1426362" y="229024"/>
            <a:ext cx="5802166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929232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3308"/>
              </a:lnSpc>
              <a:tabLst>
                <a:tab pos="929232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4" y="2060848"/>
            <a:ext cx="90106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00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827584" y="509148"/>
            <a:ext cx="7271221" cy="171339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762239" algn="l"/>
                <a:tab pos="3118656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508"/>
              </a:lnSpc>
              <a:tabLst>
                <a:tab pos="2762239" algn="l"/>
                <a:tab pos="3118656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Ζητείται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3408"/>
              </a:lnSpc>
              <a:tabLst>
                <a:tab pos="2762239" algn="l"/>
                <a:tab pos="3118656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F(s)=5/(s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+3s+2)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4" y="2222544"/>
            <a:ext cx="7560840" cy="47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3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1"/>
          <p:cNvSpPr txBox="1"/>
          <p:nvPr/>
        </p:nvSpPr>
        <p:spPr>
          <a:xfrm>
            <a:off x="899592" y="23882"/>
            <a:ext cx="7271221" cy="179034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342175" algn="l"/>
                <a:tab pos="3042281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107"/>
              </a:lnSpc>
              <a:tabLst>
                <a:tab pos="2342175" algn="l"/>
                <a:tab pos="3042281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Ζητείται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3408"/>
              </a:lnSpc>
              <a:tabLst>
                <a:tab pos="2342175" algn="l"/>
                <a:tab pos="3042281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F(s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)=(2s+3)/(s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+2s</a:t>
            </a:r>
            <a:r>
              <a:rPr lang="en-US" altLang="zh-CN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+s)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0766"/>
            <a:ext cx="91563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362" y="229024"/>
            <a:ext cx="5802166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929232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3308"/>
              </a:lnSpc>
              <a:tabLst>
                <a:tab pos="929232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800"/>
            <a:ext cx="8953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9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1426362" y="178130"/>
            <a:ext cx="5802166" cy="172622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929232" algn="l"/>
                <a:tab pos="208759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3308"/>
              </a:lnSpc>
              <a:tabLst>
                <a:tab pos="929232" algn="l"/>
                <a:tab pos="2087590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706"/>
              </a:lnSpc>
              <a:tabLst>
                <a:tab pos="929232" algn="l"/>
                <a:tab pos="2087590" algn="l"/>
              </a:tabLst>
            </a:pPr>
            <a:r>
              <a:rPr lang="en-US" altLang="zh-CN" dirty="0" smtClean="0"/>
              <a:t>		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88840"/>
            <a:ext cx="786419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9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034" y="165406"/>
            <a:ext cx="7157409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Αμφίπλευρος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0" y="1781173"/>
            <a:ext cx="8194950" cy="43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89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98702" y="1291187"/>
            <a:ext cx="2439079" cy="329031"/>
          </a:xfrm>
          <a:custGeom>
            <a:avLst/>
            <a:gdLst>
              <a:gd name="connsiteX0" fmla="*/ 0 w 2432304"/>
              <a:gd name="connsiteY0" fmla="*/ 0 h 328422"/>
              <a:gd name="connsiteX1" fmla="*/ 0 w 2432304"/>
              <a:gd name="connsiteY1" fmla="*/ 328421 h 328422"/>
              <a:gd name="connsiteX2" fmla="*/ 2432304 w 2432304"/>
              <a:gd name="connsiteY2" fmla="*/ 328421 h 328422"/>
              <a:gd name="connsiteX3" fmla="*/ 2432304 w 2432304"/>
              <a:gd name="connsiteY3" fmla="*/ 0 h 328422"/>
              <a:gd name="connsiteX4" fmla="*/ 0 w 2432304"/>
              <a:gd name="connsiteY4" fmla="*/ 0 h 328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2304" h="328422">
                <a:moveTo>
                  <a:pt x="0" y="0"/>
                </a:moveTo>
                <a:lnTo>
                  <a:pt x="0" y="328421"/>
                </a:lnTo>
                <a:lnTo>
                  <a:pt x="2432304" y="328421"/>
                </a:lnTo>
                <a:lnTo>
                  <a:pt x="2432304" y="0"/>
                </a:lnTo>
                <a:lnTo>
                  <a:pt x="0" y="0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27" y="1272356"/>
            <a:ext cx="7513872" cy="52930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4034" y="165406"/>
            <a:ext cx="7157409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Αμφίπλευρος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25314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476" y="1221462"/>
            <a:ext cx="7411989" cy="53057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4034" y="165406"/>
            <a:ext cx="7157409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Αμφίπλευρος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357131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433942"/>
            <a:ext cx="7055398" cy="539479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624034" y="165406"/>
            <a:ext cx="7157409" cy="49511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Αμφίπλευρος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93" y="4293096"/>
            <a:ext cx="1181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1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13349</TotalTime>
  <Words>153</Words>
  <Application>Microsoft Office PowerPoint</Application>
  <PresentationFormat>Προβολή στην οθόνη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158</cp:revision>
  <dcterms:created xsi:type="dcterms:W3CDTF">2011-11-15T17:47:32Z</dcterms:created>
  <dcterms:modified xsi:type="dcterms:W3CDTF">2013-06-18T15:06:03Z</dcterms:modified>
</cp:coreProperties>
</file>