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sldIdLst>
    <p:sldId id="256" r:id="rId2"/>
    <p:sldId id="257" r:id="rId3"/>
    <p:sldId id="258" r:id="rId4"/>
    <p:sldId id="267" r:id="rId5"/>
    <p:sldId id="272" r:id="rId6"/>
    <p:sldId id="273" r:id="rId7"/>
    <p:sldId id="268" r:id="rId8"/>
    <p:sldId id="269" r:id="rId9"/>
    <p:sldId id="260" r:id="rId10"/>
    <p:sldId id="270" r:id="rId11"/>
    <p:sldId id="275" r:id="rId12"/>
    <p:sldId id="271" r:id="rId13"/>
    <p:sldId id="259" r:id="rId14"/>
    <p:sldId id="261" r:id="rId15"/>
    <p:sldId id="262" r:id="rId16"/>
    <p:sldId id="264" r:id="rId17"/>
    <p:sldId id="263" r:id="rId18"/>
    <p:sldId id="265" r:id="rId19"/>
    <p:sldId id="27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E602E5-9ECF-42DC-8864-4919A9160B0E}" v="7" dt="2023-11-13T12:09:58.9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8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Tutor" userId="766f4aed66d438f1" providerId="LiveId" clId="{69E602E5-9ECF-42DC-8864-4919A9160B0E}"/>
    <pc:docChg chg="undo custSel addSld delSld modSld">
      <pc:chgData name="Marw Tutor" userId="766f4aed66d438f1" providerId="LiveId" clId="{69E602E5-9ECF-42DC-8864-4919A9160B0E}" dt="2023-11-13T12:16:56.018" v="325" actId="20577"/>
      <pc:docMkLst>
        <pc:docMk/>
      </pc:docMkLst>
      <pc:sldChg chg="addSp delSp modSp mod setBg delDesignElem">
        <pc:chgData name="Marw Tutor" userId="766f4aed66d438f1" providerId="LiveId" clId="{69E602E5-9ECF-42DC-8864-4919A9160B0E}" dt="2023-11-13T12:16:56.018" v="325" actId="20577"/>
        <pc:sldMkLst>
          <pc:docMk/>
          <pc:sldMk cId="0" sldId="256"/>
        </pc:sldMkLst>
        <pc:spChg chg="mod">
          <ac:chgData name="Marw Tutor" userId="766f4aed66d438f1" providerId="LiveId" clId="{69E602E5-9ECF-42DC-8864-4919A9160B0E}" dt="2023-11-13T12:10:03.494" v="37" actId="26606"/>
          <ac:spMkLst>
            <pc:docMk/>
            <pc:sldMk cId="0" sldId="256"/>
            <ac:spMk id="2" creationId="{00000000-0000-0000-0000-000000000000}"/>
          </ac:spMkLst>
        </pc:spChg>
        <pc:spChg chg="mod">
          <ac:chgData name="Marw Tutor" userId="766f4aed66d438f1" providerId="LiveId" clId="{69E602E5-9ECF-42DC-8864-4919A9160B0E}" dt="2023-11-13T12:16:56.018" v="325" actId="20577"/>
          <ac:spMkLst>
            <pc:docMk/>
            <pc:sldMk cId="0" sldId="256"/>
            <ac:spMk id="3" creationId="{00000000-0000-0000-0000-000000000000}"/>
          </ac:spMkLst>
        </pc:spChg>
        <pc:spChg chg="add">
          <ac:chgData name="Marw Tutor" userId="766f4aed66d438f1" providerId="LiveId" clId="{69E602E5-9ECF-42DC-8864-4919A9160B0E}" dt="2023-11-13T12:10:03.494" v="37" actId="26606"/>
          <ac:spMkLst>
            <pc:docMk/>
            <pc:sldMk cId="0" sldId="256"/>
            <ac:spMk id="9" creationId="{F73FEE0E-0740-4139-808A-A3B329AE0084}"/>
          </ac:spMkLst>
        </pc:spChg>
        <pc:spChg chg="add del">
          <ac:chgData name="Marw Tutor" userId="766f4aed66d438f1" providerId="LiveId" clId="{69E602E5-9ECF-42DC-8864-4919A9160B0E}" dt="2023-11-13T12:09:39.258" v="15" actId="26606"/>
          <ac:spMkLst>
            <pc:docMk/>
            <pc:sldMk cId="0" sldId="256"/>
            <ac:spMk id="19" creationId="{20E145FF-1D18-4246-A2BA-9F6B4D53364C}"/>
          </ac:spMkLst>
        </pc:spChg>
        <pc:spChg chg="add del">
          <ac:chgData name="Marw Tutor" userId="766f4aed66d438f1" providerId="LiveId" clId="{69E602E5-9ECF-42DC-8864-4919A9160B0E}" dt="2023-11-13T12:09:39.258" v="15" actId="26606"/>
          <ac:spMkLst>
            <pc:docMk/>
            <pc:sldMk cId="0" sldId="256"/>
            <ac:spMk id="21" creationId="{324E43EB-867C-4B35-9A5C-E435157C7297}"/>
          </ac:spMkLst>
        </pc:spChg>
        <pc:spChg chg="add del">
          <ac:chgData name="Marw Tutor" userId="766f4aed66d438f1" providerId="LiveId" clId="{69E602E5-9ECF-42DC-8864-4919A9160B0E}" dt="2023-11-13T12:09:39.258" v="15" actId="26606"/>
          <ac:spMkLst>
            <pc:docMk/>
            <pc:sldMk cId="0" sldId="256"/>
            <ac:spMk id="23" creationId="{A7C0F5DA-B59F-4F13-8BB8-FFD8F2C572BC}"/>
          </ac:spMkLst>
        </pc:spChg>
        <pc:spChg chg="add del">
          <ac:chgData name="Marw Tutor" userId="766f4aed66d438f1" providerId="LiveId" clId="{69E602E5-9ECF-42DC-8864-4919A9160B0E}" dt="2023-11-13T12:09:39.258" v="15" actId="26606"/>
          <ac:spMkLst>
            <pc:docMk/>
            <pc:sldMk cId="0" sldId="256"/>
            <ac:spMk id="25" creationId="{9CEA1DEC-CC9E-4776-9E08-048A15BFA6CA}"/>
          </ac:spMkLst>
        </pc:spChg>
        <pc:spChg chg="add del">
          <ac:chgData name="Marw Tutor" userId="766f4aed66d438f1" providerId="LiveId" clId="{69E602E5-9ECF-42DC-8864-4919A9160B0E}" dt="2023-11-13T12:09:39.258" v="15" actId="26606"/>
          <ac:spMkLst>
            <pc:docMk/>
            <pc:sldMk cId="0" sldId="256"/>
            <ac:spMk id="27" creationId="{9CE399CF-F4B8-4832-A8CB-B93F6B1EF44B}"/>
          </ac:spMkLst>
        </pc:spChg>
        <pc:spChg chg="add del">
          <ac:chgData name="Marw Tutor" userId="766f4aed66d438f1" providerId="LiveId" clId="{69E602E5-9ECF-42DC-8864-4919A9160B0E}" dt="2023-11-13T12:09:39.258" v="15" actId="26606"/>
          <ac:spMkLst>
            <pc:docMk/>
            <pc:sldMk cId="0" sldId="256"/>
            <ac:spMk id="29" creationId="{1F23E73A-FDC8-462C-83C1-3AA8961449CF}"/>
          </ac:spMkLst>
        </pc:spChg>
        <pc:spChg chg="add del">
          <ac:chgData name="Marw Tutor" userId="766f4aed66d438f1" providerId="LiveId" clId="{69E602E5-9ECF-42DC-8864-4919A9160B0E}" dt="2023-11-13T12:09:49.326" v="19"/>
          <ac:spMkLst>
            <pc:docMk/>
            <pc:sldMk cId="0" sldId="256"/>
            <ac:spMk id="31" creationId="{D36F3EEA-55D4-4677-80E7-92D00B8F343B}"/>
          </ac:spMkLst>
        </pc:spChg>
        <pc:spChg chg="add del">
          <ac:chgData name="Marw Tutor" userId="766f4aed66d438f1" providerId="LiveId" clId="{69E602E5-9ECF-42DC-8864-4919A9160B0E}" dt="2023-11-13T12:09:49.326" v="19"/>
          <ac:spMkLst>
            <pc:docMk/>
            <pc:sldMk cId="0" sldId="256"/>
            <ac:spMk id="32" creationId="{C91E93A7-6C7F-4F77-9CB0-280D958EF4D2}"/>
          </ac:spMkLst>
        </pc:spChg>
        <pc:spChg chg="add del">
          <ac:chgData name="Marw Tutor" userId="766f4aed66d438f1" providerId="LiveId" clId="{69E602E5-9ECF-42DC-8864-4919A9160B0E}" dt="2023-11-13T12:09:49.326" v="19"/>
          <ac:spMkLst>
            <pc:docMk/>
            <pc:sldMk cId="0" sldId="256"/>
            <ac:spMk id="33" creationId="{E4F17063-EDA4-417B-946F-BA357F3B390D}"/>
          </ac:spMkLst>
        </pc:spChg>
        <pc:grpChg chg="add del">
          <ac:chgData name="Marw Tutor" userId="766f4aed66d438f1" providerId="LiveId" clId="{69E602E5-9ECF-42DC-8864-4919A9160B0E}" dt="2023-11-13T12:09:39.258" v="15" actId="26606"/>
          <ac:grpSpMkLst>
            <pc:docMk/>
            <pc:sldMk cId="0" sldId="256"/>
            <ac:grpSpMk id="8" creationId="{7084313B-C03D-4981-9786-879159A60395}"/>
          </ac:grpSpMkLst>
        </pc:grpChg>
        <pc:picChg chg="add del">
          <ac:chgData name="Marw Tutor" userId="766f4aed66d438f1" providerId="LiveId" clId="{69E602E5-9ECF-42DC-8864-4919A9160B0E}" dt="2023-11-13T12:09:53.878" v="29" actId="478"/>
          <ac:picMkLst>
            <pc:docMk/>
            <pc:sldMk cId="0" sldId="256"/>
            <ac:picMk id="5" creationId="{851FC6F7-785C-F7A5-3EF6-86301EF3B8B3}"/>
          </ac:picMkLst>
        </pc:picChg>
        <pc:picChg chg="add">
          <ac:chgData name="Marw Tutor" userId="766f4aed66d438f1" providerId="LiveId" clId="{69E602E5-9ECF-42DC-8864-4919A9160B0E}" dt="2023-11-13T12:10:03.494" v="37" actId="26606"/>
          <ac:picMkLst>
            <pc:docMk/>
            <pc:sldMk cId="0" sldId="256"/>
            <ac:picMk id="6" creationId="{55CA154B-0A26-7139-1FBE-97D9A15FB837}"/>
          </ac:picMkLst>
        </pc:picChg>
      </pc:sldChg>
      <pc:sldChg chg="addSp modSp mod setBg setClrOvrMap">
        <pc:chgData name="Marw Tutor" userId="766f4aed66d438f1" providerId="LiveId" clId="{69E602E5-9ECF-42DC-8864-4919A9160B0E}" dt="2023-11-13T12:12:22.338" v="132" actId="20577"/>
        <pc:sldMkLst>
          <pc:docMk/>
          <pc:sldMk cId="0" sldId="257"/>
        </pc:sldMkLst>
        <pc:spChg chg="mod">
          <ac:chgData name="Marw Tutor" userId="766f4aed66d438f1" providerId="LiveId" clId="{69E602E5-9ECF-42DC-8864-4919A9160B0E}" dt="2023-11-13T12:10:17.439" v="41" actId="26606"/>
          <ac:spMkLst>
            <pc:docMk/>
            <pc:sldMk cId="0" sldId="257"/>
            <ac:spMk id="2" creationId="{00000000-0000-0000-0000-000000000000}"/>
          </ac:spMkLst>
        </pc:spChg>
        <pc:spChg chg="mod">
          <ac:chgData name="Marw Tutor" userId="766f4aed66d438f1" providerId="LiveId" clId="{69E602E5-9ECF-42DC-8864-4919A9160B0E}" dt="2023-11-13T12:12:22.338" v="132" actId="20577"/>
          <ac:spMkLst>
            <pc:docMk/>
            <pc:sldMk cId="0" sldId="257"/>
            <ac:spMk id="3" creationId="{00000000-0000-0000-0000-000000000000}"/>
          </ac:spMkLst>
        </pc:spChg>
        <pc:spChg chg="add">
          <ac:chgData name="Marw Tutor" userId="766f4aed66d438f1" providerId="LiveId" clId="{69E602E5-9ECF-42DC-8864-4919A9160B0E}" dt="2023-11-13T12:10:17.439" v="41" actId="26606"/>
          <ac:spMkLst>
            <pc:docMk/>
            <pc:sldMk cId="0" sldId="257"/>
            <ac:spMk id="8" creationId="{089A69AF-D57B-49B4-886C-D4A5DC194421}"/>
          </ac:spMkLst>
        </pc:spChg>
        <pc:spChg chg="add">
          <ac:chgData name="Marw Tutor" userId="766f4aed66d438f1" providerId="LiveId" clId="{69E602E5-9ECF-42DC-8864-4919A9160B0E}" dt="2023-11-13T12:10:17.439" v="41" actId="26606"/>
          <ac:spMkLst>
            <pc:docMk/>
            <pc:sldMk cId="0" sldId="257"/>
            <ac:spMk id="10" creationId="{CABDC08D-6093-4397-92D4-54D00E2BB1C2}"/>
          </ac:spMkLst>
        </pc:spChg>
      </pc:sldChg>
      <pc:sldChg chg="addSp delSp modSp mod setBg setClrOvrMap">
        <pc:chgData name="Marw Tutor" userId="766f4aed66d438f1" providerId="LiveId" clId="{69E602E5-9ECF-42DC-8864-4919A9160B0E}" dt="2023-11-13T12:13:10.448" v="257" actId="26606"/>
        <pc:sldMkLst>
          <pc:docMk/>
          <pc:sldMk cId="0" sldId="258"/>
        </pc:sldMkLst>
        <pc:spChg chg="mod">
          <ac:chgData name="Marw Tutor" userId="766f4aed66d438f1" providerId="LiveId" clId="{69E602E5-9ECF-42DC-8864-4919A9160B0E}" dt="2023-11-13T12:13:10.448" v="257" actId="26606"/>
          <ac:spMkLst>
            <pc:docMk/>
            <pc:sldMk cId="0" sldId="258"/>
            <ac:spMk id="2" creationId="{00000000-0000-0000-0000-000000000000}"/>
          </ac:spMkLst>
        </pc:spChg>
        <pc:spChg chg="mod">
          <ac:chgData name="Marw Tutor" userId="766f4aed66d438f1" providerId="LiveId" clId="{69E602E5-9ECF-42DC-8864-4919A9160B0E}" dt="2023-11-13T12:13:10.448" v="257" actId="26606"/>
          <ac:spMkLst>
            <pc:docMk/>
            <pc:sldMk cId="0" sldId="258"/>
            <ac:spMk id="3" creationId="{00000000-0000-0000-0000-000000000000}"/>
          </ac:spMkLst>
        </pc:spChg>
        <pc:spChg chg="del">
          <ac:chgData name="Marw Tutor" userId="766f4aed66d438f1" providerId="LiveId" clId="{69E602E5-9ECF-42DC-8864-4919A9160B0E}" dt="2023-11-13T12:12:29.539" v="133" actId="478"/>
          <ac:spMkLst>
            <pc:docMk/>
            <pc:sldMk cId="0" sldId="258"/>
            <ac:spMk id="4" creationId="{00000000-0000-0000-0000-000000000000}"/>
          </ac:spMkLst>
        </pc:spChg>
        <pc:spChg chg="add">
          <ac:chgData name="Marw Tutor" userId="766f4aed66d438f1" providerId="LiveId" clId="{69E602E5-9ECF-42DC-8864-4919A9160B0E}" dt="2023-11-13T12:13:10.448" v="257" actId="26606"/>
          <ac:spMkLst>
            <pc:docMk/>
            <pc:sldMk cId="0" sldId="258"/>
            <ac:spMk id="8" creationId="{089A69AF-D57B-49B4-886C-D4A5DC194421}"/>
          </ac:spMkLst>
        </pc:spChg>
        <pc:spChg chg="add">
          <ac:chgData name="Marw Tutor" userId="766f4aed66d438f1" providerId="LiveId" clId="{69E602E5-9ECF-42DC-8864-4919A9160B0E}" dt="2023-11-13T12:13:10.448" v="257" actId="26606"/>
          <ac:spMkLst>
            <pc:docMk/>
            <pc:sldMk cId="0" sldId="258"/>
            <ac:spMk id="10" creationId="{CABDC08D-6093-4397-92D4-54D00E2BB1C2}"/>
          </ac:spMkLst>
        </pc:spChg>
      </pc:sldChg>
      <pc:sldChg chg="addSp delSp modSp mod">
        <pc:chgData name="Marw Tutor" userId="766f4aed66d438f1" providerId="LiveId" clId="{69E602E5-9ECF-42DC-8864-4919A9160B0E}" dt="2023-11-13T12:15:49.930" v="307" actId="14100"/>
        <pc:sldMkLst>
          <pc:docMk/>
          <pc:sldMk cId="0" sldId="259"/>
        </pc:sldMkLst>
        <pc:spChg chg="mod">
          <ac:chgData name="Marw Tutor" userId="766f4aed66d438f1" providerId="LiveId" clId="{69E602E5-9ECF-42DC-8864-4919A9160B0E}" dt="2023-11-13T12:09:58.963" v="34"/>
          <ac:spMkLst>
            <pc:docMk/>
            <pc:sldMk cId="0" sldId="259"/>
            <ac:spMk id="2" creationId="{00000000-0000-0000-0000-000000000000}"/>
          </ac:spMkLst>
        </pc:spChg>
        <pc:spChg chg="del mod">
          <ac:chgData name="Marw Tutor" userId="766f4aed66d438f1" providerId="LiveId" clId="{69E602E5-9ECF-42DC-8864-4919A9160B0E}" dt="2023-11-13T12:15:45.223" v="304" actId="26606"/>
          <ac:spMkLst>
            <pc:docMk/>
            <pc:sldMk cId="0" sldId="259"/>
            <ac:spMk id="3" creationId="{00000000-0000-0000-0000-000000000000}"/>
          </ac:spMkLst>
        </pc:spChg>
        <pc:spChg chg="del mod">
          <ac:chgData name="Marw Tutor" userId="766f4aed66d438f1" providerId="LiveId" clId="{69E602E5-9ECF-42DC-8864-4919A9160B0E}" dt="2023-11-13T12:15:46.718" v="305" actId="478"/>
          <ac:spMkLst>
            <pc:docMk/>
            <pc:sldMk cId="0" sldId="259"/>
            <ac:spMk id="4" creationId="{00000000-0000-0000-0000-000000000000}"/>
          </ac:spMkLst>
        </pc:spChg>
        <pc:spChg chg="del">
          <ac:chgData name="Marw Tutor" userId="766f4aed66d438f1" providerId="LiveId" clId="{69E602E5-9ECF-42DC-8864-4919A9160B0E}" dt="2023-11-13T12:15:47.323" v="306" actId="478"/>
          <ac:spMkLst>
            <pc:docMk/>
            <pc:sldMk cId="0" sldId="259"/>
            <ac:spMk id="5" creationId="{00000000-0000-0000-0000-000000000000}"/>
          </ac:spMkLst>
        </pc:spChg>
        <pc:graphicFrameChg chg="add mod">
          <ac:chgData name="Marw Tutor" userId="766f4aed66d438f1" providerId="LiveId" clId="{69E602E5-9ECF-42DC-8864-4919A9160B0E}" dt="2023-11-13T12:15:49.930" v="307" actId="14100"/>
          <ac:graphicFrameMkLst>
            <pc:docMk/>
            <pc:sldMk cId="0" sldId="259"/>
            <ac:graphicFrameMk id="7" creationId="{D7E6BF8F-B8CF-24D0-F2B1-4833D77999A4}"/>
          </ac:graphicFrameMkLst>
        </pc:graphicFrameChg>
      </pc:sldChg>
      <pc:sldChg chg="addSp modSp mod setBg">
        <pc:chgData name="Marw Tutor" userId="766f4aed66d438f1" providerId="LiveId" clId="{69E602E5-9ECF-42DC-8864-4919A9160B0E}" dt="2023-11-13T12:14:33.348" v="287" actId="122"/>
        <pc:sldMkLst>
          <pc:docMk/>
          <pc:sldMk cId="0" sldId="260"/>
        </pc:sldMkLst>
        <pc:spChg chg="mod">
          <ac:chgData name="Marw Tutor" userId="766f4aed66d438f1" providerId="LiveId" clId="{69E602E5-9ECF-42DC-8864-4919A9160B0E}" dt="2023-11-13T12:14:33.348" v="287" actId="122"/>
          <ac:spMkLst>
            <pc:docMk/>
            <pc:sldMk cId="0" sldId="260"/>
            <ac:spMk id="2" creationId="{00000000-0000-0000-0000-000000000000}"/>
          </ac:spMkLst>
        </pc:spChg>
        <pc:spChg chg="add">
          <ac:chgData name="Marw Tutor" userId="766f4aed66d438f1" providerId="LiveId" clId="{69E602E5-9ECF-42DC-8864-4919A9160B0E}" dt="2023-11-13T12:14:27.913" v="285" actId="26606"/>
          <ac:spMkLst>
            <pc:docMk/>
            <pc:sldMk cId="0" sldId="260"/>
            <ac:spMk id="1031" creationId="{DAD47858-7A44-47E5-AC94-E528B41D13BB}"/>
          </ac:spMkLst>
        </pc:spChg>
        <pc:spChg chg="add">
          <ac:chgData name="Marw Tutor" userId="766f4aed66d438f1" providerId="LiveId" clId="{69E602E5-9ECF-42DC-8864-4919A9160B0E}" dt="2023-11-13T12:14:27.913" v="285" actId="26606"/>
          <ac:spMkLst>
            <pc:docMk/>
            <pc:sldMk cId="0" sldId="260"/>
            <ac:spMk id="1033" creationId="{8463C51E-4C59-4602-8432-5BB95E37812E}"/>
          </ac:spMkLst>
        </pc:spChg>
        <pc:spChg chg="add">
          <ac:chgData name="Marw Tutor" userId="766f4aed66d438f1" providerId="LiveId" clId="{69E602E5-9ECF-42DC-8864-4919A9160B0E}" dt="2023-11-13T12:14:27.913" v="285" actId="26606"/>
          <ac:spMkLst>
            <pc:docMk/>
            <pc:sldMk cId="0" sldId="260"/>
            <ac:spMk id="1035" creationId="{53BD741A-3F41-45C2-A7D1-440BB2354A52}"/>
          </ac:spMkLst>
        </pc:spChg>
        <pc:picChg chg="mod">
          <ac:chgData name="Marw Tutor" userId="766f4aed66d438f1" providerId="LiveId" clId="{69E602E5-9ECF-42DC-8864-4919A9160B0E}" dt="2023-11-13T12:14:27.913" v="285" actId="26606"/>
          <ac:picMkLst>
            <pc:docMk/>
            <pc:sldMk cId="0" sldId="260"/>
            <ac:picMk id="1026" creationId="{00000000-0000-0000-0000-000000000000}"/>
          </ac:picMkLst>
        </pc:picChg>
      </pc:sldChg>
      <pc:sldChg chg="modSp mod">
        <pc:chgData name="Marw Tutor" userId="766f4aed66d438f1" providerId="LiveId" clId="{69E602E5-9ECF-42DC-8864-4919A9160B0E}" dt="2023-11-13T12:16:05.268" v="317" actId="20577"/>
        <pc:sldMkLst>
          <pc:docMk/>
          <pc:sldMk cId="0" sldId="261"/>
        </pc:sldMkLst>
        <pc:spChg chg="mod">
          <ac:chgData name="Marw Tutor" userId="766f4aed66d438f1" providerId="LiveId" clId="{69E602E5-9ECF-42DC-8864-4919A9160B0E}" dt="2023-11-13T12:16:05.268" v="317" actId="20577"/>
          <ac:spMkLst>
            <pc:docMk/>
            <pc:sldMk cId="0" sldId="261"/>
            <ac:spMk id="3" creationId="{00000000-0000-0000-0000-000000000000}"/>
          </ac:spMkLst>
        </pc:spChg>
        <pc:spChg chg="mod">
          <ac:chgData name="Marw Tutor" userId="766f4aed66d438f1" providerId="LiveId" clId="{69E602E5-9ECF-42DC-8864-4919A9160B0E}" dt="2023-11-13T12:16:00.458" v="308" actId="1076"/>
          <ac:spMkLst>
            <pc:docMk/>
            <pc:sldMk cId="0" sldId="261"/>
            <ac:spMk id="4" creationId="{00000000-0000-0000-0000-000000000000}"/>
          </ac:spMkLst>
        </pc:spChg>
      </pc:sldChg>
      <pc:sldChg chg="addSp modSp mod setBg setClrOvrMap">
        <pc:chgData name="Marw Tutor" userId="766f4aed66d438f1" providerId="LiveId" clId="{69E602E5-9ECF-42DC-8864-4919A9160B0E}" dt="2023-11-13T12:16:09.363" v="318" actId="26606"/>
        <pc:sldMkLst>
          <pc:docMk/>
          <pc:sldMk cId="0" sldId="262"/>
        </pc:sldMkLst>
        <pc:spChg chg="mod">
          <ac:chgData name="Marw Tutor" userId="766f4aed66d438f1" providerId="LiveId" clId="{69E602E5-9ECF-42DC-8864-4919A9160B0E}" dt="2023-11-13T12:16:09.363" v="318" actId="26606"/>
          <ac:spMkLst>
            <pc:docMk/>
            <pc:sldMk cId="0" sldId="262"/>
            <ac:spMk id="3" creationId="{00000000-0000-0000-0000-000000000000}"/>
          </ac:spMkLst>
        </pc:spChg>
        <pc:spChg chg="add">
          <ac:chgData name="Marw Tutor" userId="766f4aed66d438f1" providerId="LiveId" clId="{69E602E5-9ECF-42DC-8864-4919A9160B0E}" dt="2023-11-13T12:16:09.363" v="318" actId="26606"/>
          <ac:spMkLst>
            <pc:docMk/>
            <pc:sldMk cId="0" sldId="262"/>
            <ac:spMk id="8" creationId="{089A69AF-D57B-49B4-886C-D4A5DC194421}"/>
          </ac:spMkLst>
        </pc:spChg>
        <pc:spChg chg="add">
          <ac:chgData name="Marw Tutor" userId="766f4aed66d438f1" providerId="LiveId" clId="{69E602E5-9ECF-42DC-8864-4919A9160B0E}" dt="2023-11-13T12:16:09.363" v="318" actId="26606"/>
          <ac:spMkLst>
            <pc:docMk/>
            <pc:sldMk cId="0" sldId="262"/>
            <ac:spMk id="10" creationId="{CABDC08D-6093-4397-92D4-54D00E2BB1C2}"/>
          </ac:spMkLst>
        </pc:spChg>
      </pc:sldChg>
      <pc:sldChg chg="addSp delSp modSp mod">
        <pc:chgData name="Marw Tutor" userId="766f4aed66d438f1" providerId="LiveId" clId="{69E602E5-9ECF-42DC-8864-4919A9160B0E}" dt="2023-11-13T12:16:26.358" v="321" actId="14100"/>
        <pc:sldMkLst>
          <pc:docMk/>
          <pc:sldMk cId="0" sldId="263"/>
        </pc:sldMkLst>
        <pc:spChg chg="del mod">
          <ac:chgData name="Marw Tutor" userId="766f4aed66d438f1" providerId="LiveId" clId="{69E602E5-9ECF-42DC-8864-4919A9160B0E}" dt="2023-11-13T12:16:23.159" v="320" actId="26606"/>
          <ac:spMkLst>
            <pc:docMk/>
            <pc:sldMk cId="0" sldId="263"/>
            <ac:spMk id="3" creationId="{00000000-0000-0000-0000-000000000000}"/>
          </ac:spMkLst>
        </pc:spChg>
        <pc:graphicFrameChg chg="add mod">
          <ac:chgData name="Marw Tutor" userId="766f4aed66d438f1" providerId="LiveId" clId="{69E602E5-9ECF-42DC-8864-4919A9160B0E}" dt="2023-11-13T12:16:26.358" v="321" actId="14100"/>
          <ac:graphicFrameMkLst>
            <pc:docMk/>
            <pc:sldMk cId="0" sldId="263"/>
            <ac:graphicFrameMk id="5" creationId="{DC3610F9-DA00-FB0E-EFAB-3D0039D22EDD}"/>
          </ac:graphicFrameMkLst>
        </pc:graphicFrameChg>
      </pc:sldChg>
      <pc:sldChg chg="addSp modSp mod setBg setClrOvrMap">
        <pc:chgData name="Marw Tutor" userId="766f4aed66d438f1" providerId="LiveId" clId="{69E602E5-9ECF-42DC-8864-4919A9160B0E}" dt="2023-11-13T12:16:13.699" v="319" actId="26606"/>
        <pc:sldMkLst>
          <pc:docMk/>
          <pc:sldMk cId="0" sldId="264"/>
        </pc:sldMkLst>
        <pc:spChg chg="mod">
          <ac:chgData name="Marw Tutor" userId="766f4aed66d438f1" providerId="LiveId" clId="{69E602E5-9ECF-42DC-8864-4919A9160B0E}" dt="2023-11-13T12:16:13.699" v="319" actId="26606"/>
          <ac:spMkLst>
            <pc:docMk/>
            <pc:sldMk cId="0" sldId="264"/>
            <ac:spMk id="3" creationId="{00000000-0000-0000-0000-000000000000}"/>
          </ac:spMkLst>
        </pc:spChg>
        <pc:spChg chg="add">
          <ac:chgData name="Marw Tutor" userId="766f4aed66d438f1" providerId="LiveId" clId="{69E602E5-9ECF-42DC-8864-4919A9160B0E}" dt="2023-11-13T12:16:13.699" v="319" actId="26606"/>
          <ac:spMkLst>
            <pc:docMk/>
            <pc:sldMk cId="0" sldId="264"/>
            <ac:spMk id="8" creationId="{089A69AF-D57B-49B4-886C-D4A5DC194421}"/>
          </ac:spMkLst>
        </pc:spChg>
        <pc:spChg chg="add">
          <ac:chgData name="Marw Tutor" userId="766f4aed66d438f1" providerId="LiveId" clId="{69E602E5-9ECF-42DC-8864-4919A9160B0E}" dt="2023-11-13T12:16:13.699" v="319" actId="26606"/>
          <ac:spMkLst>
            <pc:docMk/>
            <pc:sldMk cId="0" sldId="264"/>
            <ac:spMk id="10" creationId="{CABDC08D-6093-4397-92D4-54D00E2BB1C2}"/>
          </ac:spMkLst>
        </pc:spChg>
      </pc:sldChg>
      <pc:sldChg chg="addSp modSp mod setBg setClrOvrMap">
        <pc:chgData name="Marw Tutor" userId="766f4aed66d438f1" providerId="LiveId" clId="{69E602E5-9ECF-42DC-8864-4919A9160B0E}" dt="2023-11-13T12:16:29.518" v="322" actId="26606"/>
        <pc:sldMkLst>
          <pc:docMk/>
          <pc:sldMk cId="0" sldId="265"/>
        </pc:sldMkLst>
        <pc:spChg chg="mod">
          <ac:chgData name="Marw Tutor" userId="766f4aed66d438f1" providerId="LiveId" clId="{69E602E5-9ECF-42DC-8864-4919A9160B0E}" dt="2023-11-13T12:16:29.518" v="322" actId="26606"/>
          <ac:spMkLst>
            <pc:docMk/>
            <pc:sldMk cId="0" sldId="265"/>
            <ac:spMk id="3" creationId="{00000000-0000-0000-0000-000000000000}"/>
          </ac:spMkLst>
        </pc:spChg>
        <pc:spChg chg="add">
          <ac:chgData name="Marw Tutor" userId="766f4aed66d438f1" providerId="LiveId" clId="{69E602E5-9ECF-42DC-8864-4919A9160B0E}" dt="2023-11-13T12:16:29.518" v="322" actId="26606"/>
          <ac:spMkLst>
            <pc:docMk/>
            <pc:sldMk cId="0" sldId="265"/>
            <ac:spMk id="8" creationId="{089A69AF-D57B-49B4-886C-D4A5DC194421}"/>
          </ac:spMkLst>
        </pc:spChg>
        <pc:spChg chg="add">
          <ac:chgData name="Marw Tutor" userId="766f4aed66d438f1" providerId="LiveId" clId="{69E602E5-9ECF-42DC-8864-4919A9160B0E}" dt="2023-11-13T12:16:29.518" v="322" actId="26606"/>
          <ac:spMkLst>
            <pc:docMk/>
            <pc:sldMk cId="0" sldId="265"/>
            <ac:spMk id="10" creationId="{CABDC08D-6093-4397-92D4-54D00E2BB1C2}"/>
          </ac:spMkLst>
        </pc:spChg>
      </pc:sldChg>
      <pc:sldChg chg="modSp mod">
        <pc:chgData name="Marw Tutor" userId="766f4aed66d438f1" providerId="LiveId" clId="{69E602E5-9ECF-42DC-8864-4919A9160B0E}" dt="2023-11-13T12:13:47.554" v="272" actId="1076"/>
        <pc:sldMkLst>
          <pc:docMk/>
          <pc:sldMk cId="0" sldId="267"/>
        </pc:sldMkLst>
        <pc:spChg chg="mod">
          <ac:chgData name="Marw Tutor" userId="766f4aed66d438f1" providerId="LiveId" clId="{69E602E5-9ECF-42DC-8864-4919A9160B0E}" dt="2023-11-13T12:13:18.678" v="258" actId="14100"/>
          <ac:spMkLst>
            <pc:docMk/>
            <pc:sldMk cId="0" sldId="267"/>
            <ac:spMk id="3" creationId="{00000000-0000-0000-0000-000000000000}"/>
          </ac:spMkLst>
        </pc:spChg>
        <pc:spChg chg="mod">
          <ac:chgData name="Marw Tutor" userId="766f4aed66d438f1" providerId="LiveId" clId="{69E602E5-9ECF-42DC-8864-4919A9160B0E}" dt="2023-11-13T12:13:47.554" v="272" actId="1076"/>
          <ac:spMkLst>
            <pc:docMk/>
            <pc:sldMk cId="0" sldId="267"/>
            <ac:spMk id="4" creationId="{00000000-0000-0000-0000-000000000000}"/>
          </ac:spMkLst>
        </pc:spChg>
      </pc:sldChg>
      <pc:sldChg chg="addSp delSp modSp mod setBg setClrOvrMap">
        <pc:chgData name="Marw Tutor" userId="766f4aed66d438f1" providerId="LiveId" clId="{69E602E5-9ECF-42DC-8864-4919A9160B0E}" dt="2023-11-13T12:14:07.693" v="279" actId="26606"/>
        <pc:sldMkLst>
          <pc:docMk/>
          <pc:sldMk cId="0" sldId="268"/>
        </pc:sldMkLst>
        <pc:spChg chg="mod">
          <ac:chgData name="Marw Tutor" userId="766f4aed66d438f1" providerId="LiveId" clId="{69E602E5-9ECF-42DC-8864-4919A9160B0E}" dt="2023-11-13T12:14:07.693" v="279" actId="26606"/>
          <ac:spMkLst>
            <pc:docMk/>
            <pc:sldMk cId="0" sldId="268"/>
            <ac:spMk id="2" creationId="{00000000-0000-0000-0000-000000000000}"/>
          </ac:spMkLst>
        </pc:spChg>
        <pc:spChg chg="del">
          <ac:chgData name="Marw Tutor" userId="766f4aed66d438f1" providerId="LiveId" clId="{69E602E5-9ECF-42DC-8864-4919A9160B0E}" dt="2023-11-13T12:14:07.693" v="279" actId="26606"/>
          <ac:spMkLst>
            <pc:docMk/>
            <pc:sldMk cId="0" sldId="268"/>
            <ac:spMk id="3" creationId="{00000000-0000-0000-0000-000000000000}"/>
          </ac:spMkLst>
        </pc:spChg>
        <pc:spChg chg="add">
          <ac:chgData name="Marw Tutor" userId="766f4aed66d438f1" providerId="LiveId" clId="{69E602E5-9ECF-42DC-8864-4919A9160B0E}" dt="2023-11-13T12:14:07.693" v="279" actId="26606"/>
          <ac:spMkLst>
            <pc:docMk/>
            <pc:sldMk cId="0" sldId="268"/>
            <ac:spMk id="9" creationId="{D0D45553-91A4-480A-9577-0E0FC0D919B9}"/>
          </ac:spMkLst>
        </pc:spChg>
        <pc:spChg chg="add">
          <ac:chgData name="Marw Tutor" userId="766f4aed66d438f1" providerId="LiveId" clId="{69E602E5-9ECF-42DC-8864-4919A9160B0E}" dt="2023-11-13T12:14:07.693" v="279" actId="26606"/>
          <ac:spMkLst>
            <pc:docMk/>
            <pc:sldMk cId="0" sldId="268"/>
            <ac:spMk id="11" creationId="{D240F8A8-FEA1-42C2-B259-27A9351279BD}"/>
          </ac:spMkLst>
        </pc:spChg>
        <pc:graphicFrameChg chg="add">
          <ac:chgData name="Marw Tutor" userId="766f4aed66d438f1" providerId="LiveId" clId="{69E602E5-9ECF-42DC-8864-4919A9160B0E}" dt="2023-11-13T12:14:07.693" v="279" actId="26606"/>
          <ac:graphicFrameMkLst>
            <pc:docMk/>
            <pc:sldMk cId="0" sldId="268"/>
            <ac:graphicFrameMk id="5" creationId="{6FB25828-D115-5418-BA6A-C63C9E23DF70}"/>
          </ac:graphicFrameMkLst>
        </pc:graphicFrameChg>
      </pc:sldChg>
      <pc:sldChg chg="addSp modSp mod setBg setClrOvrMap">
        <pc:chgData name="Marw Tutor" userId="766f4aed66d438f1" providerId="LiveId" clId="{69E602E5-9ECF-42DC-8864-4919A9160B0E}" dt="2023-11-13T12:14:24.280" v="284" actId="14100"/>
        <pc:sldMkLst>
          <pc:docMk/>
          <pc:sldMk cId="0" sldId="269"/>
        </pc:sldMkLst>
        <pc:spChg chg="mod">
          <ac:chgData name="Marw Tutor" userId="766f4aed66d438f1" providerId="LiveId" clId="{69E602E5-9ECF-42DC-8864-4919A9160B0E}" dt="2023-11-13T12:14:24.280" v="284" actId="14100"/>
          <ac:spMkLst>
            <pc:docMk/>
            <pc:sldMk cId="0" sldId="269"/>
            <ac:spMk id="3" creationId="{00000000-0000-0000-0000-000000000000}"/>
          </ac:spMkLst>
        </pc:spChg>
        <pc:spChg chg="add">
          <ac:chgData name="Marw Tutor" userId="766f4aed66d438f1" providerId="LiveId" clId="{69E602E5-9ECF-42DC-8864-4919A9160B0E}" dt="2023-11-13T12:14:15.360" v="280" actId="26606"/>
          <ac:spMkLst>
            <pc:docMk/>
            <pc:sldMk cId="0" sldId="269"/>
            <ac:spMk id="8" creationId="{089A69AF-D57B-49B4-886C-D4A5DC194421}"/>
          </ac:spMkLst>
        </pc:spChg>
        <pc:spChg chg="add">
          <ac:chgData name="Marw Tutor" userId="766f4aed66d438f1" providerId="LiveId" clId="{69E602E5-9ECF-42DC-8864-4919A9160B0E}" dt="2023-11-13T12:14:15.360" v="280" actId="26606"/>
          <ac:spMkLst>
            <pc:docMk/>
            <pc:sldMk cId="0" sldId="269"/>
            <ac:spMk id="10" creationId="{CABDC08D-6093-4397-92D4-54D00E2BB1C2}"/>
          </ac:spMkLst>
        </pc:spChg>
      </pc:sldChg>
      <pc:sldChg chg="addSp delSp modSp mod setBg setClrOvrMap">
        <pc:chgData name="Marw Tutor" userId="766f4aed66d438f1" providerId="LiveId" clId="{69E602E5-9ECF-42DC-8864-4919A9160B0E}" dt="2023-11-13T12:15:12.018" v="298" actId="26606"/>
        <pc:sldMkLst>
          <pc:docMk/>
          <pc:sldMk cId="0" sldId="270"/>
        </pc:sldMkLst>
        <pc:spChg chg="del mod">
          <ac:chgData name="Marw Tutor" userId="766f4aed66d438f1" providerId="LiveId" clId="{69E602E5-9ECF-42DC-8864-4919A9160B0E}" dt="2023-11-13T12:14:59.738" v="296" actId="26606"/>
          <ac:spMkLst>
            <pc:docMk/>
            <pc:sldMk cId="0" sldId="270"/>
            <ac:spMk id="3" creationId="{00000000-0000-0000-0000-000000000000}"/>
          </ac:spMkLst>
        </pc:spChg>
        <pc:spChg chg="add del">
          <ac:chgData name="Marw Tutor" userId="766f4aed66d438f1" providerId="LiveId" clId="{69E602E5-9ECF-42DC-8864-4919A9160B0E}" dt="2023-11-13T12:14:59.718" v="295" actId="26606"/>
          <ac:spMkLst>
            <pc:docMk/>
            <pc:sldMk cId="0" sldId="270"/>
            <ac:spMk id="8" creationId="{089A69AF-D57B-49B4-886C-D4A5DC194421}"/>
          </ac:spMkLst>
        </pc:spChg>
        <pc:spChg chg="add del">
          <ac:chgData name="Marw Tutor" userId="766f4aed66d438f1" providerId="LiveId" clId="{69E602E5-9ECF-42DC-8864-4919A9160B0E}" dt="2023-11-13T12:15:12.018" v="298" actId="26606"/>
          <ac:spMkLst>
            <pc:docMk/>
            <pc:sldMk cId="0" sldId="270"/>
            <ac:spMk id="9" creationId="{D0D45553-91A4-480A-9577-0E0FC0D919B9}"/>
          </ac:spMkLst>
        </pc:spChg>
        <pc:spChg chg="add del">
          <ac:chgData name="Marw Tutor" userId="766f4aed66d438f1" providerId="LiveId" clId="{69E602E5-9ECF-42DC-8864-4919A9160B0E}" dt="2023-11-13T12:14:59.718" v="295" actId="26606"/>
          <ac:spMkLst>
            <pc:docMk/>
            <pc:sldMk cId="0" sldId="270"/>
            <ac:spMk id="10" creationId="{CABDC08D-6093-4397-92D4-54D00E2BB1C2}"/>
          </ac:spMkLst>
        </pc:spChg>
        <pc:spChg chg="add del">
          <ac:chgData name="Marw Tutor" userId="766f4aed66d438f1" providerId="LiveId" clId="{69E602E5-9ECF-42DC-8864-4919A9160B0E}" dt="2023-11-13T12:15:12.018" v="298" actId="26606"/>
          <ac:spMkLst>
            <pc:docMk/>
            <pc:sldMk cId="0" sldId="270"/>
            <ac:spMk id="11" creationId="{D240F8A8-FEA1-42C2-B259-27A9351279BD}"/>
          </ac:spMkLst>
        </pc:spChg>
        <pc:spChg chg="add">
          <ac:chgData name="Marw Tutor" userId="766f4aed66d438f1" providerId="LiveId" clId="{69E602E5-9ECF-42DC-8864-4919A9160B0E}" dt="2023-11-13T12:15:12.018" v="298" actId="26606"/>
          <ac:spMkLst>
            <pc:docMk/>
            <pc:sldMk cId="0" sldId="270"/>
            <ac:spMk id="16" creationId="{B2B82547-2424-4E7A-A98B-75206EE73028}"/>
          </ac:spMkLst>
        </pc:spChg>
        <pc:spChg chg="add">
          <ac:chgData name="Marw Tutor" userId="766f4aed66d438f1" providerId="LiveId" clId="{69E602E5-9ECF-42DC-8864-4919A9160B0E}" dt="2023-11-13T12:15:12.018" v="298" actId="26606"/>
          <ac:spMkLst>
            <pc:docMk/>
            <pc:sldMk cId="0" sldId="270"/>
            <ac:spMk id="18" creationId="{5109BC2F-9616-4D7D-9E98-57898009A828}"/>
          </ac:spMkLst>
        </pc:spChg>
        <pc:graphicFrameChg chg="add mod modGraphic">
          <ac:chgData name="Marw Tutor" userId="766f4aed66d438f1" providerId="LiveId" clId="{69E602E5-9ECF-42DC-8864-4919A9160B0E}" dt="2023-11-13T12:15:12.018" v="298" actId="26606"/>
          <ac:graphicFrameMkLst>
            <pc:docMk/>
            <pc:sldMk cId="0" sldId="270"/>
            <ac:graphicFrameMk id="5" creationId="{DA0D3D34-A3F8-52FF-9DFF-1E91BFA2C82C}"/>
          </ac:graphicFrameMkLst>
        </pc:graphicFrameChg>
      </pc:sldChg>
      <pc:sldChg chg="modSp mod">
        <pc:chgData name="Marw Tutor" userId="766f4aed66d438f1" providerId="LiveId" clId="{69E602E5-9ECF-42DC-8864-4919A9160B0E}" dt="2023-11-13T12:15:37.823" v="302" actId="1076"/>
        <pc:sldMkLst>
          <pc:docMk/>
          <pc:sldMk cId="0" sldId="271"/>
        </pc:sldMkLst>
        <pc:spChg chg="mod">
          <ac:chgData name="Marw Tutor" userId="766f4aed66d438f1" providerId="LiveId" clId="{69E602E5-9ECF-42DC-8864-4919A9160B0E}" dt="2023-11-13T12:15:37.823" v="302" actId="1076"/>
          <ac:spMkLst>
            <pc:docMk/>
            <pc:sldMk cId="0" sldId="271"/>
            <ac:spMk id="4" creationId="{00000000-0000-0000-0000-000000000000}"/>
          </ac:spMkLst>
        </pc:spChg>
      </pc:sldChg>
      <pc:sldChg chg="addSp delSp modSp mod setBg setClrOvrMap">
        <pc:chgData name="Marw Tutor" userId="766f4aed66d438f1" providerId="LiveId" clId="{69E602E5-9ECF-42DC-8864-4919A9160B0E}" dt="2023-11-13T12:13:41.268" v="271" actId="20577"/>
        <pc:sldMkLst>
          <pc:docMk/>
          <pc:sldMk cId="0" sldId="272"/>
        </pc:sldMkLst>
        <pc:spChg chg="mod">
          <ac:chgData name="Marw Tutor" userId="766f4aed66d438f1" providerId="LiveId" clId="{69E602E5-9ECF-42DC-8864-4919A9160B0E}" dt="2023-11-13T12:13:41.268" v="271" actId="20577"/>
          <ac:spMkLst>
            <pc:docMk/>
            <pc:sldMk cId="0" sldId="272"/>
            <ac:spMk id="3" creationId="{00000000-0000-0000-0000-000000000000}"/>
          </ac:spMkLst>
        </pc:spChg>
        <pc:spChg chg="del">
          <ac:chgData name="Marw Tutor" userId="766f4aed66d438f1" providerId="LiveId" clId="{69E602E5-9ECF-42DC-8864-4919A9160B0E}" dt="2023-11-13T12:13:23.328" v="259" actId="478"/>
          <ac:spMkLst>
            <pc:docMk/>
            <pc:sldMk cId="0" sldId="272"/>
            <ac:spMk id="4" creationId="{00000000-0000-0000-0000-000000000000}"/>
          </ac:spMkLst>
        </pc:spChg>
        <pc:spChg chg="add">
          <ac:chgData name="Marw Tutor" userId="766f4aed66d438f1" providerId="LiveId" clId="{69E602E5-9ECF-42DC-8864-4919A9160B0E}" dt="2023-11-13T12:13:24.658" v="260" actId="26606"/>
          <ac:spMkLst>
            <pc:docMk/>
            <pc:sldMk cId="0" sldId="272"/>
            <ac:spMk id="8" creationId="{089A69AF-D57B-49B4-886C-D4A5DC194421}"/>
          </ac:spMkLst>
        </pc:spChg>
        <pc:spChg chg="add">
          <ac:chgData name="Marw Tutor" userId="766f4aed66d438f1" providerId="LiveId" clId="{69E602E5-9ECF-42DC-8864-4919A9160B0E}" dt="2023-11-13T12:13:24.658" v="260" actId="26606"/>
          <ac:spMkLst>
            <pc:docMk/>
            <pc:sldMk cId="0" sldId="272"/>
            <ac:spMk id="10" creationId="{CABDC08D-6093-4397-92D4-54D00E2BB1C2}"/>
          </ac:spMkLst>
        </pc:spChg>
      </pc:sldChg>
      <pc:sldChg chg="addSp delSp modSp mod setBg setClrOvrMap">
        <pc:chgData name="Marw Tutor" userId="766f4aed66d438f1" providerId="LiveId" clId="{69E602E5-9ECF-42DC-8864-4919A9160B0E}" dt="2023-11-13T12:14:04.730" v="278" actId="1076"/>
        <pc:sldMkLst>
          <pc:docMk/>
          <pc:sldMk cId="0" sldId="273"/>
        </pc:sldMkLst>
        <pc:spChg chg="mod">
          <ac:chgData name="Marw Tutor" userId="766f4aed66d438f1" providerId="LiveId" clId="{69E602E5-9ECF-42DC-8864-4919A9160B0E}" dt="2023-11-13T12:14:04.730" v="278" actId="1076"/>
          <ac:spMkLst>
            <pc:docMk/>
            <pc:sldMk cId="0" sldId="273"/>
            <ac:spMk id="3" creationId="{00000000-0000-0000-0000-000000000000}"/>
          </ac:spMkLst>
        </pc:spChg>
        <pc:spChg chg="del">
          <ac:chgData name="Marw Tutor" userId="766f4aed66d438f1" providerId="LiveId" clId="{69E602E5-9ECF-42DC-8864-4919A9160B0E}" dt="2023-11-13T12:13:51.191" v="273" actId="478"/>
          <ac:spMkLst>
            <pc:docMk/>
            <pc:sldMk cId="0" sldId="273"/>
            <ac:spMk id="4" creationId="{00000000-0000-0000-0000-000000000000}"/>
          </ac:spMkLst>
        </pc:spChg>
        <pc:spChg chg="add">
          <ac:chgData name="Marw Tutor" userId="766f4aed66d438f1" providerId="LiveId" clId="{69E602E5-9ECF-42DC-8864-4919A9160B0E}" dt="2023-11-13T12:13:53.353" v="274" actId="26606"/>
          <ac:spMkLst>
            <pc:docMk/>
            <pc:sldMk cId="0" sldId="273"/>
            <ac:spMk id="8" creationId="{089A69AF-D57B-49B4-886C-D4A5DC194421}"/>
          </ac:spMkLst>
        </pc:spChg>
        <pc:spChg chg="add">
          <ac:chgData name="Marw Tutor" userId="766f4aed66d438f1" providerId="LiveId" clId="{69E602E5-9ECF-42DC-8864-4919A9160B0E}" dt="2023-11-13T12:13:53.353" v="274" actId="26606"/>
          <ac:spMkLst>
            <pc:docMk/>
            <pc:sldMk cId="0" sldId="273"/>
            <ac:spMk id="10" creationId="{CABDC08D-6093-4397-92D4-54D00E2BB1C2}"/>
          </ac:spMkLst>
        </pc:spChg>
      </pc:sldChg>
      <pc:sldChg chg="addSp delSp modSp new mod setBg">
        <pc:chgData name="Marw Tutor" userId="766f4aed66d438f1" providerId="LiveId" clId="{69E602E5-9ECF-42DC-8864-4919A9160B0E}" dt="2023-11-13T12:15:25.828" v="300" actId="26606"/>
        <pc:sldMkLst>
          <pc:docMk/>
          <pc:sldMk cId="3095161960" sldId="275"/>
        </pc:sldMkLst>
        <pc:spChg chg="mod">
          <ac:chgData name="Marw Tutor" userId="766f4aed66d438f1" providerId="LiveId" clId="{69E602E5-9ECF-42DC-8864-4919A9160B0E}" dt="2023-11-13T12:15:25.828" v="300" actId="26606"/>
          <ac:spMkLst>
            <pc:docMk/>
            <pc:sldMk cId="3095161960" sldId="275"/>
            <ac:spMk id="2" creationId="{52CCC0D5-CC32-B67A-D3A9-320FC609F465}"/>
          </ac:spMkLst>
        </pc:spChg>
        <pc:spChg chg="del mod">
          <ac:chgData name="Marw Tutor" userId="766f4aed66d438f1" providerId="LiveId" clId="{69E602E5-9ECF-42DC-8864-4919A9160B0E}" dt="2023-11-13T12:15:25.828" v="300" actId="26606"/>
          <ac:spMkLst>
            <pc:docMk/>
            <pc:sldMk cId="3095161960" sldId="275"/>
            <ac:spMk id="3" creationId="{7C8F11DD-C893-D722-D570-A38D9B3D1126}"/>
          </ac:spMkLst>
        </pc:spChg>
        <pc:spChg chg="add">
          <ac:chgData name="Marw Tutor" userId="766f4aed66d438f1" providerId="LiveId" clId="{69E602E5-9ECF-42DC-8864-4919A9160B0E}" dt="2023-11-13T12:15:25.828" v="300" actId="26606"/>
          <ac:spMkLst>
            <pc:docMk/>
            <pc:sldMk cId="3095161960" sldId="275"/>
            <ac:spMk id="9" creationId="{B2B82547-2424-4E7A-A98B-75206EE73028}"/>
          </ac:spMkLst>
        </pc:spChg>
        <pc:spChg chg="add">
          <ac:chgData name="Marw Tutor" userId="766f4aed66d438f1" providerId="LiveId" clId="{69E602E5-9ECF-42DC-8864-4919A9160B0E}" dt="2023-11-13T12:15:25.828" v="300" actId="26606"/>
          <ac:spMkLst>
            <pc:docMk/>
            <pc:sldMk cId="3095161960" sldId="275"/>
            <ac:spMk id="11" creationId="{5109BC2F-9616-4D7D-9E98-57898009A828}"/>
          </ac:spMkLst>
        </pc:spChg>
        <pc:graphicFrameChg chg="add">
          <ac:chgData name="Marw Tutor" userId="766f4aed66d438f1" providerId="LiveId" clId="{69E602E5-9ECF-42DC-8864-4919A9160B0E}" dt="2023-11-13T12:15:25.828" v="300" actId="26606"/>
          <ac:graphicFrameMkLst>
            <pc:docMk/>
            <pc:sldMk cId="3095161960" sldId="275"/>
            <ac:graphicFrameMk id="5" creationId="{0C6BAB9A-A248-6F78-C7DE-DF023ACC54E5}"/>
          </ac:graphicFrameMkLst>
        </pc:graphicFrameChg>
      </pc:sldChg>
      <pc:sldChg chg="add del">
        <pc:chgData name="Marw Tutor" userId="766f4aed66d438f1" providerId="LiveId" clId="{69E602E5-9ECF-42DC-8864-4919A9160B0E}" dt="2023-11-13T12:15:32.918" v="301" actId="47"/>
        <pc:sldMkLst>
          <pc:docMk/>
          <pc:sldMk cId="3714212127" sldId="276"/>
        </pc:sldMkLst>
      </pc:sldChg>
    </pc:docChg>
  </pc:docChgLst>
</pc:chgInfo>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F987B5-36A1-4145-A88E-7E187719112E}" type="doc">
      <dgm:prSet loTypeId="urn:microsoft.com/office/officeart/2005/8/layout/vList2" loCatId="list" qsTypeId="urn:microsoft.com/office/officeart/2005/8/quickstyle/simple2" qsCatId="simple" csTypeId="urn:microsoft.com/office/officeart/2005/8/colors/colorful2" csCatId="colorful"/>
      <dgm:spPr/>
      <dgm:t>
        <a:bodyPr/>
        <a:lstStyle/>
        <a:p>
          <a:endParaRPr lang="en-US"/>
        </a:p>
      </dgm:t>
    </dgm:pt>
    <dgm:pt modelId="{5631CABF-F059-40F3-9CAA-5A80C2B8765D}">
      <dgm:prSet/>
      <dgm:spPr/>
      <dgm:t>
        <a:bodyPr/>
        <a:lstStyle/>
        <a:p>
          <a:r>
            <a:rPr lang="el-GR" b="1"/>
            <a:t>Στόχος</a:t>
          </a:r>
          <a:r>
            <a:rPr lang="el-GR"/>
            <a:t>:</a:t>
          </a:r>
          <a:endParaRPr lang="en-US"/>
        </a:p>
      </dgm:t>
    </dgm:pt>
    <dgm:pt modelId="{E4337C20-D424-4755-84A3-0005B99DC056}" type="parTrans" cxnId="{30C7D2D0-B6E1-418D-87FA-B29CD23F42D4}">
      <dgm:prSet/>
      <dgm:spPr/>
      <dgm:t>
        <a:bodyPr/>
        <a:lstStyle/>
        <a:p>
          <a:endParaRPr lang="en-US"/>
        </a:p>
      </dgm:t>
    </dgm:pt>
    <dgm:pt modelId="{BAD270DF-F34C-4689-B023-FDBF5EB51321}" type="sibTrans" cxnId="{30C7D2D0-B6E1-418D-87FA-B29CD23F42D4}">
      <dgm:prSet/>
      <dgm:spPr/>
      <dgm:t>
        <a:bodyPr/>
        <a:lstStyle/>
        <a:p>
          <a:endParaRPr lang="en-US"/>
        </a:p>
      </dgm:t>
    </dgm:pt>
    <dgm:pt modelId="{E9073BC9-6452-42E9-B99F-BE3FF596490A}">
      <dgm:prSet/>
      <dgm:spPr/>
      <dgm:t>
        <a:bodyPr/>
        <a:lstStyle/>
        <a:p>
          <a:r>
            <a:rPr lang="el-GR"/>
            <a:t>(α) η προαγωγή και διατήρηση της υγείας</a:t>
          </a:r>
          <a:endParaRPr lang="en-US"/>
        </a:p>
      </dgm:t>
    </dgm:pt>
    <dgm:pt modelId="{A616B746-7471-46FA-87EA-C03DF7EF024A}" type="parTrans" cxnId="{168542C4-CB4F-4970-9015-B6AC9F939EFC}">
      <dgm:prSet/>
      <dgm:spPr/>
      <dgm:t>
        <a:bodyPr/>
        <a:lstStyle/>
        <a:p>
          <a:endParaRPr lang="en-US"/>
        </a:p>
      </dgm:t>
    </dgm:pt>
    <dgm:pt modelId="{EFDE303A-AF62-483F-9150-9E14972AF349}" type="sibTrans" cxnId="{168542C4-CB4F-4970-9015-B6AC9F939EFC}">
      <dgm:prSet/>
      <dgm:spPr/>
      <dgm:t>
        <a:bodyPr/>
        <a:lstStyle/>
        <a:p>
          <a:endParaRPr lang="en-US"/>
        </a:p>
      </dgm:t>
    </dgm:pt>
    <dgm:pt modelId="{D8D49836-0A1A-4D72-888E-C2B2BE48CDBB}">
      <dgm:prSet/>
      <dgm:spPr/>
      <dgm:t>
        <a:bodyPr/>
        <a:lstStyle/>
        <a:p>
          <a:r>
            <a:rPr lang="el-GR"/>
            <a:t>(β) η πρόληψη και η αντιμετώπιση της ασθένειας και της αναπηρίας </a:t>
          </a:r>
          <a:endParaRPr lang="en-US"/>
        </a:p>
      </dgm:t>
    </dgm:pt>
    <dgm:pt modelId="{7057BDED-FD3C-46B2-8CBA-E461DCFDC89F}" type="parTrans" cxnId="{1558FEC5-215F-4955-8CCE-92DA94AE088F}">
      <dgm:prSet/>
      <dgm:spPr/>
      <dgm:t>
        <a:bodyPr/>
        <a:lstStyle/>
        <a:p>
          <a:endParaRPr lang="en-US"/>
        </a:p>
      </dgm:t>
    </dgm:pt>
    <dgm:pt modelId="{D0629CFE-28D9-4F1F-A914-780B2B6C74BF}" type="sibTrans" cxnId="{1558FEC5-215F-4955-8CCE-92DA94AE088F}">
      <dgm:prSet/>
      <dgm:spPr/>
      <dgm:t>
        <a:bodyPr/>
        <a:lstStyle/>
        <a:p>
          <a:endParaRPr lang="en-US"/>
        </a:p>
      </dgm:t>
    </dgm:pt>
    <dgm:pt modelId="{75860889-C873-40A6-9D4D-E1AE14BF2843}">
      <dgm:prSet/>
      <dgm:spPr/>
      <dgm:t>
        <a:bodyPr/>
        <a:lstStyle/>
        <a:p>
          <a:r>
            <a:rPr lang="el-GR"/>
            <a:t>(γ) η βελτίωση του συστήματος υγείας.</a:t>
          </a:r>
          <a:endParaRPr lang="en-US"/>
        </a:p>
      </dgm:t>
    </dgm:pt>
    <dgm:pt modelId="{718DE68F-8694-4DD0-A82D-E3FA29215772}" type="parTrans" cxnId="{51929D1F-B77F-4BDB-93DC-CEE68B3F9E87}">
      <dgm:prSet/>
      <dgm:spPr/>
      <dgm:t>
        <a:bodyPr/>
        <a:lstStyle/>
        <a:p>
          <a:endParaRPr lang="en-US"/>
        </a:p>
      </dgm:t>
    </dgm:pt>
    <dgm:pt modelId="{E7BEFB94-AAD9-4B2D-9298-74EC80ACE741}" type="sibTrans" cxnId="{51929D1F-B77F-4BDB-93DC-CEE68B3F9E87}">
      <dgm:prSet/>
      <dgm:spPr/>
      <dgm:t>
        <a:bodyPr/>
        <a:lstStyle/>
        <a:p>
          <a:endParaRPr lang="en-US"/>
        </a:p>
      </dgm:t>
    </dgm:pt>
    <dgm:pt modelId="{78E147D1-38A3-43F2-AB77-4A5040FE11CA}" type="pres">
      <dgm:prSet presAssocID="{4DF987B5-36A1-4145-A88E-7E187719112E}" presName="linear" presStyleCnt="0">
        <dgm:presLayoutVars>
          <dgm:animLvl val="lvl"/>
          <dgm:resizeHandles val="exact"/>
        </dgm:presLayoutVars>
      </dgm:prSet>
      <dgm:spPr/>
    </dgm:pt>
    <dgm:pt modelId="{D104225C-FBBE-4A83-A6C5-1ED888EC98F6}" type="pres">
      <dgm:prSet presAssocID="{5631CABF-F059-40F3-9CAA-5A80C2B8765D}" presName="parentText" presStyleLbl="node1" presStyleIdx="0" presStyleCnt="4">
        <dgm:presLayoutVars>
          <dgm:chMax val="0"/>
          <dgm:bulletEnabled val="1"/>
        </dgm:presLayoutVars>
      </dgm:prSet>
      <dgm:spPr/>
    </dgm:pt>
    <dgm:pt modelId="{9D022DD5-82FE-4482-9567-0DD4BCC9A381}" type="pres">
      <dgm:prSet presAssocID="{BAD270DF-F34C-4689-B023-FDBF5EB51321}" presName="spacer" presStyleCnt="0"/>
      <dgm:spPr/>
    </dgm:pt>
    <dgm:pt modelId="{32F40A26-9678-4022-B014-67A0F666BF9B}" type="pres">
      <dgm:prSet presAssocID="{E9073BC9-6452-42E9-B99F-BE3FF596490A}" presName="parentText" presStyleLbl="node1" presStyleIdx="1" presStyleCnt="4">
        <dgm:presLayoutVars>
          <dgm:chMax val="0"/>
          <dgm:bulletEnabled val="1"/>
        </dgm:presLayoutVars>
      </dgm:prSet>
      <dgm:spPr/>
    </dgm:pt>
    <dgm:pt modelId="{C416AD3A-4198-46D4-A75D-F4AF0D656EF9}" type="pres">
      <dgm:prSet presAssocID="{EFDE303A-AF62-483F-9150-9E14972AF349}" presName="spacer" presStyleCnt="0"/>
      <dgm:spPr/>
    </dgm:pt>
    <dgm:pt modelId="{3C653D89-A3C0-4552-94A9-0F95D1AB10D5}" type="pres">
      <dgm:prSet presAssocID="{D8D49836-0A1A-4D72-888E-C2B2BE48CDBB}" presName="parentText" presStyleLbl="node1" presStyleIdx="2" presStyleCnt="4">
        <dgm:presLayoutVars>
          <dgm:chMax val="0"/>
          <dgm:bulletEnabled val="1"/>
        </dgm:presLayoutVars>
      </dgm:prSet>
      <dgm:spPr/>
    </dgm:pt>
    <dgm:pt modelId="{18A6095F-F6DC-4F85-A1F4-8E7706A1C361}" type="pres">
      <dgm:prSet presAssocID="{D0629CFE-28D9-4F1F-A914-780B2B6C74BF}" presName="spacer" presStyleCnt="0"/>
      <dgm:spPr/>
    </dgm:pt>
    <dgm:pt modelId="{D61D3C44-DD34-4501-B220-20638FADB52B}" type="pres">
      <dgm:prSet presAssocID="{75860889-C873-40A6-9D4D-E1AE14BF2843}" presName="parentText" presStyleLbl="node1" presStyleIdx="3" presStyleCnt="4">
        <dgm:presLayoutVars>
          <dgm:chMax val="0"/>
          <dgm:bulletEnabled val="1"/>
        </dgm:presLayoutVars>
      </dgm:prSet>
      <dgm:spPr/>
    </dgm:pt>
  </dgm:ptLst>
  <dgm:cxnLst>
    <dgm:cxn modelId="{51929D1F-B77F-4BDB-93DC-CEE68B3F9E87}" srcId="{4DF987B5-36A1-4145-A88E-7E187719112E}" destId="{75860889-C873-40A6-9D4D-E1AE14BF2843}" srcOrd="3" destOrd="0" parTransId="{718DE68F-8694-4DD0-A82D-E3FA29215772}" sibTransId="{E7BEFB94-AAD9-4B2D-9298-74EC80ACE741}"/>
    <dgm:cxn modelId="{F47D7E54-7A56-447F-8530-F1AF582C213C}" type="presOf" srcId="{4DF987B5-36A1-4145-A88E-7E187719112E}" destId="{78E147D1-38A3-43F2-AB77-4A5040FE11CA}" srcOrd="0" destOrd="0" presId="urn:microsoft.com/office/officeart/2005/8/layout/vList2"/>
    <dgm:cxn modelId="{4C94D582-57A2-494A-A266-FC5CA5009F1D}" type="presOf" srcId="{D8D49836-0A1A-4D72-888E-C2B2BE48CDBB}" destId="{3C653D89-A3C0-4552-94A9-0F95D1AB10D5}" srcOrd="0" destOrd="0" presId="urn:microsoft.com/office/officeart/2005/8/layout/vList2"/>
    <dgm:cxn modelId="{5F3BE8A2-A339-473C-A910-54EAE78DA281}" type="presOf" srcId="{75860889-C873-40A6-9D4D-E1AE14BF2843}" destId="{D61D3C44-DD34-4501-B220-20638FADB52B}" srcOrd="0" destOrd="0" presId="urn:microsoft.com/office/officeart/2005/8/layout/vList2"/>
    <dgm:cxn modelId="{168542C4-CB4F-4970-9015-B6AC9F939EFC}" srcId="{4DF987B5-36A1-4145-A88E-7E187719112E}" destId="{E9073BC9-6452-42E9-B99F-BE3FF596490A}" srcOrd="1" destOrd="0" parTransId="{A616B746-7471-46FA-87EA-C03DF7EF024A}" sibTransId="{EFDE303A-AF62-483F-9150-9E14972AF349}"/>
    <dgm:cxn modelId="{6196BCC4-10D6-4527-B5B2-CC5B79678835}" type="presOf" srcId="{E9073BC9-6452-42E9-B99F-BE3FF596490A}" destId="{32F40A26-9678-4022-B014-67A0F666BF9B}" srcOrd="0" destOrd="0" presId="urn:microsoft.com/office/officeart/2005/8/layout/vList2"/>
    <dgm:cxn modelId="{1558FEC5-215F-4955-8CCE-92DA94AE088F}" srcId="{4DF987B5-36A1-4145-A88E-7E187719112E}" destId="{D8D49836-0A1A-4D72-888E-C2B2BE48CDBB}" srcOrd="2" destOrd="0" parTransId="{7057BDED-FD3C-46B2-8CBA-E461DCFDC89F}" sibTransId="{D0629CFE-28D9-4F1F-A914-780B2B6C74BF}"/>
    <dgm:cxn modelId="{518E93CE-E991-445C-AD61-FE7DF7F81CC7}" type="presOf" srcId="{5631CABF-F059-40F3-9CAA-5A80C2B8765D}" destId="{D104225C-FBBE-4A83-A6C5-1ED888EC98F6}" srcOrd="0" destOrd="0" presId="urn:microsoft.com/office/officeart/2005/8/layout/vList2"/>
    <dgm:cxn modelId="{30C7D2D0-B6E1-418D-87FA-B29CD23F42D4}" srcId="{4DF987B5-36A1-4145-A88E-7E187719112E}" destId="{5631CABF-F059-40F3-9CAA-5A80C2B8765D}" srcOrd="0" destOrd="0" parTransId="{E4337C20-D424-4755-84A3-0005B99DC056}" sibTransId="{BAD270DF-F34C-4689-B023-FDBF5EB51321}"/>
    <dgm:cxn modelId="{54D25071-8F61-4AD2-96C5-C331855900E9}" type="presParOf" srcId="{78E147D1-38A3-43F2-AB77-4A5040FE11CA}" destId="{D104225C-FBBE-4A83-A6C5-1ED888EC98F6}" srcOrd="0" destOrd="0" presId="urn:microsoft.com/office/officeart/2005/8/layout/vList2"/>
    <dgm:cxn modelId="{0F8AF092-7B1F-4822-B9DD-0F5ABD6D5E63}" type="presParOf" srcId="{78E147D1-38A3-43F2-AB77-4A5040FE11CA}" destId="{9D022DD5-82FE-4482-9567-0DD4BCC9A381}" srcOrd="1" destOrd="0" presId="urn:microsoft.com/office/officeart/2005/8/layout/vList2"/>
    <dgm:cxn modelId="{3CB40D50-42DC-4219-8257-DA8FA183516E}" type="presParOf" srcId="{78E147D1-38A3-43F2-AB77-4A5040FE11CA}" destId="{32F40A26-9678-4022-B014-67A0F666BF9B}" srcOrd="2" destOrd="0" presId="urn:microsoft.com/office/officeart/2005/8/layout/vList2"/>
    <dgm:cxn modelId="{96D9C6C8-539C-45E3-BE32-45E2080FEC25}" type="presParOf" srcId="{78E147D1-38A3-43F2-AB77-4A5040FE11CA}" destId="{C416AD3A-4198-46D4-A75D-F4AF0D656EF9}" srcOrd="3" destOrd="0" presId="urn:microsoft.com/office/officeart/2005/8/layout/vList2"/>
    <dgm:cxn modelId="{39948D41-8C6B-4233-B3BD-03F85A44F856}" type="presParOf" srcId="{78E147D1-38A3-43F2-AB77-4A5040FE11CA}" destId="{3C653D89-A3C0-4552-94A9-0F95D1AB10D5}" srcOrd="4" destOrd="0" presId="urn:microsoft.com/office/officeart/2005/8/layout/vList2"/>
    <dgm:cxn modelId="{986EB401-E6D1-4C59-BAD6-61FCBA379499}" type="presParOf" srcId="{78E147D1-38A3-43F2-AB77-4A5040FE11CA}" destId="{18A6095F-F6DC-4F85-A1F4-8E7706A1C361}" srcOrd="5" destOrd="0" presId="urn:microsoft.com/office/officeart/2005/8/layout/vList2"/>
    <dgm:cxn modelId="{27FAEF45-48D4-4885-8E87-F9CF04058338}" type="presParOf" srcId="{78E147D1-38A3-43F2-AB77-4A5040FE11CA}" destId="{D61D3C44-DD34-4501-B220-20638FADB52B}"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6454DB-5C41-43A2-B67F-53D9C9FF269F}" type="doc">
      <dgm:prSet loTypeId="urn:microsoft.com/office/officeart/2008/layout/LinedList" loCatId="list" qsTypeId="urn:microsoft.com/office/officeart/2005/8/quickstyle/simple4" qsCatId="simple" csTypeId="urn:microsoft.com/office/officeart/2005/8/colors/colorful2" csCatId="colorful"/>
      <dgm:spPr/>
      <dgm:t>
        <a:bodyPr/>
        <a:lstStyle/>
        <a:p>
          <a:endParaRPr lang="en-US"/>
        </a:p>
      </dgm:t>
    </dgm:pt>
    <dgm:pt modelId="{5F50CF3D-EC6D-44EB-B87A-1492E2C57405}">
      <dgm:prSet/>
      <dgm:spPr/>
      <dgm:t>
        <a:bodyPr/>
        <a:lstStyle/>
        <a:p>
          <a:r>
            <a:rPr lang="el-GR" b="1"/>
            <a:t>Δέκα σηµαντικότεροι παράγοντες κινδύνου για την παγκόσµια υγεία (κατά Π.Ο.Υ.) :</a:t>
          </a:r>
          <a:endParaRPr lang="en-US"/>
        </a:p>
      </dgm:t>
    </dgm:pt>
    <dgm:pt modelId="{827180E9-E433-400C-8055-836DC75E6995}" type="parTrans" cxnId="{817044A0-0B3F-4B20-B980-3E2BA889E366}">
      <dgm:prSet/>
      <dgm:spPr/>
      <dgm:t>
        <a:bodyPr/>
        <a:lstStyle/>
        <a:p>
          <a:endParaRPr lang="en-US"/>
        </a:p>
      </dgm:t>
    </dgm:pt>
    <dgm:pt modelId="{A6E63A26-7E8E-47A9-B1EB-CEE7F4241C82}" type="sibTrans" cxnId="{817044A0-0B3F-4B20-B980-3E2BA889E366}">
      <dgm:prSet/>
      <dgm:spPr/>
      <dgm:t>
        <a:bodyPr/>
        <a:lstStyle/>
        <a:p>
          <a:endParaRPr lang="en-US"/>
        </a:p>
      </dgm:t>
    </dgm:pt>
    <dgm:pt modelId="{9C99C8FE-AFF7-49BC-99A8-5D676C4245B8}">
      <dgm:prSet/>
      <dgm:spPr/>
      <dgm:t>
        <a:bodyPr/>
        <a:lstStyle/>
        <a:p>
          <a:r>
            <a:rPr lang="el-GR"/>
            <a:t>απίσχνανση (αποστέωση/αδυνάτισμα)</a:t>
          </a:r>
          <a:endParaRPr lang="en-US"/>
        </a:p>
      </dgm:t>
    </dgm:pt>
    <dgm:pt modelId="{B868BAC2-B8F8-4A0E-AF64-0890854995D4}" type="parTrans" cxnId="{F3556981-2212-40D5-9599-28AB95A2E01F}">
      <dgm:prSet/>
      <dgm:spPr/>
      <dgm:t>
        <a:bodyPr/>
        <a:lstStyle/>
        <a:p>
          <a:endParaRPr lang="en-US"/>
        </a:p>
      </dgm:t>
    </dgm:pt>
    <dgm:pt modelId="{35CCCFD8-C119-4DE5-A53F-AC0D1AA23B79}" type="sibTrans" cxnId="{F3556981-2212-40D5-9599-28AB95A2E01F}">
      <dgm:prSet/>
      <dgm:spPr/>
      <dgm:t>
        <a:bodyPr/>
        <a:lstStyle/>
        <a:p>
          <a:endParaRPr lang="en-US"/>
        </a:p>
      </dgm:t>
    </dgm:pt>
    <dgm:pt modelId="{8739F08F-3863-4321-879B-CB47F4BE6D45}">
      <dgm:prSet/>
      <dgm:spPr/>
      <dgm:t>
        <a:bodyPr/>
        <a:lstStyle/>
        <a:p>
          <a:r>
            <a:rPr lang="el-GR"/>
            <a:t>µη ασφαλείς σεξουαλικές πρακτικές</a:t>
          </a:r>
          <a:endParaRPr lang="en-US"/>
        </a:p>
      </dgm:t>
    </dgm:pt>
    <dgm:pt modelId="{D3F2A876-6F91-4109-8F7A-9E38F4CE78D7}" type="parTrans" cxnId="{595A8C0E-F9C2-4819-929E-D5200E97702B}">
      <dgm:prSet/>
      <dgm:spPr/>
      <dgm:t>
        <a:bodyPr/>
        <a:lstStyle/>
        <a:p>
          <a:endParaRPr lang="en-US"/>
        </a:p>
      </dgm:t>
    </dgm:pt>
    <dgm:pt modelId="{C7637F51-BCD5-4ADB-BE0C-C36C92BCD240}" type="sibTrans" cxnId="{595A8C0E-F9C2-4819-929E-D5200E97702B}">
      <dgm:prSet/>
      <dgm:spPr/>
      <dgm:t>
        <a:bodyPr/>
        <a:lstStyle/>
        <a:p>
          <a:endParaRPr lang="en-US"/>
        </a:p>
      </dgm:t>
    </dgm:pt>
    <dgm:pt modelId="{1A7C6A26-C9ED-4DEF-A73B-083C33203CE3}">
      <dgm:prSet/>
      <dgm:spPr/>
      <dgm:t>
        <a:bodyPr/>
        <a:lstStyle/>
        <a:p>
          <a:r>
            <a:rPr lang="el-GR"/>
            <a:t>υψηλή αρτηριακή πίεση</a:t>
          </a:r>
          <a:endParaRPr lang="en-US"/>
        </a:p>
      </dgm:t>
    </dgm:pt>
    <dgm:pt modelId="{99E82428-BEA8-4A07-B706-B48DE6029B6C}" type="parTrans" cxnId="{5105C587-EBF5-4901-93DD-936632C42BE1}">
      <dgm:prSet/>
      <dgm:spPr/>
      <dgm:t>
        <a:bodyPr/>
        <a:lstStyle/>
        <a:p>
          <a:endParaRPr lang="en-US"/>
        </a:p>
      </dgm:t>
    </dgm:pt>
    <dgm:pt modelId="{7C15E084-8D9B-4293-83D6-3FEE18499281}" type="sibTrans" cxnId="{5105C587-EBF5-4901-93DD-936632C42BE1}">
      <dgm:prSet/>
      <dgm:spPr/>
      <dgm:t>
        <a:bodyPr/>
        <a:lstStyle/>
        <a:p>
          <a:endParaRPr lang="en-US"/>
        </a:p>
      </dgm:t>
    </dgm:pt>
    <dgm:pt modelId="{CE646E78-73C6-4902-AC8D-CCE267C16BF6}">
      <dgm:prSet/>
      <dgm:spPr/>
      <dgm:t>
        <a:bodyPr/>
        <a:lstStyle/>
        <a:p>
          <a:r>
            <a:rPr lang="el-GR"/>
            <a:t>κάπνισµα </a:t>
          </a:r>
          <a:endParaRPr lang="en-US"/>
        </a:p>
      </dgm:t>
    </dgm:pt>
    <dgm:pt modelId="{1ED1C756-3F20-49E7-953C-11604A5610F3}" type="parTrans" cxnId="{338F477B-1B39-4DEC-B858-BBD0F62F5010}">
      <dgm:prSet/>
      <dgm:spPr/>
      <dgm:t>
        <a:bodyPr/>
        <a:lstStyle/>
        <a:p>
          <a:endParaRPr lang="en-US"/>
        </a:p>
      </dgm:t>
    </dgm:pt>
    <dgm:pt modelId="{8B41F1F3-CE5C-440C-962C-09AFF31122EA}" type="sibTrans" cxnId="{338F477B-1B39-4DEC-B858-BBD0F62F5010}">
      <dgm:prSet/>
      <dgm:spPr/>
      <dgm:t>
        <a:bodyPr/>
        <a:lstStyle/>
        <a:p>
          <a:endParaRPr lang="en-US"/>
        </a:p>
      </dgm:t>
    </dgm:pt>
    <dgm:pt modelId="{945942E0-27FC-441A-8297-63AE4831F0A5}">
      <dgm:prSet/>
      <dgm:spPr/>
      <dgm:t>
        <a:bodyPr/>
        <a:lstStyle/>
        <a:p>
          <a:r>
            <a:rPr lang="el-GR"/>
            <a:t>κατανάλωση αλκοόλ</a:t>
          </a:r>
          <a:endParaRPr lang="en-US"/>
        </a:p>
      </dgm:t>
    </dgm:pt>
    <dgm:pt modelId="{6FAEDEB0-CEBF-48C4-8FE9-C8EFFEE28E46}" type="parTrans" cxnId="{5E74585B-0024-4921-A589-32969C0F32C2}">
      <dgm:prSet/>
      <dgm:spPr/>
      <dgm:t>
        <a:bodyPr/>
        <a:lstStyle/>
        <a:p>
          <a:endParaRPr lang="en-US"/>
        </a:p>
      </dgm:t>
    </dgm:pt>
    <dgm:pt modelId="{9BC62C44-5666-4784-9A52-8A406F9AEAC4}" type="sibTrans" cxnId="{5E74585B-0024-4921-A589-32969C0F32C2}">
      <dgm:prSet/>
      <dgm:spPr/>
      <dgm:t>
        <a:bodyPr/>
        <a:lstStyle/>
        <a:p>
          <a:endParaRPr lang="en-US"/>
        </a:p>
      </dgm:t>
    </dgm:pt>
    <dgm:pt modelId="{65E74621-2485-4FAE-A9DD-D055772A2AD0}" type="pres">
      <dgm:prSet presAssocID="{736454DB-5C41-43A2-B67F-53D9C9FF269F}" presName="vert0" presStyleCnt="0">
        <dgm:presLayoutVars>
          <dgm:dir/>
          <dgm:animOne val="branch"/>
          <dgm:animLvl val="lvl"/>
        </dgm:presLayoutVars>
      </dgm:prSet>
      <dgm:spPr/>
    </dgm:pt>
    <dgm:pt modelId="{5FA3B214-2C32-4F2E-9F43-50159B0EF804}" type="pres">
      <dgm:prSet presAssocID="{5F50CF3D-EC6D-44EB-B87A-1492E2C57405}" presName="thickLine" presStyleLbl="alignNode1" presStyleIdx="0" presStyleCnt="6"/>
      <dgm:spPr/>
    </dgm:pt>
    <dgm:pt modelId="{B1F28A78-FB03-4DE1-AE9F-7D2C01920A3F}" type="pres">
      <dgm:prSet presAssocID="{5F50CF3D-EC6D-44EB-B87A-1492E2C57405}" presName="horz1" presStyleCnt="0"/>
      <dgm:spPr/>
    </dgm:pt>
    <dgm:pt modelId="{220121D1-7458-41DF-BBD1-9FA3DF3580FB}" type="pres">
      <dgm:prSet presAssocID="{5F50CF3D-EC6D-44EB-B87A-1492E2C57405}" presName="tx1" presStyleLbl="revTx" presStyleIdx="0" presStyleCnt="6"/>
      <dgm:spPr/>
    </dgm:pt>
    <dgm:pt modelId="{19A27DB3-196F-4F05-9928-1CC16D1CC9B7}" type="pres">
      <dgm:prSet presAssocID="{5F50CF3D-EC6D-44EB-B87A-1492E2C57405}" presName="vert1" presStyleCnt="0"/>
      <dgm:spPr/>
    </dgm:pt>
    <dgm:pt modelId="{6F0458D3-CB06-473D-8DB3-80F9496DBFBF}" type="pres">
      <dgm:prSet presAssocID="{9C99C8FE-AFF7-49BC-99A8-5D676C4245B8}" presName="thickLine" presStyleLbl="alignNode1" presStyleIdx="1" presStyleCnt="6"/>
      <dgm:spPr/>
    </dgm:pt>
    <dgm:pt modelId="{0A5D0101-34D2-4897-88C0-4ECD032D9716}" type="pres">
      <dgm:prSet presAssocID="{9C99C8FE-AFF7-49BC-99A8-5D676C4245B8}" presName="horz1" presStyleCnt="0"/>
      <dgm:spPr/>
    </dgm:pt>
    <dgm:pt modelId="{FB858BF3-14E1-4DE5-849D-3CEF2831C4B0}" type="pres">
      <dgm:prSet presAssocID="{9C99C8FE-AFF7-49BC-99A8-5D676C4245B8}" presName="tx1" presStyleLbl="revTx" presStyleIdx="1" presStyleCnt="6"/>
      <dgm:spPr/>
    </dgm:pt>
    <dgm:pt modelId="{7B0E55DE-8F90-4FF6-B06F-E9CE14D2D4D6}" type="pres">
      <dgm:prSet presAssocID="{9C99C8FE-AFF7-49BC-99A8-5D676C4245B8}" presName="vert1" presStyleCnt="0"/>
      <dgm:spPr/>
    </dgm:pt>
    <dgm:pt modelId="{ADF87D15-E1C7-4275-8632-5FAC259E3EA4}" type="pres">
      <dgm:prSet presAssocID="{8739F08F-3863-4321-879B-CB47F4BE6D45}" presName="thickLine" presStyleLbl="alignNode1" presStyleIdx="2" presStyleCnt="6"/>
      <dgm:spPr/>
    </dgm:pt>
    <dgm:pt modelId="{504DA8B3-EC3B-4858-84E3-FAF9DA848562}" type="pres">
      <dgm:prSet presAssocID="{8739F08F-3863-4321-879B-CB47F4BE6D45}" presName="horz1" presStyleCnt="0"/>
      <dgm:spPr/>
    </dgm:pt>
    <dgm:pt modelId="{A2DB054D-C687-4AF7-B389-B36DDB76488B}" type="pres">
      <dgm:prSet presAssocID="{8739F08F-3863-4321-879B-CB47F4BE6D45}" presName="tx1" presStyleLbl="revTx" presStyleIdx="2" presStyleCnt="6"/>
      <dgm:spPr/>
    </dgm:pt>
    <dgm:pt modelId="{C6FDBE9E-5E29-42B2-BC45-0119D71425A4}" type="pres">
      <dgm:prSet presAssocID="{8739F08F-3863-4321-879B-CB47F4BE6D45}" presName="vert1" presStyleCnt="0"/>
      <dgm:spPr/>
    </dgm:pt>
    <dgm:pt modelId="{463D57DE-5C8A-45AB-B446-F58C4B51F967}" type="pres">
      <dgm:prSet presAssocID="{1A7C6A26-C9ED-4DEF-A73B-083C33203CE3}" presName="thickLine" presStyleLbl="alignNode1" presStyleIdx="3" presStyleCnt="6"/>
      <dgm:spPr/>
    </dgm:pt>
    <dgm:pt modelId="{497061F2-1067-45C8-8ED1-A51742AB4B6C}" type="pres">
      <dgm:prSet presAssocID="{1A7C6A26-C9ED-4DEF-A73B-083C33203CE3}" presName="horz1" presStyleCnt="0"/>
      <dgm:spPr/>
    </dgm:pt>
    <dgm:pt modelId="{C5AC9E89-E800-4E9F-9C47-E6A15D7B933A}" type="pres">
      <dgm:prSet presAssocID="{1A7C6A26-C9ED-4DEF-A73B-083C33203CE3}" presName="tx1" presStyleLbl="revTx" presStyleIdx="3" presStyleCnt="6"/>
      <dgm:spPr/>
    </dgm:pt>
    <dgm:pt modelId="{D0EAA89B-F5DD-4BD1-AA20-34E80B25A9E6}" type="pres">
      <dgm:prSet presAssocID="{1A7C6A26-C9ED-4DEF-A73B-083C33203CE3}" presName="vert1" presStyleCnt="0"/>
      <dgm:spPr/>
    </dgm:pt>
    <dgm:pt modelId="{6DA50C80-D217-4813-95C4-5BEBB4368425}" type="pres">
      <dgm:prSet presAssocID="{CE646E78-73C6-4902-AC8D-CCE267C16BF6}" presName="thickLine" presStyleLbl="alignNode1" presStyleIdx="4" presStyleCnt="6"/>
      <dgm:spPr/>
    </dgm:pt>
    <dgm:pt modelId="{8B788B60-88E6-4094-9402-16DDDF155355}" type="pres">
      <dgm:prSet presAssocID="{CE646E78-73C6-4902-AC8D-CCE267C16BF6}" presName="horz1" presStyleCnt="0"/>
      <dgm:spPr/>
    </dgm:pt>
    <dgm:pt modelId="{5E3A6989-8666-4348-BC33-0DD1C5DD21E2}" type="pres">
      <dgm:prSet presAssocID="{CE646E78-73C6-4902-AC8D-CCE267C16BF6}" presName="tx1" presStyleLbl="revTx" presStyleIdx="4" presStyleCnt="6"/>
      <dgm:spPr/>
    </dgm:pt>
    <dgm:pt modelId="{FF107E38-C91D-4952-8B08-9E0C11A81573}" type="pres">
      <dgm:prSet presAssocID="{CE646E78-73C6-4902-AC8D-CCE267C16BF6}" presName="vert1" presStyleCnt="0"/>
      <dgm:spPr/>
    </dgm:pt>
    <dgm:pt modelId="{56E04ADE-DFF8-4751-9076-5D60F2D00431}" type="pres">
      <dgm:prSet presAssocID="{945942E0-27FC-441A-8297-63AE4831F0A5}" presName="thickLine" presStyleLbl="alignNode1" presStyleIdx="5" presStyleCnt="6"/>
      <dgm:spPr/>
    </dgm:pt>
    <dgm:pt modelId="{210EE702-4F4F-4182-AF2C-C971918CA845}" type="pres">
      <dgm:prSet presAssocID="{945942E0-27FC-441A-8297-63AE4831F0A5}" presName="horz1" presStyleCnt="0"/>
      <dgm:spPr/>
    </dgm:pt>
    <dgm:pt modelId="{A01A0257-7174-4490-8CAD-51995F625344}" type="pres">
      <dgm:prSet presAssocID="{945942E0-27FC-441A-8297-63AE4831F0A5}" presName="tx1" presStyleLbl="revTx" presStyleIdx="5" presStyleCnt="6"/>
      <dgm:spPr/>
    </dgm:pt>
    <dgm:pt modelId="{11970B54-7D48-49CE-9AB4-43A88DAF7A46}" type="pres">
      <dgm:prSet presAssocID="{945942E0-27FC-441A-8297-63AE4831F0A5}" presName="vert1" presStyleCnt="0"/>
      <dgm:spPr/>
    </dgm:pt>
  </dgm:ptLst>
  <dgm:cxnLst>
    <dgm:cxn modelId="{595A8C0E-F9C2-4819-929E-D5200E97702B}" srcId="{736454DB-5C41-43A2-B67F-53D9C9FF269F}" destId="{8739F08F-3863-4321-879B-CB47F4BE6D45}" srcOrd="2" destOrd="0" parTransId="{D3F2A876-6F91-4109-8F7A-9E38F4CE78D7}" sibTransId="{C7637F51-BCD5-4ADB-BE0C-C36C92BCD240}"/>
    <dgm:cxn modelId="{8B264E15-DEAF-4555-9F9E-1A78402D493D}" type="presOf" srcId="{9C99C8FE-AFF7-49BC-99A8-5D676C4245B8}" destId="{FB858BF3-14E1-4DE5-849D-3CEF2831C4B0}" srcOrd="0" destOrd="0" presId="urn:microsoft.com/office/officeart/2008/layout/LinedList"/>
    <dgm:cxn modelId="{4F5DD015-1D21-447D-B8CC-EF43D0B56352}" type="presOf" srcId="{CE646E78-73C6-4902-AC8D-CCE267C16BF6}" destId="{5E3A6989-8666-4348-BC33-0DD1C5DD21E2}" srcOrd="0" destOrd="0" presId="urn:microsoft.com/office/officeart/2008/layout/LinedList"/>
    <dgm:cxn modelId="{5E74585B-0024-4921-A589-32969C0F32C2}" srcId="{736454DB-5C41-43A2-B67F-53D9C9FF269F}" destId="{945942E0-27FC-441A-8297-63AE4831F0A5}" srcOrd="5" destOrd="0" parTransId="{6FAEDEB0-CEBF-48C4-8FE9-C8EFFEE28E46}" sibTransId="{9BC62C44-5666-4784-9A52-8A406F9AEAC4}"/>
    <dgm:cxn modelId="{338F477B-1B39-4DEC-B858-BBD0F62F5010}" srcId="{736454DB-5C41-43A2-B67F-53D9C9FF269F}" destId="{CE646E78-73C6-4902-AC8D-CCE267C16BF6}" srcOrd="4" destOrd="0" parTransId="{1ED1C756-3F20-49E7-953C-11604A5610F3}" sibTransId="{8B41F1F3-CE5C-440C-962C-09AFF31122EA}"/>
    <dgm:cxn modelId="{F3556981-2212-40D5-9599-28AB95A2E01F}" srcId="{736454DB-5C41-43A2-B67F-53D9C9FF269F}" destId="{9C99C8FE-AFF7-49BC-99A8-5D676C4245B8}" srcOrd="1" destOrd="0" parTransId="{B868BAC2-B8F8-4A0E-AF64-0890854995D4}" sibTransId="{35CCCFD8-C119-4DE5-A53F-AC0D1AA23B79}"/>
    <dgm:cxn modelId="{5105C587-EBF5-4901-93DD-936632C42BE1}" srcId="{736454DB-5C41-43A2-B67F-53D9C9FF269F}" destId="{1A7C6A26-C9ED-4DEF-A73B-083C33203CE3}" srcOrd="3" destOrd="0" parTransId="{99E82428-BEA8-4A07-B706-B48DE6029B6C}" sibTransId="{7C15E084-8D9B-4293-83D6-3FEE18499281}"/>
    <dgm:cxn modelId="{67899C95-E52C-4049-92B4-3C7D2628AC96}" type="presOf" srcId="{5F50CF3D-EC6D-44EB-B87A-1492E2C57405}" destId="{220121D1-7458-41DF-BBD1-9FA3DF3580FB}" srcOrd="0" destOrd="0" presId="urn:microsoft.com/office/officeart/2008/layout/LinedList"/>
    <dgm:cxn modelId="{817044A0-0B3F-4B20-B980-3E2BA889E366}" srcId="{736454DB-5C41-43A2-B67F-53D9C9FF269F}" destId="{5F50CF3D-EC6D-44EB-B87A-1492E2C57405}" srcOrd="0" destOrd="0" parTransId="{827180E9-E433-400C-8055-836DC75E6995}" sibTransId="{A6E63A26-7E8E-47A9-B1EB-CEE7F4241C82}"/>
    <dgm:cxn modelId="{A41982AB-1519-4BB2-A6F7-9336EA31E78B}" type="presOf" srcId="{8739F08F-3863-4321-879B-CB47F4BE6D45}" destId="{A2DB054D-C687-4AF7-B389-B36DDB76488B}" srcOrd="0" destOrd="0" presId="urn:microsoft.com/office/officeart/2008/layout/LinedList"/>
    <dgm:cxn modelId="{EAEB36BC-DCE4-4025-A2F3-E79A6085DECA}" type="presOf" srcId="{1A7C6A26-C9ED-4DEF-A73B-083C33203CE3}" destId="{C5AC9E89-E800-4E9F-9C47-E6A15D7B933A}" srcOrd="0" destOrd="0" presId="urn:microsoft.com/office/officeart/2008/layout/LinedList"/>
    <dgm:cxn modelId="{CA4245C8-763D-4274-B849-689CE081B7EE}" type="presOf" srcId="{945942E0-27FC-441A-8297-63AE4831F0A5}" destId="{A01A0257-7174-4490-8CAD-51995F625344}" srcOrd="0" destOrd="0" presId="urn:microsoft.com/office/officeart/2008/layout/LinedList"/>
    <dgm:cxn modelId="{3FCE55EA-A7BB-4278-A8A4-1EDF30F18442}" type="presOf" srcId="{736454DB-5C41-43A2-B67F-53D9C9FF269F}" destId="{65E74621-2485-4FAE-A9DD-D055772A2AD0}" srcOrd="0" destOrd="0" presId="urn:microsoft.com/office/officeart/2008/layout/LinedList"/>
    <dgm:cxn modelId="{AC0A0358-745B-45DB-BF15-86AE614FC468}" type="presParOf" srcId="{65E74621-2485-4FAE-A9DD-D055772A2AD0}" destId="{5FA3B214-2C32-4F2E-9F43-50159B0EF804}" srcOrd="0" destOrd="0" presId="urn:microsoft.com/office/officeart/2008/layout/LinedList"/>
    <dgm:cxn modelId="{938BAB8C-0F80-4B78-A1D7-1F75955BD21C}" type="presParOf" srcId="{65E74621-2485-4FAE-A9DD-D055772A2AD0}" destId="{B1F28A78-FB03-4DE1-AE9F-7D2C01920A3F}" srcOrd="1" destOrd="0" presId="urn:microsoft.com/office/officeart/2008/layout/LinedList"/>
    <dgm:cxn modelId="{48F909FF-295C-4F87-96F9-1EE1B0136002}" type="presParOf" srcId="{B1F28A78-FB03-4DE1-AE9F-7D2C01920A3F}" destId="{220121D1-7458-41DF-BBD1-9FA3DF3580FB}" srcOrd="0" destOrd="0" presId="urn:microsoft.com/office/officeart/2008/layout/LinedList"/>
    <dgm:cxn modelId="{652FE113-978A-4B69-A3AF-396D4EBD6520}" type="presParOf" srcId="{B1F28A78-FB03-4DE1-AE9F-7D2C01920A3F}" destId="{19A27DB3-196F-4F05-9928-1CC16D1CC9B7}" srcOrd="1" destOrd="0" presId="urn:microsoft.com/office/officeart/2008/layout/LinedList"/>
    <dgm:cxn modelId="{EA49BEAF-A159-46E2-A934-F482C7D7D8E2}" type="presParOf" srcId="{65E74621-2485-4FAE-A9DD-D055772A2AD0}" destId="{6F0458D3-CB06-473D-8DB3-80F9496DBFBF}" srcOrd="2" destOrd="0" presId="urn:microsoft.com/office/officeart/2008/layout/LinedList"/>
    <dgm:cxn modelId="{1F75FDB7-DB02-4DED-8616-8013EB151E5A}" type="presParOf" srcId="{65E74621-2485-4FAE-A9DD-D055772A2AD0}" destId="{0A5D0101-34D2-4897-88C0-4ECD032D9716}" srcOrd="3" destOrd="0" presId="urn:microsoft.com/office/officeart/2008/layout/LinedList"/>
    <dgm:cxn modelId="{2EDD9CB9-8775-4141-A6D6-18E0AADE567D}" type="presParOf" srcId="{0A5D0101-34D2-4897-88C0-4ECD032D9716}" destId="{FB858BF3-14E1-4DE5-849D-3CEF2831C4B0}" srcOrd="0" destOrd="0" presId="urn:microsoft.com/office/officeart/2008/layout/LinedList"/>
    <dgm:cxn modelId="{AADB55E2-B5D1-4315-A09E-6F4BE7DC137B}" type="presParOf" srcId="{0A5D0101-34D2-4897-88C0-4ECD032D9716}" destId="{7B0E55DE-8F90-4FF6-B06F-E9CE14D2D4D6}" srcOrd="1" destOrd="0" presId="urn:microsoft.com/office/officeart/2008/layout/LinedList"/>
    <dgm:cxn modelId="{F104D74D-07A6-4592-9506-0FE20C019DA7}" type="presParOf" srcId="{65E74621-2485-4FAE-A9DD-D055772A2AD0}" destId="{ADF87D15-E1C7-4275-8632-5FAC259E3EA4}" srcOrd="4" destOrd="0" presId="urn:microsoft.com/office/officeart/2008/layout/LinedList"/>
    <dgm:cxn modelId="{6D78E57F-C8CE-40C8-95DF-177C636823EE}" type="presParOf" srcId="{65E74621-2485-4FAE-A9DD-D055772A2AD0}" destId="{504DA8B3-EC3B-4858-84E3-FAF9DA848562}" srcOrd="5" destOrd="0" presId="urn:microsoft.com/office/officeart/2008/layout/LinedList"/>
    <dgm:cxn modelId="{A01AEA5E-34C0-401D-98CB-3E5B72E7CF3C}" type="presParOf" srcId="{504DA8B3-EC3B-4858-84E3-FAF9DA848562}" destId="{A2DB054D-C687-4AF7-B389-B36DDB76488B}" srcOrd="0" destOrd="0" presId="urn:microsoft.com/office/officeart/2008/layout/LinedList"/>
    <dgm:cxn modelId="{A2766CB1-C11C-443B-B9AC-A907FDADF5D3}" type="presParOf" srcId="{504DA8B3-EC3B-4858-84E3-FAF9DA848562}" destId="{C6FDBE9E-5E29-42B2-BC45-0119D71425A4}" srcOrd="1" destOrd="0" presId="urn:microsoft.com/office/officeart/2008/layout/LinedList"/>
    <dgm:cxn modelId="{47BAF51C-F496-4539-8852-96CB0B0B55F8}" type="presParOf" srcId="{65E74621-2485-4FAE-A9DD-D055772A2AD0}" destId="{463D57DE-5C8A-45AB-B446-F58C4B51F967}" srcOrd="6" destOrd="0" presId="urn:microsoft.com/office/officeart/2008/layout/LinedList"/>
    <dgm:cxn modelId="{F9B41197-A51B-4AEA-8FB8-CC59F3F43045}" type="presParOf" srcId="{65E74621-2485-4FAE-A9DD-D055772A2AD0}" destId="{497061F2-1067-45C8-8ED1-A51742AB4B6C}" srcOrd="7" destOrd="0" presId="urn:microsoft.com/office/officeart/2008/layout/LinedList"/>
    <dgm:cxn modelId="{935ADC04-AAB7-49F1-B48E-5FFE41A30001}" type="presParOf" srcId="{497061F2-1067-45C8-8ED1-A51742AB4B6C}" destId="{C5AC9E89-E800-4E9F-9C47-E6A15D7B933A}" srcOrd="0" destOrd="0" presId="urn:microsoft.com/office/officeart/2008/layout/LinedList"/>
    <dgm:cxn modelId="{46243E3F-0DE4-4834-82B3-EB7BDFD2AA06}" type="presParOf" srcId="{497061F2-1067-45C8-8ED1-A51742AB4B6C}" destId="{D0EAA89B-F5DD-4BD1-AA20-34E80B25A9E6}" srcOrd="1" destOrd="0" presId="urn:microsoft.com/office/officeart/2008/layout/LinedList"/>
    <dgm:cxn modelId="{90889E14-3220-4FAD-AB2E-B41AAE49A185}" type="presParOf" srcId="{65E74621-2485-4FAE-A9DD-D055772A2AD0}" destId="{6DA50C80-D217-4813-95C4-5BEBB4368425}" srcOrd="8" destOrd="0" presId="urn:microsoft.com/office/officeart/2008/layout/LinedList"/>
    <dgm:cxn modelId="{3CD05941-6AB9-42A4-89EB-06AD1AFD0DA9}" type="presParOf" srcId="{65E74621-2485-4FAE-A9DD-D055772A2AD0}" destId="{8B788B60-88E6-4094-9402-16DDDF155355}" srcOrd="9" destOrd="0" presId="urn:microsoft.com/office/officeart/2008/layout/LinedList"/>
    <dgm:cxn modelId="{D66049CE-12C9-48F7-9B4C-B6AE6F0A2ED8}" type="presParOf" srcId="{8B788B60-88E6-4094-9402-16DDDF155355}" destId="{5E3A6989-8666-4348-BC33-0DD1C5DD21E2}" srcOrd="0" destOrd="0" presId="urn:microsoft.com/office/officeart/2008/layout/LinedList"/>
    <dgm:cxn modelId="{45CEE159-BE50-4385-92AD-F8619E396001}" type="presParOf" srcId="{8B788B60-88E6-4094-9402-16DDDF155355}" destId="{FF107E38-C91D-4952-8B08-9E0C11A81573}" srcOrd="1" destOrd="0" presId="urn:microsoft.com/office/officeart/2008/layout/LinedList"/>
    <dgm:cxn modelId="{98A54029-1B5B-4503-ADF0-FA96AFED35B2}" type="presParOf" srcId="{65E74621-2485-4FAE-A9DD-D055772A2AD0}" destId="{56E04ADE-DFF8-4751-9076-5D60F2D00431}" srcOrd="10" destOrd="0" presId="urn:microsoft.com/office/officeart/2008/layout/LinedList"/>
    <dgm:cxn modelId="{0830408D-226C-4158-886B-1E3EA6CC2D72}" type="presParOf" srcId="{65E74621-2485-4FAE-A9DD-D055772A2AD0}" destId="{210EE702-4F4F-4182-AF2C-C971918CA845}" srcOrd="11" destOrd="0" presId="urn:microsoft.com/office/officeart/2008/layout/LinedList"/>
    <dgm:cxn modelId="{7C1E9405-88B5-4256-86B9-AA7F0236C0F9}" type="presParOf" srcId="{210EE702-4F4F-4182-AF2C-C971918CA845}" destId="{A01A0257-7174-4490-8CAD-51995F625344}" srcOrd="0" destOrd="0" presId="urn:microsoft.com/office/officeart/2008/layout/LinedList"/>
    <dgm:cxn modelId="{CA94E2F8-E230-4C56-BDA6-26C5AD139428}" type="presParOf" srcId="{210EE702-4F4F-4182-AF2C-C971918CA845}" destId="{11970B54-7D48-49CE-9AB4-43A88DAF7A4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F5A731-1105-4DD6-BA4E-5491B9318D40}" type="doc">
      <dgm:prSet loTypeId="urn:microsoft.com/office/officeart/2008/layout/LinedList" loCatId="list" qsTypeId="urn:microsoft.com/office/officeart/2005/8/quickstyle/simple4" qsCatId="simple" csTypeId="urn:microsoft.com/office/officeart/2005/8/colors/colorful2" csCatId="colorful"/>
      <dgm:spPr/>
      <dgm:t>
        <a:bodyPr/>
        <a:lstStyle/>
        <a:p>
          <a:endParaRPr lang="en-US"/>
        </a:p>
      </dgm:t>
    </dgm:pt>
    <dgm:pt modelId="{5CD7275A-B610-48D8-A660-3C6A05B5CBFB}">
      <dgm:prSet/>
      <dgm:spPr/>
      <dgm:t>
        <a:bodyPr/>
        <a:lstStyle/>
        <a:p>
          <a:r>
            <a:rPr lang="el-GR"/>
            <a:t>µη ασφαλές πόσιµο νερό, αποχέτευση, συνθήκες υγιεινής</a:t>
          </a:r>
          <a:endParaRPr lang="en-US"/>
        </a:p>
      </dgm:t>
    </dgm:pt>
    <dgm:pt modelId="{08419434-3348-4D90-A51C-BF2394237B23}" type="parTrans" cxnId="{4F0D714F-F89A-46C5-8FA0-375B8B3CD009}">
      <dgm:prSet/>
      <dgm:spPr/>
      <dgm:t>
        <a:bodyPr/>
        <a:lstStyle/>
        <a:p>
          <a:endParaRPr lang="en-US"/>
        </a:p>
      </dgm:t>
    </dgm:pt>
    <dgm:pt modelId="{4CC6E11A-5FDB-43E0-840D-445C4512F199}" type="sibTrans" cxnId="{4F0D714F-F89A-46C5-8FA0-375B8B3CD009}">
      <dgm:prSet/>
      <dgm:spPr/>
      <dgm:t>
        <a:bodyPr/>
        <a:lstStyle/>
        <a:p>
          <a:endParaRPr lang="en-US"/>
        </a:p>
      </dgm:t>
    </dgm:pt>
    <dgm:pt modelId="{C477D7C1-4EF9-4DA1-8272-2C71AA8C08E8}">
      <dgm:prSet/>
      <dgm:spPr/>
      <dgm:t>
        <a:bodyPr/>
        <a:lstStyle/>
        <a:p>
          <a:r>
            <a:rPr lang="el-GR"/>
            <a:t>ανεπάρκεια σιδήρου</a:t>
          </a:r>
          <a:endParaRPr lang="en-US"/>
        </a:p>
      </dgm:t>
    </dgm:pt>
    <dgm:pt modelId="{296B46E8-5D35-4A3F-96C1-F2FC3787B376}" type="parTrans" cxnId="{FB8F52B5-7BA5-4B82-B295-24C694F21BD1}">
      <dgm:prSet/>
      <dgm:spPr/>
      <dgm:t>
        <a:bodyPr/>
        <a:lstStyle/>
        <a:p>
          <a:endParaRPr lang="en-US"/>
        </a:p>
      </dgm:t>
    </dgm:pt>
    <dgm:pt modelId="{E36F2C74-FAF3-4E21-9708-16266839C8BF}" type="sibTrans" cxnId="{FB8F52B5-7BA5-4B82-B295-24C694F21BD1}">
      <dgm:prSet/>
      <dgm:spPr/>
      <dgm:t>
        <a:bodyPr/>
        <a:lstStyle/>
        <a:p>
          <a:endParaRPr lang="en-US"/>
        </a:p>
      </dgm:t>
    </dgm:pt>
    <dgm:pt modelId="{EFE95AE0-9B7E-4B2E-9E6F-081C818448CF}">
      <dgm:prSet/>
      <dgm:spPr/>
      <dgm:t>
        <a:bodyPr/>
        <a:lstStyle/>
        <a:p>
          <a:r>
            <a:rPr lang="el-GR"/>
            <a:t>έλλειψη φυσικής άσκησης</a:t>
          </a:r>
          <a:endParaRPr lang="en-US"/>
        </a:p>
      </dgm:t>
    </dgm:pt>
    <dgm:pt modelId="{5732E84F-007F-491B-9E1D-6F070E06E9D3}" type="parTrans" cxnId="{23EB6E77-2EBA-4608-85FF-DFB7061F6FD3}">
      <dgm:prSet/>
      <dgm:spPr/>
      <dgm:t>
        <a:bodyPr/>
        <a:lstStyle/>
        <a:p>
          <a:endParaRPr lang="en-US"/>
        </a:p>
      </dgm:t>
    </dgm:pt>
    <dgm:pt modelId="{F136BA22-4C10-4F05-A1B9-512A06B2F7B2}" type="sibTrans" cxnId="{23EB6E77-2EBA-4608-85FF-DFB7061F6FD3}">
      <dgm:prSet/>
      <dgm:spPr/>
      <dgm:t>
        <a:bodyPr/>
        <a:lstStyle/>
        <a:p>
          <a:endParaRPr lang="en-US"/>
        </a:p>
      </dgm:t>
    </dgm:pt>
    <dgm:pt modelId="{2E2B8CA0-52BB-42CB-BD11-722D9A95F221}">
      <dgm:prSet/>
      <dgm:spPr/>
      <dgm:t>
        <a:bodyPr/>
        <a:lstStyle/>
        <a:p>
          <a:r>
            <a:rPr lang="el-GR"/>
            <a:t>υψηλά επίπεδα χοληστερόλης </a:t>
          </a:r>
          <a:endParaRPr lang="en-US"/>
        </a:p>
      </dgm:t>
    </dgm:pt>
    <dgm:pt modelId="{E493ACBF-DD7C-4F51-9C71-08010E28D6DA}" type="parTrans" cxnId="{7687F5A2-5172-46F7-A440-DF71926B97C2}">
      <dgm:prSet/>
      <dgm:spPr/>
      <dgm:t>
        <a:bodyPr/>
        <a:lstStyle/>
        <a:p>
          <a:endParaRPr lang="en-US"/>
        </a:p>
      </dgm:t>
    </dgm:pt>
    <dgm:pt modelId="{FDF8F636-7209-4412-BB9E-13C2401D19B1}" type="sibTrans" cxnId="{7687F5A2-5172-46F7-A440-DF71926B97C2}">
      <dgm:prSet/>
      <dgm:spPr/>
      <dgm:t>
        <a:bodyPr/>
        <a:lstStyle/>
        <a:p>
          <a:endParaRPr lang="en-US"/>
        </a:p>
      </dgm:t>
    </dgm:pt>
    <dgm:pt modelId="{58BC5E31-BCE5-4E72-968A-53C63C73767C}">
      <dgm:prSet/>
      <dgm:spPr/>
      <dgm:t>
        <a:bodyPr/>
        <a:lstStyle/>
        <a:p>
          <a:r>
            <a:rPr lang="el-GR"/>
            <a:t>παχυσαρκία.</a:t>
          </a:r>
          <a:endParaRPr lang="en-US"/>
        </a:p>
      </dgm:t>
    </dgm:pt>
    <dgm:pt modelId="{10812020-CD71-4E80-81A1-73234DBDD081}" type="parTrans" cxnId="{D75DF752-342A-4BAA-A4E1-B1C52494782A}">
      <dgm:prSet/>
      <dgm:spPr/>
      <dgm:t>
        <a:bodyPr/>
        <a:lstStyle/>
        <a:p>
          <a:endParaRPr lang="en-US"/>
        </a:p>
      </dgm:t>
    </dgm:pt>
    <dgm:pt modelId="{3367F520-394B-4B52-8911-3507D2E2FF55}" type="sibTrans" cxnId="{D75DF752-342A-4BAA-A4E1-B1C52494782A}">
      <dgm:prSet/>
      <dgm:spPr/>
      <dgm:t>
        <a:bodyPr/>
        <a:lstStyle/>
        <a:p>
          <a:endParaRPr lang="en-US"/>
        </a:p>
      </dgm:t>
    </dgm:pt>
    <dgm:pt modelId="{5430D798-D5D9-4F59-ABF3-4F15B60B27C0}" type="pres">
      <dgm:prSet presAssocID="{B6F5A731-1105-4DD6-BA4E-5491B9318D40}" presName="vert0" presStyleCnt="0">
        <dgm:presLayoutVars>
          <dgm:dir/>
          <dgm:animOne val="branch"/>
          <dgm:animLvl val="lvl"/>
        </dgm:presLayoutVars>
      </dgm:prSet>
      <dgm:spPr/>
    </dgm:pt>
    <dgm:pt modelId="{FB46536F-24E1-4D70-93CE-3072ACEC81A5}" type="pres">
      <dgm:prSet presAssocID="{5CD7275A-B610-48D8-A660-3C6A05B5CBFB}" presName="thickLine" presStyleLbl="alignNode1" presStyleIdx="0" presStyleCnt="5"/>
      <dgm:spPr/>
    </dgm:pt>
    <dgm:pt modelId="{C8F8E79C-1F39-4A44-838E-D8F04DF01040}" type="pres">
      <dgm:prSet presAssocID="{5CD7275A-B610-48D8-A660-3C6A05B5CBFB}" presName="horz1" presStyleCnt="0"/>
      <dgm:spPr/>
    </dgm:pt>
    <dgm:pt modelId="{B78805A4-0828-48E9-8619-39491735787D}" type="pres">
      <dgm:prSet presAssocID="{5CD7275A-B610-48D8-A660-3C6A05B5CBFB}" presName="tx1" presStyleLbl="revTx" presStyleIdx="0" presStyleCnt="5"/>
      <dgm:spPr/>
    </dgm:pt>
    <dgm:pt modelId="{F1127183-86C7-4DA1-9884-1F631B52B67D}" type="pres">
      <dgm:prSet presAssocID="{5CD7275A-B610-48D8-A660-3C6A05B5CBFB}" presName="vert1" presStyleCnt="0"/>
      <dgm:spPr/>
    </dgm:pt>
    <dgm:pt modelId="{0C090C5F-B6D5-42AF-9CDB-B55D04712926}" type="pres">
      <dgm:prSet presAssocID="{C477D7C1-4EF9-4DA1-8272-2C71AA8C08E8}" presName="thickLine" presStyleLbl="alignNode1" presStyleIdx="1" presStyleCnt="5"/>
      <dgm:spPr/>
    </dgm:pt>
    <dgm:pt modelId="{2A1573CB-5136-4962-B93F-647CD9D17B26}" type="pres">
      <dgm:prSet presAssocID="{C477D7C1-4EF9-4DA1-8272-2C71AA8C08E8}" presName="horz1" presStyleCnt="0"/>
      <dgm:spPr/>
    </dgm:pt>
    <dgm:pt modelId="{CDC9718A-6D77-45C3-85AA-896B3118F516}" type="pres">
      <dgm:prSet presAssocID="{C477D7C1-4EF9-4DA1-8272-2C71AA8C08E8}" presName="tx1" presStyleLbl="revTx" presStyleIdx="1" presStyleCnt="5"/>
      <dgm:spPr/>
    </dgm:pt>
    <dgm:pt modelId="{88C1FB8A-C976-4EC7-B005-AE1FFFDF2D5D}" type="pres">
      <dgm:prSet presAssocID="{C477D7C1-4EF9-4DA1-8272-2C71AA8C08E8}" presName="vert1" presStyleCnt="0"/>
      <dgm:spPr/>
    </dgm:pt>
    <dgm:pt modelId="{276770EA-3B3F-4E12-AE34-79CFBA77B184}" type="pres">
      <dgm:prSet presAssocID="{EFE95AE0-9B7E-4B2E-9E6F-081C818448CF}" presName="thickLine" presStyleLbl="alignNode1" presStyleIdx="2" presStyleCnt="5"/>
      <dgm:spPr/>
    </dgm:pt>
    <dgm:pt modelId="{25792155-B983-4861-8AFC-B327C4EA581A}" type="pres">
      <dgm:prSet presAssocID="{EFE95AE0-9B7E-4B2E-9E6F-081C818448CF}" presName="horz1" presStyleCnt="0"/>
      <dgm:spPr/>
    </dgm:pt>
    <dgm:pt modelId="{A892901E-47DA-47C4-9631-B899FC11B2D3}" type="pres">
      <dgm:prSet presAssocID="{EFE95AE0-9B7E-4B2E-9E6F-081C818448CF}" presName="tx1" presStyleLbl="revTx" presStyleIdx="2" presStyleCnt="5"/>
      <dgm:spPr/>
    </dgm:pt>
    <dgm:pt modelId="{409E52E9-6E44-44FF-8159-BE5A1AE71E5B}" type="pres">
      <dgm:prSet presAssocID="{EFE95AE0-9B7E-4B2E-9E6F-081C818448CF}" presName="vert1" presStyleCnt="0"/>
      <dgm:spPr/>
    </dgm:pt>
    <dgm:pt modelId="{FBF86144-6014-4B71-A7D2-C0BAC6447857}" type="pres">
      <dgm:prSet presAssocID="{2E2B8CA0-52BB-42CB-BD11-722D9A95F221}" presName="thickLine" presStyleLbl="alignNode1" presStyleIdx="3" presStyleCnt="5"/>
      <dgm:spPr/>
    </dgm:pt>
    <dgm:pt modelId="{E3D8ACDF-DA05-4354-8DA8-3626D7DCE9DF}" type="pres">
      <dgm:prSet presAssocID="{2E2B8CA0-52BB-42CB-BD11-722D9A95F221}" presName="horz1" presStyleCnt="0"/>
      <dgm:spPr/>
    </dgm:pt>
    <dgm:pt modelId="{8B1BFFF4-4A1E-45DC-9301-22E6CB6AAE00}" type="pres">
      <dgm:prSet presAssocID="{2E2B8CA0-52BB-42CB-BD11-722D9A95F221}" presName="tx1" presStyleLbl="revTx" presStyleIdx="3" presStyleCnt="5"/>
      <dgm:spPr/>
    </dgm:pt>
    <dgm:pt modelId="{DC68C97D-BBB2-45CE-A45E-2902BB7A394A}" type="pres">
      <dgm:prSet presAssocID="{2E2B8CA0-52BB-42CB-BD11-722D9A95F221}" presName="vert1" presStyleCnt="0"/>
      <dgm:spPr/>
    </dgm:pt>
    <dgm:pt modelId="{A1F9A399-EBE3-4A87-ACAC-A0BC33D7A2B6}" type="pres">
      <dgm:prSet presAssocID="{58BC5E31-BCE5-4E72-968A-53C63C73767C}" presName="thickLine" presStyleLbl="alignNode1" presStyleIdx="4" presStyleCnt="5"/>
      <dgm:spPr/>
    </dgm:pt>
    <dgm:pt modelId="{4BBA872A-9F86-4CAD-83A8-9C2E374F5DF2}" type="pres">
      <dgm:prSet presAssocID="{58BC5E31-BCE5-4E72-968A-53C63C73767C}" presName="horz1" presStyleCnt="0"/>
      <dgm:spPr/>
    </dgm:pt>
    <dgm:pt modelId="{E9B8F62E-3DE1-4DEF-A416-357037C5F45B}" type="pres">
      <dgm:prSet presAssocID="{58BC5E31-BCE5-4E72-968A-53C63C73767C}" presName="tx1" presStyleLbl="revTx" presStyleIdx="4" presStyleCnt="5"/>
      <dgm:spPr/>
    </dgm:pt>
    <dgm:pt modelId="{D4BF5553-D850-45DA-968F-CA4721790DAF}" type="pres">
      <dgm:prSet presAssocID="{58BC5E31-BCE5-4E72-968A-53C63C73767C}" presName="vert1" presStyleCnt="0"/>
      <dgm:spPr/>
    </dgm:pt>
  </dgm:ptLst>
  <dgm:cxnLst>
    <dgm:cxn modelId="{41FF7D11-52D7-47F1-BF3A-D8C5C7597340}" type="presOf" srcId="{2E2B8CA0-52BB-42CB-BD11-722D9A95F221}" destId="{8B1BFFF4-4A1E-45DC-9301-22E6CB6AAE00}" srcOrd="0" destOrd="0" presId="urn:microsoft.com/office/officeart/2008/layout/LinedList"/>
    <dgm:cxn modelId="{600BAD1D-3C74-4EF2-A163-9E6E4AEE743B}" type="presOf" srcId="{5CD7275A-B610-48D8-A660-3C6A05B5CBFB}" destId="{B78805A4-0828-48E9-8619-39491735787D}" srcOrd="0" destOrd="0" presId="urn:microsoft.com/office/officeart/2008/layout/LinedList"/>
    <dgm:cxn modelId="{4F0D714F-F89A-46C5-8FA0-375B8B3CD009}" srcId="{B6F5A731-1105-4DD6-BA4E-5491B9318D40}" destId="{5CD7275A-B610-48D8-A660-3C6A05B5CBFB}" srcOrd="0" destOrd="0" parTransId="{08419434-3348-4D90-A51C-BF2394237B23}" sibTransId="{4CC6E11A-5FDB-43E0-840D-445C4512F199}"/>
    <dgm:cxn modelId="{D75DF752-342A-4BAA-A4E1-B1C52494782A}" srcId="{B6F5A731-1105-4DD6-BA4E-5491B9318D40}" destId="{58BC5E31-BCE5-4E72-968A-53C63C73767C}" srcOrd="4" destOrd="0" parTransId="{10812020-CD71-4E80-81A1-73234DBDD081}" sibTransId="{3367F520-394B-4B52-8911-3507D2E2FF55}"/>
    <dgm:cxn modelId="{BD6FD774-D732-421A-A3B5-47DE2670E7A0}" type="presOf" srcId="{EFE95AE0-9B7E-4B2E-9E6F-081C818448CF}" destId="{A892901E-47DA-47C4-9631-B899FC11B2D3}" srcOrd="0" destOrd="0" presId="urn:microsoft.com/office/officeart/2008/layout/LinedList"/>
    <dgm:cxn modelId="{23EB6E77-2EBA-4608-85FF-DFB7061F6FD3}" srcId="{B6F5A731-1105-4DD6-BA4E-5491B9318D40}" destId="{EFE95AE0-9B7E-4B2E-9E6F-081C818448CF}" srcOrd="2" destOrd="0" parTransId="{5732E84F-007F-491B-9E1D-6F070E06E9D3}" sibTransId="{F136BA22-4C10-4F05-A1B9-512A06B2F7B2}"/>
    <dgm:cxn modelId="{38E12858-F9F1-4EF5-A98E-71A2636BC63C}" type="presOf" srcId="{58BC5E31-BCE5-4E72-968A-53C63C73767C}" destId="{E9B8F62E-3DE1-4DEF-A416-357037C5F45B}" srcOrd="0" destOrd="0" presId="urn:microsoft.com/office/officeart/2008/layout/LinedList"/>
    <dgm:cxn modelId="{9F01948F-9A37-4965-9658-F7D3258C79EE}" type="presOf" srcId="{B6F5A731-1105-4DD6-BA4E-5491B9318D40}" destId="{5430D798-D5D9-4F59-ABF3-4F15B60B27C0}" srcOrd="0" destOrd="0" presId="urn:microsoft.com/office/officeart/2008/layout/LinedList"/>
    <dgm:cxn modelId="{7687F5A2-5172-46F7-A440-DF71926B97C2}" srcId="{B6F5A731-1105-4DD6-BA4E-5491B9318D40}" destId="{2E2B8CA0-52BB-42CB-BD11-722D9A95F221}" srcOrd="3" destOrd="0" parTransId="{E493ACBF-DD7C-4F51-9C71-08010E28D6DA}" sibTransId="{FDF8F636-7209-4412-BB9E-13C2401D19B1}"/>
    <dgm:cxn modelId="{FB8F52B5-7BA5-4B82-B295-24C694F21BD1}" srcId="{B6F5A731-1105-4DD6-BA4E-5491B9318D40}" destId="{C477D7C1-4EF9-4DA1-8272-2C71AA8C08E8}" srcOrd="1" destOrd="0" parTransId="{296B46E8-5D35-4A3F-96C1-F2FC3787B376}" sibTransId="{E36F2C74-FAF3-4E21-9708-16266839C8BF}"/>
    <dgm:cxn modelId="{B66375F7-6CA4-4181-9C30-D9DB81226142}" type="presOf" srcId="{C477D7C1-4EF9-4DA1-8272-2C71AA8C08E8}" destId="{CDC9718A-6D77-45C3-85AA-896B3118F516}" srcOrd="0" destOrd="0" presId="urn:microsoft.com/office/officeart/2008/layout/LinedList"/>
    <dgm:cxn modelId="{1BE484EB-D9F6-47F1-861A-30AE1DF62A32}" type="presParOf" srcId="{5430D798-D5D9-4F59-ABF3-4F15B60B27C0}" destId="{FB46536F-24E1-4D70-93CE-3072ACEC81A5}" srcOrd="0" destOrd="0" presId="urn:microsoft.com/office/officeart/2008/layout/LinedList"/>
    <dgm:cxn modelId="{33C0823E-0EF6-4CE7-9185-8EDEC640D5BB}" type="presParOf" srcId="{5430D798-D5D9-4F59-ABF3-4F15B60B27C0}" destId="{C8F8E79C-1F39-4A44-838E-D8F04DF01040}" srcOrd="1" destOrd="0" presId="urn:microsoft.com/office/officeart/2008/layout/LinedList"/>
    <dgm:cxn modelId="{FC8B9FBC-D504-4707-B440-197E06EA1301}" type="presParOf" srcId="{C8F8E79C-1F39-4A44-838E-D8F04DF01040}" destId="{B78805A4-0828-48E9-8619-39491735787D}" srcOrd="0" destOrd="0" presId="urn:microsoft.com/office/officeart/2008/layout/LinedList"/>
    <dgm:cxn modelId="{D4FC331D-AC36-4C45-9AB9-8D3AA6DB7D5B}" type="presParOf" srcId="{C8F8E79C-1F39-4A44-838E-D8F04DF01040}" destId="{F1127183-86C7-4DA1-9884-1F631B52B67D}" srcOrd="1" destOrd="0" presId="urn:microsoft.com/office/officeart/2008/layout/LinedList"/>
    <dgm:cxn modelId="{32F5842A-73DC-4CD8-8FF9-E52530914DB4}" type="presParOf" srcId="{5430D798-D5D9-4F59-ABF3-4F15B60B27C0}" destId="{0C090C5F-B6D5-42AF-9CDB-B55D04712926}" srcOrd="2" destOrd="0" presId="urn:microsoft.com/office/officeart/2008/layout/LinedList"/>
    <dgm:cxn modelId="{32A01A3C-BE53-4B60-B6F4-A080E4CD096A}" type="presParOf" srcId="{5430D798-D5D9-4F59-ABF3-4F15B60B27C0}" destId="{2A1573CB-5136-4962-B93F-647CD9D17B26}" srcOrd="3" destOrd="0" presId="urn:microsoft.com/office/officeart/2008/layout/LinedList"/>
    <dgm:cxn modelId="{F7B1980B-9DAD-4490-83AC-68D3AEFBDFFC}" type="presParOf" srcId="{2A1573CB-5136-4962-B93F-647CD9D17B26}" destId="{CDC9718A-6D77-45C3-85AA-896B3118F516}" srcOrd="0" destOrd="0" presId="urn:microsoft.com/office/officeart/2008/layout/LinedList"/>
    <dgm:cxn modelId="{DE258FA7-D9E0-43A4-AD1E-882DDD3B5D56}" type="presParOf" srcId="{2A1573CB-5136-4962-B93F-647CD9D17B26}" destId="{88C1FB8A-C976-4EC7-B005-AE1FFFDF2D5D}" srcOrd="1" destOrd="0" presId="urn:microsoft.com/office/officeart/2008/layout/LinedList"/>
    <dgm:cxn modelId="{E2F09C19-8454-4FF9-911E-3321802060C1}" type="presParOf" srcId="{5430D798-D5D9-4F59-ABF3-4F15B60B27C0}" destId="{276770EA-3B3F-4E12-AE34-79CFBA77B184}" srcOrd="4" destOrd="0" presId="urn:microsoft.com/office/officeart/2008/layout/LinedList"/>
    <dgm:cxn modelId="{36F098F4-02F4-45E4-B262-5DCDDD8593D4}" type="presParOf" srcId="{5430D798-D5D9-4F59-ABF3-4F15B60B27C0}" destId="{25792155-B983-4861-8AFC-B327C4EA581A}" srcOrd="5" destOrd="0" presId="urn:microsoft.com/office/officeart/2008/layout/LinedList"/>
    <dgm:cxn modelId="{CA354B2A-A9D2-49AE-AE0D-CB081488ECEE}" type="presParOf" srcId="{25792155-B983-4861-8AFC-B327C4EA581A}" destId="{A892901E-47DA-47C4-9631-B899FC11B2D3}" srcOrd="0" destOrd="0" presId="urn:microsoft.com/office/officeart/2008/layout/LinedList"/>
    <dgm:cxn modelId="{14FC266D-B1FD-410A-B8AD-7C889686D030}" type="presParOf" srcId="{25792155-B983-4861-8AFC-B327C4EA581A}" destId="{409E52E9-6E44-44FF-8159-BE5A1AE71E5B}" srcOrd="1" destOrd="0" presId="urn:microsoft.com/office/officeart/2008/layout/LinedList"/>
    <dgm:cxn modelId="{5D2F47E3-A819-491C-982A-3432980B8EEE}" type="presParOf" srcId="{5430D798-D5D9-4F59-ABF3-4F15B60B27C0}" destId="{FBF86144-6014-4B71-A7D2-C0BAC6447857}" srcOrd="6" destOrd="0" presId="urn:microsoft.com/office/officeart/2008/layout/LinedList"/>
    <dgm:cxn modelId="{98FB284B-0F06-433E-9B95-D5E04BBC0BA5}" type="presParOf" srcId="{5430D798-D5D9-4F59-ABF3-4F15B60B27C0}" destId="{E3D8ACDF-DA05-4354-8DA8-3626D7DCE9DF}" srcOrd="7" destOrd="0" presId="urn:microsoft.com/office/officeart/2008/layout/LinedList"/>
    <dgm:cxn modelId="{533EFB2A-CA6F-4B0D-A9D0-341D552CB757}" type="presParOf" srcId="{E3D8ACDF-DA05-4354-8DA8-3626D7DCE9DF}" destId="{8B1BFFF4-4A1E-45DC-9301-22E6CB6AAE00}" srcOrd="0" destOrd="0" presId="urn:microsoft.com/office/officeart/2008/layout/LinedList"/>
    <dgm:cxn modelId="{3AFF5D8C-A75C-4315-8CD1-C42F5D86D1FE}" type="presParOf" srcId="{E3D8ACDF-DA05-4354-8DA8-3626D7DCE9DF}" destId="{DC68C97D-BBB2-45CE-A45E-2902BB7A394A}" srcOrd="1" destOrd="0" presId="urn:microsoft.com/office/officeart/2008/layout/LinedList"/>
    <dgm:cxn modelId="{95115595-7FD1-405C-BA7E-10CAA49A65B2}" type="presParOf" srcId="{5430D798-D5D9-4F59-ABF3-4F15B60B27C0}" destId="{A1F9A399-EBE3-4A87-ACAC-A0BC33D7A2B6}" srcOrd="8" destOrd="0" presId="urn:microsoft.com/office/officeart/2008/layout/LinedList"/>
    <dgm:cxn modelId="{A2C2B66B-D15A-4209-B37A-E4ABC1695879}" type="presParOf" srcId="{5430D798-D5D9-4F59-ABF3-4F15B60B27C0}" destId="{4BBA872A-9F86-4CAD-83A8-9C2E374F5DF2}" srcOrd="9" destOrd="0" presId="urn:microsoft.com/office/officeart/2008/layout/LinedList"/>
    <dgm:cxn modelId="{500C3B83-0B4C-4E10-91BB-C55F8D231648}" type="presParOf" srcId="{4BBA872A-9F86-4CAD-83A8-9C2E374F5DF2}" destId="{E9B8F62E-3DE1-4DEF-A416-357037C5F45B}" srcOrd="0" destOrd="0" presId="urn:microsoft.com/office/officeart/2008/layout/LinedList"/>
    <dgm:cxn modelId="{7A6DD7B6-0AD1-4050-8A68-F3B313F28897}" type="presParOf" srcId="{4BBA872A-9F86-4CAD-83A8-9C2E374F5DF2}" destId="{D4BF5553-D850-45DA-968F-CA4721790DA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5C2967-DFDA-44B3-BD6C-D37EE963B973}" type="doc">
      <dgm:prSet loTypeId="urn:microsoft.com/office/officeart/2005/8/layout/cycle6" loCatId="cycle" qsTypeId="urn:microsoft.com/office/officeart/2005/8/quickstyle/simple1" qsCatId="simple" csTypeId="urn:microsoft.com/office/officeart/2005/8/colors/accent1_2" csCatId="accent1"/>
      <dgm:spPr/>
      <dgm:t>
        <a:bodyPr/>
        <a:lstStyle/>
        <a:p>
          <a:endParaRPr lang="en-US"/>
        </a:p>
      </dgm:t>
    </dgm:pt>
    <dgm:pt modelId="{233D74F1-5E52-4D2C-8DD6-947210A5292A}">
      <dgm:prSet/>
      <dgm:spPr/>
      <dgm:t>
        <a:bodyPr/>
        <a:lstStyle/>
        <a:p>
          <a:r>
            <a:rPr lang="el-GR"/>
            <a:t>Συνήθως, αντιλαμβανόμαστε την υγεία ως την απουσία συμπτωμάτων, δυσφορίας ή πόνου, όταν αυτά μπορεί να υποδηλώνουν την ύπαρξη κάποιας ασθένειας ή άλλου προβλήματος υγείας. </a:t>
          </a:r>
          <a:endParaRPr lang="en-US"/>
        </a:p>
      </dgm:t>
    </dgm:pt>
    <dgm:pt modelId="{3136F3AD-FC60-4D8E-8480-38EBA0A3FDC2}" type="parTrans" cxnId="{A4627D25-1168-4CEC-9943-41B1E5CFF3E5}">
      <dgm:prSet/>
      <dgm:spPr/>
      <dgm:t>
        <a:bodyPr/>
        <a:lstStyle/>
        <a:p>
          <a:endParaRPr lang="en-US"/>
        </a:p>
      </dgm:t>
    </dgm:pt>
    <dgm:pt modelId="{2E8B3F32-90D1-4149-BC0A-9CC13C24A1D2}" type="sibTrans" cxnId="{A4627D25-1168-4CEC-9943-41B1E5CFF3E5}">
      <dgm:prSet/>
      <dgm:spPr/>
      <dgm:t>
        <a:bodyPr/>
        <a:lstStyle/>
        <a:p>
          <a:endParaRPr lang="en-US"/>
        </a:p>
      </dgm:t>
    </dgm:pt>
    <dgm:pt modelId="{A4FC3246-322F-454E-967D-21884471735C}">
      <dgm:prSet/>
      <dgm:spPr/>
      <dgm:t>
        <a:bodyPr/>
        <a:lstStyle/>
        <a:p>
          <a:r>
            <a:rPr lang="el-GR"/>
            <a:t>Συχνά, η υγεία γίνεται αντιληπτή ως μια κατάσταση αρμονίας ή ισορροπίας με συστατικά όπως η οργανική και η ψυχολογική ευεξία, η ελευθερία κινήσεων, οι καλές σχέσεις με τους άλλους κλπ (Herzlich, 1973).</a:t>
          </a:r>
          <a:endParaRPr lang="en-US"/>
        </a:p>
      </dgm:t>
    </dgm:pt>
    <dgm:pt modelId="{F32FFA92-6537-48BF-9529-0571BDD0594D}" type="parTrans" cxnId="{29F249D4-5B51-41F2-A0B9-66E88649BDA9}">
      <dgm:prSet/>
      <dgm:spPr/>
      <dgm:t>
        <a:bodyPr/>
        <a:lstStyle/>
        <a:p>
          <a:endParaRPr lang="en-US"/>
        </a:p>
      </dgm:t>
    </dgm:pt>
    <dgm:pt modelId="{4EA10622-772B-400C-9B0B-738B85D36520}" type="sibTrans" cxnId="{29F249D4-5B51-41F2-A0B9-66E88649BDA9}">
      <dgm:prSet/>
      <dgm:spPr/>
      <dgm:t>
        <a:bodyPr/>
        <a:lstStyle/>
        <a:p>
          <a:endParaRPr lang="en-US"/>
        </a:p>
      </dgm:t>
    </dgm:pt>
    <dgm:pt modelId="{EFA4E2EF-5EAA-4DEB-841E-184711F044FD}" type="pres">
      <dgm:prSet presAssocID="{5B5C2967-DFDA-44B3-BD6C-D37EE963B973}" presName="cycle" presStyleCnt="0">
        <dgm:presLayoutVars>
          <dgm:dir/>
          <dgm:resizeHandles val="exact"/>
        </dgm:presLayoutVars>
      </dgm:prSet>
      <dgm:spPr/>
    </dgm:pt>
    <dgm:pt modelId="{B8D010C9-BD64-4F28-9E49-C96E9DE4858C}" type="pres">
      <dgm:prSet presAssocID="{233D74F1-5E52-4D2C-8DD6-947210A5292A}" presName="node" presStyleLbl="node1" presStyleIdx="0" presStyleCnt="2">
        <dgm:presLayoutVars>
          <dgm:bulletEnabled val="1"/>
        </dgm:presLayoutVars>
      </dgm:prSet>
      <dgm:spPr/>
    </dgm:pt>
    <dgm:pt modelId="{66C7D495-A7D1-443B-8D79-BC8D178D6C87}" type="pres">
      <dgm:prSet presAssocID="{233D74F1-5E52-4D2C-8DD6-947210A5292A}" presName="spNode" presStyleCnt="0"/>
      <dgm:spPr/>
    </dgm:pt>
    <dgm:pt modelId="{9284707F-CB32-461A-B2DF-5E492E422F24}" type="pres">
      <dgm:prSet presAssocID="{2E8B3F32-90D1-4149-BC0A-9CC13C24A1D2}" presName="sibTrans" presStyleLbl="sibTrans1D1" presStyleIdx="0" presStyleCnt="2"/>
      <dgm:spPr/>
    </dgm:pt>
    <dgm:pt modelId="{A7677122-9FA4-49E5-B813-11FA625129D6}" type="pres">
      <dgm:prSet presAssocID="{A4FC3246-322F-454E-967D-21884471735C}" presName="node" presStyleLbl="node1" presStyleIdx="1" presStyleCnt="2">
        <dgm:presLayoutVars>
          <dgm:bulletEnabled val="1"/>
        </dgm:presLayoutVars>
      </dgm:prSet>
      <dgm:spPr/>
    </dgm:pt>
    <dgm:pt modelId="{79743357-27D5-4985-9C7F-901B9769B16B}" type="pres">
      <dgm:prSet presAssocID="{A4FC3246-322F-454E-967D-21884471735C}" presName="spNode" presStyleCnt="0"/>
      <dgm:spPr/>
    </dgm:pt>
    <dgm:pt modelId="{259A67D4-8210-48FA-84C1-1DD76CD276C1}" type="pres">
      <dgm:prSet presAssocID="{4EA10622-772B-400C-9B0B-738B85D36520}" presName="sibTrans" presStyleLbl="sibTrans1D1" presStyleIdx="1" presStyleCnt="2"/>
      <dgm:spPr/>
    </dgm:pt>
  </dgm:ptLst>
  <dgm:cxnLst>
    <dgm:cxn modelId="{A4627D25-1168-4CEC-9943-41B1E5CFF3E5}" srcId="{5B5C2967-DFDA-44B3-BD6C-D37EE963B973}" destId="{233D74F1-5E52-4D2C-8DD6-947210A5292A}" srcOrd="0" destOrd="0" parTransId="{3136F3AD-FC60-4D8E-8480-38EBA0A3FDC2}" sibTransId="{2E8B3F32-90D1-4149-BC0A-9CC13C24A1D2}"/>
    <dgm:cxn modelId="{BCB2846A-8DAF-46B1-9BB4-26DB11091C27}" type="presOf" srcId="{A4FC3246-322F-454E-967D-21884471735C}" destId="{A7677122-9FA4-49E5-B813-11FA625129D6}" srcOrd="0" destOrd="0" presId="urn:microsoft.com/office/officeart/2005/8/layout/cycle6"/>
    <dgm:cxn modelId="{9FB8339A-7645-45CC-8D13-8B43D05C66B7}" type="presOf" srcId="{233D74F1-5E52-4D2C-8DD6-947210A5292A}" destId="{B8D010C9-BD64-4F28-9E49-C96E9DE4858C}" srcOrd="0" destOrd="0" presId="urn:microsoft.com/office/officeart/2005/8/layout/cycle6"/>
    <dgm:cxn modelId="{41417CAC-C312-4FCD-B216-9AA73697C6B0}" type="presOf" srcId="{5B5C2967-DFDA-44B3-BD6C-D37EE963B973}" destId="{EFA4E2EF-5EAA-4DEB-841E-184711F044FD}" srcOrd="0" destOrd="0" presId="urn:microsoft.com/office/officeart/2005/8/layout/cycle6"/>
    <dgm:cxn modelId="{29F249D4-5B51-41F2-A0B9-66E88649BDA9}" srcId="{5B5C2967-DFDA-44B3-BD6C-D37EE963B973}" destId="{A4FC3246-322F-454E-967D-21884471735C}" srcOrd="1" destOrd="0" parTransId="{F32FFA92-6537-48BF-9529-0571BDD0594D}" sibTransId="{4EA10622-772B-400C-9B0B-738B85D36520}"/>
    <dgm:cxn modelId="{FD252AF6-AA0C-4EA3-91C0-F7E91C88D2E7}" type="presOf" srcId="{4EA10622-772B-400C-9B0B-738B85D36520}" destId="{259A67D4-8210-48FA-84C1-1DD76CD276C1}" srcOrd="0" destOrd="0" presId="urn:microsoft.com/office/officeart/2005/8/layout/cycle6"/>
    <dgm:cxn modelId="{9ED3BDFD-0CF7-4CD3-869A-C1CF6767DD12}" type="presOf" srcId="{2E8B3F32-90D1-4149-BC0A-9CC13C24A1D2}" destId="{9284707F-CB32-461A-B2DF-5E492E422F24}" srcOrd="0" destOrd="0" presId="urn:microsoft.com/office/officeart/2005/8/layout/cycle6"/>
    <dgm:cxn modelId="{E328E7C3-AEDF-47BA-B879-3C4B6ADD6A5A}" type="presParOf" srcId="{EFA4E2EF-5EAA-4DEB-841E-184711F044FD}" destId="{B8D010C9-BD64-4F28-9E49-C96E9DE4858C}" srcOrd="0" destOrd="0" presId="urn:microsoft.com/office/officeart/2005/8/layout/cycle6"/>
    <dgm:cxn modelId="{ED59D73B-40BE-4949-B4EC-8B2FA102FC20}" type="presParOf" srcId="{EFA4E2EF-5EAA-4DEB-841E-184711F044FD}" destId="{66C7D495-A7D1-443B-8D79-BC8D178D6C87}" srcOrd="1" destOrd="0" presId="urn:microsoft.com/office/officeart/2005/8/layout/cycle6"/>
    <dgm:cxn modelId="{ACCC9E13-F4F3-4F9E-84F9-57475DC46649}" type="presParOf" srcId="{EFA4E2EF-5EAA-4DEB-841E-184711F044FD}" destId="{9284707F-CB32-461A-B2DF-5E492E422F24}" srcOrd="2" destOrd="0" presId="urn:microsoft.com/office/officeart/2005/8/layout/cycle6"/>
    <dgm:cxn modelId="{6835FB23-6DEB-4E68-8F63-B84E42DF041D}" type="presParOf" srcId="{EFA4E2EF-5EAA-4DEB-841E-184711F044FD}" destId="{A7677122-9FA4-49E5-B813-11FA625129D6}" srcOrd="3" destOrd="0" presId="urn:microsoft.com/office/officeart/2005/8/layout/cycle6"/>
    <dgm:cxn modelId="{BD04577B-4980-4882-B7D5-AC22480CF638}" type="presParOf" srcId="{EFA4E2EF-5EAA-4DEB-841E-184711F044FD}" destId="{79743357-27D5-4985-9C7F-901B9769B16B}" srcOrd="4" destOrd="0" presId="urn:microsoft.com/office/officeart/2005/8/layout/cycle6"/>
    <dgm:cxn modelId="{FD3D86C7-B309-432C-A350-A5B172087310}" type="presParOf" srcId="{EFA4E2EF-5EAA-4DEB-841E-184711F044FD}" destId="{259A67D4-8210-48FA-84C1-1DD76CD276C1}" srcOrd="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B33E901-2E8E-4B17-BBC7-A313A96BB73B}"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B56FC023-6634-4DF0-938E-58DA30502CB3}">
      <dgm:prSet/>
      <dgm:spPr/>
      <dgm:t>
        <a:bodyPr/>
        <a:lstStyle/>
        <a:p>
          <a:r>
            <a:rPr lang="el-GR" b="1"/>
            <a:t>ΝΟΣΟΣ: </a:t>
          </a:r>
          <a:r>
            <a:rPr lang="el-GR"/>
            <a:t>είναι κάτι που οι ειδικοί (οι ιατροί, συνήθως) διαγιγνώσκουν και θεραπεύουν, όπως, π.χ., η γρίπη, ο καρκίνος, ένα καρδιακό πρόβλημα. Η νόσος αναφέρεται σε παθολογικές αλλαγές στο σώμα. </a:t>
          </a:r>
          <a:endParaRPr lang="en-US"/>
        </a:p>
      </dgm:t>
    </dgm:pt>
    <dgm:pt modelId="{B780A4C4-75CB-4522-AAC3-C396BD232EEA}" type="parTrans" cxnId="{171D0DB4-3EEE-4C26-981C-0374CE3AAF17}">
      <dgm:prSet/>
      <dgm:spPr/>
      <dgm:t>
        <a:bodyPr/>
        <a:lstStyle/>
        <a:p>
          <a:endParaRPr lang="en-US"/>
        </a:p>
      </dgm:t>
    </dgm:pt>
    <dgm:pt modelId="{8F80691E-90FE-4747-B8AC-39DA2A76D104}" type="sibTrans" cxnId="{171D0DB4-3EEE-4C26-981C-0374CE3AAF17}">
      <dgm:prSet/>
      <dgm:spPr/>
      <dgm:t>
        <a:bodyPr/>
        <a:lstStyle/>
        <a:p>
          <a:endParaRPr lang="en-US"/>
        </a:p>
      </dgm:t>
    </dgm:pt>
    <dgm:pt modelId="{B116FD0A-4C27-4E1B-8B54-971ADD2D15F3}">
      <dgm:prSet/>
      <dgm:spPr/>
      <dgm:t>
        <a:bodyPr/>
        <a:lstStyle/>
        <a:p>
          <a:r>
            <a:rPr lang="el-GR" b="1"/>
            <a:t>ΑΡΡΩΣΤΙΑ</a:t>
          </a:r>
          <a:r>
            <a:rPr lang="el-GR"/>
            <a:t>: αφορά την εμπειρία της νόσου και περιλαμβάνει τα αισθήματα που σχετίζονται με τις αλλαγές στο σώμα και τις συνέπειές τους. </a:t>
          </a:r>
          <a:endParaRPr lang="en-US"/>
        </a:p>
      </dgm:t>
    </dgm:pt>
    <dgm:pt modelId="{B1719B43-F0CF-4162-919F-CFA2CF93BEE5}" type="parTrans" cxnId="{C2DB090A-6C6F-4515-B27F-986A3C2302CF}">
      <dgm:prSet/>
      <dgm:spPr/>
      <dgm:t>
        <a:bodyPr/>
        <a:lstStyle/>
        <a:p>
          <a:endParaRPr lang="en-US"/>
        </a:p>
      </dgm:t>
    </dgm:pt>
    <dgm:pt modelId="{09D3FF05-48E4-47FD-B921-AD09383F2FDD}" type="sibTrans" cxnId="{C2DB090A-6C6F-4515-B27F-986A3C2302CF}">
      <dgm:prSet/>
      <dgm:spPr/>
      <dgm:t>
        <a:bodyPr/>
        <a:lstStyle/>
        <a:p>
          <a:endParaRPr lang="en-US"/>
        </a:p>
      </dgm:t>
    </dgm:pt>
    <dgm:pt modelId="{901F1E10-9286-4A89-ADC2-82021A2B0032}">
      <dgm:prSet/>
      <dgm:spPr/>
      <dgm:t>
        <a:bodyPr/>
        <a:lstStyle/>
        <a:p>
          <a:r>
            <a:rPr lang="el-GR" b="1"/>
            <a:t>ΑΣΘΕΝΕΙΑ</a:t>
          </a:r>
          <a:r>
            <a:rPr lang="el-GR"/>
            <a:t>: μπορεί να οριστεί ως μια ‘κοινωνική’ κατάσταση που αφορά εκείνους που οι άλλοι κρίνουν ως αρρώστους. Αναφέρεται, δηλαδή, σε μια ειδική θέση ή σε ένα ρόλο που το άτομο φέρει.</a:t>
          </a:r>
          <a:endParaRPr lang="en-US"/>
        </a:p>
      </dgm:t>
    </dgm:pt>
    <dgm:pt modelId="{07C27047-600D-4831-8EC6-E0AF896C811A}" type="parTrans" cxnId="{2C354856-5A65-45A5-81A3-21C474CDEAFB}">
      <dgm:prSet/>
      <dgm:spPr/>
      <dgm:t>
        <a:bodyPr/>
        <a:lstStyle/>
        <a:p>
          <a:endParaRPr lang="en-US"/>
        </a:p>
      </dgm:t>
    </dgm:pt>
    <dgm:pt modelId="{289AC7B3-D0B2-462C-9030-67483FAE8B9B}" type="sibTrans" cxnId="{2C354856-5A65-45A5-81A3-21C474CDEAFB}">
      <dgm:prSet/>
      <dgm:spPr/>
      <dgm:t>
        <a:bodyPr/>
        <a:lstStyle/>
        <a:p>
          <a:endParaRPr lang="en-US"/>
        </a:p>
      </dgm:t>
    </dgm:pt>
    <dgm:pt modelId="{62DFE41D-B786-421C-88D6-C3006FC035FA}" type="pres">
      <dgm:prSet presAssocID="{5B33E901-2E8E-4B17-BBC7-A313A96BB73B}" presName="Name0" presStyleCnt="0">
        <dgm:presLayoutVars>
          <dgm:dir/>
          <dgm:animLvl val="lvl"/>
          <dgm:resizeHandles val="exact"/>
        </dgm:presLayoutVars>
      </dgm:prSet>
      <dgm:spPr/>
    </dgm:pt>
    <dgm:pt modelId="{D33A9CB0-AAF0-449D-8F73-A04335F492A9}" type="pres">
      <dgm:prSet presAssocID="{901F1E10-9286-4A89-ADC2-82021A2B0032}" presName="boxAndChildren" presStyleCnt="0"/>
      <dgm:spPr/>
    </dgm:pt>
    <dgm:pt modelId="{7C0080FF-EDC6-471E-AB00-5487BE17702A}" type="pres">
      <dgm:prSet presAssocID="{901F1E10-9286-4A89-ADC2-82021A2B0032}" presName="parentTextBox" presStyleLbl="node1" presStyleIdx="0" presStyleCnt="3"/>
      <dgm:spPr/>
    </dgm:pt>
    <dgm:pt modelId="{32C80707-FE30-4D1F-B003-F19AA1A54583}" type="pres">
      <dgm:prSet presAssocID="{09D3FF05-48E4-47FD-B921-AD09383F2FDD}" presName="sp" presStyleCnt="0"/>
      <dgm:spPr/>
    </dgm:pt>
    <dgm:pt modelId="{33E7451E-589A-4B4D-955E-A259F14FAFC3}" type="pres">
      <dgm:prSet presAssocID="{B116FD0A-4C27-4E1B-8B54-971ADD2D15F3}" presName="arrowAndChildren" presStyleCnt="0"/>
      <dgm:spPr/>
    </dgm:pt>
    <dgm:pt modelId="{5FC43F24-A2F7-4AD0-B6FB-FD00E58D95F2}" type="pres">
      <dgm:prSet presAssocID="{B116FD0A-4C27-4E1B-8B54-971ADD2D15F3}" presName="parentTextArrow" presStyleLbl="node1" presStyleIdx="1" presStyleCnt="3"/>
      <dgm:spPr/>
    </dgm:pt>
    <dgm:pt modelId="{61FB636A-DF90-4312-BA8B-A33B84EE69F3}" type="pres">
      <dgm:prSet presAssocID="{8F80691E-90FE-4747-B8AC-39DA2A76D104}" presName="sp" presStyleCnt="0"/>
      <dgm:spPr/>
    </dgm:pt>
    <dgm:pt modelId="{720BEACB-42D4-4721-A305-B445CB3549CF}" type="pres">
      <dgm:prSet presAssocID="{B56FC023-6634-4DF0-938E-58DA30502CB3}" presName="arrowAndChildren" presStyleCnt="0"/>
      <dgm:spPr/>
    </dgm:pt>
    <dgm:pt modelId="{8999768B-ED1D-4370-A0B9-6F94F9AFA865}" type="pres">
      <dgm:prSet presAssocID="{B56FC023-6634-4DF0-938E-58DA30502CB3}" presName="parentTextArrow" presStyleLbl="node1" presStyleIdx="2" presStyleCnt="3"/>
      <dgm:spPr/>
    </dgm:pt>
  </dgm:ptLst>
  <dgm:cxnLst>
    <dgm:cxn modelId="{C2DB090A-6C6F-4515-B27F-986A3C2302CF}" srcId="{5B33E901-2E8E-4B17-BBC7-A313A96BB73B}" destId="{B116FD0A-4C27-4E1B-8B54-971ADD2D15F3}" srcOrd="1" destOrd="0" parTransId="{B1719B43-F0CF-4162-919F-CFA2CF93BEE5}" sibTransId="{09D3FF05-48E4-47FD-B921-AD09383F2FDD}"/>
    <dgm:cxn modelId="{3D998C14-14C5-4C9F-A588-74AA4149E4A7}" type="presOf" srcId="{B56FC023-6634-4DF0-938E-58DA30502CB3}" destId="{8999768B-ED1D-4370-A0B9-6F94F9AFA865}" srcOrd="0" destOrd="0" presId="urn:microsoft.com/office/officeart/2005/8/layout/process4"/>
    <dgm:cxn modelId="{DF796253-9272-4810-95FC-70B04022D6AB}" type="presOf" srcId="{5B33E901-2E8E-4B17-BBC7-A313A96BB73B}" destId="{62DFE41D-B786-421C-88D6-C3006FC035FA}" srcOrd="0" destOrd="0" presId="urn:microsoft.com/office/officeart/2005/8/layout/process4"/>
    <dgm:cxn modelId="{E836E874-0F6D-4E3A-BE4F-CC45BDFC14D3}" type="presOf" srcId="{B116FD0A-4C27-4E1B-8B54-971ADD2D15F3}" destId="{5FC43F24-A2F7-4AD0-B6FB-FD00E58D95F2}" srcOrd="0" destOrd="0" presId="urn:microsoft.com/office/officeart/2005/8/layout/process4"/>
    <dgm:cxn modelId="{2C354856-5A65-45A5-81A3-21C474CDEAFB}" srcId="{5B33E901-2E8E-4B17-BBC7-A313A96BB73B}" destId="{901F1E10-9286-4A89-ADC2-82021A2B0032}" srcOrd="2" destOrd="0" parTransId="{07C27047-600D-4831-8EC6-E0AF896C811A}" sibTransId="{289AC7B3-D0B2-462C-9030-67483FAE8B9B}"/>
    <dgm:cxn modelId="{171D0DB4-3EEE-4C26-981C-0374CE3AAF17}" srcId="{5B33E901-2E8E-4B17-BBC7-A313A96BB73B}" destId="{B56FC023-6634-4DF0-938E-58DA30502CB3}" srcOrd="0" destOrd="0" parTransId="{B780A4C4-75CB-4522-AAC3-C396BD232EEA}" sibTransId="{8F80691E-90FE-4747-B8AC-39DA2A76D104}"/>
    <dgm:cxn modelId="{8C1948C2-4A0A-49FE-9545-B05D0499D01F}" type="presOf" srcId="{901F1E10-9286-4A89-ADC2-82021A2B0032}" destId="{7C0080FF-EDC6-471E-AB00-5487BE17702A}" srcOrd="0" destOrd="0" presId="urn:microsoft.com/office/officeart/2005/8/layout/process4"/>
    <dgm:cxn modelId="{764859D8-3503-41CC-85FB-5BECB26A012C}" type="presParOf" srcId="{62DFE41D-B786-421C-88D6-C3006FC035FA}" destId="{D33A9CB0-AAF0-449D-8F73-A04335F492A9}" srcOrd="0" destOrd="0" presId="urn:microsoft.com/office/officeart/2005/8/layout/process4"/>
    <dgm:cxn modelId="{34179A57-1301-453E-9749-6BFD06C6DF5E}" type="presParOf" srcId="{D33A9CB0-AAF0-449D-8F73-A04335F492A9}" destId="{7C0080FF-EDC6-471E-AB00-5487BE17702A}" srcOrd="0" destOrd="0" presId="urn:microsoft.com/office/officeart/2005/8/layout/process4"/>
    <dgm:cxn modelId="{050C452B-2756-468F-8A59-9F98AEC78123}" type="presParOf" srcId="{62DFE41D-B786-421C-88D6-C3006FC035FA}" destId="{32C80707-FE30-4D1F-B003-F19AA1A54583}" srcOrd="1" destOrd="0" presId="urn:microsoft.com/office/officeart/2005/8/layout/process4"/>
    <dgm:cxn modelId="{F0F4BF3A-8B50-44B0-9A3E-DC8066C15490}" type="presParOf" srcId="{62DFE41D-B786-421C-88D6-C3006FC035FA}" destId="{33E7451E-589A-4B4D-955E-A259F14FAFC3}" srcOrd="2" destOrd="0" presId="urn:microsoft.com/office/officeart/2005/8/layout/process4"/>
    <dgm:cxn modelId="{2190460B-1B57-4084-BFC8-F0E3DCFCA44D}" type="presParOf" srcId="{33E7451E-589A-4B4D-955E-A259F14FAFC3}" destId="{5FC43F24-A2F7-4AD0-B6FB-FD00E58D95F2}" srcOrd="0" destOrd="0" presId="urn:microsoft.com/office/officeart/2005/8/layout/process4"/>
    <dgm:cxn modelId="{0D74926B-BDA8-4A07-9775-419EEA14F29A}" type="presParOf" srcId="{62DFE41D-B786-421C-88D6-C3006FC035FA}" destId="{61FB636A-DF90-4312-BA8B-A33B84EE69F3}" srcOrd="3" destOrd="0" presId="urn:microsoft.com/office/officeart/2005/8/layout/process4"/>
    <dgm:cxn modelId="{A08F740A-F989-43A2-B90D-8C336595AF37}" type="presParOf" srcId="{62DFE41D-B786-421C-88D6-C3006FC035FA}" destId="{720BEACB-42D4-4721-A305-B445CB3549CF}" srcOrd="4" destOrd="0" presId="urn:microsoft.com/office/officeart/2005/8/layout/process4"/>
    <dgm:cxn modelId="{CCF0313D-F0D0-4E0B-926A-D477F1CBD0EE}" type="presParOf" srcId="{720BEACB-42D4-4721-A305-B445CB3549CF}" destId="{8999768B-ED1D-4370-A0B9-6F94F9AFA86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04225C-FBBE-4A83-A6C5-1ED888EC98F6}">
      <dsp:nvSpPr>
        <dsp:cNvPr id="0" name=""/>
        <dsp:cNvSpPr/>
      </dsp:nvSpPr>
      <dsp:spPr>
        <a:xfrm>
          <a:off x="0" y="667916"/>
          <a:ext cx="4429746" cy="794503"/>
        </a:xfrm>
        <a:prstGeom prst="roundRect">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b="1" kern="1200"/>
            <a:t>Στόχος</a:t>
          </a:r>
          <a:r>
            <a:rPr lang="el-GR" sz="2000" kern="1200"/>
            <a:t>:</a:t>
          </a:r>
          <a:endParaRPr lang="en-US" sz="2000" kern="1200"/>
        </a:p>
      </dsp:txBody>
      <dsp:txXfrm>
        <a:off x="38784" y="706700"/>
        <a:ext cx="4352178" cy="716935"/>
      </dsp:txXfrm>
    </dsp:sp>
    <dsp:sp modelId="{32F40A26-9678-4022-B014-67A0F666BF9B}">
      <dsp:nvSpPr>
        <dsp:cNvPr id="0" name=""/>
        <dsp:cNvSpPr/>
      </dsp:nvSpPr>
      <dsp:spPr>
        <a:xfrm>
          <a:off x="0" y="1520019"/>
          <a:ext cx="4429746" cy="794503"/>
        </a:xfrm>
        <a:prstGeom prst="roundRect">
          <a:avLst/>
        </a:prstGeom>
        <a:solidFill>
          <a:schemeClr val="accent2">
            <a:hueOff val="653221"/>
            <a:satOff val="4575"/>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(α) η προαγωγή και διατήρηση της υγείας</a:t>
          </a:r>
          <a:endParaRPr lang="en-US" sz="2000" kern="1200"/>
        </a:p>
      </dsp:txBody>
      <dsp:txXfrm>
        <a:off x="38784" y="1558803"/>
        <a:ext cx="4352178" cy="716935"/>
      </dsp:txXfrm>
    </dsp:sp>
    <dsp:sp modelId="{3C653D89-A3C0-4552-94A9-0F95D1AB10D5}">
      <dsp:nvSpPr>
        <dsp:cNvPr id="0" name=""/>
        <dsp:cNvSpPr/>
      </dsp:nvSpPr>
      <dsp:spPr>
        <a:xfrm>
          <a:off x="0" y="2372122"/>
          <a:ext cx="4429746" cy="794503"/>
        </a:xfrm>
        <a:prstGeom prst="roundRect">
          <a:avLst/>
        </a:prstGeom>
        <a:solidFill>
          <a:schemeClr val="accent2">
            <a:hueOff val="1306442"/>
            <a:satOff val="9151"/>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(β) η πρόληψη και η αντιμετώπιση της ασθένειας και της αναπηρίας </a:t>
          </a:r>
          <a:endParaRPr lang="en-US" sz="2000" kern="1200"/>
        </a:p>
      </dsp:txBody>
      <dsp:txXfrm>
        <a:off x="38784" y="2410906"/>
        <a:ext cx="4352178" cy="716935"/>
      </dsp:txXfrm>
    </dsp:sp>
    <dsp:sp modelId="{D61D3C44-DD34-4501-B220-20638FADB52B}">
      <dsp:nvSpPr>
        <dsp:cNvPr id="0" name=""/>
        <dsp:cNvSpPr/>
      </dsp:nvSpPr>
      <dsp:spPr>
        <a:xfrm>
          <a:off x="0" y="3224225"/>
          <a:ext cx="4429746" cy="794503"/>
        </a:xfrm>
        <a:prstGeom prst="roundRect">
          <a:avLst/>
        </a:prstGeom>
        <a:solidFill>
          <a:schemeClr val="accent2">
            <a:hueOff val="1959662"/>
            <a:satOff val="13726"/>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(γ) η βελτίωση του συστήματος υγείας.</a:t>
          </a:r>
          <a:endParaRPr lang="en-US" sz="2000" kern="1200"/>
        </a:p>
      </dsp:txBody>
      <dsp:txXfrm>
        <a:off x="38784" y="3263009"/>
        <a:ext cx="4352178" cy="7169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A3B214-2C32-4F2E-9F43-50159B0EF804}">
      <dsp:nvSpPr>
        <dsp:cNvPr id="0" name=""/>
        <dsp:cNvSpPr/>
      </dsp:nvSpPr>
      <dsp:spPr>
        <a:xfrm>
          <a:off x="0" y="2394"/>
          <a:ext cx="4296258" cy="0"/>
        </a:xfrm>
        <a:prstGeom prst="line">
          <a:avLst/>
        </a:prstGeom>
        <a:blipFill rotWithShape="1">
          <a:blip xmlns:r="http://schemas.openxmlformats.org/officeDocument/2006/relationships" r:embed="rId1">
            <a:duotone>
              <a:schemeClr val="accent2">
                <a:hueOff val="0"/>
                <a:satOff val="0"/>
                <a:lumOff val="0"/>
                <a:alphaOff val="0"/>
                <a:tint val="98000"/>
                <a:lumMod val="102000"/>
              </a:schemeClr>
              <a:schemeClr val="accent2">
                <a:hueOff val="0"/>
                <a:satOff val="0"/>
                <a:lumOff val="0"/>
                <a:alphaOff val="0"/>
                <a:shade val="98000"/>
                <a:lumMod val="98000"/>
              </a:schemeClr>
            </a:duotone>
          </a:blip>
          <a:tile tx="0" ty="0" sx="100000" sy="100000" flip="none" algn="tl"/>
        </a:blipFill>
        <a:ln w="9525" cap="rnd"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220121D1-7458-41DF-BBD1-9FA3DF3580FB}">
      <dsp:nvSpPr>
        <dsp:cNvPr id="0" name=""/>
        <dsp:cNvSpPr/>
      </dsp:nvSpPr>
      <dsp:spPr>
        <a:xfrm>
          <a:off x="0" y="2394"/>
          <a:ext cx="4296258" cy="816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l-GR" sz="1600" b="1" kern="1200"/>
            <a:t>Δέκα σηµαντικότεροι παράγοντες κινδύνου για την παγκόσµια υγεία (κατά Π.Ο.Υ.) :</a:t>
          </a:r>
          <a:endParaRPr lang="en-US" sz="1600" kern="1200"/>
        </a:p>
      </dsp:txBody>
      <dsp:txXfrm>
        <a:off x="0" y="2394"/>
        <a:ext cx="4296258" cy="816366"/>
      </dsp:txXfrm>
    </dsp:sp>
    <dsp:sp modelId="{6F0458D3-CB06-473D-8DB3-80F9496DBFBF}">
      <dsp:nvSpPr>
        <dsp:cNvPr id="0" name=""/>
        <dsp:cNvSpPr/>
      </dsp:nvSpPr>
      <dsp:spPr>
        <a:xfrm>
          <a:off x="0" y="818761"/>
          <a:ext cx="4296258" cy="0"/>
        </a:xfrm>
        <a:prstGeom prst="line">
          <a:avLst/>
        </a:prstGeom>
        <a:blipFill rotWithShape="1">
          <a:blip xmlns:r="http://schemas.openxmlformats.org/officeDocument/2006/relationships" r:embed="rId1">
            <a:duotone>
              <a:schemeClr val="accent2">
                <a:hueOff val="391933"/>
                <a:satOff val="2745"/>
                <a:lumOff val="0"/>
                <a:alphaOff val="0"/>
                <a:tint val="98000"/>
                <a:lumMod val="102000"/>
              </a:schemeClr>
              <a:schemeClr val="accent2">
                <a:hueOff val="391933"/>
                <a:satOff val="2745"/>
                <a:lumOff val="0"/>
                <a:alphaOff val="0"/>
                <a:shade val="98000"/>
                <a:lumMod val="98000"/>
              </a:schemeClr>
            </a:duotone>
          </a:blip>
          <a:tile tx="0" ty="0" sx="100000" sy="100000" flip="none" algn="tl"/>
        </a:blipFill>
        <a:ln w="9525" cap="rnd" cmpd="sng" algn="ctr">
          <a:solidFill>
            <a:schemeClr val="accent2">
              <a:hueOff val="391933"/>
              <a:satOff val="2745"/>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B858BF3-14E1-4DE5-849D-3CEF2831C4B0}">
      <dsp:nvSpPr>
        <dsp:cNvPr id="0" name=""/>
        <dsp:cNvSpPr/>
      </dsp:nvSpPr>
      <dsp:spPr>
        <a:xfrm>
          <a:off x="0" y="818761"/>
          <a:ext cx="4296258" cy="816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l-GR" sz="1600" kern="1200"/>
            <a:t>απίσχνανση (αποστέωση/αδυνάτισμα)</a:t>
          </a:r>
          <a:endParaRPr lang="en-US" sz="1600" kern="1200"/>
        </a:p>
      </dsp:txBody>
      <dsp:txXfrm>
        <a:off x="0" y="818761"/>
        <a:ext cx="4296258" cy="816366"/>
      </dsp:txXfrm>
    </dsp:sp>
    <dsp:sp modelId="{ADF87D15-E1C7-4275-8632-5FAC259E3EA4}">
      <dsp:nvSpPr>
        <dsp:cNvPr id="0" name=""/>
        <dsp:cNvSpPr/>
      </dsp:nvSpPr>
      <dsp:spPr>
        <a:xfrm>
          <a:off x="0" y="1635128"/>
          <a:ext cx="4296258" cy="0"/>
        </a:xfrm>
        <a:prstGeom prst="line">
          <a:avLst/>
        </a:prstGeom>
        <a:blipFill rotWithShape="1">
          <a:blip xmlns:r="http://schemas.openxmlformats.org/officeDocument/2006/relationships" r:embed="rId1">
            <a:duotone>
              <a:schemeClr val="accent2">
                <a:hueOff val="783865"/>
                <a:satOff val="5490"/>
                <a:lumOff val="0"/>
                <a:alphaOff val="0"/>
                <a:tint val="98000"/>
                <a:lumMod val="102000"/>
              </a:schemeClr>
              <a:schemeClr val="accent2">
                <a:hueOff val="783865"/>
                <a:satOff val="5490"/>
                <a:lumOff val="0"/>
                <a:alphaOff val="0"/>
                <a:shade val="98000"/>
                <a:lumMod val="98000"/>
              </a:schemeClr>
            </a:duotone>
          </a:blip>
          <a:tile tx="0" ty="0" sx="100000" sy="100000" flip="none" algn="tl"/>
        </a:blipFill>
        <a:ln w="9525" cap="rnd" cmpd="sng" algn="ctr">
          <a:solidFill>
            <a:schemeClr val="accent2">
              <a:hueOff val="783865"/>
              <a:satOff val="549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2DB054D-C687-4AF7-B389-B36DDB76488B}">
      <dsp:nvSpPr>
        <dsp:cNvPr id="0" name=""/>
        <dsp:cNvSpPr/>
      </dsp:nvSpPr>
      <dsp:spPr>
        <a:xfrm>
          <a:off x="0" y="1635128"/>
          <a:ext cx="4296258" cy="816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l-GR" sz="1600" kern="1200"/>
            <a:t>µη ασφαλείς σεξουαλικές πρακτικές</a:t>
          </a:r>
          <a:endParaRPr lang="en-US" sz="1600" kern="1200"/>
        </a:p>
      </dsp:txBody>
      <dsp:txXfrm>
        <a:off x="0" y="1635128"/>
        <a:ext cx="4296258" cy="816366"/>
      </dsp:txXfrm>
    </dsp:sp>
    <dsp:sp modelId="{463D57DE-5C8A-45AB-B446-F58C4B51F967}">
      <dsp:nvSpPr>
        <dsp:cNvPr id="0" name=""/>
        <dsp:cNvSpPr/>
      </dsp:nvSpPr>
      <dsp:spPr>
        <a:xfrm>
          <a:off x="0" y="2451495"/>
          <a:ext cx="4296258" cy="0"/>
        </a:xfrm>
        <a:prstGeom prst="line">
          <a:avLst/>
        </a:prstGeom>
        <a:blipFill rotWithShape="1">
          <a:blip xmlns:r="http://schemas.openxmlformats.org/officeDocument/2006/relationships" r:embed="rId1">
            <a:duotone>
              <a:schemeClr val="accent2">
                <a:hueOff val="1175798"/>
                <a:satOff val="8236"/>
                <a:lumOff val="0"/>
                <a:alphaOff val="0"/>
                <a:tint val="98000"/>
                <a:lumMod val="102000"/>
              </a:schemeClr>
              <a:schemeClr val="accent2">
                <a:hueOff val="1175798"/>
                <a:satOff val="8236"/>
                <a:lumOff val="0"/>
                <a:alphaOff val="0"/>
                <a:shade val="98000"/>
                <a:lumMod val="98000"/>
              </a:schemeClr>
            </a:duotone>
          </a:blip>
          <a:tile tx="0" ty="0" sx="100000" sy="100000" flip="none" algn="tl"/>
        </a:blipFill>
        <a:ln w="9525" cap="rnd" cmpd="sng" algn="ctr">
          <a:solidFill>
            <a:schemeClr val="accent2">
              <a:hueOff val="1175798"/>
              <a:satOff val="8236"/>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C5AC9E89-E800-4E9F-9C47-E6A15D7B933A}">
      <dsp:nvSpPr>
        <dsp:cNvPr id="0" name=""/>
        <dsp:cNvSpPr/>
      </dsp:nvSpPr>
      <dsp:spPr>
        <a:xfrm>
          <a:off x="0" y="2451495"/>
          <a:ext cx="4296258" cy="816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l-GR" sz="1600" kern="1200"/>
            <a:t>υψηλή αρτηριακή πίεση</a:t>
          </a:r>
          <a:endParaRPr lang="en-US" sz="1600" kern="1200"/>
        </a:p>
      </dsp:txBody>
      <dsp:txXfrm>
        <a:off x="0" y="2451495"/>
        <a:ext cx="4296258" cy="816366"/>
      </dsp:txXfrm>
    </dsp:sp>
    <dsp:sp modelId="{6DA50C80-D217-4813-95C4-5BEBB4368425}">
      <dsp:nvSpPr>
        <dsp:cNvPr id="0" name=""/>
        <dsp:cNvSpPr/>
      </dsp:nvSpPr>
      <dsp:spPr>
        <a:xfrm>
          <a:off x="0" y="3267861"/>
          <a:ext cx="4296258" cy="0"/>
        </a:xfrm>
        <a:prstGeom prst="line">
          <a:avLst/>
        </a:prstGeom>
        <a:blipFill rotWithShape="1">
          <a:blip xmlns:r="http://schemas.openxmlformats.org/officeDocument/2006/relationships" r:embed="rId1">
            <a:duotone>
              <a:schemeClr val="accent2">
                <a:hueOff val="1567730"/>
                <a:satOff val="10981"/>
                <a:lumOff val="0"/>
                <a:alphaOff val="0"/>
                <a:tint val="98000"/>
                <a:lumMod val="102000"/>
              </a:schemeClr>
              <a:schemeClr val="accent2">
                <a:hueOff val="1567730"/>
                <a:satOff val="10981"/>
                <a:lumOff val="0"/>
                <a:alphaOff val="0"/>
                <a:shade val="98000"/>
                <a:lumMod val="98000"/>
              </a:schemeClr>
            </a:duotone>
          </a:blip>
          <a:tile tx="0" ty="0" sx="100000" sy="100000" flip="none" algn="tl"/>
        </a:blipFill>
        <a:ln w="9525" cap="rnd" cmpd="sng" algn="ctr">
          <a:solidFill>
            <a:schemeClr val="accent2">
              <a:hueOff val="1567730"/>
              <a:satOff val="10981"/>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5E3A6989-8666-4348-BC33-0DD1C5DD21E2}">
      <dsp:nvSpPr>
        <dsp:cNvPr id="0" name=""/>
        <dsp:cNvSpPr/>
      </dsp:nvSpPr>
      <dsp:spPr>
        <a:xfrm>
          <a:off x="0" y="3267861"/>
          <a:ext cx="4296258" cy="816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l-GR" sz="1600" kern="1200"/>
            <a:t>κάπνισµα </a:t>
          </a:r>
          <a:endParaRPr lang="en-US" sz="1600" kern="1200"/>
        </a:p>
      </dsp:txBody>
      <dsp:txXfrm>
        <a:off x="0" y="3267861"/>
        <a:ext cx="4296258" cy="816366"/>
      </dsp:txXfrm>
    </dsp:sp>
    <dsp:sp modelId="{56E04ADE-DFF8-4751-9076-5D60F2D00431}">
      <dsp:nvSpPr>
        <dsp:cNvPr id="0" name=""/>
        <dsp:cNvSpPr/>
      </dsp:nvSpPr>
      <dsp:spPr>
        <a:xfrm>
          <a:off x="0" y="4084228"/>
          <a:ext cx="4296258" cy="0"/>
        </a:xfrm>
        <a:prstGeom prst="line">
          <a:avLst/>
        </a:prstGeom>
        <a:blipFill rotWithShape="1">
          <a:blip xmlns:r="http://schemas.openxmlformats.org/officeDocument/2006/relationships" r:embed="rId1">
            <a:duotone>
              <a:schemeClr val="accent2">
                <a:hueOff val="1959662"/>
                <a:satOff val="13726"/>
                <a:lumOff val="0"/>
                <a:alphaOff val="0"/>
                <a:tint val="98000"/>
                <a:lumMod val="102000"/>
              </a:schemeClr>
              <a:schemeClr val="accent2">
                <a:hueOff val="1959662"/>
                <a:satOff val="13726"/>
                <a:lumOff val="0"/>
                <a:alphaOff val="0"/>
                <a:shade val="98000"/>
                <a:lumMod val="98000"/>
              </a:schemeClr>
            </a:duotone>
          </a:blip>
          <a:tile tx="0" ty="0" sx="100000" sy="100000" flip="none" algn="tl"/>
        </a:blipFill>
        <a:ln w="9525" cap="rnd" cmpd="sng" algn="ctr">
          <a:solidFill>
            <a:schemeClr val="accent2">
              <a:hueOff val="1959662"/>
              <a:satOff val="13726"/>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01A0257-7174-4490-8CAD-51995F625344}">
      <dsp:nvSpPr>
        <dsp:cNvPr id="0" name=""/>
        <dsp:cNvSpPr/>
      </dsp:nvSpPr>
      <dsp:spPr>
        <a:xfrm>
          <a:off x="0" y="4084228"/>
          <a:ext cx="4296258" cy="816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l-GR" sz="1600" kern="1200"/>
            <a:t>κατανάλωση αλκοόλ</a:t>
          </a:r>
          <a:endParaRPr lang="en-US" sz="1600" kern="1200"/>
        </a:p>
      </dsp:txBody>
      <dsp:txXfrm>
        <a:off x="0" y="4084228"/>
        <a:ext cx="4296258" cy="8163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46536F-24E1-4D70-93CE-3072ACEC81A5}">
      <dsp:nvSpPr>
        <dsp:cNvPr id="0" name=""/>
        <dsp:cNvSpPr/>
      </dsp:nvSpPr>
      <dsp:spPr>
        <a:xfrm>
          <a:off x="0" y="598"/>
          <a:ext cx="4296258" cy="0"/>
        </a:xfrm>
        <a:prstGeom prst="line">
          <a:avLst/>
        </a:prstGeom>
        <a:blipFill rotWithShape="1">
          <a:blip xmlns:r="http://schemas.openxmlformats.org/officeDocument/2006/relationships" r:embed="rId1">
            <a:duotone>
              <a:schemeClr val="accent2">
                <a:hueOff val="0"/>
                <a:satOff val="0"/>
                <a:lumOff val="0"/>
                <a:alphaOff val="0"/>
                <a:tint val="98000"/>
                <a:lumMod val="102000"/>
              </a:schemeClr>
              <a:schemeClr val="accent2">
                <a:hueOff val="0"/>
                <a:satOff val="0"/>
                <a:lumOff val="0"/>
                <a:alphaOff val="0"/>
                <a:shade val="98000"/>
                <a:lumMod val="98000"/>
              </a:schemeClr>
            </a:duotone>
          </a:blip>
          <a:tile tx="0" ty="0" sx="100000" sy="100000" flip="none" algn="tl"/>
        </a:blipFill>
        <a:ln w="9525" cap="rnd"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B78805A4-0828-48E9-8619-39491735787D}">
      <dsp:nvSpPr>
        <dsp:cNvPr id="0" name=""/>
        <dsp:cNvSpPr/>
      </dsp:nvSpPr>
      <dsp:spPr>
        <a:xfrm>
          <a:off x="0" y="598"/>
          <a:ext cx="4296258" cy="9803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µη ασφαλές πόσιµο νερό, αποχέτευση, συνθήκες υγιεινής</a:t>
          </a:r>
          <a:endParaRPr lang="en-US" sz="2100" kern="1200"/>
        </a:p>
      </dsp:txBody>
      <dsp:txXfrm>
        <a:off x="0" y="598"/>
        <a:ext cx="4296258" cy="980358"/>
      </dsp:txXfrm>
    </dsp:sp>
    <dsp:sp modelId="{0C090C5F-B6D5-42AF-9CDB-B55D04712926}">
      <dsp:nvSpPr>
        <dsp:cNvPr id="0" name=""/>
        <dsp:cNvSpPr/>
      </dsp:nvSpPr>
      <dsp:spPr>
        <a:xfrm>
          <a:off x="0" y="980957"/>
          <a:ext cx="4296258" cy="0"/>
        </a:xfrm>
        <a:prstGeom prst="line">
          <a:avLst/>
        </a:prstGeom>
        <a:blipFill rotWithShape="1">
          <a:blip xmlns:r="http://schemas.openxmlformats.org/officeDocument/2006/relationships" r:embed="rId1">
            <a:duotone>
              <a:schemeClr val="accent2">
                <a:hueOff val="489916"/>
                <a:satOff val="3432"/>
                <a:lumOff val="0"/>
                <a:alphaOff val="0"/>
                <a:tint val="98000"/>
                <a:lumMod val="102000"/>
              </a:schemeClr>
              <a:schemeClr val="accent2">
                <a:hueOff val="489916"/>
                <a:satOff val="3432"/>
                <a:lumOff val="0"/>
                <a:alphaOff val="0"/>
                <a:shade val="98000"/>
                <a:lumMod val="98000"/>
              </a:schemeClr>
            </a:duotone>
          </a:blip>
          <a:tile tx="0" ty="0" sx="100000" sy="100000" flip="none" algn="tl"/>
        </a:blipFill>
        <a:ln w="9525" cap="rnd" cmpd="sng" algn="ctr">
          <a:solidFill>
            <a:schemeClr val="accent2">
              <a:hueOff val="489916"/>
              <a:satOff val="3432"/>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CDC9718A-6D77-45C3-85AA-896B3118F516}">
      <dsp:nvSpPr>
        <dsp:cNvPr id="0" name=""/>
        <dsp:cNvSpPr/>
      </dsp:nvSpPr>
      <dsp:spPr>
        <a:xfrm>
          <a:off x="0" y="980957"/>
          <a:ext cx="4296258" cy="9803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ανεπάρκεια σιδήρου</a:t>
          </a:r>
          <a:endParaRPr lang="en-US" sz="2100" kern="1200"/>
        </a:p>
      </dsp:txBody>
      <dsp:txXfrm>
        <a:off x="0" y="980957"/>
        <a:ext cx="4296258" cy="980358"/>
      </dsp:txXfrm>
    </dsp:sp>
    <dsp:sp modelId="{276770EA-3B3F-4E12-AE34-79CFBA77B184}">
      <dsp:nvSpPr>
        <dsp:cNvPr id="0" name=""/>
        <dsp:cNvSpPr/>
      </dsp:nvSpPr>
      <dsp:spPr>
        <a:xfrm>
          <a:off x="0" y="1961315"/>
          <a:ext cx="4296258" cy="0"/>
        </a:xfrm>
        <a:prstGeom prst="line">
          <a:avLst/>
        </a:prstGeom>
        <a:blipFill rotWithShape="1">
          <a:blip xmlns:r="http://schemas.openxmlformats.org/officeDocument/2006/relationships" r:embed="rId1">
            <a:duotone>
              <a:schemeClr val="accent2">
                <a:hueOff val="979831"/>
                <a:satOff val="6863"/>
                <a:lumOff val="0"/>
                <a:alphaOff val="0"/>
                <a:tint val="98000"/>
                <a:lumMod val="102000"/>
              </a:schemeClr>
              <a:schemeClr val="accent2">
                <a:hueOff val="979831"/>
                <a:satOff val="6863"/>
                <a:lumOff val="0"/>
                <a:alphaOff val="0"/>
                <a:shade val="98000"/>
                <a:lumMod val="98000"/>
              </a:schemeClr>
            </a:duotone>
          </a:blip>
          <a:tile tx="0" ty="0" sx="100000" sy="100000" flip="none" algn="tl"/>
        </a:blipFill>
        <a:ln w="9525" cap="rnd" cmpd="sng" algn="ctr">
          <a:solidFill>
            <a:schemeClr val="accent2">
              <a:hueOff val="979831"/>
              <a:satOff val="6863"/>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892901E-47DA-47C4-9631-B899FC11B2D3}">
      <dsp:nvSpPr>
        <dsp:cNvPr id="0" name=""/>
        <dsp:cNvSpPr/>
      </dsp:nvSpPr>
      <dsp:spPr>
        <a:xfrm>
          <a:off x="0" y="1961315"/>
          <a:ext cx="4296258" cy="9803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έλλειψη φυσικής άσκησης</a:t>
          </a:r>
          <a:endParaRPr lang="en-US" sz="2100" kern="1200"/>
        </a:p>
      </dsp:txBody>
      <dsp:txXfrm>
        <a:off x="0" y="1961315"/>
        <a:ext cx="4296258" cy="980358"/>
      </dsp:txXfrm>
    </dsp:sp>
    <dsp:sp modelId="{FBF86144-6014-4B71-A7D2-C0BAC6447857}">
      <dsp:nvSpPr>
        <dsp:cNvPr id="0" name=""/>
        <dsp:cNvSpPr/>
      </dsp:nvSpPr>
      <dsp:spPr>
        <a:xfrm>
          <a:off x="0" y="2941674"/>
          <a:ext cx="4296258" cy="0"/>
        </a:xfrm>
        <a:prstGeom prst="line">
          <a:avLst/>
        </a:prstGeom>
        <a:blipFill rotWithShape="1">
          <a:blip xmlns:r="http://schemas.openxmlformats.org/officeDocument/2006/relationships" r:embed="rId1">
            <a:duotone>
              <a:schemeClr val="accent2">
                <a:hueOff val="1469747"/>
                <a:satOff val="10295"/>
                <a:lumOff val="0"/>
                <a:alphaOff val="0"/>
                <a:tint val="98000"/>
                <a:lumMod val="102000"/>
              </a:schemeClr>
              <a:schemeClr val="accent2">
                <a:hueOff val="1469747"/>
                <a:satOff val="10295"/>
                <a:lumOff val="0"/>
                <a:alphaOff val="0"/>
                <a:shade val="98000"/>
                <a:lumMod val="98000"/>
              </a:schemeClr>
            </a:duotone>
          </a:blip>
          <a:tile tx="0" ty="0" sx="100000" sy="100000" flip="none" algn="tl"/>
        </a:blipFill>
        <a:ln w="9525" cap="rnd" cmpd="sng" algn="ctr">
          <a:solidFill>
            <a:schemeClr val="accent2">
              <a:hueOff val="1469747"/>
              <a:satOff val="10295"/>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B1BFFF4-4A1E-45DC-9301-22E6CB6AAE00}">
      <dsp:nvSpPr>
        <dsp:cNvPr id="0" name=""/>
        <dsp:cNvSpPr/>
      </dsp:nvSpPr>
      <dsp:spPr>
        <a:xfrm>
          <a:off x="0" y="2941674"/>
          <a:ext cx="4296258" cy="9803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υψηλά επίπεδα χοληστερόλης </a:t>
          </a:r>
          <a:endParaRPr lang="en-US" sz="2100" kern="1200"/>
        </a:p>
      </dsp:txBody>
      <dsp:txXfrm>
        <a:off x="0" y="2941674"/>
        <a:ext cx="4296258" cy="980358"/>
      </dsp:txXfrm>
    </dsp:sp>
    <dsp:sp modelId="{A1F9A399-EBE3-4A87-ACAC-A0BC33D7A2B6}">
      <dsp:nvSpPr>
        <dsp:cNvPr id="0" name=""/>
        <dsp:cNvSpPr/>
      </dsp:nvSpPr>
      <dsp:spPr>
        <a:xfrm>
          <a:off x="0" y="3922032"/>
          <a:ext cx="4296258" cy="0"/>
        </a:xfrm>
        <a:prstGeom prst="line">
          <a:avLst/>
        </a:prstGeom>
        <a:blipFill rotWithShape="1">
          <a:blip xmlns:r="http://schemas.openxmlformats.org/officeDocument/2006/relationships" r:embed="rId1">
            <a:duotone>
              <a:schemeClr val="accent2">
                <a:hueOff val="1959662"/>
                <a:satOff val="13726"/>
                <a:lumOff val="0"/>
                <a:alphaOff val="0"/>
                <a:tint val="98000"/>
                <a:lumMod val="102000"/>
              </a:schemeClr>
              <a:schemeClr val="accent2">
                <a:hueOff val="1959662"/>
                <a:satOff val="13726"/>
                <a:lumOff val="0"/>
                <a:alphaOff val="0"/>
                <a:shade val="98000"/>
                <a:lumMod val="98000"/>
              </a:schemeClr>
            </a:duotone>
          </a:blip>
          <a:tile tx="0" ty="0" sx="100000" sy="100000" flip="none" algn="tl"/>
        </a:blipFill>
        <a:ln w="9525" cap="rnd" cmpd="sng" algn="ctr">
          <a:solidFill>
            <a:schemeClr val="accent2">
              <a:hueOff val="1959662"/>
              <a:satOff val="13726"/>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9B8F62E-3DE1-4DEF-A416-357037C5F45B}">
      <dsp:nvSpPr>
        <dsp:cNvPr id="0" name=""/>
        <dsp:cNvSpPr/>
      </dsp:nvSpPr>
      <dsp:spPr>
        <a:xfrm>
          <a:off x="0" y="3922032"/>
          <a:ext cx="4296258" cy="9803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παχυσαρκία.</a:t>
          </a:r>
          <a:endParaRPr lang="en-US" sz="2100" kern="1200"/>
        </a:p>
      </dsp:txBody>
      <dsp:txXfrm>
        <a:off x="0" y="3922032"/>
        <a:ext cx="4296258" cy="9803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D010C9-BD64-4F28-9E49-C96E9DE4858C}">
      <dsp:nvSpPr>
        <dsp:cNvPr id="0" name=""/>
        <dsp:cNvSpPr/>
      </dsp:nvSpPr>
      <dsp:spPr>
        <a:xfrm>
          <a:off x="591736" y="1078635"/>
          <a:ext cx="3104162" cy="201770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Συνήθως, αντιλαμβανόμαστε την υγεία ως την απουσία συμπτωμάτων, δυσφορίας ή πόνου, όταν αυτά μπορεί να υποδηλώνουν την ύπαρξη κάποιας ασθένειας ή άλλου προβλήματος υγείας. </a:t>
          </a:r>
          <a:endParaRPr lang="en-US" sz="1500" kern="1200"/>
        </a:p>
      </dsp:txBody>
      <dsp:txXfrm>
        <a:off x="690232" y="1177131"/>
        <a:ext cx="2907170" cy="1820713"/>
      </dsp:txXfrm>
    </dsp:sp>
    <dsp:sp modelId="{9284707F-CB32-461A-B2DF-5E492E422F24}">
      <dsp:nvSpPr>
        <dsp:cNvPr id="0" name=""/>
        <dsp:cNvSpPr/>
      </dsp:nvSpPr>
      <dsp:spPr>
        <a:xfrm>
          <a:off x="2143817" y="373705"/>
          <a:ext cx="3427564" cy="3427564"/>
        </a:xfrm>
        <a:custGeom>
          <a:avLst/>
          <a:gdLst/>
          <a:ahLst/>
          <a:cxnLst/>
          <a:rect l="0" t="0" r="0" b="0"/>
          <a:pathLst>
            <a:path>
              <a:moveTo>
                <a:pt x="344897" y="682664"/>
              </a:moveTo>
              <a:arcTo wR="1713782" hR="1713782" stAng="13019342" swAng="6361315"/>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7677122-9FA4-49E5-B813-11FA625129D6}">
      <dsp:nvSpPr>
        <dsp:cNvPr id="0" name=""/>
        <dsp:cNvSpPr/>
      </dsp:nvSpPr>
      <dsp:spPr>
        <a:xfrm>
          <a:off x="4019300" y="1078635"/>
          <a:ext cx="3104162" cy="201770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Συχνά, η υγεία γίνεται αντιληπτή ως μια κατάσταση αρμονίας ή ισορροπίας με συστατικά όπως η οργανική και η ψυχολογική ευεξία, η ελευθερία κινήσεων, οι καλές σχέσεις με τους άλλους κλπ (Herzlich, 1973).</a:t>
          </a:r>
          <a:endParaRPr lang="en-US" sz="1500" kern="1200"/>
        </a:p>
      </dsp:txBody>
      <dsp:txXfrm>
        <a:off x="4117796" y="1177131"/>
        <a:ext cx="2907170" cy="1820713"/>
      </dsp:txXfrm>
    </dsp:sp>
    <dsp:sp modelId="{259A67D4-8210-48FA-84C1-1DD76CD276C1}">
      <dsp:nvSpPr>
        <dsp:cNvPr id="0" name=""/>
        <dsp:cNvSpPr/>
      </dsp:nvSpPr>
      <dsp:spPr>
        <a:xfrm>
          <a:off x="2143817" y="373705"/>
          <a:ext cx="3427564" cy="3427564"/>
        </a:xfrm>
        <a:custGeom>
          <a:avLst/>
          <a:gdLst/>
          <a:ahLst/>
          <a:cxnLst/>
          <a:rect l="0" t="0" r="0" b="0"/>
          <a:pathLst>
            <a:path>
              <a:moveTo>
                <a:pt x="3082666" y="2744900"/>
              </a:moveTo>
              <a:arcTo wR="1713782" hR="1713782" stAng="2219342" swAng="6361315"/>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0080FF-EDC6-471E-AB00-5487BE17702A}">
      <dsp:nvSpPr>
        <dsp:cNvPr id="0" name=""/>
        <dsp:cNvSpPr/>
      </dsp:nvSpPr>
      <dsp:spPr>
        <a:xfrm>
          <a:off x="0" y="3993092"/>
          <a:ext cx="8291264" cy="131062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l-GR" sz="1900" b="1" kern="1200"/>
            <a:t>ΑΣΘΕΝΕΙΑ</a:t>
          </a:r>
          <a:r>
            <a:rPr lang="el-GR" sz="1900" kern="1200"/>
            <a:t>: μπορεί να οριστεί ως μια ‘κοινωνική’ κατάσταση που αφορά εκείνους που οι άλλοι κρίνουν ως αρρώστους. Αναφέρεται, δηλαδή, σε μια ειδική θέση ή σε ένα ρόλο που το άτομο φέρει.</a:t>
          </a:r>
          <a:endParaRPr lang="en-US" sz="1900" kern="1200"/>
        </a:p>
      </dsp:txBody>
      <dsp:txXfrm>
        <a:off x="0" y="3993092"/>
        <a:ext cx="8291264" cy="1310622"/>
      </dsp:txXfrm>
    </dsp:sp>
    <dsp:sp modelId="{5FC43F24-A2F7-4AD0-B6FB-FD00E58D95F2}">
      <dsp:nvSpPr>
        <dsp:cNvPr id="0" name=""/>
        <dsp:cNvSpPr/>
      </dsp:nvSpPr>
      <dsp:spPr>
        <a:xfrm rot="10800000">
          <a:off x="0" y="1997014"/>
          <a:ext cx="8291264" cy="2015736"/>
        </a:xfrm>
        <a:prstGeom prst="upArrowCallou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l-GR" sz="1900" b="1" kern="1200"/>
            <a:t>ΑΡΡΩΣΤΙΑ</a:t>
          </a:r>
          <a:r>
            <a:rPr lang="el-GR" sz="1900" kern="1200"/>
            <a:t>: αφορά την εμπειρία της νόσου και περιλαμβάνει τα αισθήματα που σχετίζονται με τις αλλαγές στο σώμα και τις συνέπειές τους. </a:t>
          </a:r>
          <a:endParaRPr lang="en-US" sz="1900" kern="1200"/>
        </a:p>
      </dsp:txBody>
      <dsp:txXfrm rot="10800000">
        <a:off x="0" y="1997014"/>
        <a:ext cx="8291264" cy="1309765"/>
      </dsp:txXfrm>
    </dsp:sp>
    <dsp:sp modelId="{8999768B-ED1D-4370-A0B9-6F94F9AFA865}">
      <dsp:nvSpPr>
        <dsp:cNvPr id="0" name=""/>
        <dsp:cNvSpPr/>
      </dsp:nvSpPr>
      <dsp:spPr>
        <a:xfrm rot="10800000">
          <a:off x="0" y="937"/>
          <a:ext cx="8291264" cy="2015736"/>
        </a:xfrm>
        <a:prstGeom prst="upArrowCallou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l-GR" sz="1900" b="1" kern="1200"/>
            <a:t>ΝΟΣΟΣ: </a:t>
          </a:r>
          <a:r>
            <a:rPr lang="el-GR" sz="1900" kern="1200"/>
            <a:t>είναι κάτι που οι ειδικοί (οι ιατροί, συνήθως) διαγιγνώσκουν και θεραπεύουν, όπως, π.χ., η γρίπη, ο καρκίνος, ένα καρδιακό πρόβλημα. Η νόσος αναφέρεται σε παθολογικές αλλαγές στο σώμα. </a:t>
          </a:r>
          <a:endParaRPr lang="en-US" sz="1900" kern="1200"/>
        </a:p>
      </dsp:txBody>
      <dsp:txXfrm rot="10800000">
        <a:off x="0" y="937"/>
        <a:ext cx="8291264" cy="130976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3412216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49294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872593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l-GR"/>
              <a:t>Κάντε κλικ για να επεξεργαστείτε τον τίτλο υποδείγματος</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l-GR"/>
              <a:t>Στυλ κειμένου υποδείγματος</a:t>
            </a:r>
          </a:p>
        </p:txBody>
      </p:sp>
      <p:sp>
        <p:nvSpPr>
          <p:cNvPr id="2" name="Date Placeholder 1"/>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492681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831902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316339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799348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869803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24978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358611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3985908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14976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342CEA3-3058-4D43-AE35-B3DA76CB4003}" type="datetimeFigureOut">
              <a:rPr lang="el-GR" smtClean="0"/>
              <a:pPr/>
              <a:t>13/11/2023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3965562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2914357" y="6041361"/>
            <a:ext cx="732659" cy="365125"/>
          </a:xfrm>
        </p:spPr>
        <p:txBody>
          <a:bodyPr/>
          <a:lstStyle/>
          <a:p>
            <a:fld id="{2342CEA3-3058-4D43-AE35-B3DA76CB4003}" type="datetimeFigureOut">
              <a:rPr lang="el-GR" smtClean="0"/>
              <a:pPr/>
              <a:t>13/11/2023</a:t>
            </a:fld>
            <a:endParaRPr lang="el-GR"/>
          </a:p>
        </p:txBody>
      </p:sp>
      <p:sp>
        <p:nvSpPr>
          <p:cNvPr id="6" name="Footer Placeholder 5"/>
          <p:cNvSpPr>
            <a:spLocks noGrp="1"/>
          </p:cNvSpPr>
          <p:nvPr>
            <p:ph type="ftr" sz="quarter" idx="11"/>
          </p:nvPr>
        </p:nvSpPr>
        <p:spPr>
          <a:xfrm>
            <a:off x="442797" y="6041361"/>
            <a:ext cx="2471560" cy="365125"/>
          </a:xfrm>
        </p:spPr>
        <p:txBody>
          <a:bodyPr/>
          <a:lstStyle/>
          <a:p>
            <a:endParaRPr lang="el-GR"/>
          </a:p>
        </p:txBody>
      </p:sp>
      <p:sp>
        <p:nvSpPr>
          <p:cNvPr id="7" name="Slide Number Placeholder 6"/>
          <p:cNvSpPr>
            <a:spLocks noGrp="1"/>
          </p:cNvSpPr>
          <p:nvPr>
            <p:ph type="sldNum" sz="quarter" idx="12"/>
          </p:nvPr>
        </p:nvSpPr>
        <p:spPr>
          <a:xfrm>
            <a:off x="3647017" y="5915887"/>
            <a:ext cx="796616" cy="490599"/>
          </a:xfrm>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876329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l-GR"/>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2342CEA3-3058-4D43-AE35-B3DA76CB4003}" type="datetimeFigureOut">
              <a:rPr lang="el-GR" smtClean="0"/>
              <a:pPr/>
              <a:t>13/11/2023</a:t>
            </a:fld>
            <a:endParaRPr lang="el-GR"/>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D3F1D1C4-C2D9-4231-9FB2-B2D9D97AA41D}" type="slidenum">
              <a:rPr lang="el-GR" smtClean="0"/>
              <a:pPr/>
              <a:t>‹#›</a:t>
            </a:fld>
            <a:endParaRPr lang="el-GR"/>
          </a:p>
        </p:txBody>
      </p:sp>
    </p:spTree>
    <p:extLst>
      <p:ext uri="{BB962C8B-B14F-4D97-AF65-F5344CB8AC3E}">
        <p14:creationId xmlns:p14="http://schemas.microsoft.com/office/powerpoint/2010/main" val="4293816923"/>
      </p:ext>
    </p:extLst>
  </p:cSld>
  <p:clrMap bg1="dk1" tx1="lt1" bg2="dk2" tx2="lt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6" name="Picture 4">
            <a:extLst>
              <a:ext uri="{FF2B5EF4-FFF2-40B4-BE49-F238E27FC236}">
                <a16:creationId xmlns:a16="http://schemas.microsoft.com/office/drawing/2014/main" id="{55CA154B-0A26-7139-1FBE-97D9A15FB837}"/>
              </a:ext>
            </a:extLst>
          </p:cNvPr>
          <p:cNvPicPr>
            <a:picLocks noChangeAspect="1"/>
          </p:cNvPicPr>
          <p:nvPr/>
        </p:nvPicPr>
        <p:blipFill rotWithShape="1">
          <a:blip r:embed="rId2"/>
          <a:srcRect t="15659" b="4930"/>
          <a:stretch/>
        </p:blipFill>
        <p:spPr>
          <a:xfrm>
            <a:off x="20" y="-1"/>
            <a:ext cx="9143980" cy="4883281"/>
          </a:xfrm>
          <a:prstGeom prst="rect">
            <a:avLst/>
          </a:prstGeom>
        </p:spPr>
      </p:pic>
      <p:sp>
        <p:nvSpPr>
          <p:cNvPr id="9" name="Freeform 9">
            <a:extLst>
              <a:ext uri="{FF2B5EF4-FFF2-40B4-BE49-F238E27FC236}">
                <a16:creationId xmlns:a16="http://schemas.microsoft.com/office/drawing/2014/main" id="{F73FEE0E-0740-4139-808A-A3B329AE00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547642"/>
            <a:ext cx="9144000" cy="2332906"/>
          </a:xfrm>
          <a:custGeom>
            <a:avLst/>
            <a:gdLst>
              <a:gd name="connsiteX0" fmla="*/ 0 w 12192000"/>
              <a:gd name="connsiteY0" fmla="*/ 0 h 2332906"/>
              <a:gd name="connsiteX1" fmla="*/ 1996017 w 12192000"/>
              <a:gd name="connsiteY1" fmla="*/ 0 h 2332906"/>
              <a:gd name="connsiteX2" fmla="*/ 2377017 w 12192000"/>
              <a:gd name="connsiteY2" fmla="*/ 263783 h 2332906"/>
              <a:gd name="connsiteX3" fmla="*/ 2385484 w 12192000"/>
              <a:gd name="connsiteY3" fmla="*/ 266713 h 2332906"/>
              <a:gd name="connsiteX4" fmla="*/ 2398184 w 12192000"/>
              <a:gd name="connsiteY4" fmla="*/ 271110 h 2332906"/>
              <a:gd name="connsiteX5" fmla="*/ 2410883 w 12192000"/>
              <a:gd name="connsiteY5" fmla="*/ 275506 h 2332906"/>
              <a:gd name="connsiteX6" fmla="*/ 2421467 w 12192000"/>
              <a:gd name="connsiteY6" fmla="*/ 275506 h 2332906"/>
              <a:gd name="connsiteX7" fmla="*/ 2434167 w 12192000"/>
              <a:gd name="connsiteY7" fmla="*/ 275506 h 2332906"/>
              <a:gd name="connsiteX8" fmla="*/ 2444750 w 12192000"/>
              <a:gd name="connsiteY8" fmla="*/ 271110 h 2332906"/>
              <a:gd name="connsiteX9" fmla="*/ 2457450 w 12192000"/>
              <a:gd name="connsiteY9" fmla="*/ 266713 h 2332906"/>
              <a:gd name="connsiteX10" fmla="*/ 2465917 w 12192000"/>
              <a:gd name="connsiteY10" fmla="*/ 263783 h 2332906"/>
              <a:gd name="connsiteX11" fmla="*/ 2846917 w 12192000"/>
              <a:gd name="connsiteY11" fmla="*/ 0 h 2332906"/>
              <a:gd name="connsiteX12" fmla="*/ 12192000 w 12192000"/>
              <a:gd name="connsiteY12" fmla="*/ 0 h 2332906"/>
              <a:gd name="connsiteX13" fmla="*/ 12192000 w 12192000"/>
              <a:gd name="connsiteY13" fmla="*/ 2332906 h 2332906"/>
              <a:gd name="connsiteX14" fmla="*/ 0 w 12192000"/>
              <a:gd name="connsiteY14" fmla="*/ 2332906 h 2332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2332906">
                <a:moveTo>
                  <a:pt x="0" y="0"/>
                </a:moveTo>
                <a:lnTo>
                  <a:pt x="1996017" y="0"/>
                </a:lnTo>
                <a:lnTo>
                  <a:pt x="2377017" y="263783"/>
                </a:lnTo>
                <a:lnTo>
                  <a:pt x="2385484" y="266713"/>
                </a:lnTo>
                <a:lnTo>
                  <a:pt x="2398184" y="271110"/>
                </a:lnTo>
                <a:lnTo>
                  <a:pt x="2410883" y="275506"/>
                </a:lnTo>
                <a:lnTo>
                  <a:pt x="2421467" y="275506"/>
                </a:lnTo>
                <a:lnTo>
                  <a:pt x="2434167" y="275506"/>
                </a:lnTo>
                <a:lnTo>
                  <a:pt x="2444750" y="271110"/>
                </a:lnTo>
                <a:lnTo>
                  <a:pt x="2457450" y="266713"/>
                </a:lnTo>
                <a:lnTo>
                  <a:pt x="2465917" y="263783"/>
                </a:lnTo>
                <a:lnTo>
                  <a:pt x="2846917" y="0"/>
                </a:lnTo>
                <a:lnTo>
                  <a:pt x="12192000" y="0"/>
                </a:lnTo>
                <a:lnTo>
                  <a:pt x="12192000" y="2332906"/>
                </a:lnTo>
                <a:lnTo>
                  <a:pt x="0" y="233290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ctrTitle"/>
          </p:nvPr>
        </p:nvSpPr>
        <p:spPr>
          <a:xfrm>
            <a:off x="609591" y="4895558"/>
            <a:ext cx="7929000" cy="779529"/>
          </a:xfrm>
        </p:spPr>
        <p:txBody>
          <a:bodyPr>
            <a:normAutofit/>
          </a:bodyPr>
          <a:lstStyle/>
          <a:p>
            <a:r>
              <a:rPr lang="el-GR" sz="3200" b="1"/>
              <a:t>Ψυχολογία της Υγείας: Μια εισαγωγή</a:t>
            </a:r>
          </a:p>
        </p:txBody>
      </p:sp>
      <p:sp>
        <p:nvSpPr>
          <p:cNvPr id="3" name="2 - Υπότιτλος"/>
          <p:cNvSpPr>
            <a:spLocks noGrp="1"/>
          </p:cNvSpPr>
          <p:nvPr>
            <p:ph type="subTitle" idx="1"/>
          </p:nvPr>
        </p:nvSpPr>
        <p:spPr>
          <a:xfrm>
            <a:off x="614448" y="5728445"/>
            <a:ext cx="7929000" cy="433064"/>
          </a:xfrm>
        </p:spPr>
        <p:txBody>
          <a:bodyPr>
            <a:normAutofit fontScale="25000" lnSpcReduction="20000"/>
          </a:bodyPr>
          <a:lstStyle/>
          <a:p>
            <a:pPr>
              <a:lnSpc>
                <a:spcPct val="90000"/>
              </a:lnSpc>
            </a:pPr>
            <a:r>
              <a:rPr lang="el-GR" sz="5600" dirty="0"/>
              <a:t>Ενότητα 2</a:t>
            </a:r>
          </a:p>
          <a:p>
            <a:pPr>
              <a:lnSpc>
                <a:spcPct val="90000"/>
              </a:lnSpc>
            </a:pPr>
            <a:r>
              <a:rPr lang="el-GR" sz="5600" dirty="0"/>
              <a:t>Μάθημα: Ψυχολογία της Υγείας</a:t>
            </a:r>
          </a:p>
          <a:p>
            <a:pPr>
              <a:lnSpc>
                <a:spcPct val="90000"/>
              </a:lnSpc>
            </a:pPr>
            <a:r>
              <a:rPr lang="el-GR" sz="5600" dirty="0"/>
              <a:t>Διδάσκουσα: Δρ. Μαρία Κάλφα</a:t>
            </a:r>
          </a:p>
          <a:p>
            <a:pPr>
              <a:lnSpc>
                <a:spcPct val="90000"/>
              </a:lnSpc>
            </a:pPr>
            <a:r>
              <a:rPr lang="el-GR" sz="500" dirty="0"/>
              <a:t>2023-202</a:t>
            </a:r>
          </a:p>
          <a:p>
            <a:pPr>
              <a:lnSpc>
                <a:spcPct val="90000"/>
              </a:lnSpc>
            </a:pPr>
            <a:endParaRPr lang="el-GR" sz="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2B82547-2424-4E7A-A98B-75206EE730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23">
            <a:extLst>
              <a:ext uri="{FF2B5EF4-FFF2-40B4-BE49-F238E27FC236}">
                <a16:creationId xmlns:a16="http://schemas.microsoft.com/office/drawing/2014/main" id="{5109BC2F-9616-4D7D-9E98-57898009A8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3477753"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graphicFrame>
        <p:nvGraphicFramePr>
          <p:cNvPr id="5" name="2 - Θέση περιεχομένου">
            <a:extLst>
              <a:ext uri="{FF2B5EF4-FFF2-40B4-BE49-F238E27FC236}">
                <a16:creationId xmlns:a16="http://schemas.microsoft.com/office/drawing/2014/main" id="{DA0D3D34-A3F8-52FF-9DFF-1E91BFA2C82C}"/>
              </a:ext>
            </a:extLst>
          </p:cNvPr>
          <p:cNvGraphicFramePr>
            <a:graphicFrameLocks noGrp="1"/>
          </p:cNvGraphicFramePr>
          <p:nvPr>
            <p:ph idx="1"/>
            <p:extLst>
              <p:ext uri="{D42A27DB-BD31-4B8C-83A1-F6EECF244321}">
                <p14:modId xmlns:p14="http://schemas.microsoft.com/office/powerpoint/2010/main" val="203118743"/>
              </p:ext>
            </p:extLst>
          </p:nvPr>
        </p:nvGraphicFramePr>
        <p:xfrm>
          <a:off x="4131615" y="965200"/>
          <a:ext cx="4296258" cy="4902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B82547-2424-4E7A-A98B-75206EE730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23">
            <a:extLst>
              <a:ext uri="{FF2B5EF4-FFF2-40B4-BE49-F238E27FC236}">
                <a16:creationId xmlns:a16="http://schemas.microsoft.com/office/drawing/2014/main" id="{5109BC2F-9616-4D7D-9E98-57898009A8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3477753"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52CCC0D5-CC32-B67A-D3A9-320FC609F465}"/>
              </a:ext>
            </a:extLst>
          </p:cNvPr>
          <p:cNvSpPr>
            <a:spLocks noGrp="1"/>
          </p:cNvSpPr>
          <p:nvPr>
            <p:ph type="title"/>
          </p:nvPr>
        </p:nvSpPr>
        <p:spPr>
          <a:xfrm>
            <a:off x="481315" y="1687286"/>
            <a:ext cx="2452097" cy="3978017"/>
          </a:xfrm>
        </p:spPr>
        <p:txBody>
          <a:bodyPr anchor="t">
            <a:normAutofit/>
          </a:bodyPr>
          <a:lstStyle/>
          <a:p>
            <a:endParaRPr lang="el-GR" sz="3800" dirty="0"/>
          </a:p>
        </p:txBody>
      </p:sp>
      <p:graphicFrame>
        <p:nvGraphicFramePr>
          <p:cNvPr id="5" name="Θέση περιεχομένου 2">
            <a:extLst>
              <a:ext uri="{FF2B5EF4-FFF2-40B4-BE49-F238E27FC236}">
                <a16:creationId xmlns:a16="http://schemas.microsoft.com/office/drawing/2014/main" id="{0C6BAB9A-A248-6F78-C7DE-DF023ACC54E5}"/>
              </a:ext>
            </a:extLst>
          </p:cNvPr>
          <p:cNvGraphicFramePr>
            <a:graphicFrameLocks noGrp="1"/>
          </p:cNvGraphicFramePr>
          <p:nvPr>
            <p:ph idx="1"/>
            <p:extLst>
              <p:ext uri="{D42A27DB-BD31-4B8C-83A1-F6EECF244321}">
                <p14:modId xmlns:p14="http://schemas.microsoft.com/office/powerpoint/2010/main" val="740644457"/>
              </p:ext>
            </p:extLst>
          </p:nvPr>
        </p:nvGraphicFramePr>
        <p:xfrm>
          <a:off x="4131615" y="965200"/>
          <a:ext cx="4296258" cy="4902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95161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214686"/>
            <a:ext cx="8258204" cy="2805114"/>
          </a:xfrm>
        </p:spPr>
        <p:txBody>
          <a:bodyPr/>
          <a:lstStyle/>
          <a:p>
            <a:pPr algn="ctr">
              <a:buNone/>
            </a:pPr>
            <a:r>
              <a:rPr lang="el-GR" dirty="0"/>
              <a:t>Οι παράγοντες αυτοί ευθύνονται για το 30% όλων των θανάτων </a:t>
            </a:r>
            <a:r>
              <a:rPr lang="el-GR" dirty="0" err="1"/>
              <a:t>παγκοσµίως</a:t>
            </a:r>
            <a:r>
              <a:rPr lang="el-GR" dirty="0"/>
              <a:t>. </a:t>
            </a:r>
          </a:p>
          <a:p>
            <a:endParaRPr lang="el-GR" dirty="0"/>
          </a:p>
        </p:txBody>
      </p:sp>
      <p:sp>
        <p:nvSpPr>
          <p:cNvPr id="4" name="3 - Βέλος προς τα κάτω"/>
          <p:cNvSpPr/>
          <p:nvPr/>
        </p:nvSpPr>
        <p:spPr>
          <a:xfrm>
            <a:off x="3952190" y="2564904"/>
            <a:ext cx="642942" cy="9286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t>Τι είναι Υγεία;</a:t>
            </a:r>
          </a:p>
        </p:txBody>
      </p:sp>
      <p:graphicFrame>
        <p:nvGraphicFramePr>
          <p:cNvPr id="7" name="2 - Θέση περιεχομένου">
            <a:extLst>
              <a:ext uri="{FF2B5EF4-FFF2-40B4-BE49-F238E27FC236}">
                <a16:creationId xmlns:a16="http://schemas.microsoft.com/office/drawing/2014/main" id="{D7E6BF8F-B8CF-24D0-F2B1-4833D77999A4}"/>
              </a:ext>
            </a:extLst>
          </p:cNvPr>
          <p:cNvGraphicFramePr>
            <a:graphicFrameLocks noGrp="1"/>
          </p:cNvGraphicFramePr>
          <p:nvPr>
            <p:ph idx="1"/>
            <p:extLst>
              <p:ext uri="{D42A27DB-BD31-4B8C-83A1-F6EECF244321}">
                <p14:modId xmlns:p14="http://schemas.microsoft.com/office/powerpoint/2010/main" val="2901276625"/>
              </p:ext>
            </p:extLst>
          </p:nvPr>
        </p:nvGraphicFramePr>
        <p:xfrm>
          <a:off x="971600" y="1844824"/>
          <a:ext cx="7715200" cy="4174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785794"/>
            <a:ext cx="8115328" cy="5234006"/>
          </a:xfrm>
        </p:spPr>
        <p:txBody>
          <a:bodyPr/>
          <a:lstStyle/>
          <a:p>
            <a:pPr algn="ctr">
              <a:buNone/>
            </a:pPr>
            <a:r>
              <a:rPr lang="el-GR" dirty="0"/>
              <a:t>Παγκόσμια Οργάνωση Υγείας (1948):</a:t>
            </a:r>
          </a:p>
          <a:p>
            <a:pPr algn="ctr">
              <a:buNone/>
            </a:pPr>
            <a:r>
              <a:rPr lang="el-GR" b="1" dirty="0"/>
              <a:t>   </a:t>
            </a:r>
            <a:r>
              <a:rPr lang="el-GR" sz="3200" b="1" dirty="0"/>
              <a:t>Υγεία</a:t>
            </a:r>
            <a:r>
              <a:rPr lang="el-GR" sz="3200" dirty="0"/>
              <a:t> </a:t>
            </a:r>
          </a:p>
          <a:p>
            <a:pPr algn="ctr"/>
            <a:endParaRPr lang="el-GR" dirty="0"/>
          </a:p>
          <a:p>
            <a:pPr algn="ctr">
              <a:buNone/>
            </a:pPr>
            <a:endParaRPr lang="el-GR" dirty="0"/>
          </a:p>
          <a:p>
            <a:pPr algn="ctr">
              <a:buNone/>
            </a:pPr>
            <a:endParaRPr lang="el-GR" dirty="0"/>
          </a:p>
          <a:p>
            <a:pPr algn="ctr">
              <a:buNone/>
            </a:pPr>
            <a:r>
              <a:rPr lang="el-GR" i="1" dirty="0"/>
              <a:t>«κατάσταση πλήρους φυσικής, κοινωνικής και ψυχικής ευεξίας και όχι απλώς η απουσία ασθένειας ή αναπηρίας».</a:t>
            </a:r>
          </a:p>
        </p:txBody>
      </p:sp>
      <p:sp>
        <p:nvSpPr>
          <p:cNvPr id="4" name="3 - Βέλος προς τα κάτω"/>
          <p:cNvSpPr/>
          <p:nvPr/>
        </p:nvSpPr>
        <p:spPr>
          <a:xfrm>
            <a:off x="4143372" y="3430581"/>
            <a:ext cx="857256" cy="857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4506051" y="978993"/>
            <a:ext cx="4023913" cy="4900014"/>
          </a:xfrm>
          <a:effectLst/>
        </p:spPr>
        <p:txBody>
          <a:bodyPr>
            <a:normAutofit/>
          </a:bodyPr>
          <a:lstStyle/>
          <a:p>
            <a:pPr>
              <a:buNone/>
            </a:pPr>
            <a:r>
              <a:rPr lang="el-GR" sz="1700"/>
              <a:t>Για τους Anderson &amp; Anderson (2003): </a:t>
            </a:r>
          </a:p>
          <a:p>
            <a:endParaRPr lang="el-GR" sz="1700"/>
          </a:p>
          <a:p>
            <a:r>
              <a:rPr lang="el-GR" sz="1700"/>
              <a:t>Η προσωπική ευτυχία </a:t>
            </a:r>
          </a:p>
          <a:p>
            <a:r>
              <a:rPr lang="el-GR" sz="1700"/>
              <a:t> Η ισότητα </a:t>
            </a:r>
          </a:p>
          <a:p>
            <a:r>
              <a:rPr lang="el-GR" sz="1700"/>
              <a:t>Οι καλές διαπροσωπικές σχέσεις</a:t>
            </a:r>
          </a:p>
          <a:p>
            <a:r>
              <a:rPr lang="el-GR" sz="1700"/>
              <a:t>  Η πίστη </a:t>
            </a:r>
          </a:p>
          <a:p>
            <a:r>
              <a:rPr lang="el-GR" sz="1700"/>
              <a:t> Η απόδοση νοήματος στον κόσμο</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4506051" y="978993"/>
            <a:ext cx="4023913" cy="4900014"/>
          </a:xfrm>
          <a:effectLst/>
        </p:spPr>
        <p:txBody>
          <a:bodyPr>
            <a:normAutofit/>
          </a:bodyPr>
          <a:lstStyle/>
          <a:p>
            <a:pPr>
              <a:buNone/>
            </a:pPr>
            <a:r>
              <a:rPr lang="el-GR" sz="1700"/>
              <a:t>Ο Radley (1994) διέκρινε μεταξύ των όρων:</a:t>
            </a:r>
          </a:p>
          <a:p>
            <a:pPr>
              <a:buNone/>
            </a:pPr>
            <a:endParaRPr lang="el-GR" sz="1700"/>
          </a:p>
          <a:p>
            <a:r>
              <a:rPr lang="el-GR" sz="1700" b="1"/>
              <a:t> ‘νόσος’ (‘disease’)</a:t>
            </a:r>
          </a:p>
          <a:p>
            <a:endParaRPr lang="el-GR" sz="1700" b="1"/>
          </a:p>
          <a:p>
            <a:r>
              <a:rPr lang="el-GR" sz="1700" b="1"/>
              <a:t> ‘αρρώστια’ ( ‘illness’) </a:t>
            </a:r>
          </a:p>
          <a:p>
            <a:endParaRPr lang="el-GR" sz="1700" b="1"/>
          </a:p>
          <a:p>
            <a:r>
              <a:rPr lang="el-GR" sz="1700" b="1"/>
              <a:t>‘ασθένεια’ (‘sickness’). </a:t>
            </a:r>
          </a:p>
          <a:p>
            <a:endParaRPr lang="el-GR" sz="1700" b="1"/>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2 - Θέση περιεχομένου">
            <a:extLst>
              <a:ext uri="{FF2B5EF4-FFF2-40B4-BE49-F238E27FC236}">
                <a16:creationId xmlns:a16="http://schemas.microsoft.com/office/drawing/2014/main" id="{DC3610F9-DA00-FB0E-EFAB-3D0039D22EDD}"/>
              </a:ext>
            </a:extLst>
          </p:cNvPr>
          <p:cNvGraphicFramePr>
            <a:graphicFrameLocks noGrp="1"/>
          </p:cNvGraphicFramePr>
          <p:nvPr>
            <p:ph idx="1"/>
            <p:extLst>
              <p:ext uri="{D42A27DB-BD31-4B8C-83A1-F6EECF244321}">
                <p14:modId xmlns:p14="http://schemas.microsoft.com/office/powerpoint/2010/main" val="804052236"/>
              </p:ext>
            </p:extLst>
          </p:nvPr>
        </p:nvGraphicFramePr>
        <p:xfrm>
          <a:off x="395536" y="1124744"/>
          <a:ext cx="8291264" cy="5304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4506051" y="978993"/>
            <a:ext cx="4023913" cy="4900014"/>
          </a:xfrm>
          <a:effectLst/>
        </p:spPr>
        <p:txBody>
          <a:bodyPr>
            <a:normAutofit/>
          </a:bodyPr>
          <a:lstStyle/>
          <a:p>
            <a:pPr>
              <a:lnSpc>
                <a:spcPct val="90000"/>
              </a:lnSpc>
              <a:buNone/>
            </a:pPr>
            <a:r>
              <a:rPr lang="el-GR" sz="1300" b="1" dirty="0"/>
              <a:t>Προσεγγίσεις της υγείας και της ασθένειας</a:t>
            </a:r>
          </a:p>
          <a:p>
            <a:pPr>
              <a:lnSpc>
                <a:spcPct val="90000"/>
              </a:lnSpc>
            </a:pPr>
            <a:endParaRPr lang="el-GR" sz="1300" dirty="0"/>
          </a:p>
          <a:p>
            <a:pPr>
              <a:lnSpc>
                <a:spcPct val="90000"/>
              </a:lnSpc>
            </a:pPr>
            <a:r>
              <a:rPr lang="el-GR" sz="1300" dirty="0"/>
              <a:t>Κατά την προϊστορική περίοδο οι άνθρωποι πιθανότατα πίστευαν ότι τα αίτια της ασθένειας ήταν διάφορα ‘κακά πνεύματα’, τα οποία εισέβαλαν στο άτομο και προκαλούσαν την ασθένεια. </a:t>
            </a:r>
          </a:p>
          <a:p>
            <a:pPr>
              <a:lnSpc>
                <a:spcPct val="90000"/>
              </a:lnSpc>
            </a:pPr>
            <a:endParaRPr lang="el-GR" sz="1300" dirty="0"/>
          </a:p>
          <a:p>
            <a:pPr>
              <a:lnSpc>
                <a:spcPct val="90000"/>
              </a:lnSpc>
            </a:pPr>
            <a:r>
              <a:rPr lang="el-GR" sz="1300" dirty="0"/>
              <a:t>Ο Ιπποκράτης, κατά τον 5ο αιώνα π.Χ., θεωρεί ότι η υγεία είναι το αποτέλεσμα της ισορροπίας μεταξύ τεσσάρων σωματικών χυμών. Αναλυτικότερα, οι χυμοί ήταν το αίμα (που περιγράφεται με τις ιδιότητες του ζεστού και υγρού), το φλέγμα (ως ψυχρό και υγρό), η κίτρινη χολή (ζεστό και στεγνό) και η μέλαινα χολή (ψυχρό και στεγνό). Όταν η ‘κράση’ των χυμών δεν είναι ισορροπημένη, τότε γεννάται η ασθένεια. </a:t>
            </a:r>
          </a:p>
          <a:p>
            <a:pPr>
              <a:lnSpc>
                <a:spcPct val="90000"/>
              </a:lnSpc>
            </a:pPr>
            <a:endParaRPr lang="el-GR" sz="1300" dirty="0"/>
          </a:p>
          <a:p>
            <a:pPr>
              <a:lnSpc>
                <a:spcPct val="90000"/>
              </a:lnSpc>
            </a:pPr>
            <a:r>
              <a:rPr lang="el-GR" sz="1300" dirty="0"/>
              <a:t>Κατά τον Ιπποκράτη, ο ύπνος, η ισορροπημένη διατροφή και η αποφυγή υπερβολών συμβάλλουν στην ανάπτυξη μιας καλής και υγιούς ιδιοσυγκρασίας. </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Έλλειψη"/>
          <p:cNvSpPr/>
          <p:nvPr/>
        </p:nvSpPr>
        <p:spPr>
          <a:xfrm>
            <a:off x="1928794" y="928670"/>
            <a:ext cx="5786478" cy="478634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l-GR" sz="2800" b="1" dirty="0">
                <a:solidFill>
                  <a:schemeClr val="tx1"/>
                </a:solidFill>
              </a:rPr>
              <a:t>Τι θεωρείτε εσείς ΥΓΕΙΑ;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 name="1 - Τίτλος"/>
          <p:cNvSpPr>
            <a:spLocks noGrp="1"/>
          </p:cNvSpPr>
          <p:nvPr>
            <p:ph type="title"/>
          </p:nvPr>
        </p:nvSpPr>
        <p:spPr>
          <a:xfrm>
            <a:off x="338636" y="1734857"/>
            <a:ext cx="2824112" cy="3388287"/>
          </a:xfrm>
        </p:spPr>
        <p:txBody>
          <a:bodyPr anchor="ctr">
            <a:normAutofit/>
          </a:bodyPr>
          <a:lstStyle/>
          <a:p>
            <a:r>
              <a:rPr lang="el-GR" sz="3700" b="1"/>
              <a:t>Ενότητες μαθήματος</a:t>
            </a:r>
          </a:p>
        </p:txBody>
      </p:sp>
      <p:sp>
        <p:nvSpPr>
          <p:cNvPr id="3" name="2 - Θέση περιεχομένου"/>
          <p:cNvSpPr>
            <a:spLocks noGrp="1"/>
          </p:cNvSpPr>
          <p:nvPr>
            <p:ph idx="1"/>
          </p:nvPr>
        </p:nvSpPr>
        <p:spPr>
          <a:xfrm>
            <a:off x="4506051" y="978993"/>
            <a:ext cx="4299313" cy="4900014"/>
          </a:xfrm>
          <a:effectLst/>
        </p:spPr>
        <p:txBody>
          <a:bodyPr>
            <a:normAutofit/>
          </a:bodyPr>
          <a:lstStyle/>
          <a:p>
            <a:pPr>
              <a:lnSpc>
                <a:spcPct val="90000"/>
              </a:lnSpc>
            </a:pPr>
            <a:r>
              <a:rPr lang="el-GR" sz="1400" dirty="0"/>
              <a:t>1. Εισαγωγή-Γνωριμία </a:t>
            </a:r>
          </a:p>
          <a:p>
            <a:pPr>
              <a:lnSpc>
                <a:spcPct val="90000"/>
              </a:lnSpc>
            </a:pPr>
            <a:r>
              <a:rPr lang="el-GR" sz="1400" dirty="0"/>
              <a:t>2. Ψυχολογία της Υγείας: Μια εισαγωγή</a:t>
            </a:r>
          </a:p>
          <a:p>
            <a:pPr>
              <a:lnSpc>
                <a:spcPct val="90000"/>
              </a:lnSpc>
            </a:pPr>
            <a:r>
              <a:rPr lang="el-GR" sz="1400" dirty="0"/>
              <a:t>3. Από το </a:t>
            </a:r>
            <a:r>
              <a:rPr lang="el-GR" sz="1400" dirty="0" err="1"/>
              <a:t>Βϊοϊατρικό</a:t>
            </a:r>
            <a:r>
              <a:rPr lang="el-GR" sz="1400" dirty="0"/>
              <a:t> στο </a:t>
            </a:r>
            <a:r>
              <a:rPr lang="el-GR" sz="1400" dirty="0" err="1"/>
              <a:t>Βιοψυχοκοινωνικό</a:t>
            </a:r>
            <a:r>
              <a:rPr lang="el-GR" sz="1400" dirty="0"/>
              <a:t> μοντέλο</a:t>
            </a:r>
          </a:p>
          <a:p>
            <a:pPr>
              <a:lnSpc>
                <a:spcPct val="90000"/>
              </a:lnSpc>
            </a:pPr>
            <a:r>
              <a:rPr lang="el-GR" sz="1400" dirty="0"/>
              <a:t>4. Κοινωνικές αναπαραστάσεις της Υγείας </a:t>
            </a:r>
          </a:p>
          <a:p>
            <a:pPr>
              <a:lnSpc>
                <a:spcPct val="90000"/>
              </a:lnSpc>
            </a:pPr>
            <a:r>
              <a:rPr lang="el-GR" sz="1400" dirty="0"/>
              <a:t>5. Η εμπειρία της ασθένειας</a:t>
            </a:r>
          </a:p>
          <a:p>
            <a:pPr>
              <a:lnSpc>
                <a:spcPct val="90000"/>
              </a:lnSpc>
            </a:pPr>
            <a:r>
              <a:rPr lang="el-GR" sz="1400" dirty="0"/>
              <a:t>6. Στρες και επαγγελματική εξουθένωση </a:t>
            </a:r>
          </a:p>
          <a:p>
            <a:pPr>
              <a:lnSpc>
                <a:spcPct val="90000"/>
              </a:lnSpc>
            </a:pPr>
            <a:r>
              <a:rPr lang="el-GR" sz="1400" dirty="0"/>
              <a:t>7. Ο πόνος και η διαχείριση του</a:t>
            </a:r>
          </a:p>
          <a:p>
            <a:pPr>
              <a:lnSpc>
                <a:spcPct val="90000"/>
              </a:lnSpc>
            </a:pPr>
            <a:r>
              <a:rPr lang="el-GR" sz="1400" dirty="0"/>
              <a:t>8. Η διαχείριση του πένθους</a:t>
            </a:r>
          </a:p>
          <a:p>
            <a:pPr>
              <a:lnSpc>
                <a:spcPct val="90000"/>
              </a:lnSpc>
            </a:pPr>
            <a:r>
              <a:rPr lang="el-GR" sz="1400" dirty="0"/>
              <a:t>9. Χρόνια ασθένεια και προσαρμογή</a:t>
            </a:r>
          </a:p>
          <a:p>
            <a:pPr>
              <a:lnSpc>
                <a:spcPct val="90000"/>
              </a:lnSpc>
            </a:pPr>
            <a:r>
              <a:rPr lang="el-GR" sz="1400" dirty="0"/>
              <a:t>10. Η διατήρηση της υγείας</a:t>
            </a:r>
          </a:p>
          <a:p>
            <a:pPr>
              <a:lnSpc>
                <a:spcPct val="90000"/>
              </a:lnSpc>
            </a:pPr>
            <a:r>
              <a:rPr lang="el-GR" sz="1400" dirty="0"/>
              <a:t>11-12-13: Παρουσιάσεις</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 name="1 - Τίτλος"/>
          <p:cNvSpPr>
            <a:spLocks noGrp="1"/>
          </p:cNvSpPr>
          <p:nvPr>
            <p:ph type="title"/>
          </p:nvPr>
        </p:nvSpPr>
        <p:spPr>
          <a:xfrm>
            <a:off x="338636" y="1734857"/>
            <a:ext cx="2824112" cy="3388287"/>
          </a:xfrm>
        </p:spPr>
        <p:txBody>
          <a:bodyPr anchor="ctr">
            <a:normAutofit/>
          </a:bodyPr>
          <a:lstStyle/>
          <a:p>
            <a:r>
              <a:rPr lang="el-GR" b="1"/>
              <a:t>Τρόπος εξέτασης</a:t>
            </a:r>
          </a:p>
        </p:txBody>
      </p:sp>
      <p:sp>
        <p:nvSpPr>
          <p:cNvPr id="3" name="2 - Θέση περιεχομένου"/>
          <p:cNvSpPr>
            <a:spLocks noGrp="1"/>
          </p:cNvSpPr>
          <p:nvPr>
            <p:ph idx="1"/>
          </p:nvPr>
        </p:nvSpPr>
        <p:spPr>
          <a:xfrm>
            <a:off x="4506051" y="978993"/>
            <a:ext cx="4023913" cy="4900014"/>
          </a:xfrm>
          <a:effectLst/>
        </p:spPr>
        <p:txBody>
          <a:bodyPr>
            <a:normAutofit/>
          </a:bodyPr>
          <a:lstStyle/>
          <a:p>
            <a:pPr>
              <a:buNone/>
            </a:pPr>
            <a:r>
              <a:rPr lang="el-GR" sz="1700"/>
              <a:t>Παρουσίαση στο τέλος των μαθημάτων</a:t>
            </a:r>
          </a:p>
          <a:p>
            <a:pPr>
              <a:buNone/>
            </a:pPr>
            <a:endParaRPr lang="el-GR" sz="1700"/>
          </a:p>
          <a:p>
            <a:pPr>
              <a:buNone/>
            </a:pPr>
            <a:r>
              <a:rPr lang="el-GR" sz="1700"/>
              <a:t>Εργασία 3000 λέξεις +/- 10% (μαζί με τη βιβλιογραφία)</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6515120" cy="1143000"/>
          </a:xfrm>
        </p:spPr>
        <p:txBody>
          <a:bodyPr>
            <a:normAutofit/>
          </a:bodyPr>
          <a:lstStyle/>
          <a:p>
            <a:pPr algn="ctr"/>
            <a:r>
              <a:rPr lang="el-GR" sz="2800" b="1" dirty="0"/>
              <a:t>Ψυχολογία της Υγείας</a:t>
            </a:r>
          </a:p>
        </p:txBody>
      </p:sp>
      <p:sp>
        <p:nvSpPr>
          <p:cNvPr id="3" name="2 - Θέση περιεχομένου"/>
          <p:cNvSpPr>
            <a:spLocks noGrp="1"/>
          </p:cNvSpPr>
          <p:nvPr>
            <p:ph idx="1"/>
          </p:nvPr>
        </p:nvSpPr>
        <p:spPr>
          <a:xfrm>
            <a:off x="-324544" y="2857496"/>
            <a:ext cx="9011344" cy="3162304"/>
          </a:xfrm>
        </p:spPr>
        <p:txBody>
          <a:bodyPr/>
          <a:lstStyle/>
          <a:p>
            <a:pPr algn="ctr">
              <a:buNone/>
            </a:pPr>
            <a:r>
              <a:rPr lang="el-GR" dirty="0"/>
              <a:t>    Η σύνθεση της γνώσης για τις βιολογικές, γνωστικές – συναισθηματικές, κοινωνικές και ψυχολογικές βάσεις της υγείας και της ασθένειας, με τη γνώση για τις βιολογικές, γνωστικές – συναισθηματικές, κοινωνικές και ψυχολογικές βάσεις της συμπεριφοράς. </a:t>
            </a:r>
          </a:p>
          <a:p>
            <a:pPr algn="ctr"/>
            <a:endParaRPr lang="el-GR" dirty="0"/>
          </a:p>
        </p:txBody>
      </p:sp>
      <p:sp>
        <p:nvSpPr>
          <p:cNvPr id="4" name="3 - Βέλος προς τα κάτω"/>
          <p:cNvSpPr/>
          <p:nvPr/>
        </p:nvSpPr>
        <p:spPr>
          <a:xfrm>
            <a:off x="3995936" y="2348880"/>
            <a:ext cx="714380" cy="857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4283968" y="978993"/>
            <a:ext cx="4530445" cy="4900014"/>
          </a:xfrm>
          <a:effectLst/>
        </p:spPr>
        <p:txBody>
          <a:bodyPr>
            <a:noAutofit/>
          </a:bodyPr>
          <a:lstStyle/>
          <a:p>
            <a:pPr>
              <a:buNone/>
            </a:pPr>
            <a:r>
              <a:rPr lang="el-GR" sz="2000" dirty="0"/>
              <a:t>   Η Ψυχολογία της Υγείας είναι το σύνολο των </a:t>
            </a:r>
            <a:r>
              <a:rPr lang="el-GR" sz="2000" dirty="0" err="1"/>
              <a:t>εξειδικευµένων</a:t>
            </a:r>
            <a:r>
              <a:rPr lang="el-GR" sz="2000" dirty="0"/>
              <a:t> εκπαιδευτικών, </a:t>
            </a:r>
            <a:r>
              <a:rPr lang="el-GR" sz="2000" dirty="0" err="1"/>
              <a:t>επιστηµονικών</a:t>
            </a:r>
            <a:r>
              <a:rPr lang="el-GR" sz="2000" dirty="0"/>
              <a:t> και </a:t>
            </a:r>
            <a:r>
              <a:rPr lang="el-GR" sz="2000" dirty="0" err="1"/>
              <a:t>επαγγελµατικών</a:t>
            </a:r>
            <a:r>
              <a:rPr lang="el-GR" sz="2000" dirty="0"/>
              <a:t> συνεισφορών του </a:t>
            </a:r>
            <a:r>
              <a:rPr lang="el-GR" sz="2000" dirty="0" err="1"/>
              <a:t>επιστηµονικού</a:t>
            </a:r>
            <a:r>
              <a:rPr lang="el-GR" sz="2000" dirty="0"/>
              <a:t> κλάδου της Ψυχολογίας στην προαγωγή και διατήρηση της υγείας, στην πρόληψη και θεραπεία της αρρώστιας και στον </a:t>
            </a:r>
            <a:r>
              <a:rPr lang="el-GR" sz="2000" dirty="0" err="1"/>
              <a:t>προσδιορισµό</a:t>
            </a:r>
            <a:r>
              <a:rPr lang="el-GR" sz="2000" dirty="0"/>
              <a:t> των αιτιολογικών παραγόντων που επηρεάζουν την υγεία.</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4283968" y="1196752"/>
            <a:ext cx="4530445" cy="4900014"/>
          </a:xfrm>
          <a:effectLst/>
        </p:spPr>
        <p:txBody>
          <a:bodyPr>
            <a:noAutofit/>
          </a:bodyPr>
          <a:lstStyle/>
          <a:p>
            <a:pPr>
              <a:buNone/>
            </a:pPr>
            <a:r>
              <a:rPr lang="el-GR" sz="2000" dirty="0"/>
              <a:t>   Συνολικά, από τη δεκαετία του 1970 ως </a:t>
            </a:r>
            <a:r>
              <a:rPr lang="el-GR" sz="2000" dirty="0" err="1"/>
              <a:t>σήµερα</a:t>
            </a:r>
            <a:r>
              <a:rPr lang="el-GR" sz="2000" dirty="0"/>
              <a:t>, η Ψυχολογία της Υγείας, µ</a:t>
            </a:r>
            <a:r>
              <a:rPr lang="el-GR" sz="2000" dirty="0" err="1"/>
              <a:t>αζί</a:t>
            </a:r>
            <a:r>
              <a:rPr lang="el-GR" sz="2000" dirty="0"/>
              <a:t> µε την </a:t>
            </a:r>
            <a:r>
              <a:rPr lang="el-GR" sz="2000" dirty="0" err="1"/>
              <a:t>Ψυχοσωµατική</a:t>
            </a:r>
            <a:r>
              <a:rPr lang="el-GR" sz="2000" dirty="0"/>
              <a:t> και τη </a:t>
            </a:r>
            <a:r>
              <a:rPr lang="el-GR" sz="2000" dirty="0" err="1"/>
              <a:t>Συµπεριφορική</a:t>
            </a:r>
            <a:r>
              <a:rPr lang="el-GR" sz="2000" dirty="0"/>
              <a:t> Ιατρική, αλλά και την Ιατρική Ψυχολογία, έχουν βοηθήσει στο να </a:t>
            </a:r>
            <a:r>
              <a:rPr lang="el-GR" sz="2000" dirty="0" err="1"/>
              <a:t>κατανοήσουµε</a:t>
            </a:r>
            <a:r>
              <a:rPr lang="el-GR" sz="2000" dirty="0"/>
              <a:t> την αλληλεπίδραση </a:t>
            </a:r>
            <a:r>
              <a:rPr lang="el-GR" sz="2000" dirty="0" err="1"/>
              <a:t>ανάµεσα</a:t>
            </a:r>
            <a:r>
              <a:rPr lang="el-GR" sz="2000" dirty="0"/>
              <a:t> στους βιολογικούς, ψυχολογικούς, </a:t>
            </a:r>
            <a:r>
              <a:rPr lang="el-GR" sz="2000" dirty="0" err="1"/>
              <a:t>συµπεριφορικούς</a:t>
            </a:r>
            <a:r>
              <a:rPr lang="el-GR" sz="2000" dirty="0"/>
              <a:t>, κοινωνικούς, </a:t>
            </a:r>
            <a:r>
              <a:rPr lang="el-GR" sz="2000" dirty="0" err="1"/>
              <a:t>πολιτισµικούς</a:t>
            </a:r>
            <a:r>
              <a:rPr lang="el-GR" sz="2000" dirty="0"/>
              <a:t>, </a:t>
            </a:r>
            <a:r>
              <a:rPr lang="el-GR" sz="2000" dirty="0" err="1"/>
              <a:t>οικονοµικούς</a:t>
            </a:r>
            <a:r>
              <a:rPr lang="el-GR" sz="2000" dirty="0"/>
              <a:t> και περιβαλλοντικούς παράγοντες που σχετίζονται µε την </a:t>
            </a:r>
            <a:r>
              <a:rPr lang="el-GR" sz="2000" dirty="0" err="1"/>
              <a:t>εµφάνιση</a:t>
            </a:r>
            <a:r>
              <a:rPr lang="el-GR" sz="2000" dirty="0"/>
              <a:t> πολλών ασθενειών.</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0D45553-91A4-480A-9577-0E0FC0D91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29" y="0"/>
            <a:ext cx="91405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23">
            <a:extLst>
              <a:ext uri="{FF2B5EF4-FFF2-40B4-BE49-F238E27FC236}">
                <a16:creationId xmlns:a16="http://schemas.microsoft.com/office/drawing/2014/main" id="{D240F8A8-FEA1-42C2-B259-27A9351279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3477753"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1 - Τίτλος"/>
          <p:cNvSpPr>
            <a:spLocks noGrp="1"/>
          </p:cNvSpPr>
          <p:nvPr>
            <p:ph type="title"/>
          </p:nvPr>
        </p:nvSpPr>
        <p:spPr>
          <a:xfrm>
            <a:off x="417443" y="1741714"/>
            <a:ext cx="2638839" cy="4117749"/>
          </a:xfrm>
        </p:spPr>
        <p:txBody>
          <a:bodyPr anchor="t">
            <a:normAutofit/>
          </a:bodyPr>
          <a:lstStyle/>
          <a:p>
            <a:r>
              <a:rPr lang="el-GR" sz="3400" b="1"/>
              <a:t>Ψυχολογία της Υγείας</a:t>
            </a:r>
            <a:endParaRPr lang="el-GR" sz="3400"/>
          </a:p>
        </p:txBody>
      </p:sp>
      <p:graphicFrame>
        <p:nvGraphicFramePr>
          <p:cNvPr id="5" name="2 - Θέση περιεχομένου">
            <a:extLst>
              <a:ext uri="{FF2B5EF4-FFF2-40B4-BE49-F238E27FC236}">
                <a16:creationId xmlns:a16="http://schemas.microsoft.com/office/drawing/2014/main" id="{6FB25828-D115-5418-BA6A-C63C9E23DF70}"/>
              </a:ext>
            </a:extLst>
          </p:cNvPr>
          <p:cNvGraphicFramePr>
            <a:graphicFrameLocks noGrp="1"/>
          </p:cNvGraphicFramePr>
          <p:nvPr>
            <p:ph idx="1"/>
            <p:extLst>
              <p:ext uri="{D42A27DB-BD31-4B8C-83A1-F6EECF244321}">
                <p14:modId xmlns:p14="http://schemas.microsoft.com/office/powerpoint/2010/main" val="609744054"/>
              </p:ext>
            </p:extLst>
          </p:nvPr>
        </p:nvGraphicFramePr>
        <p:xfrm>
          <a:off x="4099892" y="1172818"/>
          <a:ext cx="4429746" cy="46866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4427985" y="188640"/>
            <a:ext cx="4320480" cy="6336704"/>
          </a:xfrm>
          <a:effectLst/>
        </p:spPr>
        <p:txBody>
          <a:bodyPr>
            <a:normAutofit/>
          </a:bodyPr>
          <a:lstStyle/>
          <a:p>
            <a:pPr>
              <a:lnSpc>
                <a:spcPct val="90000"/>
              </a:lnSpc>
              <a:buNone/>
            </a:pPr>
            <a:r>
              <a:rPr lang="el-GR" sz="1600" b="1" dirty="0"/>
              <a:t>    Από τη δεκαετία του 1970, η Ψυχολογία της Υγείας:</a:t>
            </a:r>
          </a:p>
          <a:p>
            <a:pPr>
              <a:lnSpc>
                <a:spcPct val="90000"/>
              </a:lnSpc>
              <a:buNone/>
            </a:pPr>
            <a:endParaRPr lang="el-GR" sz="1600" dirty="0"/>
          </a:p>
          <a:p>
            <a:pPr>
              <a:lnSpc>
                <a:spcPct val="90000"/>
              </a:lnSpc>
              <a:buFont typeface="Wingdings" pitchFamily="2" charset="2"/>
              <a:buChar char="q"/>
            </a:pPr>
            <a:r>
              <a:rPr lang="el-GR" sz="1600" dirty="0"/>
              <a:t> ανέπτυξε τα </a:t>
            </a:r>
            <a:r>
              <a:rPr lang="el-GR" sz="1600" dirty="0" err="1"/>
              <a:t>κοινωνικο</a:t>
            </a:r>
            <a:r>
              <a:rPr lang="el-GR" sz="1600" dirty="0"/>
              <a:t>-γνωστικά µ</a:t>
            </a:r>
            <a:r>
              <a:rPr lang="el-GR" sz="1600" dirty="0" err="1"/>
              <a:t>οντέλα</a:t>
            </a:r>
            <a:r>
              <a:rPr lang="el-GR" sz="1600" dirty="0"/>
              <a:t>, για την κατανόηση και πρόβλεψη των </a:t>
            </a:r>
            <a:r>
              <a:rPr lang="el-GR" sz="1600" dirty="0" err="1"/>
              <a:t>συµπεριφορών</a:t>
            </a:r>
            <a:r>
              <a:rPr lang="el-GR" sz="1600" dirty="0"/>
              <a:t> υγείας</a:t>
            </a:r>
          </a:p>
          <a:p>
            <a:pPr>
              <a:lnSpc>
                <a:spcPct val="90000"/>
              </a:lnSpc>
              <a:buFont typeface="Wingdings" pitchFamily="2" charset="2"/>
              <a:buChar char="q"/>
            </a:pPr>
            <a:endParaRPr lang="el-GR" sz="1600" dirty="0"/>
          </a:p>
          <a:p>
            <a:pPr>
              <a:lnSpc>
                <a:spcPct val="90000"/>
              </a:lnSpc>
              <a:buFont typeface="Wingdings" pitchFamily="2" charset="2"/>
              <a:buChar char="q"/>
            </a:pPr>
            <a:r>
              <a:rPr lang="el-GR" sz="1600" dirty="0"/>
              <a:t> επιβεβαίωσε το ρόλο ψυχοκοινωνικών µ</a:t>
            </a:r>
            <a:r>
              <a:rPr lang="el-GR" sz="1600" dirty="0" err="1"/>
              <a:t>εταβλητών</a:t>
            </a:r>
            <a:r>
              <a:rPr lang="el-GR" sz="1600" dirty="0"/>
              <a:t>, (αίσθηση ελέγχου, κοινωνική υποστήριξη και στρες) στην υγεία και στην αρρώστια.</a:t>
            </a:r>
          </a:p>
          <a:p>
            <a:pPr>
              <a:lnSpc>
                <a:spcPct val="90000"/>
              </a:lnSpc>
              <a:buFont typeface="Wingdings" pitchFamily="2" charset="2"/>
              <a:buChar char="q"/>
            </a:pPr>
            <a:endParaRPr lang="el-GR" sz="1600" dirty="0"/>
          </a:p>
          <a:p>
            <a:pPr>
              <a:lnSpc>
                <a:spcPct val="90000"/>
              </a:lnSpc>
              <a:buFont typeface="Wingdings" pitchFamily="2" charset="2"/>
              <a:buChar char="q"/>
            </a:pPr>
            <a:r>
              <a:rPr lang="el-GR" sz="1600" dirty="0"/>
              <a:t> συνέβαλε στην εκπόνηση µ</a:t>
            </a:r>
            <a:r>
              <a:rPr lang="el-GR" sz="1600" dirty="0" err="1"/>
              <a:t>εγάλης</a:t>
            </a:r>
            <a:r>
              <a:rPr lang="el-GR" sz="1600" dirty="0"/>
              <a:t> </a:t>
            </a:r>
            <a:r>
              <a:rPr lang="el-GR" sz="1600" dirty="0" err="1"/>
              <a:t>κλίµακας</a:t>
            </a:r>
            <a:r>
              <a:rPr lang="el-GR" sz="1600" dirty="0"/>
              <a:t> δράσεων Αγωγής και Προαγωγής Υγείας στην Κοινότητα.</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31" name="Freeform 6">
            <a:extLst>
              <a:ext uri="{FF2B5EF4-FFF2-40B4-BE49-F238E27FC236}">
                <a16:creationId xmlns:a16="http://schemas.microsoft.com/office/drawing/2014/main" id="{DAD47858-7A44-47E5-AC94-E528B41D1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 name="1 - Τίτλος"/>
          <p:cNvSpPr>
            <a:spLocks noGrp="1"/>
          </p:cNvSpPr>
          <p:nvPr>
            <p:ph type="title"/>
          </p:nvPr>
        </p:nvSpPr>
        <p:spPr>
          <a:xfrm>
            <a:off x="607501" y="639097"/>
            <a:ext cx="2408544" cy="3781101"/>
          </a:xfrm>
        </p:spPr>
        <p:txBody>
          <a:bodyPr vert="horz" lIns="91440" tIns="45720" rIns="91440" bIns="45720" rtlCol="0" anchor="b">
            <a:normAutofit/>
          </a:bodyPr>
          <a:lstStyle/>
          <a:p>
            <a:pPr algn="ctr"/>
            <a:r>
              <a:rPr lang="en-US" dirty="0" err="1">
                <a:cs typeface="+mj-cs"/>
              </a:rPr>
              <a:t>Τι</a:t>
            </a:r>
            <a:r>
              <a:rPr lang="en-US" dirty="0">
                <a:cs typeface="+mj-cs"/>
              </a:rPr>
              <a:t> </a:t>
            </a:r>
            <a:r>
              <a:rPr lang="en-US" dirty="0" err="1">
                <a:cs typeface="+mj-cs"/>
              </a:rPr>
              <a:t>είν</a:t>
            </a:r>
            <a:r>
              <a:rPr lang="en-US" dirty="0">
                <a:cs typeface="+mj-cs"/>
              </a:rPr>
              <a:t>αι υγεία;</a:t>
            </a:r>
          </a:p>
        </p:txBody>
      </p:sp>
      <p:sp>
        <p:nvSpPr>
          <p:cNvPr id="1033" name="Rectangle 1032">
            <a:extLst>
              <a:ext uri="{FF2B5EF4-FFF2-40B4-BE49-F238E27FC236}">
                <a16:creationId xmlns:a16="http://schemas.microsoft.com/office/drawing/2014/main" id="{8463C51E-4C59-4602-8432-5BB95E378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7993" y="0"/>
            <a:ext cx="566470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ounded Rectangle 14">
            <a:extLst>
              <a:ext uri="{FF2B5EF4-FFF2-40B4-BE49-F238E27FC236}">
                <a16:creationId xmlns:a16="http://schemas.microsoft.com/office/drawing/2014/main" id="{53BD741A-3F41-45C2-A7D1-440BB2354A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67789" y="958640"/>
            <a:ext cx="4693613" cy="4945244"/>
          </a:xfrm>
          <a:prstGeom prst="roundRect">
            <a:avLst>
              <a:gd name="adj" fmla="val 3513"/>
            </a:avLst>
          </a:prstGeom>
          <a:solidFill>
            <a:schemeClr val="tx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ΜΑΡΩ\Desktop\1.jfif"/>
          <p:cNvPicPr>
            <a:picLocks noChangeAspect="1" noChangeArrowheads="1"/>
          </p:cNvPicPr>
          <p:nvPr/>
        </p:nvPicPr>
        <p:blipFill>
          <a:blip r:embed="rId2"/>
          <a:stretch>
            <a:fillRect/>
          </a:stretch>
        </p:blipFill>
        <p:spPr bwMode="auto">
          <a:xfrm>
            <a:off x="4209088" y="1838705"/>
            <a:ext cx="4222831" cy="3150881"/>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ξιομνημόνευτο">
  <a:themeElements>
    <a:clrScheme name="Αξιομνημόνευτο">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Αξιομνημόνευτο">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Αξιομνημόνευτο">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Αξιομνημόνευτο</Template>
  <TotalTime>44</TotalTime>
  <Words>829</Words>
  <Application>Microsoft Office PowerPoint</Application>
  <PresentationFormat>Προβολή στην οθόνη (4:3)</PresentationFormat>
  <Paragraphs>84</Paragraphs>
  <Slides>19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19</vt:i4>
      </vt:variant>
    </vt:vector>
  </HeadingPairs>
  <TitlesOfParts>
    <vt:vector size="23" baseType="lpstr">
      <vt:lpstr>Century Gothic</vt:lpstr>
      <vt:lpstr>Wingdings</vt:lpstr>
      <vt:lpstr>Wingdings 2</vt:lpstr>
      <vt:lpstr>Αξιομνημόνευτο</vt:lpstr>
      <vt:lpstr>Ψυχολογία της Υγείας: Μια εισαγωγή</vt:lpstr>
      <vt:lpstr>Ενότητες μαθήματος</vt:lpstr>
      <vt:lpstr>Τρόπος εξέτασης</vt:lpstr>
      <vt:lpstr>Ψυχολογία της Υγείας</vt:lpstr>
      <vt:lpstr>Παρουσίαση του PowerPoint</vt:lpstr>
      <vt:lpstr>Παρουσίαση του PowerPoint</vt:lpstr>
      <vt:lpstr>Ψυχολογία της Υγείας</vt:lpstr>
      <vt:lpstr>Παρουσίαση του PowerPoint</vt:lpstr>
      <vt:lpstr>Τι είναι υγεία;</vt:lpstr>
      <vt:lpstr>Παρουσίαση του PowerPoint</vt:lpstr>
      <vt:lpstr>Παρουσίαση του PowerPoint</vt:lpstr>
      <vt:lpstr>Παρουσίαση του PowerPoint</vt:lpstr>
      <vt:lpstr>Τι είναι Υγεία;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Ψυχολογία της Υγείας: Μια εισαγωγή</dc:title>
  <dc:creator>ΜΑΡΩ</dc:creator>
  <cp:lastModifiedBy>Κριτής</cp:lastModifiedBy>
  <cp:revision>16</cp:revision>
  <dcterms:created xsi:type="dcterms:W3CDTF">2022-11-24T20:58:06Z</dcterms:created>
  <dcterms:modified xsi:type="dcterms:W3CDTF">2023-11-13T12:17:03Z</dcterms:modified>
</cp:coreProperties>
</file>