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975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492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824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21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91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01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51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753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99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83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747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31B31-3B87-429E-A56F-1C974C3AB147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A630-EB1B-4764-8031-E8F0628241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08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lture.gr/anakoinoseis/press_g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chrome" TargetMode="External"/><Relationship Id="rId2" Type="http://schemas.openxmlformats.org/officeDocument/2006/relationships/hyperlink" Target="http://www.mozill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icrosoft.com/hellas/windows/products/winfamily/ie/default.mspx" TargetMode="External"/><Relationship Id="rId4" Type="http://schemas.openxmlformats.org/officeDocument/2006/relationships/hyperlink" Target="http://www.opera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5400" b="1" dirty="0">
                <a:solidFill>
                  <a:schemeClr val="accent6">
                    <a:lumMod val="75000"/>
                  </a:schemeClr>
                </a:solidFill>
              </a:rPr>
              <a:t>ΤΕΧΝΟΛΟΓΙΕΣ ΔΙΑΔΙΚΤΥΟΥ ΚΑΙ ΣΧΕΔΙΑΣΗ ΣΤΟΝ ΠΑΓΚΟΣΜΙΟ ΙΣΤΟ </a:t>
            </a:r>
            <a:r>
              <a:rPr lang="el-GR" sz="5400" b="1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819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25658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Μια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Web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σελίδα είναι ένα αρχείοκειμένου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, σε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ASCII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μορφή, κατασκευασμένο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με τέτοιο τρόπο που να μπορεί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να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παρουσιάζεται ολοκληρωμένο και στην επιθυμητή για τον δημιουργό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του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μορφή, με μία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μόνο κλήση από τον χειριστή του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κατάλληλου λογισμικού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Υπεύθυνος για την λήψη και παρουσίαση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Web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σελίδωνείναιο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Web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Browse (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φυλλομετρητής: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Internet Explorer, Netscape Communicator, Opera, Mozilla Firefox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</a:rPr>
              <a:t>κα.).</a:t>
            </a:r>
          </a:p>
        </p:txBody>
      </p:sp>
    </p:spTree>
    <p:extLst>
      <p:ext uri="{BB962C8B-B14F-4D97-AF65-F5344CB8AC3E}">
        <p14:creationId xmlns:p14="http://schemas.microsoft.com/office/powerpoint/2010/main" val="134573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Εμφάνιση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μιας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σελίδας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Για την εμφάνιση </a:t>
            </a:r>
            <a:r>
              <a:rPr lang="el-GR" sz="2400" b="1" dirty="0">
                <a:solidFill>
                  <a:schemeClr val="tx2">
                    <a:lumMod val="75000"/>
                  </a:schemeClr>
                </a:solidFill>
              </a:rPr>
              <a:t>μιας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Web </a:t>
            </a: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σελίδας χρησιμοποιείται η διαδικτυακή διεύθυνση </a:t>
            </a:r>
            <a:r>
              <a:rPr lang="el-GR" sz="24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URL (Uniform Resource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Locator</a:t>
            </a: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22690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chemeClr val="accent2"/>
                </a:solidFill>
              </a:rPr>
              <a:t>α) </a:t>
            </a:r>
            <a:r>
              <a:rPr lang="el-GR" b="1" dirty="0" smtClean="0">
                <a:solidFill>
                  <a:schemeClr val="accent2"/>
                </a:solidFill>
              </a:rPr>
              <a:t>Το πρωτόκολλο που πρέπει να χρησιμοποιήσουμε για να αποκτήσουμε αυτό το αρχείο</a:t>
            </a:r>
            <a:r>
              <a:rPr lang="el-GR" b="1" dirty="0">
                <a:solidFill>
                  <a:schemeClr val="accent2"/>
                </a:solidFill>
              </a:rPr>
              <a:t>. (</a:t>
            </a:r>
            <a:r>
              <a:rPr lang="en-US" b="1" dirty="0">
                <a:solidFill>
                  <a:schemeClr val="accent2"/>
                </a:solidFill>
                <a:hlinkClick r:id="rId2"/>
              </a:rPr>
              <a:t>http://www.culture.gr/anakoinoseis/press_gr.html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endParaRPr lang="el-GR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l-GR" b="1" dirty="0">
                <a:solidFill>
                  <a:schemeClr val="accent2"/>
                </a:solidFill>
              </a:rPr>
              <a:t>β) </a:t>
            </a:r>
            <a:r>
              <a:rPr lang="en-US" b="1" dirty="0">
                <a:solidFill>
                  <a:schemeClr val="accent2"/>
                </a:solidFill>
              </a:rPr>
              <a:t>To web site </a:t>
            </a:r>
            <a:r>
              <a:rPr lang="el-GR" b="1" dirty="0" smtClean="0">
                <a:solidFill>
                  <a:schemeClr val="accent2"/>
                </a:solidFill>
              </a:rPr>
              <a:t>στο οποίο είναι τοποθετημένο το αρχείο</a:t>
            </a:r>
            <a:r>
              <a:rPr lang="el-GR" b="1" dirty="0">
                <a:solidFill>
                  <a:schemeClr val="accent2"/>
                </a:solidFill>
              </a:rPr>
              <a:t>. (</a:t>
            </a:r>
            <a:r>
              <a:rPr lang="en-US" b="1" dirty="0">
                <a:solidFill>
                  <a:schemeClr val="accent2"/>
                </a:solidFill>
                <a:hlinkClick r:id="rId2"/>
              </a:rPr>
              <a:t>http://www.culture.gr/anakoinoseis/press_gr.html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endParaRPr lang="el-GR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l-GR" b="1" dirty="0">
                <a:solidFill>
                  <a:schemeClr val="accent2"/>
                </a:solidFill>
              </a:rPr>
              <a:t>γ) </a:t>
            </a:r>
            <a:r>
              <a:rPr lang="el-GR" b="1" dirty="0" smtClean="0">
                <a:solidFill>
                  <a:schemeClr val="accent2"/>
                </a:solidFill>
              </a:rPr>
              <a:t>Ο κατάλογος που βρίσκεται το αρχείο και το όνομα του αρχείου</a:t>
            </a:r>
            <a:r>
              <a:rPr lang="el-GR" b="1" dirty="0">
                <a:solidFill>
                  <a:schemeClr val="accent2"/>
                </a:solidFill>
              </a:rPr>
              <a:t>. (</a:t>
            </a:r>
            <a:r>
              <a:rPr lang="en-US" b="1" dirty="0">
                <a:solidFill>
                  <a:schemeClr val="accent2"/>
                </a:solidFill>
              </a:rPr>
              <a:t>http://www.culture.gr/anakoinoseis/press_gr.html)</a:t>
            </a:r>
            <a:endParaRPr lang="el-GR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9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Web Browsers</a:t>
            </a:r>
            <a:endParaRPr lang="el-GR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478539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l-GR" sz="2000" b="1" dirty="0" smtClean="0"/>
              <a:t>Χρησιμοποίηση των τεχνολογιών με τέτοιο τρόπο ώστε οι σελίδες να είναι πλήρως λειτουργικές σε παλιότερες εκδόσειςτων </a:t>
            </a:r>
            <a:r>
              <a:rPr lang="en-US" sz="2000" b="1" dirty="0"/>
              <a:t>browsers </a:t>
            </a:r>
            <a:r>
              <a:rPr lang="el-GR" sz="2000" b="1" dirty="0"/>
              <a:t>βελτιώνοντας </a:t>
            </a:r>
            <a:r>
              <a:rPr lang="el-GR" sz="2000" b="1" dirty="0" smtClean="0"/>
              <a:t>μόνο την παρουσίαση τους σε νέεςεκδόσεις</a:t>
            </a:r>
            <a:r>
              <a:rPr lang="el-GR" sz="2000" b="1" dirty="0"/>
              <a:t>. •</a:t>
            </a:r>
            <a:r>
              <a:rPr lang="el-GR" sz="2000" b="1" dirty="0" smtClean="0"/>
              <a:t>σχεδίαση πολλών εκδόσεων ενός </a:t>
            </a:r>
            <a:r>
              <a:rPr lang="en-US" sz="2000" b="1" dirty="0"/>
              <a:t>web site </a:t>
            </a:r>
            <a:r>
              <a:rPr lang="el-GR" sz="2000" b="1" dirty="0" smtClean="0"/>
              <a:t>ώστενακαλύπτει πλήθος εκδόσεων των </a:t>
            </a:r>
            <a:r>
              <a:rPr lang="en-US" sz="2000" b="1" dirty="0" smtClean="0"/>
              <a:t>browsers </a:t>
            </a:r>
            <a:r>
              <a:rPr lang="el-GR" sz="2000" b="1" dirty="0"/>
              <a:t>ανάλογα </a:t>
            </a:r>
            <a:r>
              <a:rPr lang="el-GR" sz="2000" b="1" dirty="0" smtClean="0"/>
              <a:t>με τα χαρακτηριστικάτους</a:t>
            </a:r>
            <a:r>
              <a:rPr lang="el-GR" sz="2000" b="1" dirty="0"/>
              <a:t>. </a:t>
            </a:r>
            <a:r>
              <a:rPr lang="el-GR" sz="2000" b="1" dirty="0" smtClean="0"/>
              <a:t>Η πλοήγηση του χρήστη σε διαφορετικές εκδόσειςσυνήθως γίνεται αυτόματα με την χρήση εντολών </a:t>
            </a:r>
            <a:r>
              <a:rPr lang="en-US" sz="2000" b="1" dirty="0" err="1"/>
              <a:t>Javascript</a:t>
            </a:r>
            <a:r>
              <a:rPr lang="en-US" sz="2000" b="1" dirty="0"/>
              <a:t>. •</a:t>
            </a:r>
            <a:r>
              <a:rPr lang="el-GR" sz="2000" b="1" dirty="0" smtClean="0"/>
              <a:t>συνδυασμός των παραπάνω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49675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892480" cy="5937523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dirty="0" smtClean="0"/>
              <a:t>Η </a:t>
            </a:r>
            <a:r>
              <a:rPr lang="el-GR" i="1" u="sng" dirty="0" smtClean="0"/>
              <a:t>HTML</a:t>
            </a:r>
            <a:r>
              <a:rPr lang="el-GR" u="sng" dirty="0" smtClean="0"/>
              <a:t> </a:t>
            </a:r>
            <a:r>
              <a:rPr lang="el-GR" dirty="0" smtClean="0"/>
              <a:t>είναι η γλώσσα με την οποία κατασκευάζουμε </a:t>
            </a:r>
            <a:r>
              <a:rPr lang="el-GR" i="1" dirty="0" smtClean="0"/>
              <a:t>ιστοσελίδες</a:t>
            </a:r>
            <a:r>
              <a:rPr lang="el-GR" dirty="0" smtClean="0"/>
              <a:t>. Τα αρχικά </a:t>
            </a:r>
            <a:r>
              <a:rPr lang="el-GR" i="1" dirty="0" smtClean="0"/>
              <a:t>HTML</a:t>
            </a:r>
            <a:r>
              <a:rPr lang="el-GR" dirty="0" smtClean="0"/>
              <a:t> σημαίνουν </a:t>
            </a:r>
            <a:r>
              <a:rPr lang="el-GR" i="1" dirty="0" smtClean="0"/>
              <a:t>H</a:t>
            </a:r>
            <a:r>
              <a:rPr lang="el-GR" dirty="0" smtClean="0"/>
              <a:t>yper</a:t>
            </a:r>
            <a:r>
              <a:rPr lang="el-GR" i="1" dirty="0" smtClean="0"/>
              <a:t>T</a:t>
            </a:r>
            <a:r>
              <a:rPr lang="el-GR" dirty="0" smtClean="0"/>
              <a:t>ext </a:t>
            </a:r>
            <a:r>
              <a:rPr lang="el-GR" i="1" dirty="0" smtClean="0"/>
              <a:t>M</a:t>
            </a:r>
            <a:r>
              <a:rPr lang="el-GR" dirty="0" smtClean="0"/>
              <a:t>arkup </a:t>
            </a:r>
            <a:r>
              <a:rPr lang="el-GR" i="1" dirty="0" smtClean="0"/>
              <a:t>L</a:t>
            </a:r>
            <a:r>
              <a:rPr lang="el-GR" dirty="0" smtClean="0"/>
              <a:t>anguage</a:t>
            </a:r>
            <a:r>
              <a:rPr lang="el-GR" dirty="0" smtClean="0"/>
              <a:t>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038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κώδικα γραμμένο στην γλώσσα HTML. Οι </a:t>
            </a: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browsers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(όπως οι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Mozilla Firefox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Google Chrome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Opera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Internet Explorer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και αρκετοί άλλοι) διαβάζουν τα αρχεία αυτά και εμφανίζουν το αποτέλεσμα του κώδικα HTML στην οθόνη μας.</a:t>
            </a:r>
            <a:br>
              <a:rPr lang="el-GR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l-GR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Για να πάρετε μια γεύση από HTML κώδικα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δεν έχετε παρά να κάνετε δεξί κλικ με το ποντίκι σας επάνω σε οποιοδήποτε σημείο αυτής της σελίδας (όχι επάνω σε εικόνα ή σύνδεσμο) και να επιλέξετε από το μενού που θα εμφανιστεί την επιλογή </a:t>
            </a: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View page source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ή </a:t>
            </a: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View source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 ή </a:t>
            </a:r>
            <a:r>
              <a:rPr lang="el-GR" b="1" i="1" dirty="0">
                <a:solidFill>
                  <a:schemeClr val="accent2">
                    <a:lumMod val="75000"/>
                  </a:schemeClr>
                </a:solidFill>
              </a:rPr>
              <a:t>Προβολή προέλευσης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(στην ελληνική έκδοση του Internet Explorer). Θα εμφανιστεί ένα παράθυρο στο οποίο θα δείτε τον HTML κώδικα που κρύβεται πίσω από την σελίδα. Η τελευταία έκδοση της γλώσσας HTML είναι η HTML5.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790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Δομή της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HTML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655272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65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https://www.wlearn.gr/index.php/html-html-33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73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281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ΤΕΧΝΟΛΟΓΙΕΣ ΔΙΑΔΙΚΤΥΟΥ ΚΑΙ ΣΧΕΔΙΑΣΗ ΣΤΟΝ ΠΑΓΚΟΣΜΙΟ ΙΣΤΟ Ι</vt:lpstr>
      <vt:lpstr>Εισαγωγή</vt:lpstr>
      <vt:lpstr>Εμφάνιση μιας Web σελίδας</vt:lpstr>
      <vt:lpstr>PowerPoint Presentation</vt:lpstr>
      <vt:lpstr>Web Browsers</vt:lpstr>
      <vt:lpstr>PowerPoint Presentation</vt:lpstr>
      <vt:lpstr>PowerPoint Presentation</vt:lpstr>
      <vt:lpstr>Δομή της HTML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Σχεδιασμός και Ανάπτυξη Ιστοσελίδων</dc:title>
  <dc:creator>user</dc:creator>
  <cp:lastModifiedBy>user</cp:lastModifiedBy>
  <cp:revision>19</cp:revision>
  <dcterms:created xsi:type="dcterms:W3CDTF">2020-02-22T06:04:45Z</dcterms:created>
  <dcterms:modified xsi:type="dcterms:W3CDTF">2021-02-25T06:40:07Z</dcterms:modified>
</cp:coreProperties>
</file>