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6"/>
  </p:notesMasterIdLst>
  <p:sldIdLst>
    <p:sldId id="256" r:id="rId2"/>
    <p:sldId id="257" r:id="rId3"/>
    <p:sldId id="261" r:id="rId4"/>
    <p:sldId id="259" r:id="rId5"/>
    <p:sldId id="301" r:id="rId6"/>
    <p:sldId id="287" r:id="rId7"/>
    <p:sldId id="260" r:id="rId8"/>
    <p:sldId id="288" r:id="rId9"/>
    <p:sldId id="289" r:id="rId10"/>
    <p:sldId id="291" r:id="rId11"/>
    <p:sldId id="286" r:id="rId12"/>
    <p:sldId id="266" r:id="rId13"/>
    <p:sldId id="264" r:id="rId14"/>
    <p:sldId id="270" r:id="rId15"/>
    <p:sldId id="262" r:id="rId16"/>
    <p:sldId id="271" r:id="rId17"/>
    <p:sldId id="277" r:id="rId18"/>
    <p:sldId id="274" r:id="rId19"/>
    <p:sldId id="278" r:id="rId20"/>
    <p:sldId id="281" r:id="rId21"/>
    <p:sldId id="268" r:id="rId22"/>
    <p:sldId id="269" r:id="rId23"/>
    <p:sldId id="300" r:id="rId24"/>
    <p:sldId id="284" r:id="rId25"/>
    <p:sldId id="294" r:id="rId26"/>
    <p:sldId id="283" r:id="rId27"/>
    <p:sldId id="292" r:id="rId28"/>
    <p:sldId id="285" r:id="rId29"/>
    <p:sldId id="293" r:id="rId30"/>
    <p:sldId id="298" r:id="rId31"/>
    <p:sldId id="297" r:id="rId32"/>
    <p:sldId id="295" r:id="rId33"/>
    <p:sldId id="296" r:id="rId34"/>
    <p:sldId id="299" r:id="rId3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729"/>
  </p:normalViewPr>
  <p:slideViewPr>
    <p:cSldViewPr snapToGrid="0" snapToObjects="1">
      <p:cViewPr varScale="1">
        <p:scale>
          <a:sx n="108" d="100"/>
          <a:sy n="108" d="100"/>
        </p:scale>
        <p:origin x="4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7FB4A-AE61-1E4D-9E87-C9675E14D8BF}" type="doc">
      <dgm:prSet loTypeId="urn:microsoft.com/office/officeart/2005/8/layout/hProcess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3C906C8-F160-6741-B8B2-EED41302BE01}">
      <dgm:prSet phldrT="[Κείμενο]"/>
      <dgm:spPr>
        <a:solidFill>
          <a:srgbClr val="0070C0"/>
        </a:solidFill>
      </dgm:spPr>
      <dgm:t>
        <a:bodyPr/>
        <a:lstStyle/>
        <a:p>
          <a:r>
            <a:rPr lang="en-US" dirty="0"/>
            <a:t>SNS</a:t>
          </a:r>
          <a:endParaRPr lang="el-GR" dirty="0"/>
        </a:p>
      </dgm:t>
    </dgm:pt>
    <dgm:pt modelId="{46C7688A-D0F2-3643-B119-3EFC5F063FD2}" type="parTrans" cxnId="{A30349EA-C7D4-6C45-81E0-D0D2666B0EE0}">
      <dgm:prSet/>
      <dgm:spPr/>
      <dgm:t>
        <a:bodyPr/>
        <a:lstStyle/>
        <a:p>
          <a:endParaRPr lang="el-GR"/>
        </a:p>
      </dgm:t>
    </dgm:pt>
    <dgm:pt modelId="{214387EA-2464-4647-B730-12CF0C36AB78}" type="sibTrans" cxnId="{A30349EA-C7D4-6C45-81E0-D0D2666B0EE0}">
      <dgm:prSet/>
      <dgm:spPr/>
      <dgm:t>
        <a:bodyPr/>
        <a:lstStyle/>
        <a:p>
          <a:endParaRPr lang="el-GR"/>
        </a:p>
      </dgm:t>
    </dgm:pt>
    <dgm:pt modelId="{B18177C9-9C3E-4248-A669-68E5AC80CAC6}">
      <dgm:prSet phldrT="[Κείμενο]"/>
      <dgm:spPr>
        <a:solidFill>
          <a:schemeClr val="accent6"/>
        </a:solidFill>
      </dgm:spPr>
      <dgm:t>
        <a:bodyPr/>
        <a:lstStyle/>
        <a:p>
          <a:r>
            <a:rPr lang="el-GR" dirty="0"/>
            <a:t>Ψυχική Ευημερία</a:t>
          </a:r>
        </a:p>
      </dgm:t>
    </dgm:pt>
    <dgm:pt modelId="{B8E80B48-7A5C-1541-B5C2-845F24E4A0CD}" type="parTrans" cxnId="{D94FFD2B-3A51-DC44-8522-87B8C9BB636F}">
      <dgm:prSet/>
      <dgm:spPr/>
      <dgm:t>
        <a:bodyPr/>
        <a:lstStyle/>
        <a:p>
          <a:endParaRPr lang="el-GR"/>
        </a:p>
      </dgm:t>
    </dgm:pt>
    <dgm:pt modelId="{278817BE-5F02-2C4E-9261-81DAC1112172}" type="sibTrans" cxnId="{D94FFD2B-3A51-DC44-8522-87B8C9BB636F}">
      <dgm:prSet/>
      <dgm:spPr/>
      <dgm:t>
        <a:bodyPr/>
        <a:lstStyle/>
        <a:p>
          <a:endParaRPr lang="el-GR"/>
        </a:p>
      </dgm:t>
    </dgm:pt>
    <dgm:pt modelId="{3956B46E-7826-E44D-B8B0-3DC42AA4945D}" type="pres">
      <dgm:prSet presAssocID="{5DE7FB4A-AE61-1E4D-9E87-C9675E14D8BF}" presName="theList" presStyleCnt="0">
        <dgm:presLayoutVars>
          <dgm:dir/>
          <dgm:animLvl val="lvl"/>
          <dgm:resizeHandles val="exact"/>
        </dgm:presLayoutVars>
      </dgm:prSet>
      <dgm:spPr/>
    </dgm:pt>
    <dgm:pt modelId="{D9C4CDAF-56E2-0D40-828C-98EA69CF8ECB}" type="pres">
      <dgm:prSet presAssocID="{93C906C8-F160-6741-B8B2-EED41302BE01}" presName="compNode" presStyleCnt="0"/>
      <dgm:spPr/>
    </dgm:pt>
    <dgm:pt modelId="{9EEDE581-11D5-4746-B2B8-0627CCCD21CB}" type="pres">
      <dgm:prSet presAssocID="{93C906C8-F160-6741-B8B2-EED41302BE01}" presName="noGeometry" presStyleCnt="0"/>
      <dgm:spPr/>
    </dgm:pt>
    <dgm:pt modelId="{A11ED38F-660A-154F-8383-CECB8E54AA85}" type="pres">
      <dgm:prSet presAssocID="{93C906C8-F160-6741-B8B2-EED41302BE01}" presName="childTextVisible" presStyleLbl="bgAccFollowNode1" presStyleIdx="0" presStyleCnt="2">
        <dgm:presLayoutVars>
          <dgm:bulletEnabled val="1"/>
        </dgm:presLayoutVars>
      </dgm:prSet>
      <dgm:spPr>
        <a:solidFill>
          <a:schemeClr val="bg2">
            <a:alpha val="90000"/>
          </a:schemeClr>
        </a:solidFill>
      </dgm:spPr>
    </dgm:pt>
    <dgm:pt modelId="{5BBA1468-80DA-0F49-AFCB-85FAF8058390}" type="pres">
      <dgm:prSet presAssocID="{93C906C8-F160-6741-B8B2-EED41302BE01}" presName="childTextHidden" presStyleLbl="bgAccFollowNode1" presStyleIdx="0" presStyleCnt="2"/>
      <dgm:spPr/>
    </dgm:pt>
    <dgm:pt modelId="{84AA541E-D7F9-C24F-B9F5-93E2C6E6D4FD}" type="pres">
      <dgm:prSet presAssocID="{93C906C8-F160-6741-B8B2-EED41302BE01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02ECAAA-A104-E943-AF93-41A3AC166FA6}" type="pres">
      <dgm:prSet presAssocID="{93C906C8-F160-6741-B8B2-EED41302BE01}" presName="aSpace" presStyleCnt="0"/>
      <dgm:spPr/>
    </dgm:pt>
    <dgm:pt modelId="{C4644ECA-5027-9A42-9CAB-CEEC76520BBC}" type="pres">
      <dgm:prSet presAssocID="{B18177C9-9C3E-4248-A669-68E5AC80CAC6}" presName="compNode" presStyleCnt="0"/>
      <dgm:spPr/>
    </dgm:pt>
    <dgm:pt modelId="{2121CBCF-D662-D24C-9260-6987310B65AA}" type="pres">
      <dgm:prSet presAssocID="{B18177C9-9C3E-4248-A669-68E5AC80CAC6}" presName="noGeometry" presStyleCnt="0"/>
      <dgm:spPr/>
    </dgm:pt>
    <dgm:pt modelId="{279687E2-FF05-F748-A3D3-A3470C149E5B}" type="pres">
      <dgm:prSet presAssocID="{B18177C9-9C3E-4248-A669-68E5AC80CAC6}" presName="childTextVisible" presStyleLbl="bgAccFollowNode1" presStyleIdx="1" presStyleCnt="2" custFlipVert="0" custFlipHor="1" custScaleX="10720" custScaleY="13651" custLinFactNeighborX="47196" custLinFactNeighborY="73533">
        <dgm:presLayoutVars>
          <dgm:bulletEnabled val="1"/>
        </dgm:presLayoutVars>
      </dgm:prSet>
      <dgm:spPr/>
    </dgm:pt>
    <dgm:pt modelId="{088C2C9C-DA63-B74F-82E4-8B3FBBDB76E5}" type="pres">
      <dgm:prSet presAssocID="{B18177C9-9C3E-4248-A669-68E5AC80CAC6}" presName="childTextHidden" presStyleLbl="bgAccFollowNode1" presStyleIdx="1" presStyleCnt="2"/>
      <dgm:spPr/>
    </dgm:pt>
    <dgm:pt modelId="{852FCC1F-A0AC-1C4B-9DFF-4E4A6D05D9C0}" type="pres">
      <dgm:prSet presAssocID="{B18177C9-9C3E-4248-A669-68E5AC80CAC6}" presName="parentText" presStyleLbl="node1" presStyleIdx="1" presStyleCnt="2" custLinFactNeighborX="32323" custLinFactNeighborY="5395">
        <dgm:presLayoutVars>
          <dgm:chMax val="1"/>
          <dgm:bulletEnabled val="1"/>
        </dgm:presLayoutVars>
      </dgm:prSet>
      <dgm:spPr/>
    </dgm:pt>
  </dgm:ptLst>
  <dgm:cxnLst>
    <dgm:cxn modelId="{4EF6F81F-597B-7F4F-ACE1-127242692257}" type="presOf" srcId="{B18177C9-9C3E-4248-A669-68E5AC80CAC6}" destId="{852FCC1F-A0AC-1C4B-9DFF-4E4A6D05D9C0}" srcOrd="0" destOrd="0" presId="urn:microsoft.com/office/officeart/2005/8/layout/hProcess6"/>
    <dgm:cxn modelId="{D94FFD2B-3A51-DC44-8522-87B8C9BB636F}" srcId="{5DE7FB4A-AE61-1E4D-9E87-C9675E14D8BF}" destId="{B18177C9-9C3E-4248-A669-68E5AC80CAC6}" srcOrd="1" destOrd="0" parTransId="{B8E80B48-7A5C-1541-B5C2-845F24E4A0CD}" sibTransId="{278817BE-5F02-2C4E-9261-81DAC1112172}"/>
    <dgm:cxn modelId="{5C709F9C-8BA9-974D-9C9A-3117D54AA265}" type="presOf" srcId="{93C906C8-F160-6741-B8B2-EED41302BE01}" destId="{84AA541E-D7F9-C24F-B9F5-93E2C6E6D4FD}" srcOrd="0" destOrd="0" presId="urn:microsoft.com/office/officeart/2005/8/layout/hProcess6"/>
    <dgm:cxn modelId="{A30349EA-C7D4-6C45-81E0-D0D2666B0EE0}" srcId="{5DE7FB4A-AE61-1E4D-9E87-C9675E14D8BF}" destId="{93C906C8-F160-6741-B8B2-EED41302BE01}" srcOrd="0" destOrd="0" parTransId="{46C7688A-D0F2-3643-B119-3EFC5F063FD2}" sibTransId="{214387EA-2464-4647-B730-12CF0C36AB78}"/>
    <dgm:cxn modelId="{29FF9BF3-0D56-6944-926A-66C10D686058}" type="presOf" srcId="{5DE7FB4A-AE61-1E4D-9E87-C9675E14D8BF}" destId="{3956B46E-7826-E44D-B8B0-3DC42AA4945D}" srcOrd="0" destOrd="0" presId="urn:microsoft.com/office/officeart/2005/8/layout/hProcess6"/>
    <dgm:cxn modelId="{52948E65-06EE-BD47-99EB-65353D079981}" type="presParOf" srcId="{3956B46E-7826-E44D-B8B0-3DC42AA4945D}" destId="{D9C4CDAF-56E2-0D40-828C-98EA69CF8ECB}" srcOrd="0" destOrd="0" presId="urn:microsoft.com/office/officeart/2005/8/layout/hProcess6"/>
    <dgm:cxn modelId="{C9FB89AC-3D7A-D347-8CF5-0E4E71EB3961}" type="presParOf" srcId="{D9C4CDAF-56E2-0D40-828C-98EA69CF8ECB}" destId="{9EEDE581-11D5-4746-B2B8-0627CCCD21CB}" srcOrd="0" destOrd="0" presId="urn:microsoft.com/office/officeart/2005/8/layout/hProcess6"/>
    <dgm:cxn modelId="{84241FA8-51BE-C044-911A-424BF886D9CB}" type="presParOf" srcId="{D9C4CDAF-56E2-0D40-828C-98EA69CF8ECB}" destId="{A11ED38F-660A-154F-8383-CECB8E54AA85}" srcOrd="1" destOrd="0" presId="urn:microsoft.com/office/officeart/2005/8/layout/hProcess6"/>
    <dgm:cxn modelId="{5BECAA21-B957-1948-B68C-D496C25AA686}" type="presParOf" srcId="{D9C4CDAF-56E2-0D40-828C-98EA69CF8ECB}" destId="{5BBA1468-80DA-0F49-AFCB-85FAF8058390}" srcOrd="2" destOrd="0" presId="urn:microsoft.com/office/officeart/2005/8/layout/hProcess6"/>
    <dgm:cxn modelId="{68ADCFCE-99F5-FC4B-AE3E-D64D0F497F3C}" type="presParOf" srcId="{D9C4CDAF-56E2-0D40-828C-98EA69CF8ECB}" destId="{84AA541E-D7F9-C24F-B9F5-93E2C6E6D4FD}" srcOrd="3" destOrd="0" presId="urn:microsoft.com/office/officeart/2005/8/layout/hProcess6"/>
    <dgm:cxn modelId="{70AFA637-9D70-5943-A00C-925DE0374717}" type="presParOf" srcId="{3956B46E-7826-E44D-B8B0-3DC42AA4945D}" destId="{602ECAAA-A104-E943-AF93-41A3AC166FA6}" srcOrd="1" destOrd="0" presId="urn:microsoft.com/office/officeart/2005/8/layout/hProcess6"/>
    <dgm:cxn modelId="{8F04AAFF-7140-5549-A020-CD906681D3BC}" type="presParOf" srcId="{3956B46E-7826-E44D-B8B0-3DC42AA4945D}" destId="{C4644ECA-5027-9A42-9CAB-CEEC76520BBC}" srcOrd="2" destOrd="0" presId="urn:microsoft.com/office/officeart/2005/8/layout/hProcess6"/>
    <dgm:cxn modelId="{47DE31C1-3933-3F42-8064-665F36FF1B37}" type="presParOf" srcId="{C4644ECA-5027-9A42-9CAB-CEEC76520BBC}" destId="{2121CBCF-D662-D24C-9260-6987310B65AA}" srcOrd="0" destOrd="0" presId="urn:microsoft.com/office/officeart/2005/8/layout/hProcess6"/>
    <dgm:cxn modelId="{1A400936-28B4-2549-A9E2-497C3D9986E0}" type="presParOf" srcId="{C4644ECA-5027-9A42-9CAB-CEEC76520BBC}" destId="{279687E2-FF05-F748-A3D3-A3470C149E5B}" srcOrd="1" destOrd="0" presId="urn:microsoft.com/office/officeart/2005/8/layout/hProcess6"/>
    <dgm:cxn modelId="{1083F52D-331B-ED4D-9133-D0DDE7B06648}" type="presParOf" srcId="{C4644ECA-5027-9A42-9CAB-CEEC76520BBC}" destId="{088C2C9C-DA63-B74F-82E4-8B3FBBDB76E5}" srcOrd="2" destOrd="0" presId="urn:microsoft.com/office/officeart/2005/8/layout/hProcess6"/>
    <dgm:cxn modelId="{04223BF7-CE84-0B4E-9DF1-0BEFACF18023}" type="presParOf" srcId="{C4644ECA-5027-9A42-9CAB-CEEC76520BBC}" destId="{852FCC1F-A0AC-1C4B-9DFF-4E4A6D05D9C0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FE2C9-A2FB-9D48-89FF-65F3BD5166F7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98251B27-6F5F-F544-9562-6119EB54CA5A}">
      <dgm:prSet phldrT="[Κείμενο]"/>
      <dgm:spPr/>
      <dgm:t>
        <a:bodyPr/>
        <a:lstStyle/>
        <a:p>
          <a:r>
            <a:rPr lang="el-GR" dirty="0"/>
            <a:t>Χρήση </a:t>
          </a:r>
          <a:r>
            <a:rPr lang="en-US" dirty="0"/>
            <a:t>Facebook</a:t>
          </a:r>
          <a:endParaRPr lang="el-GR" dirty="0"/>
        </a:p>
      </dgm:t>
    </dgm:pt>
    <dgm:pt modelId="{0C108E65-B377-9C48-950B-FF1A8DAD1487}" type="parTrans" cxnId="{A4CD14E5-E79B-104C-A68C-BB6F82892A41}">
      <dgm:prSet/>
      <dgm:spPr/>
      <dgm:t>
        <a:bodyPr/>
        <a:lstStyle/>
        <a:p>
          <a:endParaRPr lang="el-GR"/>
        </a:p>
      </dgm:t>
    </dgm:pt>
    <dgm:pt modelId="{C19C6727-08E5-0B48-A60F-9DD64DBB7848}" type="sibTrans" cxnId="{A4CD14E5-E79B-104C-A68C-BB6F82892A41}">
      <dgm:prSet/>
      <dgm:spPr/>
      <dgm:t>
        <a:bodyPr/>
        <a:lstStyle/>
        <a:p>
          <a:endParaRPr lang="el-GR"/>
        </a:p>
      </dgm:t>
    </dgm:pt>
    <dgm:pt modelId="{9FE1EFE0-A24B-504B-8B40-BE3E69CD2B5C}">
      <dgm:prSet phldrT="[Κείμενο]"/>
      <dgm:spPr/>
      <dgm:t>
        <a:bodyPr/>
        <a:lstStyle/>
        <a:p>
          <a:r>
            <a:rPr lang="el-GR" dirty="0"/>
            <a:t>Διάθεση</a:t>
          </a:r>
        </a:p>
      </dgm:t>
    </dgm:pt>
    <dgm:pt modelId="{A7A35796-8A50-D74A-8C6E-270A1152F4DA}" type="parTrans" cxnId="{12DFACB1-ADD7-344C-ABC9-BDE22DEAE0DB}">
      <dgm:prSet/>
      <dgm:spPr/>
      <dgm:t>
        <a:bodyPr/>
        <a:lstStyle/>
        <a:p>
          <a:endParaRPr lang="el-GR"/>
        </a:p>
      </dgm:t>
    </dgm:pt>
    <dgm:pt modelId="{52E9017E-9932-F045-BCEA-E71F3D910C2C}" type="sibTrans" cxnId="{12DFACB1-ADD7-344C-ABC9-BDE22DEAE0DB}">
      <dgm:prSet/>
      <dgm:spPr/>
      <dgm:t>
        <a:bodyPr/>
        <a:lstStyle/>
        <a:p>
          <a:endParaRPr lang="el-GR"/>
        </a:p>
      </dgm:t>
    </dgm:pt>
    <dgm:pt modelId="{5E73ADBA-7CC6-0345-8D9B-1781021DBC54}">
      <dgm:prSet phldrT="[Κείμενο]"/>
      <dgm:spPr/>
      <dgm:t>
        <a:bodyPr/>
        <a:lstStyle/>
        <a:p>
          <a:r>
            <a:rPr lang="el-GR" dirty="0"/>
            <a:t>Αίσθημα μοναξιάς</a:t>
          </a:r>
        </a:p>
      </dgm:t>
    </dgm:pt>
    <dgm:pt modelId="{41CDF3B6-6625-544E-BB84-F2E21102F987}" type="parTrans" cxnId="{7AB00638-FF76-C547-A591-163304217E0F}">
      <dgm:prSet/>
      <dgm:spPr/>
      <dgm:t>
        <a:bodyPr/>
        <a:lstStyle/>
        <a:p>
          <a:endParaRPr lang="el-GR"/>
        </a:p>
      </dgm:t>
    </dgm:pt>
    <dgm:pt modelId="{7161CC60-C754-6F40-9390-A704342E7134}" type="sibTrans" cxnId="{7AB00638-FF76-C547-A591-163304217E0F}">
      <dgm:prSet/>
      <dgm:spPr/>
      <dgm:t>
        <a:bodyPr/>
        <a:lstStyle/>
        <a:p>
          <a:endParaRPr lang="el-GR"/>
        </a:p>
      </dgm:t>
    </dgm:pt>
    <dgm:pt modelId="{3DE273AA-0513-144F-A513-6EE6DAC108B9}" type="pres">
      <dgm:prSet presAssocID="{729FE2C9-A2FB-9D48-89FF-65F3BD5166F7}" presName="Name0" presStyleCnt="0">
        <dgm:presLayoutVars>
          <dgm:dir/>
          <dgm:resizeHandles val="exact"/>
        </dgm:presLayoutVars>
      </dgm:prSet>
      <dgm:spPr/>
    </dgm:pt>
    <dgm:pt modelId="{6BBF377A-4D63-A949-8268-3944F1EB7B2C}" type="pres">
      <dgm:prSet presAssocID="{98251B27-6F5F-F544-9562-6119EB54CA5A}" presName="node" presStyleLbl="node1" presStyleIdx="0" presStyleCnt="3">
        <dgm:presLayoutVars>
          <dgm:bulletEnabled val="1"/>
        </dgm:presLayoutVars>
      </dgm:prSet>
      <dgm:spPr/>
    </dgm:pt>
    <dgm:pt modelId="{9161CBC1-7E34-E54C-9C33-EA843964498D}" type="pres">
      <dgm:prSet presAssocID="{C19C6727-08E5-0B48-A60F-9DD64DBB7848}" presName="sibTrans" presStyleLbl="sibTrans2D1" presStyleIdx="0" presStyleCnt="2" custScaleX="151072" custLinFactNeighborX="13934" custLinFactNeighborY="-3707"/>
      <dgm:spPr/>
    </dgm:pt>
    <dgm:pt modelId="{0705F184-4A1A-2B47-8DE4-CC2E5E64CFD2}" type="pres">
      <dgm:prSet presAssocID="{C19C6727-08E5-0B48-A60F-9DD64DBB7848}" presName="connectorText" presStyleLbl="sibTrans2D1" presStyleIdx="0" presStyleCnt="2"/>
      <dgm:spPr/>
    </dgm:pt>
    <dgm:pt modelId="{CF68F2A2-B91F-4143-8160-0CCA9550332E}" type="pres">
      <dgm:prSet presAssocID="{9FE1EFE0-A24B-504B-8B40-BE3E69CD2B5C}" presName="node" presStyleLbl="node1" presStyleIdx="1" presStyleCnt="3" custLinFactX="37759" custLinFactNeighborX="100000" custLinFactNeighborY="-55169">
        <dgm:presLayoutVars>
          <dgm:bulletEnabled val="1"/>
        </dgm:presLayoutVars>
      </dgm:prSet>
      <dgm:spPr/>
    </dgm:pt>
    <dgm:pt modelId="{D1705067-3C8D-FD4F-AF26-7397C1C6844F}" type="pres">
      <dgm:prSet presAssocID="{52E9017E-9932-F045-BCEA-E71F3D910C2C}" presName="sibTrans" presStyleLbl="sibTrans2D1" presStyleIdx="1" presStyleCnt="2" custAng="3782725" custFlipHor="1" custScaleX="968541" custScaleY="107365" custLinFactX="-600000" custLinFactY="44597" custLinFactNeighborX="-694431" custLinFactNeighborY="100000"/>
      <dgm:spPr/>
    </dgm:pt>
    <dgm:pt modelId="{663F1E3E-A654-FC42-BAF8-2197E1BC52A4}" type="pres">
      <dgm:prSet presAssocID="{52E9017E-9932-F045-BCEA-E71F3D910C2C}" presName="connectorText" presStyleLbl="sibTrans2D1" presStyleIdx="1" presStyleCnt="2"/>
      <dgm:spPr/>
    </dgm:pt>
    <dgm:pt modelId="{BF3A614B-B100-3741-B66D-EF25C530089A}" type="pres">
      <dgm:prSet presAssocID="{5E73ADBA-7CC6-0345-8D9B-1781021DBC54}" presName="node" presStyleLbl="node1" presStyleIdx="2" presStyleCnt="3" custLinFactX="-94483" custLinFactNeighborX="-100000" custLinFactNeighborY="67187">
        <dgm:presLayoutVars>
          <dgm:bulletEnabled val="1"/>
        </dgm:presLayoutVars>
      </dgm:prSet>
      <dgm:spPr/>
    </dgm:pt>
  </dgm:ptLst>
  <dgm:cxnLst>
    <dgm:cxn modelId="{73CB3528-D367-D044-83D3-35E6F2A1F81A}" type="presOf" srcId="{C19C6727-08E5-0B48-A60F-9DD64DBB7848}" destId="{0705F184-4A1A-2B47-8DE4-CC2E5E64CFD2}" srcOrd="1" destOrd="0" presId="urn:microsoft.com/office/officeart/2005/8/layout/process1"/>
    <dgm:cxn modelId="{7AB00638-FF76-C547-A591-163304217E0F}" srcId="{729FE2C9-A2FB-9D48-89FF-65F3BD5166F7}" destId="{5E73ADBA-7CC6-0345-8D9B-1781021DBC54}" srcOrd="2" destOrd="0" parTransId="{41CDF3B6-6625-544E-BB84-F2E21102F987}" sibTransId="{7161CC60-C754-6F40-9390-A704342E7134}"/>
    <dgm:cxn modelId="{2E835B3F-7EA8-574D-A73A-7976D052E88C}" type="presOf" srcId="{52E9017E-9932-F045-BCEA-E71F3D910C2C}" destId="{D1705067-3C8D-FD4F-AF26-7397C1C6844F}" srcOrd="0" destOrd="0" presId="urn:microsoft.com/office/officeart/2005/8/layout/process1"/>
    <dgm:cxn modelId="{B3A19D5E-6995-D343-9D93-19DCF3725876}" type="presOf" srcId="{9FE1EFE0-A24B-504B-8B40-BE3E69CD2B5C}" destId="{CF68F2A2-B91F-4143-8160-0CCA9550332E}" srcOrd="0" destOrd="0" presId="urn:microsoft.com/office/officeart/2005/8/layout/process1"/>
    <dgm:cxn modelId="{128DB38E-FF84-A348-990B-3BDFEA73CE58}" type="presOf" srcId="{98251B27-6F5F-F544-9562-6119EB54CA5A}" destId="{6BBF377A-4D63-A949-8268-3944F1EB7B2C}" srcOrd="0" destOrd="0" presId="urn:microsoft.com/office/officeart/2005/8/layout/process1"/>
    <dgm:cxn modelId="{64AF1EAD-CA50-CB40-9D9D-3BA20E21D85B}" type="presOf" srcId="{52E9017E-9932-F045-BCEA-E71F3D910C2C}" destId="{663F1E3E-A654-FC42-BAF8-2197E1BC52A4}" srcOrd="1" destOrd="0" presId="urn:microsoft.com/office/officeart/2005/8/layout/process1"/>
    <dgm:cxn modelId="{12DFACB1-ADD7-344C-ABC9-BDE22DEAE0DB}" srcId="{729FE2C9-A2FB-9D48-89FF-65F3BD5166F7}" destId="{9FE1EFE0-A24B-504B-8B40-BE3E69CD2B5C}" srcOrd="1" destOrd="0" parTransId="{A7A35796-8A50-D74A-8C6E-270A1152F4DA}" sibTransId="{52E9017E-9932-F045-BCEA-E71F3D910C2C}"/>
    <dgm:cxn modelId="{5E6093DF-CDBB-874E-88AD-F4961744F2CD}" type="presOf" srcId="{5E73ADBA-7CC6-0345-8D9B-1781021DBC54}" destId="{BF3A614B-B100-3741-B66D-EF25C530089A}" srcOrd="0" destOrd="0" presId="urn:microsoft.com/office/officeart/2005/8/layout/process1"/>
    <dgm:cxn modelId="{66BFE7E4-CC08-9346-A2FE-459B1022288B}" type="presOf" srcId="{729FE2C9-A2FB-9D48-89FF-65F3BD5166F7}" destId="{3DE273AA-0513-144F-A513-6EE6DAC108B9}" srcOrd="0" destOrd="0" presId="urn:microsoft.com/office/officeart/2005/8/layout/process1"/>
    <dgm:cxn modelId="{A4CD14E5-E79B-104C-A68C-BB6F82892A41}" srcId="{729FE2C9-A2FB-9D48-89FF-65F3BD5166F7}" destId="{98251B27-6F5F-F544-9562-6119EB54CA5A}" srcOrd="0" destOrd="0" parTransId="{0C108E65-B377-9C48-950B-FF1A8DAD1487}" sibTransId="{C19C6727-08E5-0B48-A60F-9DD64DBB7848}"/>
    <dgm:cxn modelId="{7E63AFEB-84CD-AC4C-8A3F-9E9886551B99}" type="presOf" srcId="{C19C6727-08E5-0B48-A60F-9DD64DBB7848}" destId="{9161CBC1-7E34-E54C-9C33-EA843964498D}" srcOrd="0" destOrd="0" presId="urn:microsoft.com/office/officeart/2005/8/layout/process1"/>
    <dgm:cxn modelId="{9C790016-AA0E-A846-ACC1-3ECA6B9DA3E9}" type="presParOf" srcId="{3DE273AA-0513-144F-A513-6EE6DAC108B9}" destId="{6BBF377A-4D63-A949-8268-3944F1EB7B2C}" srcOrd="0" destOrd="0" presId="urn:microsoft.com/office/officeart/2005/8/layout/process1"/>
    <dgm:cxn modelId="{BC50406C-7DF9-B741-B144-FD1D20658DCD}" type="presParOf" srcId="{3DE273AA-0513-144F-A513-6EE6DAC108B9}" destId="{9161CBC1-7E34-E54C-9C33-EA843964498D}" srcOrd="1" destOrd="0" presId="urn:microsoft.com/office/officeart/2005/8/layout/process1"/>
    <dgm:cxn modelId="{E7A97BA3-4BEC-824B-9B99-2F86EF0D7145}" type="presParOf" srcId="{9161CBC1-7E34-E54C-9C33-EA843964498D}" destId="{0705F184-4A1A-2B47-8DE4-CC2E5E64CFD2}" srcOrd="0" destOrd="0" presId="urn:microsoft.com/office/officeart/2005/8/layout/process1"/>
    <dgm:cxn modelId="{BE487C0A-6880-E044-9AC4-6FF84A7F5A7E}" type="presParOf" srcId="{3DE273AA-0513-144F-A513-6EE6DAC108B9}" destId="{CF68F2A2-B91F-4143-8160-0CCA9550332E}" srcOrd="2" destOrd="0" presId="urn:microsoft.com/office/officeart/2005/8/layout/process1"/>
    <dgm:cxn modelId="{93546736-06DC-254F-BA0F-778E58A3A819}" type="presParOf" srcId="{3DE273AA-0513-144F-A513-6EE6DAC108B9}" destId="{D1705067-3C8D-FD4F-AF26-7397C1C6844F}" srcOrd="3" destOrd="0" presId="urn:microsoft.com/office/officeart/2005/8/layout/process1"/>
    <dgm:cxn modelId="{A56415A3-AB6D-C54E-847D-ECD027FA0C91}" type="presParOf" srcId="{D1705067-3C8D-FD4F-AF26-7397C1C6844F}" destId="{663F1E3E-A654-FC42-BAF8-2197E1BC52A4}" srcOrd="0" destOrd="0" presId="urn:microsoft.com/office/officeart/2005/8/layout/process1"/>
    <dgm:cxn modelId="{4A88F65C-C2B8-3948-8839-F7C6BCE141FD}" type="presParOf" srcId="{3DE273AA-0513-144F-A513-6EE6DAC108B9}" destId="{BF3A614B-B100-3741-B66D-EF25C530089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5EADAC-295A-7148-AD17-E8B0BE22DE60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44D4312-8E5D-6745-99FF-A614C7DC7988}">
      <dgm:prSet phldrT="[Κείμενο]"/>
      <dgm:spPr>
        <a:solidFill>
          <a:schemeClr val="accent6"/>
        </a:solidFill>
        <a:ln>
          <a:solidFill>
            <a:srgbClr val="00B050"/>
          </a:solidFill>
        </a:ln>
      </dgm:spPr>
      <dgm:t>
        <a:bodyPr/>
        <a:lstStyle/>
        <a:p>
          <a:r>
            <a:rPr lang="el-GR" dirty="0"/>
            <a:t>Συμμετέχοντες</a:t>
          </a:r>
        </a:p>
      </dgm:t>
    </dgm:pt>
    <dgm:pt modelId="{EF151B14-B20B-AA4D-898E-934C198AC8D4}" type="parTrans" cxnId="{BBE316DD-F026-3B40-9316-6430A11CEF08}">
      <dgm:prSet/>
      <dgm:spPr/>
      <dgm:t>
        <a:bodyPr/>
        <a:lstStyle/>
        <a:p>
          <a:endParaRPr lang="el-GR"/>
        </a:p>
      </dgm:t>
    </dgm:pt>
    <dgm:pt modelId="{0D75FEC2-8DEE-334F-A247-0A74295B619A}" type="sibTrans" cxnId="{BBE316DD-F026-3B40-9316-6430A11CEF08}">
      <dgm:prSet/>
      <dgm:spPr/>
      <dgm:t>
        <a:bodyPr/>
        <a:lstStyle/>
        <a:p>
          <a:endParaRPr lang="el-GR"/>
        </a:p>
      </dgm:t>
    </dgm:pt>
    <dgm:pt modelId="{96B6D891-0D85-5F42-9632-821698E2B946}">
      <dgm:prSet phldrT="[Κείμενο]"/>
      <dgm:spPr>
        <a:solidFill>
          <a:srgbClr val="0070C0"/>
        </a:solidFill>
      </dgm:spPr>
      <dgm:t>
        <a:bodyPr/>
        <a:lstStyle/>
        <a:p>
          <a:r>
            <a:rPr lang="el-GR" dirty="0"/>
            <a:t>Πειραματική Ομάδα (</a:t>
          </a:r>
          <a:r>
            <a:rPr lang="en-US" dirty="0"/>
            <a:t>Facebook)</a:t>
          </a:r>
          <a:endParaRPr lang="el-GR" dirty="0"/>
        </a:p>
      </dgm:t>
    </dgm:pt>
    <dgm:pt modelId="{B0B3430B-817E-484C-8F3F-B1A6A171EBDE}" type="parTrans" cxnId="{4694B42D-DE82-ED4C-8C48-10E7F75DFB82}">
      <dgm:prSet/>
      <dgm:spPr/>
      <dgm:t>
        <a:bodyPr/>
        <a:lstStyle/>
        <a:p>
          <a:endParaRPr lang="el-GR"/>
        </a:p>
      </dgm:t>
    </dgm:pt>
    <dgm:pt modelId="{DA1404E9-F493-AE4A-8E79-E85AE61742FC}" type="sibTrans" cxnId="{4694B42D-DE82-ED4C-8C48-10E7F75DFB82}">
      <dgm:prSet/>
      <dgm:spPr/>
      <dgm:t>
        <a:bodyPr/>
        <a:lstStyle/>
        <a:p>
          <a:endParaRPr lang="el-GR"/>
        </a:p>
      </dgm:t>
    </dgm:pt>
    <dgm:pt modelId="{5D6D52EC-0509-4C40-A794-73A010DBB2C7}">
      <dgm:prSet phldrT="[Κείμενο]"/>
      <dgm:spPr>
        <a:solidFill>
          <a:srgbClr val="0070C0"/>
        </a:solidFill>
      </dgm:spPr>
      <dgm:t>
        <a:bodyPr/>
        <a:lstStyle/>
        <a:p>
          <a:r>
            <a:rPr lang="el-GR" dirty="0"/>
            <a:t>Ομάδα Ελέγχου (</a:t>
          </a:r>
          <a:r>
            <a:rPr lang="en-US" dirty="0"/>
            <a:t>BBC Website)</a:t>
          </a:r>
          <a:endParaRPr lang="el-GR" dirty="0"/>
        </a:p>
      </dgm:t>
    </dgm:pt>
    <dgm:pt modelId="{2FEBEB6D-2886-3A44-BE7D-023BCF4FD5F7}" type="parTrans" cxnId="{045AE155-A51D-5A41-8332-1EA734142153}">
      <dgm:prSet/>
      <dgm:spPr/>
      <dgm:t>
        <a:bodyPr/>
        <a:lstStyle/>
        <a:p>
          <a:endParaRPr lang="el-GR"/>
        </a:p>
      </dgm:t>
    </dgm:pt>
    <dgm:pt modelId="{508FD526-0631-014F-B3B2-3F2B672A7278}" type="sibTrans" cxnId="{045AE155-A51D-5A41-8332-1EA734142153}">
      <dgm:prSet/>
      <dgm:spPr/>
      <dgm:t>
        <a:bodyPr/>
        <a:lstStyle/>
        <a:p>
          <a:endParaRPr lang="el-GR"/>
        </a:p>
      </dgm:t>
    </dgm:pt>
    <dgm:pt modelId="{7763760A-3248-B543-AED3-8745B72F0C8F}" type="pres">
      <dgm:prSet presAssocID="{FC5EADAC-295A-7148-AD17-E8B0BE22DE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D6E53A0-94DB-BF42-8421-C2FC8F27E3AD}" type="pres">
      <dgm:prSet presAssocID="{844D4312-8E5D-6745-99FF-A614C7DC7988}" presName="root1" presStyleCnt="0"/>
      <dgm:spPr/>
    </dgm:pt>
    <dgm:pt modelId="{EE5C7128-A05B-DC4E-8DE1-CCC4ACCBB5B5}" type="pres">
      <dgm:prSet presAssocID="{844D4312-8E5D-6745-99FF-A614C7DC7988}" presName="LevelOneTextNode" presStyleLbl="node0" presStyleIdx="0" presStyleCnt="1">
        <dgm:presLayoutVars>
          <dgm:chPref val="3"/>
        </dgm:presLayoutVars>
      </dgm:prSet>
      <dgm:spPr/>
    </dgm:pt>
    <dgm:pt modelId="{BDA7C217-551F-434A-A18E-7F19C95BE390}" type="pres">
      <dgm:prSet presAssocID="{844D4312-8E5D-6745-99FF-A614C7DC7988}" presName="level2hierChild" presStyleCnt="0"/>
      <dgm:spPr/>
    </dgm:pt>
    <dgm:pt modelId="{6FAB84B7-1D3F-6546-BC2F-D7DA88C45D19}" type="pres">
      <dgm:prSet presAssocID="{B0B3430B-817E-484C-8F3F-B1A6A171EBDE}" presName="conn2-1" presStyleLbl="parChTrans1D2" presStyleIdx="0" presStyleCnt="2"/>
      <dgm:spPr/>
    </dgm:pt>
    <dgm:pt modelId="{8B82A7DF-C77E-B64E-A807-A783B6C646E6}" type="pres">
      <dgm:prSet presAssocID="{B0B3430B-817E-484C-8F3F-B1A6A171EBDE}" presName="connTx" presStyleLbl="parChTrans1D2" presStyleIdx="0" presStyleCnt="2"/>
      <dgm:spPr/>
    </dgm:pt>
    <dgm:pt modelId="{2FE33261-7AA0-5249-AF3D-AD35FBB493D7}" type="pres">
      <dgm:prSet presAssocID="{96B6D891-0D85-5F42-9632-821698E2B946}" presName="root2" presStyleCnt="0"/>
      <dgm:spPr/>
    </dgm:pt>
    <dgm:pt modelId="{F38E3A22-334E-B441-9C29-F3B7641CACA8}" type="pres">
      <dgm:prSet presAssocID="{96B6D891-0D85-5F42-9632-821698E2B946}" presName="LevelTwoTextNode" presStyleLbl="node2" presStyleIdx="0" presStyleCnt="2">
        <dgm:presLayoutVars>
          <dgm:chPref val="3"/>
        </dgm:presLayoutVars>
      </dgm:prSet>
      <dgm:spPr/>
    </dgm:pt>
    <dgm:pt modelId="{22AFCEEA-5ABB-D04F-8EE0-8749F34F8AE6}" type="pres">
      <dgm:prSet presAssocID="{96B6D891-0D85-5F42-9632-821698E2B946}" presName="level3hierChild" presStyleCnt="0"/>
      <dgm:spPr/>
    </dgm:pt>
    <dgm:pt modelId="{099EE34F-1905-194B-865B-CF5CF9D1148C}" type="pres">
      <dgm:prSet presAssocID="{2FEBEB6D-2886-3A44-BE7D-023BCF4FD5F7}" presName="conn2-1" presStyleLbl="parChTrans1D2" presStyleIdx="1" presStyleCnt="2"/>
      <dgm:spPr/>
    </dgm:pt>
    <dgm:pt modelId="{F08F1C0D-B5B5-6743-8653-CFABDF01096C}" type="pres">
      <dgm:prSet presAssocID="{2FEBEB6D-2886-3A44-BE7D-023BCF4FD5F7}" presName="connTx" presStyleLbl="parChTrans1D2" presStyleIdx="1" presStyleCnt="2"/>
      <dgm:spPr/>
    </dgm:pt>
    <dgm:pt modelId="{9553F3D4-AD44-8243-B79B-125232B20E0E}" type="pres">
      <dgm:prSet presAssocID="{5D6D52EC-0509-4C40-A794-73A010DBB2C7}" presName="root2" presStyleCnt="0"/>
      <dgm:spPr/>
    </dgm:pt>
    <dgm:pt modelId="{628B2E58-3BC6-A943-89E1-6EC7CC2F4D92}" type="pres">
      <dgm:prSet presAssocID="{5D6D52EC-0509-4C40-A794-73A010DBB2C7}" presName="LevelTwoTextNode" presStyleLbl="node2" presStyleIdx="1" presStyleCnt="2">
        <dgm:presLayoutVars>
          <dgm:chPref val="3"/>
        </dgm:presLayoutVars>
      </dgm:prSet>
      <dgm:spPr/>
    </dgm:pt>
    <dgm:pt modelId="{EFC75B2C-BC57-E14B-9261-2505530BB9BD}" type="pres">
      <dgm:prSet presAssocID="{5D6D52EC-0509-4C40-A794-73A010DBB2C7}" presName="level3hierChild" presStyleCnt="0"/>
      <dgm:spPr/>
    </dgm:pt>
  </dgm:ptLst>
  <dgm:cxnLst>
    <dgm:cxn modelId="{A154D619-08D4-8642-8966-8ADE37B84383}" type="presOf" srcId="{B0B3430B-817E-484C-8F3F-B1A6A171EBDE}" destId="{6FAB84B7-1D3F-6546-BC2F-D7DA88C45D19}" srcOrd="0" destOrd="0" presId="urn:microsoft.com/office/officeart/2005/8/layout/hierarchy2"/>
    <dgm:cxn modelId="{4694B42D-DE82-ED4C-8C48-10E7F75DFB82}" srcId="{844D4312-8E5D-6745-99FF-A614C7DC7988}" destId="{96B6D891-0D85-5F42-9632-821698E2B946}" srcOrd="0" destOrd="0" parTransId="{B0B3430B-817E-484C-8F3F-B1A6A171EBDE}" sibTransId="{DA1404E9-F493-AE4A-8E79-E85AE61742FC}"/>
    <dgm:cxn modelId="{3C482833-10EF-384F-98F6-99AD6574B438}" type="presOf" srcId="{96B6D891-0D85-5F42-9632-821698E2B946}" destId="{F38E3A22-334E-B441-9C29-F3B7641CACA8}" srcOrd="0" destOrd="0" presId="urn:microsoft.com/office/officeart/2005/8/layout/hierarchy2"/>
    <dgm:cxn modelId="{498E9D4D-F87F-C947-96DB-C767DB502DE7}" type="presOf" srcId="{2FEBEB6D-2886-3A44-BE7D-023BCF4FD5F7}" destId="{F08F1C0D-B5B5-6743-8653-CFABDF01096C}" srcOrd="1" destOrd="0" presId="urn:microsoft.com/office/officeart/2005/8/layout/hierarchy2"/>
    <dgm:cxn modelId="{045AE155-A51D-5A41-8332-1EA734142153}" srcId="{844D4312-8E5D-6745-99FF-A614C7DC7988}" destId="{5D6D52EC-0509-4C40-A794-73A010DBB2C7}" srcOrd="1" destOrd="0" parTransId="{2FEBEB6D-2886-3A44-BE7D-023BCF4FD5F7}" sibTransId="{508FD526-0631-014F-B3B2-3F2B672A7278}"/>
    <dgm:cxn modelId="{E019707B-7320-5143-941E-DF956A70F6A9}" type="presOf" srcId="{5D6D52EC-0509-4C40-A794-73A010DBB2C7}" destId="{628B2E58-3BC6-A943-89E1-6EC7CC2F4D92}" srcOrd="0" destOrd="0" presId="urn:microsoft.com/office/officeart/2005/8/layout/hierarchy2"/>
    <dgm:cxn modelId="{47A3C5B2-8153-154F-BE7F-65615C05C4F3}" type="presOf" srcId="{2FEBEB6D-2886-3A44-BE7D-023BCF4FD5F7}" destId="{099EE34F-1905-194B-865B-CF5CF9D1148C}" srcOrd="0" destOrd="0" presId="urn:microsoft.com/office/officeart/2005/8/layout/hierarchy2"/>
    <dgm:cxn modelId="{291AC1B3-E531-E046-94E1-F186F9E5D0D2}" type="presOf" srcId="{844D4312-8E5D-6745-99FF-A614C7DC7988}" destId="{EE5C7128-A05B-DC4E-8DE1-CCC4ACCBB5B5}" srcOrd="0" destOrd="0" presId="urn:microsoft.com/office/officeart/2005/8/layout/hierarchy2"/>
    <dgm:cxn modelId="{BBE316DD-F026-3B40-9316-6430A11CEF08}" srcId="{FC5EADAC-295A-7148-AD17-E8B0BE22DE60}" destId="{844D4312-8E5D-6745-99FF-A614C7DC7988}" srcOrd="0" destOrd="0" parTransId="{EF151B14-B20B-AA4D-898E-934C198AC8D4}" sibTransId="{0D75FEC2-8DEE-334F-A247-0A74295B619A}"/>
    <dgm:cxn modelId="{0B03CADF-90D6-9B48-8A29-8EECDD40119D}" type="presOf" srcId="{FC5EADAC-295A-7148-AD17-E8B0BE22DE60}" destId="{7763760A-3248-B543-AED3-8745B72F0C8F}" srcOrd="0" destOrd="0" presId="urn:microsoft.com/office/officeart/2005/8/layout/hierarchy2"/>
    <dgm:cxn modelId="{DA77ACE4-A4A5-4841-A9E4-A878F144E47E}" type="presOf" srcId="{B0B3430B-817E-484C-8F3F-B1A6A171EBDE}" destId="{8B82A7DF-C77E-B64E-A807-A783B6C646E6}" srcOrd="1" destOrd="0" presId="urn:microsoft.com/office/officeart/2005/8/layout/hierarchy2"/>
    <dgm:cxn modelId="{A03650A2-12C0-6B49-B28C-96D9D2A8D248}" type="presParOf" srcId="{7763760A-3248-B543-AED3-8745B72F0C8F}" destId="{AD6E53A0-94DB-BF42-8421-C2FC8F27E3AD}" srcOrd="0" destOrd="0" presId="urn:microsoft.com/office/officeart/2005/8/layout/hierarchy2"/>
    <dgm:cxn modelId="{A4FC294B-9500-AE4F-BF80-6BB6D8A0BB11}" type="presParOf" srcId="{AD6E53A0-94DB-BF42-8421-C2FC8F27E3AD}" destId="{EE5C7128-A05B-DC4E-8DE1-CCC4ACCBB5B5}" srcOrd="0" destOrd="0" presId="urn:microsoft.com/office/officeart/2005/8/layout/hierarchy2"/>
    <dgm:cxn modelId="{45B73E0E-EFC3-464E-9613-A14F10206E23}" type="presParOf" srcId="{AD6E53A0-94DB-BF42-8421-C2FC8F27E3AD}" destId="{BDA7C217-551F-434A-A18E-7F19C95BE390}" srcOrd="1" destOrd="0" presId="urn:microsoft.com/office/officeart/2005/8/layout/hierarchy2"/>
    <dgm:cxn modelId="{C1171519-417C-0C4E-8221-575749C06C59}" type="presParOf" srcId="{BDA7C217-551F-434A-A18E-7F19C95BE390}" destId="{6FAB84B7-1D3F-6546-BC2F-D7DA88C45D19}" srcOrd="0" destOrd="0" presId="urn:microsoft.com/office/officeart/2005/8/layout/hierarchy2"/>
    <dgm:cxn modelId="{D436FDF0-75B1-D04B-BAFC-BD52036C1A27}" type="presParOf" srcId="{6FAB84B7-1D3F-6546-BC2F-D7DA88C45D19}" destId="{8B82A7DF-C77E-B64E-A807-A783B6C646E6}" srcOrd="0" destOrd="0" presId="urn:microsoft.com/office/officeart/2005/8/layout/hierarchy2"/>
    <dgm:cxn modelId="{E6C83B42-8CFF-8142-B02B-0263238840CE}" type="presParOf" srcId="{BDA7C217-551F-434A-A18E-7F19C95BE390}" destId="{2FE33261-7AA0-5249-AF3D-AD35FBB493D7}" srcOrd="1" destOrd="0" presId="urn:microsoft.com/office/officeart/2005/8/layout/hierarchy2"/>
    <dgm:cxn modelId="{9640223D-FB42-FD4A-A62C-05E6CEEB5E1B}" type="presParOf" srcId="{2FE33261-7AA0-5249-AF3D-AD35FBB493D7}" destId="{F38E3A22-334E-B441-9C29-F3B7641CACA8}" srcOrd="0" destOrd="0" presId="urn:microsoft.com/office/officeart/2005/8/layout/hierarchy2"/>
    <dgm:cxn modelId="{A8C46ADE-2F44-7E4E-958E-64B6C25C0222}" type="presParOf" srcId="{2FE33261-7AA0-5249-AF3D-AD35FBB493D7}" destId="{22AFCEEA-5ABB-D04F-8EE0-8749F34F8AE6}" srcOrd="1" destOrd="0" presId="urn:microsoft.com/office/officeart/2005/8/layout/hierarchy2"/>
    <dgm:cxn modelId="{26333BF3-A623-9B44-9B7A-46FF35A5F218}" type="presParOf" srcId="{BDA7C217-551F-434A-A18E-7F19C95BE390}" destId="{099EE34F-1905-194B-865B-CF5CF9D1148C}" srcOrd="2" destOrd="0" presId="urn:microsoft.com/office/officeart/2005/8/layout/hierarchy2"/>
    <dgm:cxn modelId="{720CD488-BFDC-FF44-8DAE-0716468E86DD}" type="presParOf" srcId="{099EE34F-1905-194B-865B-CF5CF9D1148C}" destId="{F08F1C0D-B5B5-6743-8653-CFABDF01096C}" srcOrd="0" destOrd="0" presId="urn:microsoft.com/office/officeart/2005/8/layout/hierarchy2"/>
    <dgm:cxn modelId="{F29AAFB3-D1D4-9A4D-8192-37C65D1907C8}" type="presParOf" srcId="{BDA7C217-551F-434A-A18E-7F19C95BE390}" destId="{9553F3D4-AD44-8243-B79B-125232B20E0E}" srcOrd="3" destOrd="0" presId="urn:microsoft.com/office/officeart/2005/8/layout/hierarchy2"/>
    <dgm:cxn modelId="{F04338DC-893D-D34B-849E-8C83947988DB}" type="presParOf" srcId="{9553F3D4-AD44-8243-B79B-125232B20E0E}" destId="{628B2E58-3BC6-A943-89E1-6EC7CC2F4D92}" srcOrd="0" destOrd="0" presId="urn:microsoft.com/office/officeart/2005/8/layout/hierarchy2"/>
    <dgm:cxn modelId="{00C1140E-0347-324C-A94F-11DB2F6FBCBB}" type="presParOf" srcId="{9553F3D4-AD44-8243-B79B-125232B20E0E}" destId="{EFC75B2C-BC57-E14B-9261-2505530BB9B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E23C8B-EFD7-6944-856D-D92F52366421}" type="doc">
      <dgm:prSet loTypeId="urn:microsoft.com/office/officeart/2005/8/layout/hList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447E59D-E64C-BE42-BD51-33B789864579}">
      <dgm:prSet phldrT="[Κείμενο]"/>
      <dgm:spPr/>
      <dgm:t>
        <a:bodyPr/>
        <a:lstStyle/>
        <a:p>
          <a:r>
            <a:rPr lang="el-GR" dirty="0"/>
            <a:t>ΠΡΙΝ</a:t>
          </a:r>
        </a:p>
      </dgm:t>
    </dgm:pt>
    <dgm:pt modelId="{95C64A21-6FCE-B54E-87CB-6436F237BC22}" type="parTrans" cxnId="{25128D4A-7B10-DD46-B6C9-CC92927EAA56}">
      <dgm:prSet/>
      <dgm:spPr/>
      <dgm:t>
        <a:bodyPr/>
        <a:lstStyle/>
        <a:p>
          <a:endParaRPr lang="el-GR"/>
        </a:p>
      </dgm:t>
    </dgm:pt>
    <dgm:pt modelId="{BFEC5C51-80E7-BF44-A13C-E31A81779FAB}" type="sibTrans" cxnId="{25128D4A-7B10-DD46-B6C9-CC92927EAA56}">
      <dgm:prSet/>
      <dgm:spPr/>
      <dgm:t>
        <a:bodyPr/>
        <a:lstStyle/>
        <a:p>
          <a:endParaRPr lang="el-GR"/>
        </a:p>
      </dgm:t>
    </dgm:pt>
    <dgm:pt modelId="{1A57813B-C54A-6D44-AA10-BD1D75880FEC}">
      <dgm:prSet phldrT="[Κείμενο]"/>
      <dgm:spPr/>
      <dgm:t>
        <a:bodyPr/>
        <a:lstStyle/>
        <a:p>
          <a:pPr algn="l"/>
          <a:r>
            <a:rPr lang="el-GR" dirty="0"/>
            <a:t>Διάθεση</a:t>
          </a:r>
        </a:p>
      </dgm:t>
    </dgm:pt>
    <dgm:pt modelId="{3E015ADB-D64F-2E47-86BF-4007B6DFEBFC}" type="parTrans" cxnId="{B3F812B7-286B-E64A-BDE4-490455FFAE18}">
      <dgm:prSet/>
      <dgm:spPr/>
      <dgm:t>
        <a:bodyPr/>
        <a:lstStyle/>
        <a:p>
          <a:endParaRPr lang="el-GR"/>
        </a:p>
      </dgm:t>
    </dgm:pt>
    <dgm:pt modelId="{CC433765-AD42-0C4D-AC0F-23210865C9CA}" type="sibTrans" cxnId="{B3F812B7-286B-E64A-BDE4-490455FFAE18}">
      <dgm:prSet/>
      <dgm:spPr/>
      <dgm:t>
        <a:bodyPr/>
        <a:lstStyle/>
        <a:p>
          <a:endParaRPr lang="el-GR"/>
        </a:p>
      </dgm:t>
    </dgm:pt>
    <dgm:pt modelId="{82868112-E8AC-6B41-92AB-810F4EAFE3FC}">
      <dgm:prSet phldrT="[Κείμενο]"/>
      <dgm:spPr/>
      <dgm:t>
        <a:bodyPr/>
        <a:lstStyle/>
        <a:p>
          <a:r>
            <a:rPr lang="el-GR" dirty="0"/>
            <a:t>Μοναξιά</a:t>
          </a:r>
        </a:p>
      </dgm:t>
    </dgm:pt>
    <dgm:pt modelId="{E260784A-B13D-9441-9095-EE80F4A57DE9}" type="parTrans" cxnId="{AEA68B81-0A17-A147-9876-D96664EEE2BE}">
      <dgm:prSet/>
      <dgm:spPr/>
      <dgm:t>
        <a:bodyPr/>
        <a:lstStyle/>
        <a:p>
          <a:endParaRPr lang="el-GR"/>
        </a:p>
      </dgm:t>
    </dgm:pt>
    <dgm:pt modelId="{0D114D16-A3C8-F443-A2C5-DA7F0B56B704}" type="sibTrans" cxnId="{AEA68B81-0A17-A147-9876-D96664EEE2BE}">
      <dgm:prSet/>
      <dgm:spPr/>
      <dgm:t>
        <a:bodyPr/>
        <a:lstStyle/>
        <a:p>
          <a:endParaRPr lang="el-GR"/>
        </a:p>
      </dgm:t>
    </dgm:pt>
    <dgm:pt modelId="{2342DA53-A51F-4B42-85DB-7D4AC38C5068}">
      <dgm:prSet phldrT="[Κείμενο]"/>
      <dgm:spPr/>
      <dgm:t>
        <a:bodyPr/>
        <a:lstStyle/>
        <a:p>
          <a:r>
            <a:rPr lang="el-GR" dirty="0"/>
            <a:t>ΜΕΤΑ</a:t>
          </a:r>
        </a:p>
      </dgm:t>
    </dgm:pt>
    <dgm:pt modelId="{200D851B-2E2F-2848-BD55-C842C9E88D18}" type="parTrans" cxnId="{B791B953-82D1-FF42-A181-159D99298867}">
      <dgm:prSet/>
      <dgm:spPr/>
      <dgm:t>
        <a:bodyPr/>
        <a:lstStyle/>
        <a:p>
          <a:endParaRPr lang="el-GR"/>
        </a:p>
      </dgm:t>
    </dgm:pt>
    <dgm:pt modelId="{18676A5F-1318-1740-9004-18AE666670AA}" type="sibTrans" cxnId="{B791B953-82D1-FF42-A181-159D99298867}">
      <dgm:prSet/>
      <dgm:spPr/>
      <dgm:t>
        <a:bodyPr/>
        <a:lstStyle/>
        <a:p>
          <a:endParaRPr lang="el-GR"/>
        </a:p>
      </dgm:t>
    </dgm:pt>
    <dgm:pt modelId="{44DF1EE0-7297-7B4D-BE89-17F435D1DFA1}">
      <dgm:prSet phldrT="[Κείμενο]"/>
      <dgm:spPr/>
      <dgm:t>
        <a:bodyPr/>
        <a:lstStyle/>
        <a:p>
          <a:r>
            <a:rPr lang="el-GR" dirty="0"/>
            <a:t>Διάθεση</a:t>
          </a:r>
        </a:p>
      </dgm:t>
    </dgm:pt>
    <dgm:pt modelId="{2D9FDF18-884B-1644-BEF5-6DB8B8748C28}" type="parTrans" cxnId="{34763EC5-3440-494F-9EAD-60C2425A7C4D}">
      <dgm:prSet/>
      <dgm:spPr/>
      <dgm:t>
        <a:bodyPr/>
        <a:lstStyle/>
        <a:p>
          <a:endParaRPr lang="el-GR"/>
        </a:p>
      </dgm:t>
    </dgm:pt>
    <dgm:pt modelId="{FF52F450-610A-0C4F-B3F3-290D1FBE8C2A}" type="sibTrans" cxnId="{34763EC5-3440-494F-9EAD-60C2425A7C4D}">
      <dgm:prSet/>
      <dgm:spPr/>
      <dgm:t>
        <a:bodyPr/>
        <a:lstStyle/>
        <a:p>
          <a:endParaRPr lang="el-GR"/>
        </a:p>
      </dgm:t>
    </dgm:pt>
    <dgm:pt modelId="{492573D5-F668-3B43-B848-F67B198B55E5}">
      <dgm:prSet phldrT="[Κείμενο]"/>
      <dgm:spPr/>
      <dgm:t>
        <a:bodyPr/>
        <a:lstStyle/>
        <a:p>
          <a:r>
            <a:rPr lang="el-GR" dirty="0"/>
            <a:t>Μοναξιά</a:t>
          </a:r>
        </a:p>
      </dgm:t>
    </dgm:pt>
    <dgm:pt modelId="{5607330E-DD32-3C4C-B9D7-E4C323DFB95C}" type="parTrans" cxnId="{7FDD29EC-24A8-7B48-81DB-824C14C42C47}">
      <dgm:prSet/>
      <dgm:spPr/>
      <dgm:t>
        <a:bodyPr/>
        <a:lstStyle/>
        <a:p>
          <a:endParaRPr lang="el-GR"/>
        </a:p>
      </dgm:t>
    </dgm:pt>
    <dgm:pt modelId="{B079336E-AD63-9940-822E-3BC3ADADCAFE}" type="sibTrans" cxnId="{7FDD29EC-24A8-7B48-81DB-824C14C42C47}">
      <dgm:prSet/>
      <dgm:spPr/>
      <dgm:t>
        <a:bodyPr/>
        <a:lstStyle/>
        <a:p>
          <a:endParaRPr lang="el-GR"/>
        </a:p>
      </dgm:t>
    </dgm:pt>
    <dgm:pt modelId="{BAE5ADC2-B379-3A4C-9EC7-E988C27C50A4}" type="pres">
      <dgm:prSet presAssocID="{EAE23C8B-EFD7-6944-856D-D92F52366421}" presName="list" presStyleCnt="0">
        <dgm:presLayoutVars>
          <dgm:dir/>
          <dgm:animLvl val="lvl"/>
        </dgm:presLayoutVars>
      </dgm:prSet>
      <dgm:spPr/>
    </dgm:pt>
    <dgm:pt modelId="{65750B76-DF9A-D441-B7BD-DAB59318BD08}" type="pres">
      <dgm:prSet presAssocID="{9447E59D-E64C-BE42-BD51-33B789864579}" presName="posSpace" presStyleCnt="0"/>
      <dgm:spPr/>
    </dgm:pt>
    <dgm:pt modelId="{26B4C9B3-3621-304D-B4D7-EAC4342072EB}" type="pres">
      <dgm:prSet presAssocID="{9447E59D-E64C-BE42-BD51-33B789864579}" presName="vertFlow" presStyleCnt="0"/>
      <dgm:spPr/>
    </dgm:pt>
    <dgm:pt modelId="{43FE546B-4627-BE47-B5E6-E89AB8ED8E91}" type="pres">
      <dgm:prSet presAssocID="{9447E59D-E64C-BE42-BD51-33B789864579}" presName="topSpace" presStyleCnt="0"/>
      <dgm:spPr/>
    </dgm:pt>
    <dgm:pt modelId="{83E5A09D-8C14-5341-88B6-7FF21D745933}" type="pres">
      <dgm:prSet presAssocID="{9447E59D-E64C-BE42-BD51-33B789864579}" presName="firstComp" presStyleCnt="0"/>
      <dgm:spPr/>
    </dgm:pt>
    <dgm:pt modelId="{9A2DF212-AB34-954A-840B-E12B2335716D}" type="pres">
      <dgm:prSet presAssocID="{9447E59D-E64C-BE42-BD51-33B789864579}" presName="firstChild" presStyleLbl="bgAccFollowNode1" presStyleIdx="0" presStyleCnt="4"/>
      <dgm:spPr/>
    </dgm:pt>
    <dgm:pt modelId="{B46B6E2F-F87A-1640-A01F-F6F0E7ED72B5}" type="pres">
      <dgm:prSet presAssocID="{9447E59D-E64C-BE42-BD51-33B789864579}" presName="firstChildTx" presStyleLbl="bgAccFollowNode1" presStyleIdx="0" presStyleCnt="4">
        <dgm:presLayoutVars>
          <dgm:bulletEnabled val="1"/>
        </dgm:presLayoutVars>
      </dgm:prSet>
      <dgm:spPr/>
    </dgm:pt>
    <dgm:pt modelId="{81006AE9-892E-B94F-BE8B-D6EB51A2726D}" type="pres">
      <dgm:prSet presAssocID="{82868112-E8AC-6B41-92AB-810F4EAFE3FC}" presName="comp" presStyleCnt="0"/>
      <dgm:spPr/>
    </dgm:pt>
    <dgm:pt modelId="{386F18C3-06EE-4745-8C76-13BD7FFBBF3E}" type="pres">
      <dgm:prSet presAssocID="{82868112-E8AC-6B41-92AB-810F4EAFE3FC}" presName="child" presStyleLbl="bgAccFollowNode1" presStyleIdx="1" presStyleCnt="4"/>
      <dgm:spPr/>
    </dgm:pt>
    <dgm:pt modelId="{77D02B6B-4655-A340-B3F6-53BB59622362}" type="pres">
      <dgm:prSet presAssocID="{82868112-E8AC-6B41-92AB-810F4EAFE3FC}" presName="childTx" presStyleLbl="bgAccFollowNode1" presStyleIdx="1" presStyleCnt="4">
        <dgm:presLayoutVars>
          <dgm:bulletEnabled val="1"/>
        </dgm:presLayoutVars>
      </dgm:prSet>
      <dgm:spPr/>
    </dgm:pt>
    <dgm:pt modelId="{466B2AF6-2B7F-B349-B356-4CAECC021BE5}" type="pres">
      <dgm:prSet presAssocID="{9447E59D-E64C-BE42-BD51-33B789864579}" presName="negSpace" presStyleCnt="0"/>
      <dgm:spPr/>
    </dgm:pt>
    <dgm:pt modelId="{62ECF48E-5879-774F-A187-A12F8CCE88A8}" type="pres">
      <dgm:prSet presAssocID="{9447E59D-E64C-BE42-BD51-33B789864579}" presName="circle" presStyleLbl="node1" presStyleIdx="0" presStyleCnt="2"/>
      <dgm:spPr/>
    </dgm:pt>
    <dgm:pt modelId="{C58D6993-F81C-E44E-9240-A616033ACAB1}" type="pres">
      <dgm:prSet presAssocID="{BFEC5C51-80E7-BF44-A13C-E31A81779FAB}" presName="transSpace" presStyleCnt="0"/>
      <dgm:spPr/>
    </dgm:pt>
    <dgm:pt modelId="{993C6053-607D-EE4B-9892-366058284B9C}" type="pres">
      <dgm:prSet presAssocID="{2342DA53-A51F-4B42-85DB-7D4AC38C5068}" presName="posSpace" presStyleCnt="0"/>
      <dgm:spPr/>
    </dgm:pt>
    <dgm:pt modelId="{A008A34F-33CD-C54E-9B24-0DC606365571}" type="pres">
      <dgm:prSet presAssocID="{2342DA53-A51F-4B42-85DB-7D4AC38C5068}" presName="vertFlow" presStyleCnt="0"/>
      <dgm:spPr/>
    </dgm:pt>
    <dgm:pt modelId="{314D9DF5-07CC-F841-9DDC-F411664F91AE}" type="pres">
      <dgm:prSet presAssocID="{2342DA53-A51F-4B42-85DB-7D4AC38C5068}" presName="topSpace" presStyleCnt="0"/>
      <dgm:spPr/>
    </dgm:pt>
    <dgm:pt modelId="{EC135C08-2C52-2548-9C1B-179F3AC95F76}" type="pres">
      <dgm:prSet presAssocID="{2342DA53-A51F-4B42-85DB-7D4AC38C5068}" presName="firstComp" presStyleCnt="0"/>
      <dgm:spPr/>
    </dgm:pt>
    <dgm:pt modelId="{1575E745-87BD-EB4F-BB19-AF74C63DE3F7}" type="pres">
      <dgm:prSet presAssocID="{2342DA53-A51F-4B42-85DB-7D4AC38C5068}" presName="firstChild" presStyleLbl="bgAccFollowNode1" presStyleIdx="2" presStyleCnt="4"/>
      <dgm:spPr/>
    </dgm:pt>
    <dgm:pt modelId="{6A3BE27F-F02A-F842-A566-9AE0F6E1AFA3}" type="pres">
      <dgm:prSet presAssocID="{2342DA53-A51F-4B42-85DB-7D4AC38C5068}" presName="firstChildTx" presStyleLbl="bgAccFollowNode1" presStyleIdx="2" presStyleCnt="4">
        <dgm:presLayoutVars>
          <dgm:bulletEnabled val="1"/>
        </dgm:presLayoutVars>
      </dgm:prSet>
      <dgm:spPr/>
    </dgm:pt>
    <dgm:pt modelId="{2DD31B67-BF1E-2D4B-84F7-24FA23153ED0}" type="pres">
      <dgm:prSet presAssocID="{492573D5-F668-3B43-B848-F67B198B55E5}" presName="comp" presStyleCnt="0"/>
      <dgm:spPr/>
    </dgm:pt>
    <dgm:pt modelId="{78F927DA-13F1-F14E-8CD7-9C786C907003}" type="pres">
      <dgm:prSet presAssocID="{492573D5-F668-3B43-B848-F67B198B55E5}" presName="child" presStyleLbl="bgAccFollowNode1" presStyleIdx="3" presStyleCnt="4"/>
      <dgm:spPr/>
    </dgm:pt>
    <dgm:pt modelId="{5C12ACB8-735D-C74B-B99D-330A2BC485D5}" type="pres">
      <dgm:prSet presAssocID="{492573D5-F668-3B43-B848-F67B198B55E5}" presName="childTx" presStyleLbl="bgAccFollowNode1" presStyleIdx="3" presStyleCnt="4">
        <dgm:presLayoutVars>
          <dgm:bulletEnabled val="1"/>
        </dgm:presLayoutVars>
      </dgm:prSet>
      <dgm:spPr/>
    </dgm:pt>
    <dgm:pt modelId="{3A4192C6-9419-4E44-86AC-CB811EBF9B81}" type="pres">
      <dgm:prSet presAssocID="{2342DA53-A51F-4B42-85DB-7D4AC38C5068}" presName="negSpace" presStyleCnt="0"/>
      <dgm:spPr/>
    </dgm:pt>
    <dgm:pt modelId="{468DCF7B-524F-104C-B73A-2521048828B5}" type="pres">
      <dgm:prSet presAssocID="{2342DA53-A51F-4B42-85DB-7D4AC38C5068}" presName="circle" presStyleLbl="node1" presStyleIdx="1" presStyleCnt="2"/>
      <dgm:spPr/>
    </dgm:pt>
  </dgm:ptLst>
  <dgm:cxnLst>
    <dgm:cxn modelId="{8453AB01-3C16-EC4A-95B9-363508AC2BBB}" type="presOf" srcId="{EAE23C8B-EFD7-6944-856D-D92F52366421}" destId="{BAE5ADC2-B379-3A4C-9EC7-E988C27C50A4}" srcOrd="0" destOrd="0" presId="urn:microsoft.com/office/officeart/2005/8/layout/hList9"/>
    <dgm:cxn modelId="{BBE8201A-31CF-9F42-8518-EA069A6B34E9}" type="presOf" srcId="{2342DA53-A51F-4B42-85DB-7D4AC38C5068}" destId="{468DCF7B-524F-104C-B73A-2521048828B5}" srcOrd="0" destOrd="0" presId="urn:microsoft.com/office/officeart/2005/8/layout/hList9"/>
    <dgm:cxn modelId="{DD9BBE41-24ED-E24F-A151-083C9062E528}" type="presOf" srcId="{1A57813B-C54A-6D44-AA10-BD1D75880FEC}" destId="{9A2DF212-AB34-954A-840B-E12B2335716D}" srcOrd="0" destOrd="0" presId="urn:microsoft.com/office/officeart/2005/8/layout/hList9"/>
    <dgm:cxn modelId="{58F7C067-A539-8141-A18E-14B263DE5410}" type="presOf" srcId="{492573D5-F668-3B43-B848-F67B198B55E5}" destId="{78F927DA-13F1-F14E-8CD7-9C786C907003}" srcOrd="0" destOrd="0" presId="urn:microsoft.com/office/officeart/2005/8/layout/hList9"/>
    <dgm:cxn modelId="{25128D4A-7B10-DD46-B6C9-CC92927EAA56}" srcId="{EAE23C8B-EFD7-6944-856D-D92F52366421}" destId="{9447E59D-E64C-BE42-BD51-33B789864579}" srcOrd="0" destOrd="0" parTransId="{95C64A21-6FCE-B54E-87CB-6436F237BC22}" sibTransId="{BFEC5C51-80E7-BF44-A13C-E31A81779FAB}"/>
    <dgm:cxn modelId="{B791B953-82D1-FF42-A181-159D99298867}" srcId="{EAE23C8B-EFD7-6944-856D-D92F52366421}" destId="{2342DA53-A51F-4B42-85DB-7D4AC38C5068}" srcOrd="1" destOrd="0" parTransId="{200D851B-2E2F-2848-BD55-C842C9E88D18}" sibTransId="{18676A5F-1318-1740-9004-18AE666670AA}"/>
    <dgm:cxn modelId="{69BAF473-EAEA-854C-90AE-36671C707284}" type="presOf" srcId="{82868112-E8AC-6B41-92AB-810F4EAFE3FC}" destId="{77D02B6B-4655-A340-B3F6-53BB59622362}" srcOrd="1" destOrd="0" presId="urn:microsoft.com/office/officeart/2005/8/layout/hList9"/>
    <dgm:cxn modelId="{C7CC1D5A-A228-1B41-A0DC-322143810D97}" type="presOf" srcId="{44DF1EE0-7297-7B4D-BE89-17F435D1DFA1}" destId="{1575E745-87BD-EB4F-BB19-AF74C63DE3F7}" srcOrd="0" destOrd="0" presId="urn:microsoft.com/office/officeart/2005/8/layout/hList9"/>
    <dgm:cxn modelId="{AEA68B81-0A17-A147-9876-D96664EEE2BE}" srcId="{9447E59D-E64C-BE42-BD51-33B789864579}" destId="{82868112-E8AC-6B41-92AB-810F4EAFE3FC}" srcOrd="1" destOrd="0" parTransId="{E260784A-B13D-9441-9095-EE80F4A57DE9}" sibTransId="{0D114D16-A3C8-F443-A2C5-DA7F0B56B704}"/>
    <dgm:cxn modelId="{2A985586-68A0-4045-B1B8-D223DE943581}" type="presOf" srcId="{1A57813B-C54A-6D44-AA10-BD1D75880FEC}" destId="{B46B6E2F-F87A-1640-A01F-F6F0E7ED72B5}" srcOrd="1" destOrd="0" presId="urn:microsoft.com/office/officeart/2005/8/layout/hList9"/>
    <dgm:cxn modelId="{F9B8B090-FD7A-854A-93B3-8E297D9D7707}" type="presOf" srcId="{44DF1EE0-7297-7B4D-BE89-17F435D1DFA1}" destId="{6A3BE27F-F02A-F842-A566-9AE0F6E1AFA3}" srcOrd="1" destOrd="0" presId="urn:microsoft.com/office/officeart/2005/8/layout/hList9"/>
    <dgm:cxn modelId="{B3F812B7-286B-E64A-BDE4-490455FFAE18}" srcId="{9447E59D-E64C-BE42-BD51-33B789864579}" destId="{1A57813B-C54A-6D44-AA10-BD1D75880FEC}" srcOrd="0" destOrd="0" parTransId="{3E015ADB-D64F-2E47-86BF-4007B6DFEBFC}" sibTransId="{CC433765-AD42-0C4D-AC0F-23210865C9CA}"/>
    <dgm:cxn modelId="{FB0F5FBB-5C8A-4C4F-A6BD-52B4E06C0DF8}" type="presOf" srcId="{9447E59D-E64C-BE42-BD51-33B789864579}" destId="{62ECF48E-5879-774F-A187-A12F8CCE88A8}" srcOrd="0" destOrd="0" presId="urn:microsoft.com/office/officeart/2005/8/layout/hList9"/>
    <dgm:cxn modelId="{34763EC5-3440-494F-9EAD-60C2425A7C4D}" srcId="{2342DA53-A51F-4B42-85DB-7D4AC38C5068}" destId="{44DF1EE0-7297-7B4D-BE89-17F435D1DFA1}" srcOrd="0" destOrd="0" parTransId="{2D9FDF18-884B-1644-BEF5-6DB8B8748C28}" sibTransId="{FF52F450-610A-0C4F-B3F3-290D1FBE8C2A}"/>
    <dgm:cxn modelId="{B26AB3D2-0B1E-1144-A924-C1668C38EB56}" type="presOf" srcId="{82868112-E8AC-6B41-92AB-810F4EAFE3FC}" destId="{386F18C3-06EE-4745-8C76-13BD7FFBBF3E}" srcOrd="0" destOrd="0" presId="urn:microsoft.com/office/officeart/2005/8/layout/hList9"/>
    <dgm:cxn modelId="{7FDD29EC-24A8-7B48-81DB-824C14C42C47}" srcId="{2342DA53-A51F-4B42-85DB-7D4AC38C5068}" destId="{492573D5-F668-3B43-B848-F67B198B55E5}" srcOrd="1" destOrd="0" parTransId="{5607330E-DD32-3C4C-B9D7-E4C323DFB95C}" sibTransId="{B079336E-AD63-9940-822E-3BC3ADADCAFE}"/>
    <dgm:cxn modelId="{EED707F8-04AD-924A-B8D8-A36A28293FCD}" type="presOf" srcId="{492573D5-F668-3B43-B848-F67B198B55E5}" destId="{5C12ACB8-735D-C74B-B99D-330A2BC485D5}" srcOrd="1" destOrd="0" presId="urn:microsoft.com/office/officeart/2005/8/layout/hList9"/>
    <dgm:cxn modelId="{CBC7FD1E-1E23-454D-BA0A-39947589B89A}" type="presParOf" srcId="{BAE5ADC2-B379-3A4C-9EC7-E988C27C50A4}" destId="{65750B76-DF9A-D441-B7BD-DAB59318BD08}" srcOrd="0" destOrd="0" presId="urn:microsoft.com/office/officeart/2005/8/layout/hList9"/>
    <dgm:cxn modelId="{DA808A1E-4AD4-A744-8437-EC1773768614}" type="presParOf" srcId="{BAE5ADC2-B379-3A4C-9EC7-E988C27C50A4}" destId="{26B4C9B3-3621-304D-B4D7-EAC4342072EB}" srcOrd="1" destOrd="0" presId="urn:microsoft.com/office/officeart/2005/8/layout/hList9"/>
    <dgm:cxn modelId="{681ED886-F474-2C48-9E95-A10BBAD4AA36}" type="presParOf" srcId="{26B4C9B3-3621-304D-B4D7-EAC4342072EB}" destId="{43FE546B-4627-BE47-B5E6-E89AB8ED8E91}" srcOrd="0" destOrd="0" presId="urn:microsoft.com/office/officeart/2005/8/layout/hList9"/>
    <dgm:cxn modelId="{CAF07FBA-D5C8-B841-9249-44833BA1143A}" type="presParOf" srcId="{26B4C9B3-3621-304D-B4D7-EAC4342072EB}" destId="{83E5A09D-8C14-5341-88B6-7FF21D745933}" srcOrd="1" destOrd="0" presId="urn:microsoft.com/office/officeart/2005/8/layout/hList9"/>
    <dgm:cxn modelId="{6E9E29E5-8DB5-5E4C-9ADD-9A18EB22EA3A}" type="presParOf" srcId="{83E5A09D-8C14-5341-88B6-7FF21D745933}" destId="{9A2DF212-AB34-954A-840B-E12B2335716D}" srcOrd="0" destOrd="0" presId="urn:microsoft.com/office/officeart/2005/8/layout/hList9"/>
    <dgm:cxn modelId="{61193C71-6E3F-344D-861F-8EBF2BA7FD81}" type="presParOf" srcId="{83E5A09D-8C14-5341-88B6-7FF21D745933}" destId="{B46B6E2F-F87A-1640-A01F-F6F0E7ED72B5}" srcOrd="1" destOrd="0" presId="urn:microsoft.com/office/officeart/2005/8/layout/hList9"/>
    <dgm:cxn modelId="{6C4BF280-C9E4-624C-BF3A-C79765C914A7}" type="presParOf" srcId="{26B4C9B3-3621-304D-B4D7-EAC4342072EB}" destId="{81006AE9-892E-B94F-BE8B-D6EB51A2726D}" srcOrd="2" destOrd="0" presId="urn:microsoft.com/office/officeart/2005/8/layout/hList9"/>
    <dgm:cxn modelId="{02983FA6-FBAA-7C4F-B045-EA9EF9320646}" type="presParOf" srcId="{81006AE9-892E-B94F-BE8B-D6EB51A2726D}" destId="{386F18C3-06EE-4745-8C76-13BD7FFBBF3E}" srcOrd="0" destOrd="0" presId="urn:microsoft.com/office/officeart/2005/8/layout/hList9"/>
    <dgm:cxn modelId="{425DADC5-0BE7-484C-9536-E8EFC83FA095}" type="presParOf" srcId="{81006AE9-892E-B94F-BE8B-D6EB51A2726D}" destId="{77D02B6B-4655-A340-B3F6-53BB59622362}" srcOrd="1" destOrd="0" presId="urn:microsoft.com/office/officeart/2005/8/layout/hList9"/>
    <dgm:cxn modelId="{F3FA97C9-9B05-424A-A094-56F9B693F6DA}" type="presParOf" srcId="{BAE5ADC2-B379-3A4C-9EC7-E988C27C50A4}" destId="{466B2AF6-2B7F-B349-B356-4CAECC021BE5}" srcOrd="2" destOrd="0" presId="urn:microsoft.com/office/officeart/2005/8/layout/hList9"/>
    <dgm:cxn modelId="{BD13D06B-0C82-AB40-BA8B-9807B7C30DE5}" type="presParOf" srcId="{BAE5ADC2-B379-3A4C-9EC7-E988C27C50A4}" destId="{62ECF48E-5879-774F-A187-A12F8CCE88A8}" srcOrd="3" destOrd="0" presId="urn:microsoft.com/office/officeart/2005/8/layout/hList9"/>
    <dgm:cxn modelId="{D40DC7A8-0821-1248-84BC-5E6E84D4DDF0}" type="presParOf" srcId="{BAE5ADC2-B379-3A4C-9EC7-E988C27C50A4}" destId="{C58D6993-F81C-E44E-9240-A616033ACAB1}" srcOrd="4" destOrd="0" presId="urn:microsoft.com/office/officeart/2005/8/layout/hList9"/>
    <dgm:cxn modelId="{5F655F6C-BA23-284C-BE6E-96CE63D20DFC}" type="presParOf" srcId="{BAE5ADC2-B379-3A4C-9EC7-E988C27C50A4}" destId="{993C6053-607D-EE4B-9892-366058284B9C}" srcOrd="5" destOrd="0" presId="urn:microsoft.com/office/officeart/2005/8/layout/hList9"/>
    <dgm:cxn modelId="{22E10B82-8AC9-394A-AD23-C338B43E021D}" type="presParOf" srcId="{BAE5ADC2-B379-3A4C-9EC7-E988C27C50A4}" destId="{A008A34F-33CD-C54E-9B24-0DC606365571}" srcOrd="6" destOrd="0" presId="urn:microsoft.com/office/officeart/2005/8/layout/hList9"/>
    <dgm:cxn modelId="{A9D8F4C9-74FC-3E4C-957C-857CCC759BC9}" type="presParOf" srcId="{A008A34F-33CD-C54E-9B24-0DC606365571}" destId="{314D9DF5-07CC-F841-9DDC-F411664F91AE}" srcOrd="0" destOrd="0" presId="urn:microsoft.com/office/officeart/2005/8/layout/hList9"/>
    <dgm:cxn modelId="{C0AB2531-504A-724D-8EA7-7AF469D5C102}" type="presParOf" srcId="{A008A34F-33CD-C54E-9B24-0DC606365571}" destId="{EC135C08-2C52-2548-9C1B-179F3AC95F76}" srcOrd="1" destOrd="0" presId="urn:microsoft.com/office/officeart/2005/8/layout/hList9"/>
    <dgm:cxn modelId="{9C36F8C9-A8A6-D347-B137-E741B1C3FA76}" type="presParOf" srcId="{EC135C08-2C52-2548-9C1B-179F3AC95F76}" destId="{1575E745-87BD-EB4F-BB19-AF74C63DE3F7}" srcOrd="0" destOrd="0" presId="urn:microsoft.com/office/officeart/2005/8/layout/hList9"/>
    <dgm:cxn modelId="{34C33BB9-5E40-2446-A22E-11A49418CFB6}" type="presParOf" srcId="{EC135C08-2C52-2548-9C1B-179F3AC95F76}" destId="{6A3BE27F-F02A-F842-A566-9AE0F6E1AFA3}" srcOrd="1" destOrd="0" presId="urn:microsoft.com/office/officeart/2005/8/layout/hList9"/>
    <dgm:cxn modelId="{91432C6D-4D20-244F-BFAC-82F511841C1B}" type="presParOf" srcId="{A008A34F-33CD-C54E-9B24-0DC606365571}" destId="{2DD31B67-BF1E-2D4B-84F7-24FA23153ED0}" srcOrd="2" destOrd="0" presId="urn:microsoft.com/office/officeart/2005/8/layout/hList9"/>
    <dgm:cxn modelId="{C77EC6E9-57DF-E945-88AD-4A1CAF6C8622}" type="presParOf" srcId="{2DD31B67-BF1E-2D4B-84F7-24FA23153ED0}" destId="{78F927DA-13F1-F14E-8CD7-9C786C907003}" srcOrd="0" destOrd="0" presId="urn:microsoft.com/office/officeart/2005/8/layout/hList9"/>
    <dgm:cxn modelId="{114EB88B-8D9B-BB48-93F5-B532070B0926}" type="presParOf" srcId="{2DD31B67-BF1E-2D4B-84F7-24FA23153ED0}" destId="{5C12ACB8-735D-C74B-B99D-330A2BC485D5}" srcOrd="1" destOrd="0" presId="urn:microsoft.com/office/officeart/2005/8/layout/hList9"/>
    <dgm:cxn modelId="{E29B161C-B9F8-C74F-AD33-05E4836FF7C9}" type="presParOf" srcId="{BAE5ADC2-B379-3A4C-9EC7-E988C27C50A4}" destId="{3A4192C6-9419-4E44-86AC-CB811EBF9B81}" srcOrd="7" destOrd="0" presId="urn:microsoft.com/office/officeart/2005/8/layout/hList9"/>
    <dgm:cxn modelId="{4D944EC5-C724-0F4F-92C2-FEEDA9B616F6}" type="presParOf" srcId="{BAE5ADC2-B379-3A4C-9EC7-E988C27C50A4}" destId="{468DCF7B-524F-104C-B73A-2521048828B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ED38F-660A-154F-8383-CECB8E54AA85}">
      <dsp:nvSpPr>
        <dsp:cNvPr id="0" name=""/>
        <dsp:cNvSpPr/>
      </dsp:nvSpPr>
      <dsp:spPr>
        <a:xfrm>
          <a:off x="1026015" y="136097"/>
          <a:ext cx="4103548" cy="3587018"/>
        </a:xfrm>
        <a:prstGeom prst="rightArrow">
          <a:avLst>
            <a:gd name="adj1" fmla="val 70000"/>
            <a:gd name="adj2" fmla="val 50000"/>
          </a:avLst>
        </a:prstGeom>
        <a:solidFill>
          <a:schemeClr val="bg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A541E-D7F9-C24F-B9F5-93E2C6E6D4FD}">
      <dsp:nvSpPr>
        <dsp:cNvPr id="0" name=""/>
        <dsp:cNvSpPr/>
      </dsp:nvSpPr>
      <dsp:spPr>
        <a:xfrm>
          <a:off x="128" y="903719"/>
          <a:ext cx="2051774" cy="2051774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SNS</a:t>
          </a:r>
          <a:endParaRPr lang="el-GR" sz="2800" kern="1200" dirty="0"/>
        </a:p>
      </dsp:txBody>
      <dsp:txXfrm>
        <a:off x="300603" y="1204194"/>
        <a:ext cx="1450824" cy="1450824"/>
      </dsp:txXfrm>
    </dsp:sp>
    <dsp:sp modelId="{279687E2-FF05-F748-A3D3-A3470C149E5B}">
      <dsp:nvSpPr>
        <dsp:cNvPr id="0" name=""/>
        <dsp:cNvSpPr/>
      </dsp:nvSpPr>
      <dsp:spPr>
        <a:xfrm flipH="1">
          <a:off x="10075699" y="3369549"/>
          <a:ext cx="439900" cy="489663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2FCC1F-A0AC-1C4B-9DFF-4E4A6D05D9C0}">
      <dsp:nvSpPr>
        <dsp:cNvPr id="0" name=""/>
        <dsp:cNvSpPr/>
      </dsp:nvSpPr>
      <dsp:spPr>
        <a:xfrm>
          <a:off x="6049230" y="1014412"/>
          <a:ext cx="2051774" cy="20517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Ψυχική Ευημερία</a:t>
          </a:r>
        </a:p>
      </dsp:txBody>
      <dsp:txXfrm>
        <a:off x="6349705" y="1314887"/>
        <a:ext cx="1450824" cy="1450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F377A-4D63-A949-8268-3944F1EB7B2C}">
      <dsp:nvSpPr>
        <dsp:cNvPr id="0" name=""/>
        <dsp:cNvSpPr/>
      </dsp:nvSpPr>
      <dsp:spPr>
        <a:xfrm>
          <a:off x="9242" y="1100886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kern="1200" dirty="0"/>
            <a:t>Χρήση </a:t>
          </a:r>
          <a:r>
            <a:rPr lang="en-US" sz="4100" kern="1200" dirty="0"/>
            <a:t>Facebook</a:t>
          </a:r>
          <a:endParaRPr lang="el-GR" sz="4100" kern="1200" dirty="0"/>
        </a:p>
      </dsp:txBody>
      <dsp:txXfrm>
        <a:off x="57787" y="1149431"/>
        <a:ext cx="2665308" cy="1560349"/>
      </dsp:txXfrm>
    </dsp:sp>
    <dsp:sp modelId="{9161CBC1-7E34-E54C-9C33-EA843964498D}">
      <dsp:nvSpPr>
        <dsp:cNvPr id="0" name=""/>
        <dsp:cNvSpPr/>
      </dsp:nvSpPr>
      <dsp:spPr>
        <a:xfrm rot="20981148">
          <a:off x="3185937" y="1098301"/>
          <a:ext cx="1840969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900" kern="1200"/>
        </a:p>
      </dsp:txBody>
      <dsp:txXfrm>
        <a:off x="3187598" y="1253715"/>
        <a:ext cx="1635447" cy="411044"/>
      </dsp:txXfrm>
    </dsp:sp>
    <dsp:sp modelId="{CF68F2A2-B91F-4143-8160-0CCA9550332E}">
      <dsp:nvSpPr>
        <dsp:cNvPr id="0" name=""/>
        <dsp:cNvSpPr/>
      </dsp:nvSpPr>
      <dsp:spPr>
        <a:xfrm>
          <a:off x="5033739" y="186494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kern="1200" dirty="0"/>
            <a:t>Διάθεση</a:t>
          </a:r>
        </a:p>
      </dsp:txBody>
      <dsp:txXfrm>
        <a:off x="5082284" y="235039"/>
        <a:ext cx="2665308" cy="1560349"/>
      </dsp:txXfrm>
    </dsp:sp>
    <dsp:sp modelId="{D1705067-3C8D-FD4F-AF26-7397C1C6844F}">
      <dsp:nvSpPr>
        <dsp:cNvPr id="0" name=""/>
        <dsp:cNvSpPr/>
      </dsp:nvSpPr>
      <dsp:spPr>
        <a:xfrm rot="12393627" flipH="1">
          <a:off x="3034488" y="2651053"/>
          <a:ext cx="1836933" cy="7355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100" kern="1200"/>
        </a:p>
      </dsp:txBody>
      <dsp:txXfrm rot="10800000">
        <a:off x="3046132" y="2748826"/>
        <a:ext cx="1616274" cy="441318"/>
      </dsp:txXfrm>
    </dsp:sp>
    <dsp:sp modelId="{BF3A614B-B100-3741-B66D-EF25C530089A}">
      <dsp:nvSpPr>
        <dsp:cNvPr id="0" name=""/>
        <dsp:cNvSpPr/>
      </dsp:nvSpPr>
      <dsp:spPr>
        <a:xfrm>
          <a:off x="5019876" y="2201773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kern="1200" dirty="0"/>
            <a:t>Αίσθημα μοναξιάς</a:t>
          </a:r>
        </a:p>
      </dsp:txBody>
      <dsp:txXfrm>
        <a:off x="5068421" y="2250318"/>
        <a:ext cx="2665308" cy="1560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C7128-A05B-DC4E-8DE1-CCC4ACCBB5B5}">
      <dsp:nvSpPr>
        <dsp:cNvPr id="0" name=""/>
        <dsp:cNvSpPr/>
      </dsp:nvSpPr>
      <dsp:spPr>
        <a:xfrm>
          <a:off x="952365" y="1032640"/>
          <a:ext cx="3587862" cy="1793931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Συμμετέχοντες</a:t>
          </a:r>
        </a:p>
      </dsp:txBody>
      <dsp:txXfrm>
        <a:off x="1004907" y="1085182"/>
        <a:ext cx="3482778" cy="1688847"/>
      </dsp:txXfrm>
    </dsp:sp>
    <dsp:sp modelId="{6FAB84B7-1D3F-6546-BC2F-D7DA88C45D19}">
      <dsp:nvSpPr>
        <dsp:cNvPr id="0" name=""/>
        <dsp:cNvSpPr/>
      </dsp:nvSpPr>
      <dsp:spPr>
        <a:xfrm rot="19457599">
          <a:off x="4374106" y="1372015"/>
          <a:ext cx="1767386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767386" y="41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600" kern="1200"/>
        </a:p>
      </dsp:txBody>
      <dsp:txXfrm>
        <a:off x="5213615" y="1369666"/>
        <a:ext cx="88369" cy="88369"/>
      </dsp:txXfrm>
    </dsp:sp>
    <dsp:sp modelId="{F38E3A22-334E-B441-9C29-F3B7641CACA8}">
      <dsp:nvSpPr>
        <dsp:cNvPr id="0" name=""/>
        <dsp:cNvSpPr/>
      </dsp:nvSpPr>
      <dsp:spPr>
        <a:xfrm>
          <a:off x="5975372" y="1130"/>
          <a:ext cx="3587862" cy="1793931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Πειραματική Ομάδα (</a:t>
          </a:r>
          <a:r>
            <a:rPr lang="en-US" sz="3900" kern="1200" dirty="0"/>
            <a:t>Facebook)</a:t>
          </a:r>
          <a:endParaRPr lang="el-GR" sz="3900" kern="1200" dirty="0"/>
        </a:p>
      </dsp:txBody>
      <dsp:txXfrm>
        <a:off x="6027914" y="53672"/>
        <a:ext cx="3482778" cy="1688847"/>
      </dsp:txXfrm>
    </dsp:sp>
    <dsp:sp modelId="{099EE34F-1905-194B-865B-CF5CF9D1148C}">
      <dsp:nvSpPr>
        <dsp:cNvPr id="0" name=""/>
        <dsp:cNvSpPr/>
      </dsp:nvSpPr>
      <dsp:spPr>
        <a:xfrm rot="2142401">
          <a:off x="4374106" y="2403525"/>
          <a:ext cx="1767386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767386" y="41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600" kern="1200"/>
        </a:p>
      </dsp:txBody>
      <dsp:txXfrm>
        <a:off x="5213615" y="2401177"/>
        <a:ext cx="88369" cy="88369"/>
      </dsp:txXfrm>
    </dsp:sp>
    <dsp:sp modelId="{628B2E58-3BC6-A943-89E1-6EC7CC2F4D92}">
      <dsp:nvSpPr>
        <dsp:cNvPr id="0" name=""/>
        <dsp:cNvSpPr/>
      </dsp:nvSpPr>
      <dsp:spPr>
        <a:xfrm>
          <a:off x="5975372" y="2064151"/>
          <a:ext cx="3587862" cy="1793931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Ομάδα Ελέγχου (</a:t>
          </a:r>
          <a:r>
            <a:rPr lang="en-US" sz="3900" kern="1200" dirty="0"/>
            <a:t>BBC Website)</a:t>
          </a:r>
          <a:endParaRPr lang="el-GR" sz="3900" kern="1200" dirty="0"/>
        </a:p>
      </dsp:txBody>
      <dsp:txXfrm>
        <a:off x="6027914" y="2116693"/>
        <a:ext cx="3482778" cy="16888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DF212-AB34-954A-840B-E12B2335716D}">
      <dsp:nvSpPr>
        <dsp:cNvPr id="0" name=""/>
        <dsp:cNvSpPr/>
      </dsp:nvSpPr>
      <dsp:spPr>
        <a:xfrm>
          <a:off x="2686407" y="643106"/>
          <a:ext cx="2410680" cy="1607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0256" rIns="270256" bIns="270256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Διάθεση</a:t>
          </a:r>
        </a:p>
      </dsp:txBody>
      <dsp:txXfrm>
        <a:off x="3072116" y="643106"/>
        <a:ext cx="2024971" cy="1607924"/>
      </dsp:txXfrm>
    </dsp:sp>
    <dsp:sp modelId="{386F18C3-06EE-4745-8C76-13BD7FFBBF3E}">
      <dsp:nvSpPr>
        <dsp:cNvPr id="0" name=""/>
        <dsp:cNvSpPr/>
      </dsp:nvSpPr>
      <dsp:spPr>
        <a:xfrm>
          <a:off x="2686407" y="2251030"/>
          <a:ext cx="2410680" cy="1607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0256" rIns="270256" bIns="270256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Μοναξιά</a:t>
          </a:r>
        </a:p>
      </dsp:txBody>
      <dsp:txXfrm>
        <a:off x="3072116" y="2251030"/>
        <a:ext cx="2024971" cy="1607924"/>
      </dsp:txXfrm>
    </dsp:sp>
    <dsp:sp modelId="{62ECF48E-5879-774F-A187-A12F8CCE88A8}">
      <dsp:nvSpPr>
        <dsp:cNvPr id="0" name=""/>
        <dsp:cNvSpPr/>
      </dsp:nvSpPr>
      <dsp:spPr>
        <a:xfrm>
          <a:off x="1400710" y="258"/>
          <a:ext cx="1607120" cy="1607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ΠΡΙΝ</a:t>
          </a:r>
        </a:p>
      </dsp:txBody>
      <dsp:txXfrm>
        <a:off x="1636067" y="235615"/>
        <a:ext cx="1136406" cy="1136406"/>
      </dsp:txXfrm>
    </dsp:sp>
    <dsp:sp modelId="{1575E745-87BD-EB4F-BB19-AF74C63DE3F7}">
      <dsp:nvSpPr>
        <dsp:cNvPr id="0" name=""/>
        <dsp:cNvSpPr/>
      </dsp:nvSpPr>
      <dsp:spPr>
        <a:xfrm>
          <a:off x="6704208" y="643106"/>
          <a:ext cx="2410680" cy="1607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0256" rIns="270256" bIns="270256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Διάθεση</a:t>
          </a:r>
        </a:p>
      </dsp:txBody>
      <dsp:txXfrm>
        <a:off x="7089917" y="643106"/>
        <a:ext cx="2024971" cy="1607924"/>
      </dsp:txXfrm>
    </dsp:sp>
    <dsp:sp modelId="{78F927DA-13F1-F14E-8CD7-9C786C907003}">
      <dsp:nvSpPr>
        <dsp:cNvPr id="0" name=""/>
        <dsp:cNvSpPr/>
      </dsp:nvSpPr>
      <dsp:spPr>
        <a:xfrm>
          <a:off x="6704208" y="2251030"/>
          <a:ext cx="2410680" cy="1607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0256" rIns="270256" bIns="270256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Μοναξιά</a:t>
          </a:r>
        </a:p>
      </dsp:txBody>
      <dsp:txXfrm>
        <a:off x="7089917" y="2251030"/>
        <a:ext cx="2024971" cy="1607924"/>
      </dsp:txXfrm>
    </dsp:sp>
    <dsp:sp modelId="{468DCF7B-524F-104C-B73A-2521048828B5}">
      <dsp:nvSpPr>
        <dsp:cNvPr id="0" name=""/>
        <dsp:cNvSpPr/>
      </dsp:nvSpPr>
      <dsp:spPr>
        <a:xfrm>
          <a:off x="5418512" y="258"/>
          <a:ext cx="1607120" cy="1607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ΜΕΤΑ</a:t>
          </a:r>
        </a:p>
      </dsp:txBody>
      <dsp:txXfrm>
        <a:off x="5653869" y="235615"/>
        <a:ext cx="1136406" cy="1136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BB073-AC35-AF4F-AAFC-9EE03EADD026}" type="datetimeFigureOut">
              <a:rPr lang="el-GR" smtClean="0"/>
              <a:t>4/5/2022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F2186-8BA0-F34D-A691-20473A650F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8093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F2186-8BA0-F34D-A691-20473A650F3A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0158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100 mm / 10 cm</a:t>
            </a:r>
            <a:endParaRPr lang="el-GR" dirty="0"/>
          </a:p>
          <a:p>
            <a:r>
              <a:rPr lang="el-GR" dirty="0"/>
              <a:t>16 ζεύγη </a:t>
            </a:r>
            <a:r>
              <a:rPr lang="el-GR" dirty="0" err="1"/>
              <a:t>αντώνυμων</a:t>
            </a:r>
            <a:r>
              <a:rPr lang="el-GR" dirty="0"/>
              <a:t> επιθέτων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F2186-8BA0-F34D-A691-20473A650F3A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94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31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60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73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41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21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14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48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27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42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60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34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4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8420FED8-6AA7-405F-87EE-5009CC9589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l="1844" r="1269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6F477D3-80BD-5C4C-B454-7E4807218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7047" y="795509"/>
            <a:ext cx="5037616" cy="3011340"/>
          </a:xfrm>
        </p:spPr>
        <p:txBody>
          <a:bodyPr>
            <a:normAutofit/>
          </a:bodyPr>
          <a:lstStyle/>
          <a:p>
            <a:r>
              <a:rPr lang="el-GR" dirty="0"/>
              <a:t>Έρευνα στην Κλινική Ψυχολογία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FF0F7CA-F29E-814F-8FEC-F6B8E9497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57047" y="3898924"/>
            <a:ext cx="5037616" cy="1777878"/>
          </a:xfrm>
        </p:spPr>
        <p:txBody>
          <a:bodyPr>
            <a:normAutofit/>
          </a:bodyPr>
          <a:lstStyle/>
          <a:p>
            <a:r>
              <a:rPr lang="el-GR" dirty="0"/>
              <a:t>Ιωάννα </a:t>
            </a:r>
            <a:r>
              <a:rPr lang="el-GR" dirty="0" err="1"/>
              <a:t>Μυλοπούλου</a:t>
            </a:r>
            <a:r>
              <a:rPr lang="el-GR" dirty="0"/>
              <a:t>, Ψυχολόγος, </a:t>
            </a:r>
            <a:r>
              <a:rPr lang="en-US" dirty="0"/>
              <a:t>MSc</a:t>
            </a:r>
            <a:endParaRPr lang="el-GR" dirty="0"/>
          </a:p>
        </p:txBody>
      </p:sp>
      <p:sp>
        <p:nvSpPr>
          <p:cNvPr id="18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85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63E88F-D038-B947-8400-DC748924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Συσχέτιση </a:t>
            </a:r>
            <a:r>
              <a:rPr lang="en-US" dirty="0"/>
              <a:t>  </a:t>
            </a:r>
            <a:r>
              <a:rPr lang="el-GR" dirty="0"/>
              <a:t>    Αιτιότητα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274040-6D83-7E42-8579-A0B188F90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74419F7-0396-424B-A0B5-19F5FF2E2969}"/>
              </a:ext>
            </a:extLst>
          </p:cNvPr>
          <p:cNvSpPr/>
          <p:nvPr/>
        </p:nvSpPr>
        <p:spPr>
          <a:xfrm>
            <a:off x="1371601" y="2620060"/>
            <a:ext cx="91582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Συσχέτιση δε σημαίνει αιτιότητα</a:t>
            </a:r>
          </a:p>
          <a:p>
            <a:r>
              <a:rPr lang="el-GR" sz="2800" dirty="0"/>
              <a:t>Τα αποτελέσματα μπορούν να ερμηνευτούν με πολλούς τρόπους:</a:t>
            </a:r>
          </a:p>
          <a:p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Τα </a:t>
            </a:r>
            <a:r>
              <a:rPr lang="en-US" sz="2800" dirty="0"/>
              <a:t>SNS </a:t>
            </a:r>
            <a:r>
              <a:rPr lang="el-GR" sz="2800" dirty="0"/>
              <a:t>προκαλούν χαμηλότερα επίπεδα </a:t>
            </a:r>
            <a:r>
              <a:rPr lang="en-US" sz="2800" dirty="0"/>
              <a:t>well-being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Ά</a:t>
            </a:r>
            <a:r>
              <a:rPr lang="el-GR" sz="2800" dirty="0" err="1"/>
              <a:t>τομα</a:t>
            </a:r>
            <a:r>
              <a:rPr lang="el-GR" sz="2800" dirty="0"/>
              <a:t> με χαμηλότερα επίπεδα </a:t>
            </a:r>
            <a:r>
              <a:rPr lang="en-US" sz="2800" dirty="0"/>
              <a:t>wellbeing</a:t>
            </a:r>
            <a:r>
              <a:rPr lang="el-GR" sz="2800" dirty="0"/>
              <a:t>, τείνουν να χρησιμοποιούν τα </a:t>
            </a:r>
            <a:r>
              <a:rPr lang="en-US" sz="2800" dirty="0"/>
              <a:t>SNS </a:t>
            </a:r>
            <a:r>
              <a:rPr lang="el-GR" sz="2800" dirty="0"/>
              <a:t>πιο πολύ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Όχι </a:t>
            </a:r>
            <a:r>
              <a:rPr lang="el-GR" sz="2800" dirty="0" err="1"/>
              <a:t>αιτιακή</a:t>
            </a:r>
            <a:r>
              <a:rPr lang="el-GR" sz="2800" dirty="0"/>
              <a:t> σχέση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A204F827-E02B-954C-8F5F-BB6640F7BDEC}"/>
              </a:ext>
            </a:extLst>
          </p:cNvPr>
          <p:cNvCxnSpPr/>
          <p:nvPr/>
        </p:nvCxnSpPr>
        <p:spPr>
          <a:xfrm>
            <a:off x="3328988" y="885825"/>
            <a:ext cx="28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1EA805EB-28B8-B54C-8018-1CC026EB6EFF}"/>
              </a:ext>
            </a:extLst>
          </p:cNvPr>
          <p:cNvCxnSpPr>
            <a:cxnSpLocks/>
          </p:cNvCxnSpPr>
          <p:nvPr/>
        </p:nvCxnSpPr>
        <p:spPr>
          <a:xfrm>
            <a:off x="3328988" y="1172633"/>
            <a:ext cx="742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160FBEBD-074C-6D42-89A7-D3ACB657B44D}"/>
              </a:ext>
            </a:extLst>
          </p:cNvPr>
          <p:cNvCxnSpPr/>
          <p:nvPr/>
        </p:nvCxnSpPr>
        <p:spPr>
          <a:xfrm>
            <a:off x="3614738" y="8858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58B88BE1-5BD5-1040-A331-F77EB44C7899}"/>
              </a:ext>
            </a:extLst>
          </p:cNvPr>
          <p:cNvCxnSpPr/>
          <p:nvPr/>
        </p:nvCxnSpPr>
        <p:spPr>
          <a:xfrm flipV="1">
            <a:off x="3328988" y="666449"/>
            <a:ext cx="742950" cy="771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70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05F512-9D1A-5646-9DE8-A47AAA80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Ανασκόπηση Βιβλιογραφίας- </a:t>
            </a:r>
            <a:r>
              <a:rPr lang="en-US" dirty="0"/>
              <a:t>Research Gap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8E7E77-22AA-AE43-AFE5-8530F109E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Ερευνητικό κενό</a:t>
            </a:r>
          </a:p>
          <a:p>
            <a:endParaRPr lang="el-GR" dirty="0"/>
          </a:p>
          <a:p>
            <a:r>
              <a:rPr lang="el-GR" dirty="0"/>
              <a:t>Απουσία πειραματικής έρευνας =&gt; Δυσκολία να προσδιορίσουμε την ΚΑΤΕΥΘΥΝΣΗ της σχέσης (Α-&gt;Β ή Β-&gt;Α)</a:t>
            </a:r>
          </a:p>
          <a:p>
            <a:endParaRPr lang="el-GR" dirty="0"/>
          </a:p>
          <a:p>
            <a:r>
              <a:rPr lang="el-GR" dirty="0"/>
              <a:t>Τα </a:t>
            </a:r>
            <a:r>
              <a:rPr lang="en-US" dirty="0"/>
              <a:t>SNS </a:t>
            </a:r>
            <a:r>
              <a:rPr lang="el-GR" dirty="0"/>
              <a:t>προκαλούν χαμηλότερα επίπεδα </a:t>
            </a:r>
            <a:r>
              <a:rPr lang="en-US" dirty="0"/>
              <a:t>well-being </a:t>
            </a:r>
            <a:r>
              <a:rPr lang="en-US" dirty="0" err="1"/>
              <a:t>ή</a:t>
            </a:r>
            <a:r>
              <a:rPr lang="el-GR" dirty="0"/>
              <a:t> το αντίστροφο;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3257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B2CB80-7F29-8140-9FF7-D1E27F98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Παρούσα Έρευνα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92CBD1-8FD1-D547-B947-C6C97990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Πειραματικός Σχεδιασμός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Προκειμένου να προσδιοριστεί η ΚΑΤΕΥΘΥΝΣΗ της σχέσης</a:t>
            </a:r>
          </a:p>
          <a:p>
            <a:endParaRPr lang="el-GR" dirty="0"/>
          </a:p>
          <a:p>
            <a:r>
              <a:rPr lang="el-GR" dirty="0"/>
              <a:t>Πρωτοτυπία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1740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310800-C7CD-9848-9C26-2F141F55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Ερευνητικό ερώτημα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892695-B569-D640-8DE9-9740F0FA9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marL="0" indent="0">
              <a:buNone/>
            </a:pPr>
            <a:r>
              <a:rPr lang="el-GR" dirty="0"/>
              <a:t>1. Τι επίδραση έχει η χρήση του </a:t>
            </a:r>
            <a:r>
              <a:rPr lang="en-US" dirty="0"/>
              <a:t>Facebook </a:t>
            </a:r>
            <a:r>
              <a:rPr lang="el-GR" dirty="0"/>
              <a:t>στη διάθεση και το  αίσθημα μοναξιάς;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7804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805943-8210-744F-9938-022185D4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Ερευνητικό ερώτημα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0D9E4B1F-B103-B445-9EC7-1FFBDC2A20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41480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1944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C5A1D2-C9D2-624C-AB8B-0B9C6A77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Μεθοδολογία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197607-951D-B446-9EFA-CFDFF480F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Πειραματικός σχεδιασμός</a:t>
            </a:r>
            <a:r>
              <a:rPr lang="en-US" dirty="0"/>
              <a:t>: </a:t>
            </a:r>
            <a:r>
              <a:rPr lang="el-GR" dirty="0"/>
              <a:t>Τυχαιοποιημένη Ελεγχόμενη Μελέτη (</a:t>
            </a:r>
            <a:r>
              <a:rPr lang="en-US" dirty="0" err="1"/>
              <a:t>Randomised</a:t>
            </a:r>
            <a:r>
              <a:rPr lang="en-US" dirty="0"/>
              <a:t> Controlled Study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dirty="0"/>
              <a:t>Πειραματική Ομάδα (</a:t>
            </a:r>
            <a:r>
              <a:rPr lang="en-US" dirty="0"/>
              <a:t>Experimental Group)</a:t>
            </a:r>
            <a:endParaRPr lang="el-GR" dirty="0"/>
          </a:p>
          <a:p>
            <a:endParaRPr lang="el-GR" dirty="0"/>
          </a:p>
          <a:p>
            <a:r>
              <a:rPr lang="el-GR" dirty="0"/>
              <a:t>Ομάδα Ελέγχου</a:t>
            </a:r>
            <a:r>
              <a:rPr lang="en-US" dirty="0"/>
              <a:t> (Control Group)</a:t>
            </a:r>
            <a:r>
              <a:rPr lang="el-GR" dirty="0"/>
              <a:t> – </a:t>
            </a:r>
            <a:r>
              <a:rPr lang="en-US" dirty="0"/>
              <a:t>BBC Website</a:t>
            </a:r>
            <a:endParaRPr lang="el-GR" dirty="0"/>
          </a:p>
          <a:p>
            <a:endParaRPr lang="el-GR" dirty="0"/>
          </a:p>
          <a:p>
            <a:r>
              <a:rPr lang="el-GR" dirty="0"/>
              <a:t>20 </a:t>
            </a:r>
            <a:r>
              <a:rPr lang="el-GR" dirty="0" err="1"/>
              <a:t>λεπτ</a:t>
            </a:r>
            <a:r>
              <a:rPr lang="en-US" dirty="0" err="1"/>
              <a:t>ά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8025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5B2154-10C9-FA42-B3B6-C555BFA7C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Πείραμα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7EDFA38B-1458-B74E-937B-6FEA74EA88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517019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151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DD02401E-5322-E649-9A4D-BBEC5C0BB5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455169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829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C756D9-CD67-A64D-83D1-66C1B28C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Ερευνητικά ερωτήματα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B9603C-CACA-F44F-A7A1-6739210F4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2. Υπάρχει συσχέτιση ανάμεσα στη συχνότητα χρήσης του </a:t>
            </a:r>
            <a:r>
              <a:rPr lang="en-US" dirty="0"/>
              <a:t>Facebook</a:t>
            </a:r>
            <a:r>
              <a:rPr lang="el-GR" dirty="0"/>
              <a:t> &amp; των </a:t>
            </a:r>
            <a:r>
              <a:rPr lang="en-US" dirty="0"/>
              <a:t>SNS</a:t>
            </a:r>
            <a:r>
              <a:rPr lang="el-GR" dirty="0"/>
              <a:t> και στην κοινωνική υποστήριξη;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0190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67EF2F-0267-5A40-9F28-94128398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Πείραμα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0665A0-9281-5346-88A8-356312DE4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Τυχαίος διαχωρισμός στις πειραματικές συνθήκες</a:t>
            </a:r>
            <a:endParaRPr lang="en-US" dirty="0"/>
          </a:p>
          <a:p>
            <a:endParaRPr lang="en-US" dirty="0"/>
          </a:p>
          <a:p>
            <a:r>
              <a:rPr lang="en-US" dirty="0"/>
              <a:t>‘Blind experiment’: </a:t>
            </a:r>
            <a:r>
              <a:rPr lang="el-GR" dirty="0"/>
              <a:t>Ερευνητής δε γνωρίζει σε ποια ομάδα τοποθετείται κάθε συμμετέχων</a:t>
            </a:r>
          </a:p>
          <a:p>
            <a:endParaRPr lang="el-GR" dirty="0"/>
          </a:p>
          <a:p>
            <a:r>
              <a:rPr lang="el-GR" dirty="0"/>
              <a:t>Πανομοιότυπες συνθήκες μεταξύ των 2 ομάδων, με εξαίρεση την τοποθέτηση σε ομάδα (πειραματική/ελέγχου)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593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44C92B-2F0E-324E-AA4E-C5B29155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0821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MSc By Research in Clinical Psychology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University of Edinburgh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5229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4F2AC4-A9D1-8E43-A546-9079B8AC6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Ερωτηματολόγια: Διάθεση &amp; αίσθημα μοναξιάς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BA12F8-240C-BE46-A93B-FF2F9759F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963"/>
            <a:ext cx="10515600" cy="3859742"/>
          </a:xfrm>
        </p:spPr>
        <p:txBody>
          <a:bodyPr>
            <a:normAutofit/>
          </a:bodyPr>
          <a:lstStyle/>
          <a:p>
            <a:r>
              <a:rPr lang="el-GR" dirty="0"/>
              <a:t>Επιλογή εργαλείων μέτρησης</a:t>
            </a:r>
          </a:p>
          <a:p>
            <a:endParaRPr lang="el-GR" dirty="0"/>
          </a:p>
          <a:p>
            <a:r>
              <a:rPr lang="el-GR" dirty="0"/>
              <a:t>Εγκυρότητα και αξιοπιστία</a:t>
            </a:r>
            <a:endParaRPr lang="en-US" dirty="0"/>
          </a:p>
          <a:p>
            <a:endParaRPr lang="en-US" dirty="0"/>
          </a:p>
          <a:p>
            <a:r>
              <a:rPr lang="en-US" dirty="0"/>
              <a:t>Visual Analogue Scales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93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DF71CE-B57A-904D-8776-4A948816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Bond-</a:t>
            </a:r>
            <a:r>
              <a:rPr lang="en-US" dirty="0" err="1"/>
              <a:t>Lader</a:t>
            </a:r>
            <a:r>
              <a:rPr lang="en-US" dirty="0"/>
              <a:t> Visual Analogue Scale</a:t>
            </a:r>
            <a:r>
              <a:rPr lang="el-GR" dirty="0"/>
              <a:t> </a:t>
            </a:r>
            <a:r>
              <a:rPr lang="en-US" dirty="0"/>
              <a:t>for Mood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99445B-D830-884F-A3E2-CB1D411CE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Alert</a:t>
            </a:r>
            <a:r>
              <a:rPr lang="el-GR" dirty="0"/>
              <a:t>  _________________________</a:t>
            </a:r>
            <a:r>
              <a:rPr lang="en-US" dirty="0"/>
              <a:t>	drowsy 	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Calm _________________________    excited		</a:t>
            </a:r>
          </a:p>
          <a:p>
            <a:pPr marL="0" indent="0">
              <a:buNone/>
            </a:pPr>
            <a:r>
              <a:rPr lang="en-US" dirty="0"/>
              <a:t>Strong _________________________ feeble</a:t>
            </a:r>
          </a:p>
          <a:p>
            <a:pPr marL="0" indent="0">
              <a:buNone/>
            </a:pPr>
            <a:r>
              <a:rPr lang="en-US" dirty="0"/>
              <a:t>Troubled _________________________tranquil</a:t>
            </a:r>
          </a:p>
          <a:p>
            <a:pPr marL="0" indent="0">
              <a:buNone/>
            </a:pPr>
            <a:r>
              <a:rPr lang="en-US" dirty="0"/>
              <a:t>Tense _________________________ relaxed</a:t>
            </a:r>
          </a:p>
          <a:p>
            <a:pPr marL="0" indent="0">
              <a:buNone/>
            </a:pPr>
            <a:r>
              <a:rPr lang="en-US" dirty="0"/>
              <a:t>Happy _________________________ sad</a:t>
            </a:r>
          </a:p>
          <a:p>
            <a:pPr marL="0" indent="0">
              <a:buNone/>
            </a:pPr>
            <a:r>
              <a:rPr lang="en-US" dirty="0"/>
              <a:t>Antagonistic _________________________ amicable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3666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8F465D-873A-2143-B3D4-C3257AA5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Analogue Scale </a:t>
            </a:r>
            <a:r>
              <a:rPr lang="el-GR" dirty="0"/>
              <a:t>– Αίσθημα μοναξιάς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11ADD9-1230-BD4B-AD9C-CAEF40499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Completely lonely _________________________ not lonely at all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2815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6A6338-47B2-7C4C-9F5E-71189787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Analogue Scales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7B7207-7B95-9C4C-BFF9-FF0061828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 </a:t>
            </a:r>
            <a:r>
              <a:rPr lang="el-GR" dirty="0"/>
              <a:t>Κλασικά ερωτηματολόγια</a:t>
            </a:r>
            <a:r>
              <a:rPr lang="en-US" dirty="0"/>
              <a:t> </a:t>
            </a:r>
            <a:r>
              <a:rPr lang="el-GR" dirty="0"/>
              <a:t>με κλειστές επιλογές (</a:t>
            </a:r>
            <a:r>
              <a:rPr lang="en-US" dirty="0"/>
              <a:t>Likert Scales)</a:t>
            </a:r>
            <a:endParaRPr lang="el-GR" dirty="0"/>
          </a:p>
          <a:p>
            <a:endParaRPr lang="en-US" dirty="0"/>
          </a:p>
          <a:p>
            <a:r>
              <a:rPr lang="el-GR" dirty="0" err="1"/>
              <a:t>Ευα</a:t>
            </a:r>
            <a:r>
              <a:rPr lang="en-US" dirty="0" err="1"/>
              <a:t>ί</a:t>
            </a:r>
            <a:r>
              <a:rPr lang="el-GR" dirty="0" err="1"/>
              <a:t>σθητα</a:t>
            </a:r>
            <a:r>
              <a:rPr lang="el-GR" dirty="0"/>
              <a:t> στη μέτρηση λεπτών </a:t>
            </a:r>
            <a:r>
              <a:rPr lang="el-GR" dirty="0" err="1"/>
              <a:t>καταστασιακών</a:t>
            </a:r>
            <a:r>
              <a:rPr lang="el-GR" dirty="0"/>
              <a:t> αλλαγών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7128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903CC5-3129-C947-95EC-98918904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Ερωτηματολόγιο</a:t>
            </a:r>
            <a:r>
              <a:rPr lang="en-US" dirty="0"/>
              <a:t>- </a:t>
            </a:r>
            <a:r>
              <a:rPr lang="el-GR" dirty="0"/>
              <a:t>Κοινωνική Υποστήριξη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431A66-B1D3-C04D-B064-814048CF7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Multidimensional Scale of Perceived Social Support</a:t>
            </a:r>
            <a:endParaRPr lang="el-GR" dirty="0"/>
          </a:p>
          <a:p>
            <a:endParaRPr lang="el-GR" dirty="0"/>
          </a:p>
          <a:p>
            <a:r>
              <a:rPr lang="en-US" dirty="0"/>
              <a:t>12 </a:t>
            </a:r>
            <a:r>
              <a:rPr lang="el-GR" dirty="0"/>
              <a:t>δηλώσεις (π.χ. ‘Υπάρχει κάποιο άτομο στο οποίο μπορώ να στραφώ όταν το έχω ανάγκη’)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7-βαθμη κλίμακα </a:t>
            </a:r>
            <a:r>
              <a:rPr lang="en-US" dirty="0"/>
              <a:t>Likert (</a:t>
            </a:r>
            <a:r>
              <a:rPr lang="el-GR" dirty="0"/>
              <a:t>διαφωνώ πάρα πολύ- συμφωνώ πάρα πολύ)  </a:t>
            </a:r>
          </a:p>
          <a:p>
            <a:endParaRPr lang="el-GR" dirty="0"/>
          </a:p>
          <a:p>
            <a:r>
              <a:rPr lang="el-GR" dirty="0"/>
              <a:t>Μετρά 3 πηγές υποστήριξης (φίλοι, οικογένεια, σύντροφος)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188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9B9A03-CAD0-C94C-A494-6C639C84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Ερωτηματολόγια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E6758F-5B51-6249-BCB9-68D32465A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Συχνότητα χρήσης των </a:t>
            </a:r>
            <a:r>
              <a:rPr lang="en-US" dirty="0"/>
              <a:t>SNS</a:t>
            </a:r>
          </a:p>
          <a:p>
            <a:endParaRPr lang="en-US" dirty="0"/>
          </a:p>
          <a:p>
            <a:r>
              <a:rPr lang="el-GR" dirty="0" err="1"/>
              <a:t>Συχν</a:t>
            </a:r>
            <a:r>
              <a:rPr lang="en-US" dirty="0" err="1"/>
              <a:t>ό</a:t>
            </a:r>
            <a:r>
              <a:rPr lang="el-GR" dirty="0" err="1"/>
              <a:t>τητα</a:t>
            </a:r>
            <a:r>
              <a:rPr lang="el-GR" dirty="0"/>
              <a:t> χρήσης του </a:t>
            </a:r>
            <a:r>
              <a:rPr lang="en-US" dirty="0"/>
              <a:t>Facebook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6048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C6F80C-ABB3-654B-BC7A-98F5F3E14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Συμμετέχοντες &amp; κριτήρια συμπερίληψης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52D394-0938-F14C-9DE7-B41F49D20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Φοιτητές (προπτυχιακοί/ μεταπτυχιακοί)</a:t>
            </a:r>
          </a:p>
          <a:p>
            <a:endParaRPr lang="el-GR" dirty="0"/>
          </a:p>
          <a:p>
            <a:r>
              <a:rPr lang="el-GR" dirty="0"/>
              <a:t>Έχουν λογαριασμό </a:t>
            </a:r>
            <a:r>
              <a:rPr lang="en-US" dirty="0"/>
              <a:t>Facebook </a:t>
            </a:r>
            <a:endParaRPr lang="el-GR" dirty="0"/>
          </a:p>
          <a:p>
            <a:endParaRPr lang="el-GR" dirty="0"/>
          </a:p>
          <a:p>
            <a:r>
              <a:rPr lang="el-GR" dirty="0"/>
              <a:t>18-28 ετ</a:t>
            </a:r>
            <a:r>
              <a:rPr lang="en-US" dirty="0" err="1"/>
              <a:t>ώ</a:t>
            </a:r>
            <a:r>
              <a:rPr lang="el-GR" dirty="0"/>
              <a:t>ν</a:t>
            </a:r>
          </a:p>
          <a:p>
            <a:endParaRPr lang="el-GR" dirty="0"/>
          </a:p>
          <a:p>
            <a:r>
              <a:rPr lang="en-US" dirty="0"/>
              <a:t>50 </a:t>
            </a:r>
            <a:r>
              <a:rPr lang="el-GR" dirty="0"/>
              <a:t>συμμετέχοντες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55431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AFEFA8-97F5-464C-AB76-6F995A91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Ζητήματα Δεοντολογίας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A85420-8324-8C4E-AA1D-E202B42A8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Δεοντολογική έγκριση (</a:t>
            </a:r>
            <a:r>
              <a:rPr lang="en-US" dirty="0"/>
              <a:t>Ethical approval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– </a:t>
            </a:r>
            <a:r>
              <a:rPr lang="en-US" dirty="0"/>
              <a:t>University of Edinburgh</a:t>
            </a:r>
            <a:r>
              <a:rPr lang="el-GR" dirty="0"/>
              <a:t> (μη βλάβη,</a:t>
            </a:r>
            <a:r>
              <a:rPr lang="en-US" dirty="0" err="1"/>
              <a:t>anonymisation</a:t>
            </a:r>
            <a:r>
              <a:rPr lang="el-GR" dirty="0"/>
              <a:t>, κοκ)</a:t>
            </a:r>
            <a:endParaRPr lang="en-US" dirty="0"/>
          </a:p>
          <a:p>
            <a:endParaRPr lang="el-GR" dirty="0"/>
          </a:p>
          <a:p>
            <a:r>
              <a:rPr lang="el-GR" dirty="0"/>
              <a:t>Ενημερωτικό έγγραφο (</a:t>
            </a:r>
            <a:r>
              <a:rPr lang="en-US" dirty="0"/>
              <a:t>Information sheet</a:t>
            </a:r>
            <a:r>
              <a:rPr lang="el-GR" dirty="0"/>
              <a:t>)</a:t>
            </a:r>
            <a:endParaRPr lang="en-US" dirty="0"/>
          </a:p>
          <a:p>
            <a:endParaRPr lang="el-GR" dirty="0"/>
          </a:p>
          <a:p>
            <a:r>
              <a:rPr lang="en-US" dirty="0"/>
              <a:t>Informed consent forms</a:t>
            </a:r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1600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95A2AE-12D1-9141-ADAB-73F416863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Στατιστικ</a:t>
            </a:r>
            <a:r>
              <a:rPr lang="en-US" dirty="0" err="1"/>
              <a:t>ή</a:t>
            </a:r>
            <a:r>
              <a:rPr lang="el-GR" dirty="0"/>
              <a:t> Ανάλυση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164994-A96A-B040-B2EE-42AD53F74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3738"/>
          </a:xfrm>
        </p:spPr>
        <p:txBody>
          <a:bodyPr>
            <a:normAutofit/>
          </a:bodyPr>
          <a:lstStyle/>
          <a:p>
            <a:r>
              <a:rPr lang="el-GR" dirty="0"/>
              <a:t>Επίδραση της πειραματικής συνθήκης στη διάθεση και στο στιγμιαίο  αίσθημα μοναξιάς: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/>
              <a:t>Mixed between-within subjects analyses of variance (Split-Plot ANOVAs)</a:t>
            </a:r>
            <a:r>
              <a:rPr lang="el-GR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Ανάλυση συσχέτισης μεταξύ κοινωνικής υποστήριξης και της συχνότητας χρήσης του </a:t>
            </a:r>
            <a:r>
              <a:rPr lang="en-US" dirty="0"/>
              <a:t>Facebook &amp; SNS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0176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3E16E-B009-6B4C-9840-B655AE30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Αποτελ</a:t>
            </a:r>
            <a:r>
              <a:rPr lang="en-US" dirty="0" err="1"/>
              <a:t>έ</a:t>
            </a:r>
            <a:r>
              <a:rPr lang="el-GR" dirty="0" err="1"/>
              <a:t>σματα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3F5E63-9E3C-6C4D-99E3-D6897C754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Μη στατιστικά σημαντική η επίδραση της χρήσης του </a:t>
            </a:r>
            <a:r>
              <a:rPr lang="en-US" dirty="0"/>
              <a:t>Facebook </a:t>
            </a:r>
            <a:r>
              <a:rPr lang="el-GR" dirty="0"/>
              <a:t>στη διάθεση και το στιγμιαίο αίσθημα μοναξιάς</a:t>
            </a:r>
          </a:p>
          <a:p>
            <a:endParaRPr lang="el-GR" dirty="0"/>
          </a:p>
          <a:p>
            <a:r>
              <a:rPr lang="el-GR" dirty="0"/>
              <a:t>Σημαντική αρνητική συσχέτιση μεταξύ Κοινωνικής Υποστήριξης και της συχνότητας χρήσης των </a:t>
            </a:r>
            <a:r>
              <a:rPr lang="en-US" dirty="0"/>
              <a:t>SNS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287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057F06-95A7-1546-9820-29D0E8983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Σχέση Έρευνας και</a:t>
            </a:r>
            <a:r>
              <a:rPr lang="en-US" dirty="0"/>
              <a:t> </a:t>
            </a:r>
            <a:r>
              <a:rPr lang="el-GR" dirty="0"/>
              <a:t>Κλινικής πράξης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02BB84-4E64-0740-9B30-CF5314C49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British Psychological Society: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“Scientist-practitioner model”:</a:t>
            </a:r>
          </a:p>
          <a:p>
            <a:pPr marL="457200" lvl="1" indent="0">
              <a:buNone/>
            </a:pPr>
            <a:endParaRPr lang="el-GR" dirty="0"/>
          </a:p>
          <a:p>
            <a:pPr lvl="1"/>
            <a:r>
              <a:rPr lang="el-GR" dirty="0" err="1"/>
              <a:t>Κλινικο</a:t>
            </a:r>
            <a:r>
              <a:rPr lang="en-US" dirty="0" err="1"/>
              <a:t>ί</a:t>
            </a:r>
            <a:r>
              <a:rPr lang="el-GR" dirty="0"/>
              <a:t> ψυχολόγοι: Μ</a:t>
            </a:r>
            <a:r>
              <a:rPr lang="en-US" dirty="0" err="1"/>
              <a:t>έ</a:t>
            </a:r>
            <a:r>
              <a:rPr lang="el-GR" dirty="0" err="1"/>
              <a:t>τρηση</a:t>
            </a:r>
            <a:r>
              <a:rPr lang="el-GR" dirty="0"/>
              <a:t> της αποτελεσματικότητας των υπηρεσιών ψυχικής υγείας (κλινικά εφαρμόσιμη έρευνα) -&gt; Διαρκής εξέλιξη των παρεχόμενων υπηρεσιών</a:t>
            </a:r>
            <a:endParaRPr lang="en-US" dirty="0"/>
          </a:p>
          <a:p>
            <a:pPr marL="457200" lvl="1" indent="0">
              <a:buNone/>
            </a:pPr>
            <a:endParaRPr lang="el-GR" dirty="0"/>
          </a:p>
          <a:p>
            <a:pPr lvl="1"/>
            <a:r>
              <a:rPr lang="el-GR" dirty="0" err="1"/>
              <a:t>Χρ</a:t>
            </a:r>
            <a:r>
              <a:rPr lang="en-US" dirty="0" err="1"/>
              <a:t>ή</a:t>
            </a:r>
            <a:r>
              <a:rPr lang="el-GR" dirty="0" err="1"/>
              <a:t>ση</a:t>
            </a:r>
            <a:r>
              <a:rPr lang="el-GR" dirty="0"/>
              <a:t> επιστημονικά τεκμηριωμένων μεθόδων ψυχολογικής εκτίμησης</a:t>
            </a:r>
          </a:p>
          <a:p>
            <a:pPr marL="457200" lvl="1" indent="0">
              <a:buNone/>
            </a:pPr>
            <a:r>
              <a:rPr lang="el-GR" dirty="0"/>
              <a:t>&amp; θεραπευτικής παρέμβασης (</a:t>
            </a:r>
            <a:r>
              <a:rPr lang="en-US" dirty="0"/>
              <a:t>evidence-based practice)</a:t>
            </a:r>
            <a:endParaRPr lang="el-GR" dirty="0"/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26068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A0E9AD-3B90-2240-B172-B1B4BC75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Αρνητική συσχέτιση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40DB1A-E78C-FD4D-99F3-516F5FAE0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3200" dirty="0"/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5D7A349F-B688-874B-AD19-79734FA5139A}"/>
              </a:ext>
            </a:extLst>
          </p:cNvPr>
          <p:cNvCxnSpPr/>
          <p:nvPr/>
        </p:nvCxnSpPr>
        <p:spPr>
          <a:xfrm flipV="1">
            <a:off x="1085850" y="2085974"/>
            <a:ext cx="0" cy="316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A8DB16A9-AFD5-A541-A47E-4CE7740880AA}"/>
              </a:ext>
            </a:extLst>
          </p:cNvPr>
          <p:cNvCxnSpPr/>
          <p:nvPr/>
        </p:nvCxnSpPr>
        <p:spPr>
          <a:xfrm>
            <a:off x="1085850" y="5253974"/>
            <a:ext cx="91297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02F63D-7C7F-B546-A649-DDBD5828B173}"/>
              </a:ext>
            </a:extLst>
          </p:cNvPr>
          <p:cNvSpPr txBox="1"/>
          <p:nvPr/>
        </p:nvSpPr>
        <p:spPr>
          <a:xfrm rot="16200000">
            <a:off x="-1463341" y="3228970"/>
            <a:ext cx="41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Συχνότητα Χρήσης των </a:t>
            </a:r>
            <a:r>
              <a:rPr lang="en-US" dirty="0"/>
              <a:t>SNS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8D2F4F-1FC8-A142-A30E-2CD411667983}"/>
              </a:ext>
            </a:extLst>
          </p:cNvPr>
          <p:cNvSpPr txBox="1"/>
          <p:nvPr/>
        </p:nvSpPr>
        <p:spPr>
          <a:xfrm>
            <a:off x="4265050" y="5285004"/>
            <a:ext cx="2290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Κοινωνική Υποστήριξη</a:t>
            </a:r>
          </a:p>
        </p:txBody>
      </p: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59A85C7E-BD00-7C4A-9008-B70D7FEBBC38}"/>
              </a:ext>
            </a:extLst>
          </p:cNvPr>
          <p:cNvCxnSpPr/>
          <p:nvPr/>
        </p:nvCxnSpPr>
        <p:spPr>
          <a:xfrm>
            <a:off x="1228725" y="2270615"/>
            <a:ext cx="6315075" cy="2798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684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9EF253-F1DF-6D4D-BD2B-3A0B9007D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Συζήτηση- Συμπεράσματα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497348-D005-DA4F-BB11-46A4DE7C6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Αρνητική συσχέτιση μεταξύ συχνότητας</a:t>
            </a:r>
            <a:r>
              <a:rPr lang="en-US" dirty="0"/>
              <a:t> </a:t>
            </a:r>
            <a:r>
              <a:rPr lang="el-GR" dirty="0"/>
              <a:t>χρήσης των </a:t>
            </a:r>
            <a:r>
              <a:rPr lang="en-US" dirty="0"/>
              <a:t>SNS </a:t>
            </a:r>
            <a:r>
              <a:rPr lang="el-GR" dirty="0"/>
              <a:t>&amp; Κοινωνικής Υποστήριξης</a:t>
            </a:r>
          </a:p>
          <a:p>
            <a:endParaRPr lang="el-GR" dirty="0"/>
          </a:p>
          <a:p>
            <a:r>
              <a:rPr lang="el-GR" dirty="0"/>
              <a:t>  Μπορεί να ερμηνευθεί</a:t>
            </a:r>
            <a:endParaRPr lang="en-US" dirty="0"/>
          </a:p>
          <a:p>
            <a:endParaRPr lang="en-US" dirty="0"/>
          </a:p>
          <a:p>
            <a:pPr lvl="1"/>
            <a:r>
              <a:rPr lang="el-GR" dirty="0"/>
              <a:t>Ε</a:t>
            </a:r>
            <a:r>
              <a:rPr lang="en-US" dirty="0" err="1"/>
              <a:t>ί</a:t>
            </a:r>
            <a:r>
              <a:rPr lang="el-GR" dirty="0"/>
              <a:t>τε μέσω του </a:t>
            </a:r>
            <a:r>
              <a:rPr lang="en-US" dirty="0"/>
              <a:t>Social Compensation Hypothesis </a:t>
            </a:r>
          </a:p>
          <a:p>
            <a:pPr lvl="1"/>
            <a:endParaRPr lang="en-US" dirty="0"/>
          </a:p>
          <a:p>
            <a:pPr lvl="1"/>
            <a:r>
              <a:rPr lang="el-GR" dirty="0"/>
              <a:t>Είτε ως Αιτιώδης Σχέση </a:t>
            </a:r>
            <a:r>
              <a:rPr lang="en-US" dirty="0"/>
              <a:t>(</a:t>
            </a:r>
            <a:r>
              <a:rPr lang="el-GR" dirty="0"/>
              <a:t>Α προκαλεί το Β)</a:t>
            </a:r>
          </a:p>
        </p:txBody>
      </p:sp>
    </p:spTree>
    <p:extLst>
      <p:ext uri="{BB962C8B-B14F-4D97-AF65-F5344CB8AC3E}">
        <p14:creationId xmlns:p14="http://schemas.microsoft.com/office/powerpoint/2010/main" val="2714363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66673B-2AC4-1143-A4C0-94F3B9237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Συζήτηση- Συμπεράσματα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D24BE1-DE32-574E-9EA3-64AD7F5B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Μη σημαντική επίδραση: Αντίθετα αποτελέσματα από αποτελέσματα προηγούμενων ερευνών </a:t>
            </a:r>
            <a:r>
              <a:rPr lang="en-US" dirty="0"/>
              <a:t>(</a:t>
            </a:r>
            <a:r>
              <a:rPr lang="en-US" dirty="0" err="1"/>
              <a:t>Fardouly</a:t>
            </a:r>
            <a:r>
              <a:rPr lang="en-US" dirty="0"/>
              <a:t> et al., 2015; </a:t>
            </a:r>
            <a:r>
              <a:rPr lang="el-GR" dirty="0" err="1"/>
              <a:t>Sagioglou</a:t>
            </a:r>
            <a:r>
              <a:rPr lang="el-GR" dirty="0"/>
              <a:t> &amp; </a:t>
            </a:r>
            <a:r>
              <a:rPr lang="el-GR" dirty="0" err="1"/>
              <a:t>Greitemeyer</a:t>
            </a:r>
            <a:r>
              <a:rPr lang="el-GR" dirty="0"/>
              <a:t>, 2014)</a:t>
            </a:r>
          </a:p>
          <a:p>
            <a:endParaRPr lang="el-GR" u="sng" dirty="0"/>
          </a:p>
          <a:p>
            <a:r>
              <a:rPr lang="el-GR" dirty="0"/>
              <a:t>Περιορισμοί έρευνας (μικρό δείγμα)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02971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22556B-1776-5A46-8FAD-0D603763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Συζήτηση- Συμπεράσματα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DBFD12-BA6F-AB4F-8077-FB0D3EABA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60875"/>
          </a:xfrm>
        </p:spPr>
        <p:txBody>
          <a:bodyPr>
            <a:normAutofit fontScale="85000" lnSpcReduction="10000"/>
          </a:bodyPr>
          <a:lstStyle/>
          <a:p>
            <a:endParaRPr lang="el-GR" dirty="0"/>
          </a:p>
          <a:p>
            <a:r>
              <a:rPr lang="el-GR" dirty="0"/>
              <a:t>Σχέση μεταξύ της χρήσης του </a:t>
            </a:r>
            <a:r>
              <a:rPr lang="en-US" dirty="0"/>
              <a:t>Facebook</a:t>
            </a:r>
            <a:r>
              <a:rPr lang="el-GR" dirty="0"/>
              <a:t> &amp; ψυχικής ευημερίας: εξαιρετικά σύνθετη</a:t>
            </a:r>
          </a:p>
          <a:p>
            <a:endParaRPr lang="el-GR" dirty="0"/>
          </a:p>
          <a:p>
            <a:r>
              <a:rPr lang="el-GR" dirty="0" err="1"/>
              <a:t>Καταστασιακοί</a:t>
            </a:r>
            <a:r>
              <a:rPr lang="el-GR" dirty="0"/>
              <a:t> παράγοντες (θετικό/ αρνητικό </a:t>
            </a:r>
            <a:r>
              <a:rPr lang="en-US" dirty="0"/>
              <a:t>feedback)</a:t>
            </a:r>
            <a:endParaRPr lang="el-GR" dirty="0"/>
          </a:p>
          <a:p>
            <a:endParaRPr lang="el-GR" dirty="0"/>
          </a:p>
          <a:p>
            <a:r>
              <a:rPr lang="el-GR" dirty="0"/>
              <a:t>Ιδιοσυγκρασιακοί παράγοντες (προσωπικότητα, ψυχολογικά χαρακτηριστικά)</a:t>
            </a:r>
          </a:p>
          <a:p>
            <a:endParaRPr lang="el-GR" dirty="0"/>
          </a:p>
          <a:p>
            <a:r>
              <a:rPr lang="el-GR" dirty="0"/>
              <a:t>Είδος δραστηριότητας (ενεργητική/ παθητική χρήση του </a:t>
            </a:r>
            <a:r>
              <a:rPr lang="en-US" dirty="0"/>
              <a:t>Facebook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dirty="0"/>
              <a:t>Κίνητρα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89076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9EEF54-78BB-5A4B-A06E-F3E7F39E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message…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8B34A4-317C-6B41-B6AF-DB8FA8049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4250"/>
            <a:ext cx="10515600" cy="38597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/>
              <a:t> Η έρευνα στην Κλινική Ψυχολογία απαιτεί πολύ καλές γνώσεις &amp; πολύ προσεκτικό σχεδιασμό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Μία έρευνα συχνά βάζει ένα μικρό λιθαράκι στη γνώση μας για τον ανθρώπινο νου και συμπεριφορά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Ε</a:t>
            </a:r>
            <a:r>
              <a:rPr lang="en-US" dirty="0" err="1"/>
              <a:t>ί</a:t>
            </a:r>
            <a:r>
              <a:rPr lang="el-GR" dirty="0"/>
              <a:t>ναι όμως σημαντικό…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088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18DBA5-3DF7-EB4D-BC0F-93D5B2921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3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 experimental investigation of the effect of Facebook use on mood and state loneliness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423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815E9E-C11A-F84F-A188-956AF289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Στάδια έρευνας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C8FCD8-095C-B146-9EA8-4C3C901EF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Βιβλιογραφική ανασκόπηση</a:t>
            </a:r>
          </a:p>
          <a:p>
            <a:r>
              <a:rPr lang="el-GR" dirty="0"/>
              <a:t>Μεθοδολογία: Ερευνητικός σχεδιασμός</a:t>
            </a:r>
          </a:p>
          <a:p>
            <a:r>
              <a:rPr lang="el-GR" dirty="0"/>
              <a:t>Δεοντολογικά ζητήματα</a:t>
            </a:r>
          </a:p>
          <a:p>
            <a:r>
              <a:rPr lang="el-GR" dirty="0"/>
              <a:t>Διενέργεια έρευνας-συλλογή δεδομένων</a:t>
            </a:r>
          </a:p>
          <a:p>
            <a:r>
              <a:rPr lang="el-GR" dirty="0"/>
              <a:t>Ανάλυση δεδομένων</a:t>
            </a:r>
          </a:p>
          <a:p>
            <a:r>
              <a:rPr lang="el-GR" dirty="0"/>
              <a:t>Συμπεράσματα</a:t>
            </a:r>
          </a:p>
        </p:txBody>
      </p:sp>
    </p:spTree>
    <p:extLst>
      <p:ext uri="{BB962C8B-B14F-4D97-AF65-F5344CB8AC3E}">
        <p14:creationId xmlns:p14="http://schemas.microsoft.com/office/powerpoint/2010/main" val="178796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CBA9F7-1BD5-8147-853F-B9104ECE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Ανασκόπηση βιβλιογραφίας</a:t>
            </a: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6F227DB4-FC7A-814C-86F0-7FA834D230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561805"/>
              </p:ext>
            </p:extLst>
          </p:nvPr>
        </p:nvGraphicFramePr>
        <p:xfrm>
          <a:off x="838200" y="1925637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9CBFA5A-C503-7C48-834A-E19080C5A641}"/>
              </a:ext>
            </a:extLst>
          </p:cNvPr>
          <p:cNvSpPr txBox="1"/>
          <p:nvPr/>
        </p:nvSpPr>
        <p:spPr>
          <a:xfrm>
            <a:off x="1757363" y="6019799"/>
            <a:ext cx="7626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Επίδραση της χρήσης των </a:t>
            </a:r>
            <a:r>
              <a:rPr lang="en-US" dirty="0"/>
              <a:t>Social Network Sites</a:t>
            </a:r>
            <a:r>
              <a:rPr lang="el-GR" dirty="0"/>
              <a:t> (</a:t>
            </a:r>
            <a:r>
              <a:rPr lang="en-US" dirty="0"/>
              <a:t>SNS) </a:t>
            </a:r>
            <a:r>
              <a:rPr lang="el-GR" dirty="0"/>
              <a:t>στην ψυχική ευημερία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964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E1546A-E195-9A47-8ABD-00E2F9E82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Ανασκόπηση βιβλιογραφίας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12090A-04F4-834A-B39A-660E162C9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Σύγχρονες έρευνες</a:t>
            </a:r>
            <a:endParaRPr lang="en-US" dirty="0"/>
          </a:p>
          <a:p>
            <a:endParaRPr lang="en-US" dirty="0"/>
          </a:p>
          <a:p>
            <a:r>
              <a:rPr lang="en-US" dirty="0"/>
              <a:t>E</a:t>
            </a:r>
            <a:r>
              <a:rPr lang="el-GR" dirty="0" err="1"/>
              <a:t>ίχε</a:t>
            </a:r>
            <a:r>
              <a:rPr lang="el-GR" dirty="0"/>
              <a:t> μελετηθεί κυρίως μέσα από </a:t>
            </a:r>
            <a:r>
              <a:rPr lang="el-GR" b="1" dirty="0"/>
              <a:t>μελέτες συσχέτισης</a:t>
            </a:r>
          </a:p>
          <a:p>
            <a:pPr marL="457200" lvl="1" indent="0">
              <a:buNone/>
            </a:pPr>
            <a:endParaRPr lang="el-GR" dirty="0"/>
          </a:p>
          <a:p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1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A0E9AD-3B90-2240-B172-B1B4BC75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Μελέτες συσχέτισης – Αρνητική συσχέτιση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40DB1A-E78C-FD4D-99F3-516F5FAE0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3200" dirty="0"/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5D7A349F-B688-874B-AD19-79734FA5139A}"/>
              </a:ext>
            </a:extLst>
          </p:cNvPr>
          <p:cNvCxnSpPr/>
          <p:nvPr/>
        </p:nvCxnSpPr>
        <p:spPr>
          <a:xfrm flipV="1">
            <a:off x="1085850" y="2085974"/>
            <a:ext cx="0" cy="3168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A8DB16A9-AFD5-A541-A47E-4CE7740880AA}"/>
              </a:ext>
            </a:extLst>
          </p:cNvPr>
          <p:cNvCxnSpPr/>
          <p:nvPr/>
        </p:nvCxnSpPr>
        <p:spPr>
          <a:xfrm>
            <a:off x="1085850" y="5253974"/>
            <a:ext cx="91297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102F63D-7C7F-B546-A649-DDBD5828B173}"/>
              </a:ext>
            </a:extLst>
          </p:cNvPr>
          <p:cNvSpPr txBox="1"/>
          <p:nvPr/>
        </p:nvSpPr>
        <p:spPr>
          <a:xfrm rot="16200000">
            <a:off x="-777836" y="3485307"/>
            <a:ext cx="2798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Ώρες χρήσης </a:t>
            </a:r>
            <a:r>
              <a:rPr lang="en-US" dirty="0"/>
              <a:t>SNS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8D2F4F-1FC8-A142-A30E-2CD411667983}"/>
              </a:ext>
            </a:extLst>
          </p:cNvPr>
          <p:cNvSpPr txBox="1"/>
          <p:nvPr/>
        </p:nvSpPr>
        <p:spPr>
          <a:xfrm>
            <a:off x="4265050" y="5285004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/>
              <a:t>Ψυχικ</a:t>
            </a:r>
            <a:r>
              <a:rPr lang="en-US" dirty="0" err="1"/>
              <a:t>ή</a:t>
            </a:r>
            <a:r>
              <a:rPr lang="el-GR" dirty="0"/>
              <a:t> ευημερία</a:t>
            </a:r>
          </a:p>
        </p:txBody>
      </p: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59A85C7E-BD00-7C4A-9008-B70D7FEBBC38}"/>
              </a:ext>
            </a:extLst>
          </p:cNvPr>
          <p:cNvCxnSpPr/>
          <p:nvPr/>
        </p:nvCxnSpPr>
        <p:spPr>
          <a:xfrm>
            <a:off x="1228725" y="2270615"/>
            <a:ext cx="6315075" cy="2798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59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172C30-E1BB-FB4A-A895-06C27A4C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Ανασκόπηση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F1A233-8A82-154B-A303-286B740D0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Ανάμεικτα αποτελέσματα</a:t>
            </a:r>
          </a:p>
          <a:p>
            <a:endParaRPr lang="el-GR" dirty="0"/>
          </a:p>
          <a:p>
            <a:r>
              <a:rPr lang="el-GR" dirty="0"/>
              <a:t>Κάποιες έρευνες έδειχναν πιθανά οφέλη από τη χρήση των </a:t>
            </a:r>
            <a:r>
              <a:rPr lang="en-US" dirty="0"/>
              <a:t>SNS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70435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8E5"/>
      </a:lt2>
      <a:accent1>
        <a:srgbClr val="E72990"/>
      </a:accent1>
      <a:accent2>
        <a:srgbClr val="D5172F"/>
      </a:accent2>
      <a:accent3>
        <a:srgbClr val="E76029"/>
      </a:accent3>
      <a:accent4>
        <a:srgbClr val="CF9917"/>
      </a:accent4>
      <a:accent5>
        <a:srgbClr val="9AAB1E"/>
      </a:accent5>
      <a:accent6>
        <a:srgbClr val="5FB714"/>
      </a:accent6>
      <a:hlink>
        <a:srgbClr val="31935D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803</Words>
  <Application>Microsoft Office PowerPoint</Application>
  <PresentationFormat>Widescreen</PresentationFormat>
  <Paragraphs>202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Avenir Next LT Pro</vt:lpstr>
      <vt:lpstr>Calibri</vt:lpstr>
      <vt:lpstr>Tw Cen MT</vt:lpstr>
      <vt:lpstr>Wingdings</vt:lpstr>
      <vt:lpstr>ShapesVTI</vt:lpstr>
      <vt:lpstr>Έρευνα στην Κλινική Ψυχολογία</vt:lpstr>
      <vt:lpstr>MSc By Research in Clinical Psychology  University of Edinburgh</vt:lpstr>
      <vt:lpstr>Σχέση Έρευνας και Κλινικής πράξης</vt:lpstr>
      <vt:lpstr>An experimental investigation of the effect of Facebook use on mood and state loneliness</vt:lpstr>
      <vt:lpstr>Στάδια έρευνας</vt:lpstr>
      <vt:lpstr>Ανασκόπηση βιβλιογραφίας</vt:lpstr>
      <vt:lpstr>Ανασκόπηση βιβλιογραφίας</vt:lpstr>
      <vt:lpstr>Μελέτες συσχέτισης – Αρνητική συσχέτιση</vt:lpstr>
      <vt:lpstr>Ανασκόπηση </vt:lpstr>
      <vt:lpstr>Συσχέτιση       Αιτιότητα</vt:lpstr>
      <vt:lpstr>Ανασκόπηση Βιβλιογραφίας- Research Gap</vt:lpstr>
      <vt:lpstr>Παρούσα Έρευνα</vt:lpstr>
      <vt:lpstr>Ερευνητικό ερώτημα</vt:lpstr>
      <vt:lpstr>Ερευνητικό ερώτημα</vt:lpstr>
      <vt:lpstr>Μεθοδολογία</vt:lpstr>
      <vt:lpstr>Πείραμα</vt:lpstr>
      <vt:lpstr>PowerPoint Presentation</vt:lpstr>
      <vt:lpstr>Ερευνητικά ερωτήματα</vt:lpstr>
      <vt:lpstr>Πείραμα</vt:lpstr>
      <vt:lpstr>Ερωτηματολόγια: Διάθεση &amp; αίσθημα μοναξιάς</vt:lpstr>
      <vt:lpstr>The Bond-Lader Visual Analogue Scale for Mood</vt:lpstr>
      <vt:lpstr>Visual Analogue Scale – Αίσθημα μοναξιάς</vt:lpstr>
      <vt:lpstr>Visual Analogue Scales</vt:lpstr>
      <vt:lpstr>Ερωτηματολόγιο- Κοινωνική Υποστήριξη</vt:lpstr>
      <vt:lpstr>Ερωτηματολόγια</vt:lpstr>
      <vt:lpstr>Συμμετέχοντες &amp; κριτήρια συμπερίληψης</vt:lpstr>
      <vt:lpstr>Ζητήματα Δεοντολογίας</vt:lpstr>
      <vt:lpstr>Στατιστική Ανάλυση</vt:lpstr>
      <vt:lpstr>Αποτελέσματα</vt:lpstr>
      <vt:lpstr>Αρνητική συσχέτιση</vt:lpstr>
      <vt:lpstr>Συζήτηση- Συμπεράσματα</vt:lpstr>
      <vt:lpstr>Συζήτηση- Συμπεράσματα</vt:lpstr>
      <vt:lpstr>Συζήτηση- Συμπεράσματα</vt:lpstr>
      <vt:lpstr>Take-away message…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Έρευνα στην Κλινική Ψυχολογία</dc:title>
  <dc:creator>Mylopoulou, Ioanna</dc:creator>
  <cp:lastModifiedBy>Katerina Flora</cp:lastModifiedBy>
  <cp:revision>208</cp:revision>
  <dcterms:created xsi:type="dcterms:W3CDTF">2021-04-18T14:32:45Z</dcterms:created>
  <dcterms:modified xsi:type="dcterms:W3CDTF">2022-05-04T09:02:52Z</dcterms:modified>
</cp:coreProperties>
</file>