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7" r:id="rId7"/>
    <p:sldId id="276" r:id="rId8"/>
    <p:sldId id="277" r:id="rId9"/>
    <p:sldId id="274" r:id="rId10"/>
    <p:sldId id="278" r:id="rId11"/>
    <p:sldId id="262" r:id="rId12"/>
    <p:sldId id="261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8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89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27/10/2016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27/10/2016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27/10/2016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Ανάπτυξη Εκπαιδευτικού Λογισμικού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8: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Σύνθετες επαναληπτικές δομές #3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Προχωρημένες εντολές πένας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Μπορούμε να δημιουργήσουμε αντίγραφα ενός χαρακτήρα στην οθόνη, σαν να είναι αποτυπώματα σφραγίδας.</a:t>
            </a:r>
          </a:p>
          <a:p>
            <a:r>
              <a:rPr lang="el-GR" dirty="0" smtClean="0"/>
              <a:t>Αυτό μπορούμε να το αξιοποιήσουμε για να δείχνουμε, για παράδειγμα, ενδιάμεσους σταθμούς μιας κίνησης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3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16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 smtClean="0"/>
              <a:t>ενότητα αυτή είναι άμεσα συνδεδεμένη με τις ενότητες 6 και 7. Εδώ οι επαναληπτικές δομές </a:t>
            </a:r>
            <a:r>
              <a:rPr lang="el-GR" dirty="0" smtClean="0"/>
              <a:t>είναι με λιγότερο σαφή όρια, ώστε η διαδικασία αναγνώρισης των επιμέρους </a:t>
            </a:r>
            <a:r>
              <a:rPr lang="el-GR" dirty="0" err="1" smtClean="0"/>
              <a:t>υποπροβλημάτων</a:t>
            </a:r>
            <a:r>
              <a:rPr lang="el-GR" dirty="0" smtClean="0"/>
              <a:t> να γίνει ακόμα πιο δύσκολη και άρα να συζητηθεί σε μεγαλύτερο βάθος η σημασία και η προσέγγισή της.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Σχεδιασμός μαιάνδρων, λαβυρίνθων και σύνθετων σχημάτων με εντολές τύπου </a:t>
            </a:r>
            <a:r>
              <a:rPr lang="en-US" dirty="0" smtClean="0"/>
              <a:t>Logo (</a:t>
            </a:r>
            <a:r>
              <a:rPr lang="el-GR" dirty="0" smtClean="0"/>
              <a:t>πένα) και επαναληπτικές δομές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Πέρα από τα λουλούδια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πρώτη άσκηση αφορά το σχεδιασμό του παρακάτω «μαιάνδρου»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256490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άσκησης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χρήστης ερωτάται για το πλήθος των δομικών τμημάτων του μαιάνδρου</a:t>
            </a:r>
          </a:p>
          <a:p>
            <a:r>
              <a:rPr lang="el-GR" dirty="0" smtClean="0"/>
              <a:t>Πρέπει να αναγνωρίσουμε το μικρότερο κομμάτι που πρέπει να φτιάξουμε</a:t>
            </a:r>
          </a:p>
          <a:p>
            <a:pPr lvl="1"/>
            <a:r>
              <a:rPr lang="el-GR" dirty="0" smtClean="0"/>
              <a:t>Είναι μισό τετράγωνο (2 πλευρές)</a:t>
            </a:r>
          </a:p>
          <a:p>
            <a:pPr lvl="1"/>
            <a:r>
              <a:rPr lang="el-GR" dirty="0" smtClean="0"/>
              <a:t>Κάθε δύο πλευρές διπλασιάζεται η πλευρά.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1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915035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Επέκταση προβλήματος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Τα «τετράγωνα» αυτή τη φορά πρέπει να είναι πλήρη και ομόκεντρα.</a:t>
            </a:r>
          </a:p>
          <a:p>
            <a:endParaRPr lang="el-GR" dirty="0"/>
          </a:p>
          <a:p>
            <a:r>
              <a:rPr lang="el-GR" dirty="0" smtClean="0"/>
              <a:t>Αλλάζει το μικρότερο δομικό στοιχείο, αφού είναι ένα πλήρες τετράγωνο</a:t>
            </a:r>
          </a:p>
          <a:p>
            <a:r>
              <a:rPr lang="el-GR" dirty="0" smtClean="0"/>
              <a:t>Αλλάζει η μετάβαση από το ένα τετράγωνο στο άλλο, αφού αλλάζει η έκταση της μετακίνησης και πρέπει να ανασηκωθεί η πένα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6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</TotalTime>
  <Words>768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 NHPIA</vt:lpstr>
      <vt:lpstr>Ανάπτυξη Εκπαιδευτικού Λογισμικού</vt:lpstr>
      <vt:lpstr>Άδειες Χρήσης</vt:lpstr>
      <vt:lpstr>Χρηματοδότηση</vt:lpstr>
      <vt:lpstr>Σκοποί  ενότητας</vt:lpstr>
      <vt:lpstr>Περιεχόμενα ενότητας</vt:lpstr>
      <vt:lpstr>Πέρα από τα λουλούδια</vt:lpstr>
      <vt:lpstr>Χαρακτηριστικά άσκησης</vt:lpstr>
      <vt:lpstr>PowerPoint Presentation</vt:lpstr>
      <vt:lpstr>Επέκταση προβλήματος</vt:lpstr>
      <vt:lpstr>Προχωρημένες εντολές πένας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45</cp:revision>
  <dcterms:created xsi:type="dcterms:W3CDTF">2012-11-26T09:41:26Z</dcterms:created>
  <dcterms:modified xsi:type="dcterms:W3CDTF">2016-10-28T10:05:42Z</dcterms:modified>
</cp:coreProperties>
</file>