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E89783-4217-4910-A040-1A04139F0F69}" v="6" dt="2022-12-23T05:16:01.8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1EE89783-4217-4910-A040-1A04139F0F69}"/>
    <pc:docChg chg="custSel addSld modSld">
      <pc:chgData name="Marw Kalfa" userId="766f4aed66d438f1" providerId="LiveId" clId="{1EE89783-4217-4910-A040-1A04139F0F69}" dt="2022-12-23T05:28:57.083" v="739" actId="20577"/>
      <pc:docMkLst>
        <pc:docMk/>
      </pc:docMkLst>
      <pc:sldChg chg="modSp new mod">
        <pc:chgData name="Marw Kalfa" userId="766f4aed66d438f1" providerId="LiveId" clId="{1EE89783-4217-4910-A040-1A04139F0F69}" dt="2022-12-23T05:07:27.739" v="43" actId="122"/>
        <pc:sldMkLst>
          <pc:docMk/>
          <pc:sldMk cId="12725384" sldId="256"/>
        </pc:sldMkLst>
        <pc:spChg chg="mod">
          <ac:chgData name="Marw Kalfa" userId="766f4aed66d438f1" providerId="LiveId" clId="{1EE89783-4217-4910-A040-1A04139F0F69}" dt="2022-12-23T05:07:17.830" v="41" actId="20577"/>
          <ac:spMkLst>
            <pc:docMk/>
            <pc:sldMk cId="12725384" sldId="256"/>
            <ac:spMk id="2" creationId="{8FCA8DCC-3521-B7BA-EA23-A90BE4C33506}"/>
          </ac:spMkLst>
        </pc:spChg>
        <pc:spChg chg="mod">
          <ac:chgData name="Marw Kalfa" userId="766f4aed66d438f1" providerId="LiveId" clId="{1EE89783-4217-4910-A040-1A04139F0F69}" dt="2022-12-23T05:07:27.739" v="43" actId="122"/>
          <ac:spMkLst>
            <pc:docMk/>
            <pc:sldMk cId="12725384" sldId="256"/>
            <ac:spMk id="3" creationId="{8350D7C8-33A5-913B-23C8-823CCD1A61DC}"/>
          </ac:spMkLst>
        </pc:spChg>
      </pc:sldChg>
      <pc:sldChg chg="modSp new mod">
        <pc:chgData name="Marw Kalfa" userId="766f4aed66d438f1" providerId="LiveId" clId="{1EE89783-4217-4910-A040-1A04139F0F69}" dt="2022-12-23T05:12:54.162" v="112" actId="20577"/>
        <pc:sldMkLst>
          <pc:docMk/>
          <pc:sldMk cId="1970247990" sldId="257"/>
        </pc:sldMkLst>
        <pc:spChg chg="mod">
          <ac:chgData name="Marw Kalfa" userId="766f4aed66d438f1" providerId="LiveId" clId="{1EE89783-4217-4910-A040-1A04139F0F69}" dt="2022-12-23T05:11:37.899" v="83" actId="14100"/>
          <ac:spMkLst>
            <pc:docMk/>
            <pc:sldMk cId="1970247990" sldId="257"/>
            <ac:spMk id="2" creationId="{F9748F62-7159-14E7-1D41-4E6A9AB40881}"/>
          </ac:spMkLst>
        </pc:spChg>
        <pc:spChg chg="mod">
          <ac:chgData name="Marw Kalfa" userId="766f4aed66d438f1" providerId="LiveId" clId="{1EE89783-4217-4910-A040-1A04139F0F69}" dt="2022-12-23T05:12:54.162" v="112" actId="20577"/>
          <ac:spMkLst>
            <pc:docMk/>
            <pc:sldMk cId="1970247990" sldId="257"/>
            <ac:spMk id="3" creationId="{65877673-274A-CE56-2A43-88C452C3B995}"/>
          </ac:spMkLst>
        </pc:spChg>
      </pc:sldChg>
      <pc:sldChg chg="delSp modSp new mod">
        <pc:chgData name="Marw Kalfa" userId="766f4aed66d438f1" providerId="LiveId" clId="{1EE89783-4217-4910-A040-1A04139F0F69}" dt="2022-12-23T05:14:14.756" v="137" actId="14100"/>
        <pc:sldMkLst>
          <pc:docMk/>
          <pc:sldMk cId="732292167" sldId="258"/>
        </pc:sldMkLst>
        <pc:spChg chg="del">
          <ac:chgData name="Marw Kalfa" userId="766f4aed66d438f1" providerId="LiveId" clId="{1EE89783-4217-4910-A040-1A04139F0F69}" dt="2022-12-23T05:12:11.737" v="89" actId="478"/>
          <ac:spMkLst>
            <pc:docMk/>
            <pc:sldMk cId="732292167" sldId="258"/>
            <ac:spMk id="2" creationId="{A0A8BECA-466D-4B37-D7E1-C12525DB4600}"/>
          </ac:spMkLst>
        </pc:spChg>
        <pc:spChg chg="mod">
          <ac:chgData name="Marw Kalfa" userId="766f4aed66d438f1" providerId="LiveId" clId="{1EE89783-4217-4910-A040-1A04139F0F69}" dt="2022-12-23T05:14:14.756" v="137" actId="14100"/>
          <ac:spMkLst>
            <pc:docMk/>
            <pc:sldMk cId="732292167" sldId="258"/>
            <ac:spMk id="3" creationId="{63FD3EAB-335E-BF3D-7AC7-81AFFE2ACB23}"/>
          </ac:spMkLst>
        </pc:spChg>
      </pc:sldChg>
      <pc:sldChg chg="delSp modSp new mod">
        <pc:chgData name="Marw Kalfa" userId="766f4aed66d438f1" providerId="LiveId" clId="{1EE89783-4217-4910-A040-1A04139F0F69}" dt="2022-12-23T05:14:03.972" v="136" actId="14100"/>
        <pc:sldMkLst>
          <pc:docMk/>
          <pc:sldMk cId="2708786859" sldId="259"/>
        </pc:sldMkLst>
        <pc:spChg chg="del">
          <ac:chgData name="Marw Kalfa" userId="766f4aed66d438f1" providerId="LiveId" clId="{1EE89783-4217-4910-A040-1A04139F0F69}" dt="2022-12-23T05:13:41.217" v="123" actId="478"/>
          <ac:spMkLst>
            <pc:docMk/>
            <pc:sldMk cId="2708786859" sldId="259"/>
            <ac:spMk id="2" creationId="{AB5F7C0B-57A5-867A-96DB-9C8251DDBF66}"/>
          </ac:spMkLst>
        </pc:spChg>
        <pc:spChg chg="mod">
          <ac:chgData name="Marw Kalfa" userId="766f4aed66d438f1" providerId="LiveId" clId="{1EE89783-4217-4910-A040-1A04139F0F69}" dt="2022-12-23T05:14:03.972" v="136" actId="14100"/>
          <ac:spMkLst>
            <pc:docMk/>
            <pc:sldMk cId="2708786859" sldId="259"/>
            <ac:spMk id="3" creationId="{B880FB3B-2F05-ABE7-7178-AE3CCBB87C26}"/>
          </ac:spMkLst>
        </pc:spChg>
      </pc:sldChg>
      <pc:sldChg chg="delSp modSp new mod">
        <pc:chgData name="Marw Kalfa" userId="766f4aed66d438f1" providerId="LiveId" clId="{1EE89783-4217-4910-A040-1A04139F0F69}" dt="2022-12-23T05:15:02.296" v="155" actId="255"/>
        <pc:sldMkLst>
          <pc:docMk/>
          <pc:sldMk cId="4181810499" sldId="260"/>
        </pc:sldMkLst>
        <pc:spChg chg="del">
          <ac:chgData name="Marw Kalfa" userId="766f4aed66d438f1" providerId="LiveId" clId="{1EE89783-4217-4910-A040-1A04139F0F69}" dt="2022-12-23T05:14:34.687" v="139" actId="478"/>
          <ac:spMkLst>
            <pc:docMk/>
            <pc:sldMk cId="4181810499" sldId="260"/>
            <ac:spMk id="2" creationId="{84073572-9D89-7935-676C-9FE074F69E3A}"/>
          </ac:spMkLst>
        </pc:spChg>
        <pc:spChg chg="mod">
          <ac:chgData name="Marw Kalfa" userId="766f4aed66d438f1" providerId="LiveId" clId="{1EE89783-4217-4910-A040-1A04139F0F69}" dt="2022-12-23T05:15:02.296" v="155" actId="255"/>
          <ac:spMkLst>
            <pc:docMk/>
            <pc:sldMk cId="4181810499" sldId="260"/>
            <ac:spMk id="3" creationId="{7ACF5DE0-4E8D-3423-6E2A-4AC221399FEB}"/>
          </ac:spMkLst>
        </pc:spChg>
      </pc:sldChg>
      <pc:sldChg chg="modSp new mod">
        <pc:chgData name="Marw Kalfa" userId="766f4aed66d438f1" providerId="LiveId" clId="{1EE89783-4217-4910-A040-1A04139F0F69}" dt="2022-12-23T05:16:41.558" v="221" actId="20577"/>
        <pc:sldMkLst>
          <pc:docMk/>
          <pc:sldMk cId="4132879928" sldId="261"/>
        </pc:sldMkLst>
        <pc:spChg chg="mod">
          <ac:chgData name="Marw Kalfa" userId="766f4aed66d438f1" providerId="LiveId" clId="{1EE89783-4217-4910-A040-1A04139F0F69}" dt="2022-12-23T05:16:16.884" v="199" actId="20577"/>
          <ac:spMkLst>
            <pc:docMk/>
            <pc:sldMk cId="4132879928" sldId="261"/>
            <ac:spMk id="2" creationId="{D21326A9-5BC2-7792-6B06-6EE9E0B46CA6}"/>
          </ac:spMkLst>
        </pc:spChg>
        <pc:spChg chg="mod">
          <ac:chgData name="Marw Kalfa" userId="766f4aed66d438f1" providerId="LiveId" clId="{1EE89783-4217-4910-A040-1A04139F0F69}" dt="2022-12-23T05:16:41.558" v="221" actId="20577"/>
          <ac:spMkLst>
            <pc:docMk/>
            <pc:sldMk cId="4132879928" sldId="261"/>
            <ac:spMk id="3" creationId="{59AC71C5-3BB0-783E-EB04-5D64680DFE92}"/>
          </ac:spMkLst>
        </pc:spChg>
      </pc:sldChg>
      <pc:sldChg chg="delSp modSp new mod">
        <pc:chgData name="Marw Kalfa" userId="766f4aed66d438f1" providerId="LiveId" clId="{1EE89783-4217-4910-A040-1A04139F0F69}" dt="2022-12-23T05:17:43.116" v="242" actId="113"/>
        <pc:sldMkLst>
          <pc:docMk/>
          <pc:sldMk cId="2362840071" sldId="262"/>
        </pc:sldMkLst>
        <pc:spChg chg="del">
          <ac:chgData name="Marw Kalfa" userId="766f4aed66d438f1" providerId="LiveId" clId="{1EE89783-4217-4910-A040-1A04139F0F69}" dt="2022-12-23T05:17:10.720" v="224" actId="478"/>
          <ac:spMkLst>
            <pc:docMk/>
            <pc:sldMk cId="2362840071" sldId="262"/>
            <ac:spMk id="2" creationId="{F63294F4-C4B4-A49B-71E0-A9DB243CEDD2}"/>
          </ac:spMkLst>
        </pc:spChg>
        <pc:spChg chg="mod">
          <ac:chgData name="Marw Kalfa" userId="766f4aed66d438f1" providerId="LiveId" clId="{1EE89783-4217-4910-A040-1A04139F0F69}" dt="2022-12-23T05:17:43.116" v="242" actId="113"/>
          <ac:spMkLst>
            <pc:docMk/>
            <pc:sldMk cId="2362840071" sldId="262"/>
            <ac:spMk id="3" creationId="{795C48C8-5E53-A944-82BC-E503EF3E9DBD}"/>
          </ac:spMkLst>
        </pc:spChg>
      </pc:sldChg>
      <pc:sldChg chg="delSp modSp new mod">
        <pc:chgData name="Marw Kalfa" userId="766f4aed66d438f1" providerId="LiveId" clId="{1EE89783-4217-4910-A040-1A04139F0F69}" dt="2022-12-23T05:19:25.935" v="296" actId="113"/>
        <pc:sldMkLst>
          <pc:docMk/>
          <pc:sldMk cId="617273979" sldId="263"/>
        </pc:sldMkLst>
        <pc:spChg chg="del">
          <ac:chgData name="Marw Kalfa" userId="766f4aed66d438f1" providerId="LiveId" clId="{1EE89783-4217-4910-A040-1A04139F0F69}" dt="2022-12-23T05:18:09.070" v="244" actId="478"/>
          <ac:spMkLst>
            <pc:docMk/>
            <pc:sldMk cId="617273979" sldId="263"/>
            <ac:spMk id="2" creationId="{8D471639-4B39-377C-0880-D142C649157C}"/>
          </ac:spMkLst>
        </pc:spChg>
        <pc:spChg chg="mod">
          <ac:chgData name="Marw Kalfa" userId="766f4aed66d438f1" providerId="LiveId" clId="{1EE89783-4217-4910-A040-1A04139F0F69}" dt="2022-12-23T05:19:25.935" v="296" actId="113"/>
          <ac:spMkLst>
            <pc:docMk/>
            <pc:sldMk cId="617273979" sldId="263"/>
            <ac:spMk id="3" creationId="{2FC03DA9-9668-979A-C656-49E0E214DA2E}"/>
          </ac:spMkLst>
        </pc:spChg>
      </pc:sldChg>
      <pc:sldChg chg="modSp new mod">
        <pc:chgData name="Marw Kalfa" userId="766f4aed66d438f1" providerId="LiveId" clId="{1EE89783-4217-4910-A040-1A04139F0F69}" dt="2022-12-23T05:20:39.984" v="449" actId="20577"/>
        <pc:sldMkLst>
          <pc:docMk/>
          <pc:sldMk cId="2550684157" sldId="264"/>
        </pc:sldMkLst>
        <pc:spChg chg="mod">
          <ac:chgData name="Marw Kalfa" userId="766f4aed66d438f1" providerId="LiveId" clId="{1EE89783-4217-4910-A040-1A04139F0F69}" dt="2022-12-23T05:20:39.984" v="449" actId="20577"/>
          <ac:spMkLst>
            <pc:docMk/>
            <pc:sldMk cId="2550684157" sldId="264"/>
            <ac:spMk id="2" creationId="{B5E7D319-1E18-9BFD-CF86-08F18D73CF2F}"/>
          </ac:spMkLst>
        </pc:spChg>
        <pc:spChg chg="mod">
          <ac:chgData name="Marw Kalfa" userId="766f4aed66d438f1" providerId="LiveId" clId="{1EE89783-4217-4910-A040-1A04139F0F69}" dt="2022-12-23T05:20:30.771" v="442" actId="1076"/>
          <ac:spMkLst>
            <pc:docMk/>
            <pc:sldMk cId="2550684157" sldId="264"/>
            <ac:spMk id="3" creationId="{42CD4418-9F9A-F64D-158E-F5AF959CB4C6}"/>
          </ac:spMkLst>
        </pc:spChg>
      </pc:sldChg>
      <pc:sldChg chg="delSp modSp new mod">
        <pc:chgData name="Marw Kalfa" userId="766f4aed66d438f1" providerId="LiveId" clId="{1EE89783-4217-4910-A040-1A04139F0F69}" dt="2022-12-23T05:21:18.891" v="460" actId="255"/>
        <pc:sldMkLst>
          <pc:docMk/>
          <pc:sldMk cId="1216485332" sldId="265"/>
        </pc:sldMkLst>
        <pc:spChg chg="del">
          <ac:chgData name="Marw Kalfa" userId="766f4aed66d438f1" providerId="LiveId" clId="{1EE89783-4217-4910-A040-1A04139F0F69}" dt="2022-12-23T05:21:04.029" v="451" actId="478"/>
          <ac:spMkLst>
            <pc:docMk/>
            <pc:sldMk cId="1216485332" sldId="265"/>
            <ac:spMk id="2" creationId="{014A27F9-E543-379F-AC6A-8C909AD68DAE}"/>
          </ac:spMkLst>
        </pc:spChg>
        <pc:spChg chg="mod">
          <ac:chgData name="Marw Kalfa" userId="766f4aed66d438f1" providerId="LiveId" clId="{1EE89783-4217-4910-A040-1A04139F0F69}" dt="2022-12-23T05:21:18.891" v="460" actId="255"/>
          <ac:spMkLst>
            <pc:docMk/>
            <pc:sldMk cId="1216485332" sldId="265"/>
            <ac:spMk id="3" creationId="{53ED6100-3C21-4DDA-9759-2C04C304EF45}"/>
          </ac:spMkLst>
        </pc:spChg>
      </pc:sldChg>
      <pc:sldChg chg="delSp modSp new mod">
        <pc:chgData name="Marw Kalfa" userId="766f4aed66d438f1" providerId="LiveId" clId="{1EE89783-4217-4910-A040-1A04139F0F69}" dt="2022-12-23T05:22:45.486" v="501" actId="20577"/>
        <pc:sldMkLst>
          <pc:docMk/>
          <pc:sldMk cId="2243225525" sldId="266"/>
        </pc:sldMkLst>
        <pc:spChg chg="del">
          <ac:chgData name="Marw Kalfa" userId="766f4aed66d438f1" providerId="LiveId" clId="{1EE89783-4217-4910-A040-1A04139F0F69}" dt="2022-12-23T05:21:41.406" v="462" actId="478"/>
          <ac:spMkLst>
            <pc:docMk/>
            <pc:sldMk cId="2243225525" sldId="266"/>
            <ac:spMk id="2" creationId="{F51B0285-4E34-0AB3-4DB5-8E9A5ACE9FE7}"/>
          </ac:spMkLst>
        </pc:spChg>
        <pc:spChg chg="mod">
          <ac:chgData name="Marw Kalfa" userId="766f4aed66d438f1" providerId="LiveId" clId="{1EE89783-4217-4910-A040-1A04139F0F69}" dt="2022-12-23T05:22:45.486" v="501" actId="20577"/>
          <ac:spMkLst>
            <pc:docMk/>
            <pc:sldMk cId="2243225525" sldId="266"/>
            <ac:spMk id="3" creationId="{C49E9ECE-4125-1A8A-219F-F33FB0F6D328}"/>
          </ac:spMkLst>
        </pc:spChg>
      </pc:sldChg>
      <pc:sldChg chg="modSp new mod">
        <pc:chgData name="Marw Kalfa" userId="766f4aed66d438f1" providerId="LiveId" clId="{1EE89783-4217-4910-A040-1A04139F0F69}" dt="2022-12-23T05:23:32.249" v="554" actId="14100"/>
        <pc:sldMkLst>
          <pc:docMk/>
          <pc:sldMk cId="1181627503" sldId="267"/>
        </pc:sldMkLst>
        <pc:spChg chg="mod">
          <ac:chgData name="Marw Kalfa" userId="766f4aed66d438f1" providerId="LiveId" clId="{1EE89783-4217-4910-A040-1A04139F0F69}" dt="2022-12-23T05:23:23.396" v="548" actId="20577"/>
          <ac:spMkLst>
            <pc:docMk/>
            <pc:sldMk cId="1181627503" sldId="267"/>
            <ac:spMk id="2" creationId="{BFDEC77F-B580-2769-3608-6F4171003A96}"/>
          </ac:spMkLst>
        </pc:spChg>
        <pc:spChg chg="mod">
          <ac:chgData name="Marw Kalfa" userId="766f4aed66d438f1" providerId="LiveId" clId="{1EE89783-4217-4910-A040-1A04139F0F69}" dt="2022-12-23T05:23:32.249" v="554" actId="14100"/>
          <ac:spMkLst>
            <pc:docMk/>
            <pc:sldMk cId="1181627503" sldId="267"/>
            <ac:spMk id="3" creationId="{126D0ABB-3525-549C-47B1-E79159EBD357}"/>
          </ac:spMkLst>
        </pc:spChg>
      </pc:sldChg>
      <pc:sldChg chg="delSp modSp new mod">
        <pc:chgData name="Marw Kalfa" userId="766f4aed66d438f1" providerId="LiveId" clId="{1EE89783-4217-4910-A040-1A04139F0F69}" dt="2022-12-23T05:24:43.163" v="597" actId="20577"/>
        <pc:sldMkLst>
          <pc:docMk/>
          <pc:sldMk cId="234379098" sldId="268"/>
        </pc:sldMkLst>
        <pc:spChg chg="del">
          <ac:chgData name="Marw Kalfa" userId="766f4aed66d438f1" providerId="LiveId" clId="{1EE89783-4217-4910-A040-1A04139F0F69}" dt="2022-12-23T05:23:47.462" v="557" actId="478"/>
          <ac:spMkLst>
            <pc:docMk/>
            <pc:sldMk cId="234379098" sldId="268"/>
            <ac:spMk id="2" creationId="{8549742B-2239-97D2-E81B-D8DA24E30F23}"/>
          </ac:spMkLst>
        </pc:spChg>
        <pc:spChg chg="mod">
          <ac:chgData name="Marw Kalfa" userId="766f4aed66d438f1" providerId="LiveId" clId="{1EE89783-4217-4910-A040-1A04139F0F69}" dt="2022-12-23T05:24:43.163" v="597" actId="20577"/>
          <ac:spMkLst>
            <pc:docMk/>
            <pc:sldMk cId="234379098" sldId="268"/>
            <ac:spMk id="3" creationId="{72CE2FD7-1436-4670-E431-B15929A1BB8F}"/>
          </ac:spMkLst>
        </pc:spChg>
      </pc:sldChg>
      <pc:sldChg chg="delSp modSp new mod">
        <pc:chgData name="Marw Kalfa" userId="766f4aed66d438f1" providerId="LiveId" clId="{1EE89783-4217-4910-A040-1A04139F0F69}" dt="2022-12-23T05:25:53.227" v="643" actId="5793"/>
        <pc:sldMkLst>
          <pc:docMk/>
          <pc:sldMk cId="3303541035" sldId="269"/>
        </pc:sldMkLst>
        <pc:spChg chg="del">
          <ac:chgData name="Marw Kalfa" userId="766f4aed66d438f1" providerId="LiveId" clId="{1EE89783-4217-4910-A040-1A04139F0F69}" dt="2022-12-23T05:25:11.544" v="599" actId="478"/>
          <ac:spMkLst>
            <pc:docMk/>
            <pc:sldMk cId="3303541035" sldId="269"/>
            <ac:spMk id="2" creationId="{358AF91D-E0FA-A817-A550-B558305D9041}"/>
          </ac:spMkLst>
        </pc:spChg>
        <pc:spChg chg="mod">
          <ac:chgData name="Marw Kalfa" userId="766f4aed66d438f1" providerId="LiveId" clId="{1EE89783-4217-4910-A040-1A04139F0F69}" dt="2022-12-23T05:25:53.227" v="643" actId="5793"/>
          <ac:spMkLst>
            <pc:docMk/>
            <pc:sldMk cId="3303541035" sldId="269"/>
            <ac:spMk id="3" creationId="{F895AFEC-5AD5-8ACF-AED9-DBB66809EBA7}"/>
          </ac:spMkLst>
        </pc:spChg>
      </pc:sldChg>
      <pc:sldChg chg="delSp modSp new mod">
        <pc:chgData name="Marw Kalfa" userId="766f4aed66d438f1" providerId="LiveId" clId="{1EE89783-4217-4910-A040-1A04139F0F69}" dt="2022-12-23T05:28:57.083" v="739" actId="20577"/>
        <pc:sldMkLst>
          <pc:docMk/>
          <pc:sldMk cId="1809639741" sldId="270"/>
        </pc:sldMkLst>
        <pc:spChg chg="del">
          <ac:chgData name="Marw Kalfa" userId="766f4aed66d438f1" providerId="LiveId" clId="{1EE89783-4217-4910-A040-1A04139F0F69}" dt="2022-12-23T05:27:37.260" v="645" actId="478"/>
          <ac:spMkLst>
            <pc:docMk/>
            <pc:sldMk cId="1809639741" sldId="270"/>
            <ac:spMk id="2" creationId="{9833AE68-DE9A-9FEF-F8B8-146B0178656F}"/>
          </ac:spMkLst>
        </pc:spChg>
        <pc:spChg chg="mod">
          <ac:chgData name="Marw Kalfa" userId="766f4aed66d438f1" providerId="LiveId" clId="{1EE89783-4217-4910-A040-1A04139F0F69}" dt="2022-12-23T05:28:57.083" v="739" actId="20577"/>
          <ac:spMkLst>
            <pc:docMk/>
            <pc:sldMk cId="1809639741" sldId="270"/>
            <ac:spMk id="3" creationId="{830C5018-81C7-34FD-9DBA-FBCB4474C00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02E240A9-739A-4FCE-A05A-3F9513295845}" type="datetimeFigureOut">
              <a:rPr lang="el-GR" smtClean="0"/>
              <a:t>23/12/2022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23576623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2E240A9-739A-4FCE-A05A-3F9513295845}" type="datetimeFigureOut">
              <a:rPr lang="el-GR" smtClean="0"/>
              <a:t>23/12/2022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50232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2E240A9-739A-4FCE-A05A-3F9513295845}" type="datetimeFigureOut">
              <a:rPr lang="el-GR" smtClean="0"/>
              <a:t>23/12/2022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352655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2E240A9-739A-4FCE-A05A-3F9513295845}" type="datetimeFigureOut">
              <a:rPr lang="el-GR" smtClean="0"/>
              <a:t>23/12/2022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450578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02E240A9-739A-4FCE-A05A-3F9513295845}" type="datetimeFigureOut">
              <a:rPr lang="el-GR" smtClean="0"/>
              <a:t>23/12/2022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17357585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02E240A9-739A-4FCE-A05A-3F9513295845}" type="datetimeFigureOut">
              <a:rPr lang="el-GR" smtClean="0"/>
              <a:t>23/12/2022</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3047741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02E240A9-739A-4FCE-A05A-3F9513295845}" type="datetimeFigureOut">
              <a:rPr lang="el-GR" smtClean="0"/>
              <a:t>23/12/2022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296B4E1-5805-468D-BC14-06CBF349CB84}"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304528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2E240A9-739A-4FCE-A05A-3F9513295845}" type="datetimeFigureOut">
              <a:rPr lang="el-GR" smtClean="0"/>
              <a:t>23/12/2022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48689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E240A9-739A-4FCE-A05A-3F9513295845}" type="datetimeFigureOut">
              <a:rPr lang="el-GR" smtClean="0"/>
              <a:t>23/12/2022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74431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02E240A9-739A-4FCE-A05A-3F9513295845}" type="datetimeFigureOut">
              <a:rPr lang="el-GR" smtClean="0"/>
              <a:t>23/12/2022</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179202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2E240A9-739A-4FCE-A05A-3F9513295845}" type="datetimeFigureOut">
              <a:rPr lang="el-GR" smtClean="0"/>
              <a:t>23/12/2022</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2296B4E1-5805-468D-BC14-06CBF349CB84}" type="slidenum">
              <a:rPr lang="el-GR" smtClean="0"/>
              <a:t>‹#›</a:t>
            </a:fld>
            <a:endParaRPr lang="el-GR"/>
          </a:p>
        </p:txBody>
      </p:sp>
    </p:spTree>
    <p:extLst>
      <p:ext uri="{BB962C8B-B14F-4D97-AF65-F5344CB8AC3E}">
        <p14:creationId xmlns:p14="http://schemas.microsoft.com/office/powerpoint/2010/main" val="296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2E240A9-739A-4FCE-A05A-3F9513295845}" type="datetimeFigureOut">
              <a:rPr lang="el-GR" smtClean="0"/>
              <a:t>23/12/2022</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2296B4E1-5805-468D-BC14-06CBF349CB84}" type="slidenum">
              <a:rPr lang="el-GR" smtClean="0"/>
              <a:t>‹#›</a:t>
            </a:fld>
            <a:endParaRPr lang="el-GR"/>
          </a:p>
        </p:txBody>
      </p:sp>
    </p:spTree>
    <p:extLst>
      <p:ext uri="{BB962C8B-B14F-4D97-AF65-F5344CB8AC3E}">
        <p14:creationId xmlns:p14="http://schemas.microsoft.com/office/powerpoint/2010/main" val="35934996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CA8DCC-3521-B7BA-EA23-A90BE4C33506}"/>
              </a:ext>
            </a:extLst>
          </p:cNvPr>
          <p:cNvSpPr>
            <a:spLocks noGrp="1"/>
          </p:cNvSpPr>
          <p:nvPr>
            <p:ph type="ctrTitle"/>
          </p:nvPr>
        </p:nvSpPr>
        <p:spPr/>
        <p:txBody>
          <a:bodyPr>
            <a:normAutofit/>
          </a:bodyPr>
          <a:lstStyle/>
          <a:p>
            <a:r>
              <a:rPr lang="el-GR" sz="3600" b="1" dirty="0"/>
              <a:t>Ο </a:t>
            </a:r>
            <a:r>
              <a:rPr lang="el-GR" sz="3600" b="1" dirty="0" err="1"/>
              <a:t>πονος</a:t>
            </a:r>
            <a:r>
              <a:rPr lang="el-GR" sz="3600" b="1" dirty="0"/>
              <a:t> και η </a:t>
            </a:r>
            <a:r>
              <a:rPr lang="el-GR" sz="3600" b="1" dirty="0" err="1"/>
              <a:t>διαχιριση</a:t>
            </a:r>
            <a:r>
              <a:rPr lang="el-GR" sz="3600" b="1" dirty="0"/>
              <a:t> του</a:t>
            </a:r>
          </a:p>
        </p:txBody>
      </p:sp>
      <p:sp>
        <p:nvSpPr>
          <p:cNvPr id="3" name="Υπότιτλος 2">
            <a:extLst>
              <a:ext uri="{FF2B5EF4-FFF2-40B4-BE49-F238E27FC236}">
                <a16:creationId xmlns:a16="http://schemas.microsoft.com/office/drawing/2014/main" id="{8350D7C8-33A5-913B-23C8-823CCD1A61DC}"/>
              </a:ext>
            </a:extLst>
          </p:cNvPr>
          <p:cNvSpPr>
            <a:spLocks noGrp="1"/>
          </p:cNvSpPr>
          <p:nvPr>
            <p:ph type="subTitle" idx="1"/>
          </p:nvPr>
        </p:nvSpPr>
        <p:spPr/>
        <p:txBody>
          <a:bodyPr>
            <a:normAutofit fontScale="62500" lnSpcReduction="20000"/>
          </a:bodyPr>
          <a:lstStyle/>
          <a:p>
            <a:r>
              <a:rPr lang="en-US" sz="2400" dirty="0">
                <a:solidFill>
                  <a:schemeClr val="bg1"/>
                </a:solidFill>
              </a:rPr>
              <a:t>Ενότητα </a:t>
            </a:r>
            <a:r>
              <a:rPr lang="el-GR" sz="2400" dirty="0">
                <a:solidFill>
                  <a:schemeClr val="bg1"/>
                </a:solidFill>
              </a:rPr>
              <a:t>8</a:t>
            </a:r>
            <a:endParaRPr lang="en-US" sz="2400" dirty="0">
              <a:solidFill>
                <a:schemeClr val="bg1"/>
              </a:solidFill>
            </a:endParaRPr>
          </a:p>
          <a:p>
            <a:r>
              <a:rPr lang="en-US" sz="2400" dirty="0" err="1">
                <a:solidFill>
                  <a:schemeClr val="bg1"/>
                </a:solidFill>
              </a:rPr>
              <a:t>Μάθημ</a:t>
            </a:r>
            <a:r>
              <a:rPr lang="en-US" sz="2400" dirty="0">
                <a:solidFill>
                  <a:schemeClr val="bg1"/>
                </a:solidFill>
              </a:rPr>
              <a:t>α: Ψυχολογία της Υγείας</a:t>
            </a:r>
          </a:p>
          <a:p>
            <a:r>
              <a:rPr lang="en-US" sz="2400" dirty="0" err="1">
                <a:solidFill>
                  <a:schemeClr val="bg1"/>
                </a:solidFill>
              </a:rPr>
              <a:t>Διδάσκουσ</a:t>
            </a:r>
            <a:r>
              <a:rPr lang="en-US" sz="2400" dirty="0">
                <a:solidFill>
                  <a:schemeClr val="bg1"/>
                </a:solidFill>
              </a:rPr>
              <a:t>α: Δρ. Μα</a:t>
            </a:r>
            <a:r>
              <a:rPr lang="en-US" sz="2400" dirty="0" err="1">
                <a:solidFill>
                  <a:schemeClr val="bg1"/>
                </a:solidFill>
              </a:rPr>
              <a:t>ρί</a:t>
            </a:r>
            <a:r>
              <a:rPr lang="en-US" sz="2400" dirty="0">
                <a:solidFill>
                  <a:schemeClr val="bg1"/>
                </a:solidFill>
              </a:rPr>
              <a:t>α Κάλφα</a:t>
            </a:r>
          </a:p>
          <a:p>
            <a:r>
              <a:rPr lang="en-US" sz="2400" dirty="0">
                <a:solidFill>
                  <a:schemeClr val="bg1"/>
                </a:solidFill>
              </a:rPr>
              <a:t>2022-2023</a:t>
            </a:r>
          </a:p>
          <a:p>
            <a:endParaRPr lang="el-GR" dirty="0"/>
          </a:p>
        </p:txBody>
      </p:sp>
    </p:spTree>
    <p:extLst>
      <p:ext uri="{BB962C8B-B14F-4D97-AF65-F5344CB8AC3E}">
        <p14:creationId xmlns:p14="http://schemas.microsoft.com/office/powerpoint/2010/main" val="12725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3ED6100-3C21-4DDA-9759-2C04C304EF45}"/>
              </a:ext>
            </a:extLst>
          </p:cNvPr>
          <p:cNvSpPr>
            <a:spLocks noGrp="1"/>
          </p:cNvSpPr>
          <p:nvPr>
            <p:ph idx="1"/>
          </p:nvPr>
        </p:nvSpPr>
        <p:spPr>
          <a:xfrm>
            <a:off x="914400" y="737420"/>
            <a:ext cx="9046464" cy="5002608"/>
          </a:xfrm>
        </p:spPr>
        <p:txBody>
          <a:bodyPr>
            <a:normAutofit/>
          </a:bodyPr>
          <a:lstStyle/>
          <a:p>
            <a:r>
              <a:rPr lang="el-GR" sz="2400" dirty="0"/>
              <a:t>- </a:t>
            </a:r>
            <a:r>
              <a:rPr lang="el-GR" sz="2400" b="1" dirty="0"/>
              <a:t>Χαλάρωση: </a:t>
            </a:r>
            <a:r>
              <a:rPr lang="el-GR" sz="2400" dirty="0"/>
              <a:t>βοηθά στην ανακούφιση του πόνου ή στη σταθερή μείωση της έντασής του. Συνήθως συμβάλλει στη βελτίωση του ύπνου, τη μείωση του άγχους και την αποτελεσματικότερη δράση των αναλγητικών φαρμάκων. </a:t>
            </a:r>
          </a:p>
          <a:p>
            <a:endParaRPr lang="el-GR" sz="2400" dirty="0"/>
          </a:p>
          <a:p>
            <a:r>
              <a:rPr lang="el-GR" sz="2400" dirty="0"/>
              <a:t> - </a:t>
            </a:r>
            <a:r>
              <a:rPr lang="el-GR" sz="2400" b="1" dirty="0"/>
              <a:t>Απόσπαση προσοχής</a:t>
            </a:r>
            <a:r>
              <a:rPr lang="el-GR" sz="2400" dirty="0"/>
              <a:t>: αναφέρεται στην επικέντρωση της προσοχής σας σε κάτι άλλο από τον πόνο που αισθάνεστε. Είναι ιδιαίτερα χρήσιμη όταν περιμένετε να δράσει το αναλγητικό που μόλις πήρατε και συχνά μπορεί να ανακουφίσει για μικρό χρόνο ακόμη και τον πολύ ισχυρό πόνο.</a:t>
            </a:r>
          </a:p>
        </p:txBody>
      </p:sp>
    </p:spTree>
    <p:extLst>
      <p:ext uri="{BB962C8B-B14F-4D97-AF65-F5344CB8AC3E}">
        <p14:creationId xmlns:p14="http://schemas.microsoft.com/office/powerpoint/2010/main" val="121648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49E9ECE-4125-1A8A-219F-F33FB0F6D328}"/>
              </a:ext>
            </a:extLst>
          </p:cNvPr>
          <p:cNvSpPr>
            <a:spLocks noGrp="1"/>
          </p:cNvSpPr>
          <p:nvPr>
            <p:ph idx="1"/>
          </p:nvPr>
        </p:nvSpPr>
        <p:spPr>
          <a:xfrm>
            <a:off x="698090" y="560440"/>
            <a:ext cx="9262774" cy="5179588"/>
          </a:xfrm>
        </p:spPr>
        <p:txBody>
          <a:bodyPr>
            <a:normAutofit/>
          </a:bodyPr>
          <a:lstStyle/>
          <a:p>
            <a:r>
              <a:rPr lang="el-GR" sz="2400" b="1" dirty="0"/>
              <a:t>Τόνωση του δέρματος </a:t>
            </a:r>
            <a:r>
              <a:rPr lang="el-GR" sz="2400" dirty="0"/>
              <a:t>(μασάζ, άσκηση πίεσης, </a:t>
            </a:r>
            <a:r>
              <a:rPr lang="el-GR" sz="2400" dirty="0" err="1"/>
              <a:t>μικροδονήσεις</a:t>
            </a:r>
            <a:r>
              <a:rPr lang="el-GR" sz="2400" dirty="0"/>
              <a:t>, κρύο ή ζεστό επίθεμα): η μέθοδος εφαρμόζεται στο δέρμα σύμφωνα και με τις οδηγίες του γιατρού– πάνω ή γύρω από την περιοχή που νιώθει κάποιος πόνο. Βοηθά στην αντιμετώπιση του πόνου όχι μόνο κατά τη διάρκεια της εφαρμογής αλλά και για ώρες μετά. </a:t>
            </a:r>
          </a:p>
          <a:p>
            <a:endParaRPr lang="el-GR" sz="2400" dirty="0"/>
          </a:p>
          <a:p>
            <a:r>
              <a:rPr lang="el-GR" sz="2400" b="1" dirty="0"/>
              <a:t> Συναισθηματική υποστήριξη</a:t>
            </a:r>
            <a:r>
              <a:rPr lang="el-GR" sz="2400" dirty="0"/>
              <a:t>: Συναισθήματα, όπως ο φόβος, το άγχος και η κατάθλιψη μπορεί να εντείνουν τον πόνο. Αν μοιραστεί κάποιος αυτά τα συναισθήματα το πιθανότερο είναι να νιώσει καλύτερα.</a:t>
            </a:r>
          </a:p>
        </p:txBody>
      </p:sp>
    </p:spTree>
    <p:extLst>
      <p:ext uri="{BB962C8B-B14F-4D97-AF65-F5344CB8AC3E}">
        <p14:creationId xmlns:p14="http://schemas.microsoft.com/office/powerpoint/2010/main" val="2243225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DEC77F-B580-2769-3608-6F4171003A96}"/>
              </a:ext>
            </a:extLst>
          </p:cNvPr>
          <p:cNvSpPr>
            <a:spLocks noGrp="1"/>
          </p:cNvSpPr>
          <p:nvPr>
            <p:ph type="title"/>
          </p:nvPr>
        </p:nvSpPr>
        <p:spPr/>
        <p:txBody>
          <a:bodyPr/>
          <a:lstStyle/>
          <a:p>
            <a:r>
              <a:rPr lang="el-GR" dirty="0"/>
              <a:t>Ο ΠΟΝΟΣ ΣΤΑ ΠΑΙΔΙΑ</a:t>
            </a:r>
          </a:p>
        </p:txBody>
      </p:sp>
      <p:sp>
        <p:nvSpPr>
          <p:cNvPr id="3" name="Θέση περιεχομένου 2">
            <a:extLst>
              <a:ext uri="{FF2B5EF4-FFF2-40B4-BE49-F238E27FC236}">
                <a16:creationId xmlns:a16="http://schemas.microsoft.com/office/drawing/2014/main" id="{126D0ABB-3525-549C-47B1-E79159EBD357}"/>
              </a:ext>
            </a:extLst>
          </p:cNvPr>
          <p:cNvSpPr>
            <a:spLocks noGrp="1"/>
          </p:cNvSpPr>
          <p:nvPr>
            <p:ph idx="1"/>
          </p:nvPr>
        </p:nvSpPr>
        <p:spPr>
          <a:xfrm>
            <a:off x="1317523" y="2861187"/>
            <a:ext cx="8643341" cy="2878840"/>
          </a:xfrm>
        </p:spPr>
        <p:txBody>
          <a:bodyPr>
            <a:normAutofit/>
          </a:bodyPr>
          <a:lstStyle/>
          <a:p>
            <a:r>
              <a:rPr lang="el-GR" sz="2400" dirty="0"/>
              <a:t>Πόνος στην κοιλιά </a:t>
            </a:r>
          </a:p>
          <a:p>
            <a:r>
              <a:rPr lang="el-GR" sz="2400" dirty="0"/>
              <a:t> Πόνος στο κεφάλι</a:t>
            </a:r>
          </a:p>
          <a:p>
            <a:r>
              <a:rPr lang="el-GR" sz="2400" dirty="0"/>
              <a:t> Πόνος στα άκρα</a:t>
            </a:r>
          </a:p>
          <a:p>
            <a:r>
              <a:rPr lang="el-GR" sz="2400" dirty="0"/>
              <a:t>  Πόνος στο θώρακα</a:t>
            </a:r>
          </a:p>
        </p:txBody>
      </p:sp>
    </p:spTree>
    <p:extLst>
      <p:ext uri="{BB962C8B-B14F-4D97-AF65-F5344CB8AC3E}">
        <p14:creationId xmlns:p14="http://schemas.microsoft.com/office/powerpoint/2010/main" val="1181627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2CE2FD7-1436-4670-E431-B15929A1BB8F}"/>
              </a:ext>
            </a:extLst>
          </p:cNvPr>
          <p:cNvSpPr>
            <a:spLocks noGrp="1"/>
          </p:cNvSpPr>
          <p:nvPr>
            <p:ph idx="1"/>
          </p:nvPr>
        </p:nvSpPr>
        <p:spPr>
          <a:xfrm>
            <a:off x="806245" y="1170040"/>
            <a:ext cx="8476193" cy="4265188"/>
          </a:xfrm>
        </p:spPr>
        <p:txBody>
          <a:bodyPr>
            <a:noAutofit/>
          </a:bodyPr>
          <a:lstStyle/>
          <a:p>
            <a:pPr marL="0" indent="0">
              <a:buNone/>
            </a:pPr>
            <a:r>
              <a:rPr lang="el-GR" sz="2400" b="1" dirty="0"/>
              <a:t>Στις περιπτώσεις, που οι πόνοι στην κοιλιά του παιδιού συνοδεύονται από τα ακόλουθα, επιβάλλεται </a:t>
            </a:r>
            <a:r>
              <a:rPr lang="el-GR" sz="2400" b="1" dirty="0" err="1"/>
              <a:t>αµέσως</a:t>
            </a:r>
            <a:r>
              <a:rPr lang="el-GR" sz="2400" b="1" dirty="0"/>
              <a:t> η εξέταση από γιατρό:</a:t>
            </a:r>
          </a:p>
          <a:p>
            <a:pPr marL="0" indent="0">
              <a:buNone/>
            </a:pPr>
            <a:endParaRPr lang="el-GR" sz="2400" b="1" dirty="0"/>
          </a:p>
          <a:p>
            <a:r>
              <a:rPr lang="el-GR" sz="2400" dirty="0"/>
              <a:t> Πυρετός </a:t>
            </a:r>
          </a:p>
          <a:p>
            <a:r>
              <a:rPr lang="el-GR" sz="2400" dirty="0"/>
              <a:t>Απώλεια βάρους</a:t>
            </a:r>
          </a:p>
          <a:p>
            <a:r>
              <a:rPr lang="el-GR" sz="2400" dirty="0"/>
              <a:t> </a:t>
            </a:r>
            <a:r>
              <a:rPr lang="el-GR" sz="2400" dirty="0" err="1"/>
              <a:t>Αίµα</a:t>
            </a:r>
            <a:r>
              <a:rPr lang="el-GR" sz="2400" dirty="0"/>
              <a:t> στα κόπρανα</a:t>
            </a:r>
          </a:p>
          <a:p>
            <a:r>
              <a:rPr lang="el-GR" sz="2400" dirty="0"/>
              <a:t> Ξύπνημα μέσα στη νύκτα µε πόνους κοιλιάς</a:t>
            </a:r>
          </a:p>
          <a:p>
            <a:r>
              <a:rPr lang="el-GR" sz="2400" dirty="0"/>
              <a:t> Δυσκολίες κατάποσης </a:t>
            </a:r>
          </a:p>
          <a:p>
            <a:r>
              <a:rPr lang="el-GR" sz="2400" dirty="0"/>
              <a:t>Πόνοι κατά την ούρηση.</a:t>
            </a:r>
          </a:p>
        </p:txBody>
      </p:sp>
    </p:spTree>
    <p:extLst>
      <p:ext uri="{BB962C8B-B14F-4D97-AF65-F5344CB8AC3E}">
        <p14:creationId xmlns:p14="http://schemas.microsoft.com/office/powerpoint/2010/main" val="234379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895AFEC-5AD5-8ACF-AED9-DBB66809EBA7}"/>
              </a:ext>
            </a:extLst>
          </p:cNvPr>
          <p:cNvSpPr>
            <a:spLocks noGrp="1"/>
          </p:cNvSpPr>
          <p:nvPr>
            <p:ph idx="1"/>
          </p:nvPr>
        </p:nvSpPr>
        <p:spPr>
          <a:xfrm>
            <a:off x="127819" y="117987"/>
            <a:ext cx="10540181" cy="5820697"/>
          </a:xfrm>
        </p:spPr>
        <p:txBody>
          <a:bodyPr>
            <a:noAutofit/>
          </a:bodyPr>
          <a:lstStyle/>
          <a:p>
            <a:pPr marL="0" indent="0">
              <a:buNone/>
            </a:pPr>
            <a:r>
              <a:rPr lang="el-GR" sz="2400" b="1" dirty="0"/>
              <a:t>Πόνος στον θώρακα:</a:t>
            </a:r>
          </a:p>
          <a:p>
            <a:r>
              <a:rPr lang="el-GR" sz="2400" dirty="0"/>
              <a:t>Το μεγαλύτερο ποσοστό θωρακικού πόνου είναι </a:t>
            </a:r>
            <a:r>
              <a:rPr lang="el-GR" sz="2400" dirty="0" err="1"/>
              <a:t>μυοσκελετικής</a:t>
            </a:r>
            <a:r>
              <a:rPr lang="el-GR" sz="2400" dirty="0"/>
              <a:t> αιτιολογίας (29% – 75% όπως η πλευροδυνία) ή αναπνευστικής (45% – 90% όπως ο υπεραερισμός). Σε περιόδους </a:t>
            </a:r>
            <a:r>
              <a:rPr lang="el-GR" sz="2400" dirty="0" err="1"/>
              <a:t>stress</a:t>
            </a:r>
            <a:r>
              <a:rPr lang="el-GR" sz="2400" dirty="0"/>
              <a:t>, όπως έναρξη σχολείων, περίοδος εξετάσεων και οικογενειακές μεταβολές αυξάνεται το ποσοστό εμφανίσεως θωρακικού πόνου έως και 30%. </a:t>
            </a:r>
          </a:p>
          <a:p>
            <a:endParaRPr lang="el-GR" sz="2400" dirty="0"/>
          </a:p>
          <a:p>
            <a:r>
              <a:rPr lang="el-GR" sz="2400" dirty="0"/>
              <a:t>Θωρακικός πόνος οφειλόμενος σε καρδιακά αίτια υπολογίζεται σε ποσοστό λιγότερο από 4% σε όλες τις ηλικιακές ομάδες.</a:t>
            </a:r>
          </a:p>
          <a:p>
            <a:endParaRPr lang="el-GR" sz="2400" dirty="0"/>
          </a:p>
          <a:p>
            <a:r>
              <a:rPr lang="el-GR" sz="2400" dirty="0"/>
              <a:t> Θωρακικός πόνος καρδιακής αιτιολογίας μπορεί να οφείλεται σε: • συγγενείς ανατομικές καρδιακές ανωμαλίες • επίκτητα αίτια όπως μυοκαρδίτιδα, περικαρδίτιδα ή στεφανιαία νόσο και • </a:t>
            </a:r>
            <a:r>
              <a:rPr lang="el-GR" sz="2400" dirty="0" err="1"/>
              <a:t>δυσρυθμίες</a:t>
            </a:r>
            <a:r>
              <a:rPr lang="el-GR" sz="2400" dirty="0"/>
              <a:t>.</a:t>
            </a:r>
          </a:p>
        </p:txBody>
      </p:sp>
    </p:spTree>
    <p:extLst>
      <p:ext uri="{BB962C8B-B14F-4D97-AF65-F5344CB8AC3E}">
        <p14:creationId xmlns:p14="http://schemas.microsoft.com/office/powerpoint/2010/main" val="3303541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30C5018-81C7-34FD-9DBA-FBCB4474C002}"/>
              </a:ext>
            </a:extLst>
          </p:cNvPr>
          <p:cNvSpPr>
            <a:spLocks noGrp="1"/>
          </p:cNvSpPr>
          <p:nvPr>
            <p:ph idx="1"/>
          </p:nvPr>
        </p:nvSpPr>
        <p:spPr>
          <a:xfrm>
            <a:off x="589935" y="481782"/>
            <a:ext cx="9370929" cy="5258246"/>
          </a:xfrm>
        </p:spPr>
        <p:txBody>
          <a:bodyPr>
            <a:normAutofit/>
          </a:bodyPr>
          <a:lstStyle/>
          <a:p>
            <a:pPr marL="0" indent="0">
              <a:buNone/>
            </a:pPr>
            <a:r>
              <a:rPr lang="el-GR" sz="2400" b="1" i="0" dirty="0">
                <a:solidFill>
                  <a:srgbClr val="4B4B4B"/>
                </a:solidFill>
                <a:effectLst/>
                <a:latin typeface="OpenSans-Regular"/>
              </a:rPr>
              <a:t>Πόνος στο κεφάλι:</a:t>
            </a:r>
          </a:p>
          <a:p>
            <a:pPr marL="0" indent="0">
              <a:buNone/>
            </a:pPr>
            <a:br>
              <a:rPr lang="el-GR" sz="2400" dirty="0"/>
            </a:br>
            <a:r>
              <a:rPr lang="el-GR" sz="2400" i="0" dirty="0">
                <a:solidFill>
                  <a:srgbClr val="4B4B4B"/>
                </a:solidFill>
                <a:effectLst/>
                <a:latin typeface="OpenSans-Regular"/>
              </a:rPr>
              <a:t>• </a:t>
            </a:r>
            <a:r>
              <a:rPr lang="el-GR" sz="2400" i="0" strike="noStrike" dirty="0">
                <a:solidFill>
                  <a:schemeClr val="tx1"/>
                </a:solidFill>
                <a:effectLst/>
                <a:latin typeface="OpenSans-Regular"/>
              </a:rPr>
              <a:t>Πονοκέφαλος</a:t>
            </a:r>
            <a:r>
              <a:rPr lang="el-GR" sz="2400" i="0" dirty="0">
                <a:solidFill>
                  <a:schemeClr val="tx1"/>
                </a:solidFill>
                <a:effectLst/>
                <a:latin typeface="OpenSans-Regular"/>
              </a:rPr>
              <a:t> που ξυπνά το παιδί</a:t>
            </a:r>
            <a:br>
              <a:rPr lang="el-GR" sz="2400" dirty="0">
                <a:solidFill>
                  <a:schemeClr val="tx1"/>
                </a:solidFill>
              </a:rPr>
            </a:br>
            <a:r>
              <a:rPr lang="el-GR" sz="2400" i="0" dirty="0">
                <a:solidFill>
                  <a:schemeClr val="tx1"/>
                </a:solidFill>
                <a:effectLst/>
                <a:latin typeface="OpenSans-Regular"/>
              </a:rPr>
              <a:t>• Συνοδεύεται από πρωινούς </a:t>
            </a:r>
            <a:r>
              <a:rPr lang="el-GR" sz="2400" i="0" dirty="0" err="1">
                <a:solidFill>
                  <a:schemeClr val="tx1"/>
                </a:solidFill>
                <a:effectLst/>
                <a:latin typeface="OpenSans-Regular"/>
              </a:rPr>
              <a:t>εμετούς,από</a:t>
            </a:r>
            <a:r>
              <a:rPr lang="el-GR" sz="2400" i="0" dirty="0">
                <a:solidFill>
                  <a:schemeClr val="tx1"/>
                </a:solidFill>
                <a:effectLst/>
                <a:latin typeface="OpenSans-Regular"/>
              </a:rPr>
              <a:t> </a:t>
            </a:r>
            <a:r>
              <a:rPr lang="el-GR" sz="2400" i="0" strike="noStrike" dirty="0" err="1">
                <a:solidFill>
                  <a:schemeClr val="tx1"/>
                </a:solidFill>
                <a:effectLst/>
                <a:latin typeface="OpenSans-Regular"/>
              </a:rPr>
              <a:t>πυρετό,</a:t>
            </a:r>
            <a:r>
              <a:rPr lang="el-GR" sz="2400" i="0" dirty="0" err="1">
                <a:solidFill>
                  <a:schemeClr val="tx1"/>
                </a:solidFill>
                <a:effectLst/>
                <a:latin typeface="OpenSans-Regular"/>
              </a:rPr>
              <a:t>από</a:t>
            </a:r>
            <a:r>
              <a:rPr lang="el-GR" sz="2400" i="0" dirty="0">
                <a:solidFill>
                  <a:schemeClr val="tx1"/>
                </a:solidFill>
                <a:effectLst/>
                <a:latin typeface="OpenSans-Regular"/>
              </a:rPr>
              <a:t> δυσκαμψία του αυχένα, από διαταραχές της </a:t>
            </a:r>
            <a:r>
              <a:rPr lang="el-GR" sz="2400" i="0">
                <a:solidFill>
                  <a:schemeClr val="tx1"/>
                </a:solidFill>
                <a:effectLst/>
                <a:latin typeface="OpenSans-Regular"/>
              </a:rPr>
              <a:t>όρασης</a:t>
            </a:r>
            <a:r>
              <a:rPr lang="el-GR" sz="2400">
                <a:solidFill>
                  <a:schemeClr val="tx1"/>
                </a:solidFill>
                <a:latin typeface="OpenSans-Regular"/>
              </a:rPr>
              <a:t>,</a:t>
            </a:r>
            <a:r>
              <a:rPr lang="el-GR" sz="2400" dirty="0">
                <a:solidFill>
                  <a:schemeClr val="tx1"/>
                </a:solidFill>
                <a:latin typeface="OpenSans-Regular"/>
              </a:rPr>
              <a:t> </a:t>
            </a:r>
            <a:r>
              <a:rPr lang="el-GR" sz="2400" i="0">
                <a:solidFill>
                  <a:schemeClr val="tx1"/>
                </a:solidFill>
                <a:effectLst/>
                <a:latin typeface="OpenSans-Regular"/>
              </a:rPr>
              <a:t>από </a:t>
            </a:r>
            <a:r>
              <a:rPr lang="el-GR" sz="2400" i="0" dirty="0">
                <a:solidFill>
                  <a:schemeClr val="tx1"/>
                </a:solidFill>
                <a:effectLst/>
                <a:latin typeface="OpenSans-Regular"/>
              </a:rPr>
              <a:t>αλλαγές στη </a:t>
            </a:r>
            <a:r>
              <a:rPr lang="el-GR" sz="2400" i="0" strike="noStrike" dirty="0">
                <a:solidFill>
                  <a:schemeClr val="tx1"/>
                </a:solidFill>
                <a:effectLst/>
                <a:latin typeface="OpenSans-Regular"/>
              </a:rPr>
              <a:t>συμπεριφορά</a:t>
            </a:r>
            <a:r>
              <a:rPr lang="el-GR" sz="2400" i="0" dirty="0">
                <a:solidFill>
                  <a:schemeClr val="tx1"/>
                </a:solidFill>
                <a:effectLst/>
                <a:latin typeface="OpenSans-Regular"/>
              </a:rPr>
              <a:t> και εγρήγορση</a:t>
            </a:r>
            <a:br>
              <a:rPr lang="el-GR" sz="2400" dirty="0">
                <a:solidFill>
                  <a:schemeClr val="tx1"/>
                </a:solidFill>
              </a:rPr>
            </a:br>
            <a:r>
              <a:rPr lang="el-GR" sz="2400" i="0" dirty="0">
                <a:solidFill>
                  <a:schemeClr val="tx1"/>
                </a:solidFill>
                <a:effectLst/>
                <a:latin typeface="OpenSans-Regular"/>
              </a:rPr>
              <a:t>• Ακολουθεί τραύμα στο κεφάλι</a:t>
            </a:r>
            <a:br>
              <a:rPr lang="el-GR" sz="2400" dirty="0">
                <a:solidFill>
                  <a:schemeClr val="tx1"/>
                </a:solidFill>
              </a:rPr>
            </a:br>
            <a:r>
              <a:rPr lang="el-GR" sz="2400" i="0" dirty="0">
                <a:solidFill>
                  <a:schemeClr val="tx1"/>
                </a:solidFill>
                <a:effectLst/>
                <a:latin typeface="OpenSans-Regular"/>
              </a:rPr>
              <a:t>• Επιδεινώνεται με την πάροδο του χρόνου</a:t>
            </a:r>
            <a:br>
              <a:rPr lang="el-GR" sz="2400" dirty="0">
                <a:solidFill>
                  <a:schemeClr val="tx1"/>
                </a:solidFill>
              </a:rPr>
            </a:br>
            <a:r>
              <a:rPr lang="el-GR" sz="2400" i="0" dirty="0">
                <a:solidFill>
                  <a:schemeClr val="tx1"/>
                </a:solidFill>
                <a:effectLst/>
                <a:latin typeface="OpenSans-Regular"/>
              </a:rPr>
              <a:t>• Διαφέρει από προηγούμενες προσβολές</a:t>
            </a:r>
            <a:br>
              <a:rPr lang="el-GR" sz="2400" dirty="0">
                <a:solidFill>
                  <a:schemeClr val="tx1"/>
                </a:solidFill>
              </a:rPr>
            </a:br>
            <a:r>
              <a:rPr lang="el-GR" sz="2400" i="0" dirty="0">
                <a:solidFill>
                  <a:schemeClr val="tx1"/>
                </a:solidFill>
                <a:effectLst/>
                <a:latin typeface="OpenSans-Regular"/>
              </a:rPr>
              <a:t>• Δεν υποχωρεί με τη χορήγηση παυσίπονου.</a:t>
            </a:r>
            <a:endParaRPr lang="el-GR" sz="2400" dirty="0">
              <a:solidFill>
                <a:schemeClr val="tx1"/>
              </a:solidFill>
            </a:endParaRPr>
          </a:p>
        </p:txBody>
      </p:sp>
    </p:spTree>
    <p:extLst>
      <p:ext uri="{BB962C8B-B14F-4D97-AF65-F5344CB8AC3E}">
        <p14:creationId xmlns:p14="http://schemas.microsoft.com/office/powerpoint/2010/main" val="180963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748F62-7159-14E7-1D41-4E6A9AB40881}"/>
              </a:ext>
            </a:extLst>
          </p:cNvPr>
          <p:cNvSpPr>
            <a:spLocks noGrp="1"/>
          </p:cNvSpPr>
          <p:nvPr>
            <p:ph type="title"/>
          </p:nvPr>
        </p:nvSpPr>
        <p:spPr>
          <a:xfrm>
            <a:off x="1622323" y="964692"/>
            <a:ext cx="8338541" cy="1188720"/>
          </a:xfrm>
        </p:spPr>
        <p:txBody>
          <a:bodyPr/>
          <a:lstStyle/>
          <a:p>
            <a:r>
              <a:rPr lang="en-US" dirty="0"/>
              <a:t>TI EINAI</a:t>
            </a:r>
            <a:r>
              <a:rPr lang="el-GR" dirty="0"/>
              <a:t> ΠΟΝΟΣ;</a:t>
            </a:r>
          </a:p>
        </p:txBody>
      </p:sp>
      <p:sp>
        <p:nvSpPr>
          <p:cNvPr id="3" name="Θέση περιεχομένου 2">
            <a:extLst>
              <a:ext uri="{FF2B5EF4-FFF2-40B4-BE49-F238E27FC236}">
                <a16:creationId xmlns:a16="http://schemas.microsoft.com/office/drawing/2014/main" id="{65877673-274A-CE56-2A43-88C452C3B995}"/>
              </a:ext>
            </a:extLst>
          </p:cNvPr>
          <p:cNvSpPr>
            <a:spLocks noGrp="1"/>
          </p:cNvSpPr>
          <p:nvPr>
            <p:ph idx="1"/>
          </p:nvPr>
        </p:nvSpPr>
        <p:spPr>
          <a:xfrm>
            <a:off x="688257" y="2792361"/>
            <a:ext cx="10235381" cy="2947666"/>
          </a:xfrm>
        </p:spPr>
        <p:txBody>
          <a:bodyPr>
            <a:normAutofit/>
          </a:bodyPr>
          <a:lstStyle/>
          <a:p>
            <a:endParaRPr lang="en-US" sz="2400" dirty="0"/>
          </a:p>
          <a:p>
            <a:r>
              <a:rPr lang="el-GR" sz="2400" dirty="0"/>
              <a:t>Ως πόνο αντιλαμβανόμαστε κάθε δυσάρεστη αίσθηση, αλλά και συναισθηματική εμπειρία, που προκύπτει όταν οπουδήποτε στο σώμα υφίσταται κάποιου είδους βλάβη.</a:t>
            </a:r>
          </a:p>
        </p:txBody>
      </p:sp>
    </p:spTree>
    <p:extLst>
      <p:ext uri="{BB962C8B-B14F-4D97-AF65-F5344CB8AC3E}">
        <p14:creationId xmlns:p14="http://schemas.microsoft.com/office/powerpoint/2010/main" val="197024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3FD3EAB-335E-BF3D-7AC7-81AFFE2ACB23}"/>
              </a:ext>
            </a:extLst>
          </p:cNvPr>
          <p:cNvSpPr>
            <a:spLocks noGrp="1"/>
          </p:cNvSpPr>
          <p:nvPr>
            <p:ph idx="1"/>
          </p:nvPr>
        </p:nvSpPr>
        <p:spPr>
          <a:xfrm>
            <a:off x="560439" y="914400"/>
            <a:ext cx="9400425" cy="5397910"/>
          </a:xfrm>
        </p:spPr>
        <p:txBody>
          <a:bodyPr>
            <a:normAutofit/>
          </a:bodyPr>
          <a:lstStyle/>
          <a:p>
            <a:pPr>
              <a:buFont typeface="Wingdings" panose="05000000000000000000" pitchFamily="2" charset="2"/>
              <a:buChar char="q"/>
            </a:pPr>
            <a:r>
              <a:rPr lang="el-GR" sz="2400" dirty="0"/>
              <a:t>Ο ρόλος του πόνου είναι η προστασία του ζωντανού οργανισμού.</a:t>
            </a:r>
          </a:p>
          <a:p>
            <a:pPr>
              <a:buFont typeface="Wingdings" panose="05000000000000000000" pitchFamily="2" charset="2"/>
              <a:buChar char="q"/>
            </a:pPr>
            <a:r>
              <a:rPr lang="el-GR" sz="2400" dirty="0"/>
              <a:t>  Όταν οποιαδήποτε αίσθηση φθάνει σε κορεσμό από υπερβολικά έντονα ερεθίσματα, τότε συνήθως ο οργανισμός φτάνει στα όριά του και κινδυνεύει να υποστεί απώλειες. </a:t>
            </a:r>
          </a:p>
          <a:p>
            <a:pPr>
              <a:buFont typeface="Wingdings" panose="05000000000000000000" pitchFamily="2" charset="2"/>
              <a:buChar char="q"/>
            </a:pPr>
            <a:r>
              <a:rPr lang="el-GR" sz="2400" dirty="0"/>
              <a:t> Ο πόνος δρα ως προειδοποίηση για φύλαξη από τέτοιες δυσάρεστες συνέπειες. Όταν κάποιος δεν έχει αίσθηση του πόνου δεν μπορεί να φυλαχτεί και αυτό συμβαίνει είτε σε όποιον δεν λειτουργεί το κέντρο του πόνου στον εγκέφαλο είτε ο πόνος βρίσκεται σε καταστολή από φάρμακα, τοπική αναισθησία κλπ.</a:t>
            </a:r>
          </a:p>
        </p:txBody>
      </p:sp>
    </p:spTree>
    <p:extLst>
      <p:ext uri="{BB962C8B-B14F-4D97-AF65-F5344CB8AC3E}">
        <p14:creationId xmlns:p14="http://schemas.microsoft.com/office/powerpoint/2010/main" val="732292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880FB3B-2F05-ABE7-7178-AE3CCBB87C26}"/>
              </a:ext>
            </a:extLst>
          </p:cNvPr>
          <p:cNvSpPr>
            <a:spLocks noGrp="1"/>
          </p:cNvSpPr>
          <p:nvPr>
            <p:ph idx="1"/>
          </p:nvPr>
        </p:nvSpPr>
        <p:spPr>
          <a:xfrm>
            <a:off x="481781" y="757084"/>
            <a:ext cx="9479083" cy="5358581"/>
          </a:xfrm>
        </p:spPr>
        <p:txBody>
          <a:bodyPr>
            <a:noAutofit/>
          </a:bodyPr>
          <a:lstStyle/>
          <a:p>
            <a:r>
              <a:rPr lang="el-GR" sz="2400" b="1" dirty="0" err="1"/>
              <a:t>Αλγαισθητικός</a:t>
            </a:r>
            <a:r>
              <a:rPr lang="el-GR" sz="2400" b="1" dirty="0"/>
              <a:t> πόνος</a:t>
            </a:r>
            <a:r>
              <a:rPr lang="el-GR" sz="2400" dirty="0"/>
              <a:t>: Είναι ο πόνος ο οποίος προέρχεται από τη δραστηριοποίηση των </a:t>
            </a:r>
            <a:r>
              <a:rPr lang="el-GR" sz="2400" dirty="0" err="1"/>
              <a:t>αλγοϋποδοχέων</a:t>
            </a:r>
            <a:r>
              <a:rPr lang="el-GR" sz="2400" dirty="0"/>
              <a:t>. Είναι ο φυσιολογικός, ο “καλός” – προσαρμοστικός πόνος. Αποτελεί φυσιολογική και αναστρέψιμη διαταραχή της λειτουργικής πλαστικότητας. Οι νευρικές οδοί είναι φυσιολογικές και ανέπαφες . </a:t>
            </a:r>
          </a:p>
          <a:p>
            <a:r>
              <a:rPr lang="el-GR" sz="2400" dirty="0"/>
              <a:t> </a:t>
            </a:r>
            <a:r>
              <a:rPr lang="el-GR" sz="2400" b="1" dirty="0"/>
              <a:t>Νευροπαθητικός πόνος</a:t>
            </a:r>
            <a:r>
              <a:rPr lang="el-GR" sz="2400" dirty="0"/>
              <a:t>: Είναι ο πόνος που προκύπτει ως άμεση συνέπεια μιας βλάβης ή ασθένειας και επηρεάζει το </a:t>
            </a:r>
            <a:r>
              <a:rPr lang="el-GR" sz="2400" dirty="0" err="1"/>
              <a:t>σωματοαισθητικό</a:t>
            </a:r>
            <a:r>
              <a:rPr lang="el-GR" sz="2400" dirty="0"/>
              <a:t> σύστημα. Οι μηχανισμοί πρόκλησής του είναι τελείως διαφορετικοί από τους φυσιολογικούς του </a:t>
            </a:r>
            <a:r>
              <a:rPr lang="el-GR" sz="2400" dirty="0" err="1"/>
              <a:t>αλγαισθητικού</a:t>
            </a:r>
            <a:r>
              <a:rPr lang="el-GR" sz="2400" dirty="0"/>
              <a:t> πόνου. Είναι παθολογικός πόνος και προϋποθέτει πάντα νευρική βλάβη. </a:t>
            </a:r>
          </a:p>
          <a:p>
            <a:r>
              <a:rPr lang="el-GR" sz="2400" b="1" dirty="0"/>
              <a:t>Ψυχογενής πόνος: </a:t>
            </a:r>
            <a:r>
              <a:rPr lang="el-GR" sz="2400" dirty="0"/>
              <a:t>Πρόκειται για χρόνια επώδυνη διαταραχή σχετιζόμενη με ψυχολογικούς παράγοντες. Αμφισβητείται κατά πόσο αποτελεί αποκλειστική αιτία πόνου. Αποδεδειγμένα όμως παρουσιάζει αληθινά συμπτώματα.</a:t>
            </a:r>
          </a:p>
        </p:txBody>
      </p:sp>
    </p:spTree>
    <p:extLst>
      <p:ext uri="{BB962C8B-B14F-4D97-AF65-F5344CB8AC3E}">
        <p14:creationId xmlns:p14="http://schemas.microsoft.com/office/powerpoint/2010/main" val="270878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ACF5DE0-4E8D-3423-6E2A-4AC221399FEB}"/>
              </a:ext>
            </a:extLst>
          </p:cNvPr>
          <p:cNvSpPr>
            <a:spLocks noGrp="1"/>
          </p:cNvSpPr>
          <p:nvPr>
            <p:ph idx="1"/>
          </p:nvPr>
        </p:nvSpPr>
        <p:spPr>
          <a:xfrm>
            <a:off x="776748" y="796414"/>
            <a:ext cx="9184116" cy="4943614"/>
          </a:xfrm>
        </p:spPr>
        <p:txBody>
          <a:bodyPr>
            <a:normAutofit/>
          </a:bodyPr>
          <a:lstStyle/>
          <a:p>
            <a:pPr marL="0" indent="0">
              <a:buNone/>
            </a:pPr>
            <a:r>
              <a:rPr lang="el-GR" sz="2400" dirty="0"/>
              <a:t>Τα τέσσερα πιο συχνά χρησιμοποιούμενα συστήματα ταξινόμησης αφορούν :</a:t>
            </a:r>
          </a:p>
          <a:p>
            <a:pPr>
              <a:buFont typeface="Wingdings" panose="05000000000000000000" pitchFamily="2" charset="2"/>
              <a:buChar char="q"/>
            </a:pPr>
            <a:r>
              <a:rPr lang="el-GR" sz="2400" dirty="0"/>
              <a:t> • τον </a:t>
            </a:r>
            <a:r>
              <a:rPr lang="el-GR" sz="2400" dirty="0" err="1"/>
              <a:t>παθοφυσιολογικό</a:t>
            </a:r>
            <a:r>
              <a:rPr lang="el-GR" sz="2400" dirty="0"/>
              <a:t> μηχανισμό του πόνου (ιδιοδεκτικός ή νευροπαθητικός πόνος)</a:t>
            </a:r>
          </a:p>
          <a:p>
            <a:pPr>
              <a:buFont typeface="Wingdings" panose="05000000000000000000" pitchFamily="2" charset="2"/>
              <a:buChar char="q"/>
            </a:pPr>
            <a:r>
              <a:rPr lang="el-GR" sz="2400" dirty="0"/>
              <a:t> • τη διάρκεια του πόνου (χρόνιος ή οξύς, </a:t>
            </a:r>
            <a:r>
              <a:rPr lang="el-GR" sz="2400" dirty="0" err="1"/>
              <a:t>παροξυσμικός</a:t>
            </a:r>
            <a:r>
              <a:rPr lang="el-GR" sz="2400" dirty="0"/>
              <a:t> πόνος)</a:t>
            </a:r>
          </a:p>
          <a:p>
            <a:pPr>
              <a:buFont typeface="Wingdings" panose="05000000000000000000" pitchFamily="2" charset="2"/>
              <a:buChar char="q"/>
            </a:pPr>
            <a:r>
              <a:rPr lang="el-GR" sz="2400" dirty="0"/>
              <a:t> • την αιτιολογία του (λόγω κακοήθειας ή μη κακοήθους κατάστασης)</a:t>
            </a:r>
          </a:p>
          <a:p>
            <a:pPr>
              <a:buFont typeface="Wingdings" panose="05000000000000000000" pitchFamily="2" charset="2"/>
              <a:buChar char="q"/>
            </a:pPr>
            <a:r>
              <a:rPr lang="el-GR" sz="2400" dirty="0"/>
              <a:t>• την ανατομική εντόπιση του πόνου.</a:t>
            </a:r>
          </a:p>
        </p:txBody>
      </p:sp>
    </p:spTree>
    <p:extLst>
      <p:ext uri="{BB962C8B-B14F-4D97-AF65-F5344CB8AC3E}">
        <p14:creationId xmlns:p14="http://schemas.microsoft.com/office/powerpoint/2010/main" val="4181810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1326A9-5BC2-7792-6B06-6EE9E0B46CA6}"/>
              </a:ext>
            </a:extLst>
          </p:cNvPr>
          <p:cNvSpPr>
            <a:spLocks noGrp="1"/>
          </p:cNvSpPr>
          <p:nvPr>
            <p:ph type="title"/>
          </p:nvPr>
        </p:nvSpPr>
        <p:spPr/>
        <p:txBody>
          <a:bodyPr/>
          <a:lstStyle/>
          <a:p>
            <a:r>
              <a:rPr lang="el-GR" dirty="0"/>
              <a:t>ΠΟΝΟΣ ΚΑΙ ΗΛΙΚΙΑ</a:t>
            </a:r>
          </a:p>
        </p:txBody>
      </p:sp>
      <p:sp>
        <p:nvSpPr>
          <p:cNvPr id="3" name="Θέση περιεχομένου 2">
            <a:extLst>
              <a:ext uri="{FF2B5EF4-FFF2-40B4-BE49-F238E27FC236}">
                <a16:creationId xmlns:a16="http://schemas.microsoft.com/office/drawing/2014/main" id="{59AC71C5-3BB0-783E-EB04-5D64680DFE92}"/>
              </a:ext>
            </a:extLst>
          </p:cNvPr>
          <p:cNvSpPr>
            <a:spLocks noGrp="1"/>
          </p:cNvSpPr>
          <p:nvPr>
            <p:ph idx="1"/>
          </p:nvPr>
        </p:nvSpPr>
        <p:spPr>
          <a:xfrm>
            <a:off x="865239" y="2638044"/>
            <a:ext cx="9095625" cy="3979066"/>
          </a:xfrm>
        </p:spPr>
        <p:txBody>
          <a:bodyPr>
            <a:normAutofit/>
          </a:bodyPr>
          <a:lstStyle/>
          <a:p>
            <a:pPr>
              <a:buFont typeface="Wingdings" panose="05000000000000000000" pitchFamily="2" charset="2"/>
              <a:buChar char="q"/>
            </a:pPr>
            <a:r>
              <a:rPr lang="el-GR" sz="2400" dirty="0"/>
              <a:t>Γέννηση-3 μηνών: •Μνήμη επώδυνου ερεθίσματος </a:t>
            </a:r>
          </a:p>
          <a:p>
            <a:pPr>
              <a:buFont typeface="Wingdings" panose="05000000000000000000" pitchFamily="2" charset="2"/>
              <a:buChar char="q"/>
            </a:pPr>
            <a:r>
              <a:rPr lang="el-GR" sz="2400" dirty="0"/>
              <a:t>6-18 μηνών: • Αντίδραση οργής-φόβου </a:t>
            </a:r>
          </a:p>
          <a:p>
            <a:pPr>
              <a:buFont typeface="Wingdings" panose="05000000000000000000" pitchFamily="2" charset="2"/>
              <a:buChar char="q"/>
            </a:pPr>
            <a:r>
              <a:rPr lang="el-GR" sz="2400" dirty="0"/>
              <a:t> 18-36μ • Καλύτερη </a:t>
            </a:r>
            <a:r>
              <a:rPr lang="el-GR" sz="2400" dirty="0" err="1"/>
              <a:t>εννοιολόγηση</a:t>
            </a:r>
            <a:r>
              <a:rPr lang="el-GR" sz="2400" dirty="0"/>
              <a:t>-εντοπισμός </a:t>
            </a:r>
          </a:p>
          <a:p>
            <a:pPr>
              <a:buFont typeface="Wingdings" panose="05000000000000000000" pitchFamily="2" charset="2"/>
              <a:buChar char="q"/>
            </a:pPr>
            <a:r>
              <a:rPr lang="el-GR" sz="2400" dirty="0"/>
              <a:t> 3-7χρόνων • Υπερεκτίμηση της έντασης </a:t>
            </a:r>
          </a:p>
          <a:p>
            <a:pPr>
              <a:buFont typeface="Wingdings" panose="05000000000000000000" pitchFamily="2" charset="2"/>
              <a:buChar char="q"/>
            </a:pPr>
            <a:r>
              <a:rPr lang="el-GR" sz="2400" dirty="0"/>
              <a:t> 7-9χρ • Σαφής συνειδητοποίηση πόνου </a:t>
            </a:r>
          </a:p>
          <a:p>
            <a:pPr>
              <a:buFont typeface="Wingdings" panose="05000000000000000000" pitchFamily="2" charset="2"/>
              <a:buChar char="q"/>
            </a:pPr>
            <a:r>
              <a:rPr lang="el-GR" sz="2400" dirty="0"/>
              <a:t> &gt;9 </a:t>
            </a:r>
            <a:r>
              <a:rPr lang="el-GR" sz="2400" dirty="0" err="1"/>
              <a:t>χρ</a:t>
            </a:r>
            <a:r>
              <a:rPr lang="el-GR" sz="2400" dirty="0"/>
              <a:t> • Συνειδητοποίηση αρρώστιας</a:t>
            </a:r>
          </a:p>
        </p:txBody>
      </p:sp>
    </p:spTree>
    <p:extLst>
      <p:ext uri="{BB962C8B-B14F-4D97-AF65-F5344CB8AC3E}">
        <p14:creationId xmlns:p14="http://schemas.microsoft.com/office/powerpoint/2010/main" val="413287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95C48C8-5E53-A944-82BC-E503EF3E9DBD}"/>
              </a:ext>
            </a:extLst>
          </p:cNvPr>
          <p:cNvSpPr>
            <a:spLocks noGrp="1"/>
          </p:cNvSpPr>
          <p:nvPr>
            <p:ph idx="1"/>
          </p:nvPr>
        </p:nvSpPr>
        <p:spPr>
          <a:xfrm>
            <a:off x="471949" y="1042219"/>
            <a:ext cx="11287432" cy="4638815"/>
          </a:xfrm>
        </p:spPr>
        <p:txBody>
          <a:bodyPr>
            <a:normAutofit/>
          </a:bodyPr>
          <a:lstStyle/>
          <a:p>
            <a:pPr marL="0" indent="0">
              <a:buNone/>
            </a:pPr>
            <a:r>
              <a:rPr lang="el-GR" sz="2400" b="1" dirty="0"/>
              <a:t>Οι κύριες ενδείξεις συμπεριφοράς που υποδηλώνουν οξύ πόνο είναι:</a:t>
            </a:r>
          </a:p>
          <a:p>
            <a:pPr>
              <a:buFont typeface="Wingdings" panose="05000000000000000000" pitchFamily="2" charset="2"/>
              <a:buChar char="q"/>
            </a:pPr>
            <a:r>
              <a:rPr lang="el-GR" sz="2400" dirty="0"/>
              <a:t>  έκφραση του προσώπου</a:t>
            </a:r>
          </a:p>
          <a:p>
            <a:pPr>
              <a:buFont typeface="Wingdings" panose="05000000000000000000" pitchFamily="2" charset="2"/>
              <a:buChar char="q"/>
            </a:pPr>
            <a:r>
              <a:rPr lang="el-GR" sz="2400" dirty="0"/>
              <a:t>  κινήσεις και στάση του σώματος</a:t>
            </a:r>
          </a:p>
          <a:p>
            <a:pPr>
              <a:buFont typeface="Wingdings" panose="05000000000000000000" pitchFamily="2" charset="2"/>
              <a:buChar char="q"/>
            </a:pPr>
            <a:r>
              <a:rPr lang="el-GR" sz="2400" dirty="0"/>
              <a:t>  αδυναμία του παιδιού να </a:t>
            </a:r>
            <a:r>
              <a:rPr lang="el-GR" sz="2400" dirty="0" err="1"/>
              <a:t>παρηγορηθεί</a:t>
            </a:r>
            <a:r>
              <a:rPr lang="el-GR" sz="2400" dirty="0"/>
              <a:t> </a:t>
            </a:r>
          </a:p>
          <a:p>
            <a:pPr>
              <a:buFont typeface="Wingdings" panose="05000000000000000000" pitchFamily="2" charset="2"/>
              <a:buChar char="q"/>
            </a:pPr>
            <a:r>
              <a:rPr lang="el-GR" sz="2400" dirty="0"/>
              <a:t> κλάμα </a:t>
            </a:r>
          </a:p>
          <a:p>
            <a:pPr>
              <a:buFont typeface="Wingdings" panose="05000000000000000000" pitchFamily="2" charset="2"/>
              <a:buChar char="q"/>
            </a:pPr>
            <a:r>
              <a:rPr lang="el-GR" sz="2400" dirty="0"/>
              <a:t> γογγυσμός.</a:t>
            </a:r>
          </a:p>
        </p:txBody>
      </p:sp>
    </p:spTree>
    <p:extLst>
      <p:ext uri="{BB962C8B-B14F-4D97-AF65-F5344CB8AC3E}">
        <p14:creationId xmlns:p14="http://schemas.microsoft.com/office/powerpoint/2010/main" val="236284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FC03DA9-9668-979A-C656-49E0E214DA2E}"/>
              </a:ext>
            </a:extLst>
          </p:cNvPr>
          <p:cNvSpPr>
            <a:spLocks noGrp="1"/>
          </p:cNvSpPr>
          <p:nvPr>
            <p:ph idx="1"/>
          </p:nvPr>
        </p:nvSpPr>
        <p:spPr>
          <a:xfrm>
            <a:off x="383458" y="383458"/>
            <a:ext cx="10127226" cy="6233652"/>
          </a:xfrm>
        </p:spPr>
        <p:txBody>
          <a:bodyPr/>
          <a:lstStyle/>
          <a:p>
            <a:pPr marL="0" indent="0">
              <a:buNone/>
            </a:pPr>
            <a:r>
              <a:rPr lang="el-GR" sz="2400" b="1" dirty="0"/>
              <a:t>Η</a:t>
            </a:r>
            <a:r>
              <a:rPr lang="el-GR" b="1" dirty="0"/>
              <a:t> </a:t>
            </a:r>
            <a:r>
              <a:rPr lang="el-GR" sz="2400" b="1" dirty="0"/>
              <a:t>συμπεριφορά παιδιών με χρόνιο πόνο μπορεί να περιλαμβάνει:</a:t>
            </a:r>
          </a:p>
          <a:p>
            <a:pPr>
              <a:buFont typeface="Wingdings" panose="05000000000000000000" pitchFamily="2" charset="2"/>
              <a:buChar char="q"/>
            </a:pPr>
            <a:r>
              <a:rPr lang="el-GR" sz="2400" dirty="0"/>
              <a:t> παθολογική στάση σώματος </a:t>
            </a:r>
          </a:p>
          <a:p>
            <a:pPr>
              <a:buFont typeface="Wingdings" panose="05000000000000000000" pitchFamily="2" charset="2"/>
              <a:buChar char="q"/>
            </a:pPr>
            <a:r>
              <a:rPr lang="el-GR" sz="2400" dirty="0"/>
              <a:t> φόβο μετακίνησης </a:t>
            </a:r>
          </a:p>
          <a:p>
            <a:pPr>
              <a:buFont typeface="Wingdings" panose="05000000000000000000" pitchFamily="2" charset="2"/>
              <a:buChar char="q"/>
            </a:pPr>
            <a:r>
              <a:rPr lang="el-GR" sz="2400" dirty="0"/>
              <a:t> έλλειψη έκφρασης του προσώπου</a:t>
            </a:r>
          </a:p>
          <a:p>
            <a:pPr>
              <a:buFont typeface="Wingdings" panose="05000000000000000000" pitchFamily="2" charset="2"/>
              <a:buChar char="q"/>
            </a:pPr>
            <a:r>
              <a:rPr lang="el-GR" sz="2400" dirty="0"/>
              <a:t> έλλειψη ενδιαφέροντος για το περιβάλλον </a:t>
            </a:r>
          </a:p>
          <a:p>
            <a:pPr>
              <a:buFont typeface="Wingdings" panose="05000000000000000000" pitchFamily="2" charset="2"/>
              <a:buChar char="q"/>
            </a:pPr>
            <a:r>
              <a:rPr lang="el-GR" sz="2400" dirty="0"/>
              <a:t> αδικαιολόγητη ηρεμία </a:t>
            </a:r>
          </a:p>
          <a:p>
            <a:pPr>
              <a:buFont typeface="Wingdings" panose="05000000000000000000" pitchFamily="2" charset="2"/>
              <a:buChar char="q"/>
            </a:pPr>
            <a:r>
              <a:rPr lang="el-GR" sz="2400" dirty="0"/>
              <a:t> αυξημένη ευερεθιστότητα</a:t>
            </a:r>
          </a:p>
          <a:p>
            <a:pPr>
              <a:buFont typeface="Wingdings" panose="05000000000000000000" pitchFamily="2" charset="2"/>
              <a:buChar char="q"/>
            </a:pPr>
            <a:r>
              <a:rPr lang="el-GR" sz="2400" dirty="0"/>
              <a:t> κακοδιαθεσία</a:t>
            </a:r>
          </a:p>
          <a:p>
            <a:pPr>
              <a:buFont typeface="Wingdings" panose="05000000000000000000" pitchFamily="2" charset="2"/>
              <a:buChar char="q"/>
            </a:pPr>
            <a:r>
              <a:rPr lang="el-GR" sz="2400" dirty="0"/>
              <a:t> διαταραχές ύπνου </a:t>
            </a:r>
          </a:p>
          <a:p>
            <a:pPr>
              <a:buFont typeface="Wingdings" panose="05000000000000000000" pitchFamily="2" charset="2"/>
              <a:buChar char="q"/>
            </a:pPr>
            <a:r>
              <a:rPr lang="el-GR" sz="2400" dirty="0"/>
              <a:t>θυμό </a:t>
            </a:r>
          </a:p>
          <a:p>
            <a:pPr>
              <a:buFont typeface="Wingdings" panose="05000000000000000000" pitchFamily="2" charset="2"/>
              <a:buChar char="q"/>
            </a:pPr>
            <a:r>
              <a:rPr lang="el-GR" sz="2400" dirty="0"/>
              <a:t>αλλαγές στην όρεξη</a:t>
            </a:r>
          </a:p>
          <a:p>
            <a:pPr>
              <a:buFont typeface="Wingdings" panose="05000000000000000000" pitchFamily="2" charset="2"/>
              <a:buChar char="q"/>
            </a:pPr>
            <a:r>
              <a:rPr lang="el-GR" sz="2400" dirty="0"/>
              <a:t> χαμηλή σχολική επίδοση</a:t>
            </a:r>
            <a:r>
              <a:rPr lang="el-GR" dirty="0"/>
              <a:t>.</a:t>
            </a:r>
          </a:p>
        </p:txBody>
      </p:sp>
    </p:spTree>
    <p:extLst>
      <p:ext uri="{BB962C8B-B14F-4D97-AF65-F5344CB8AC3E}">
        <p14:creationId xmlns:p14="http://schemas.microsoft.com/office/powerpoint/2010/main" val="617273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E7D319-1E18-9BFD-CF86-08F18D73CF2F}"/>
              </a:ext>
            </a:extLst>
          </p:cNvPr>
          <p:cNvSpPr>
            <a:spLocks noGrp="1"/>
          </p:cNvSpPr>
          <p:nvPr>
            <p:ph type="title"/>
          </p:nvPr>
        </p:nvSpPr>
        <p:spPr>
          <a:xfrm>
            <a:off x="1779639" y="964692"/>
            <a:ext cx="8181225" cy="1188720"/>
          </a:xfrm>
        </p:spPr>
        <p:txBody>
          <a:bodyPr/>
          <a:lstStyle/>
          <a:p>
            <a:r>
              <a:rPr lang="el-GR" dirty="0"/>
              <a:t>Μη </a:t>
            </a:r>
            <a:r>
              <a:rPr lang="el-GR" dirty="0" err="1"/>
              <a:t>φαρμακευτικΕς</a:t>
            </a:r>
            <a:r>
              <a:rPr lang="el-GR" dirty="0"/>
              <a:t> μέθοδοι </a:t>
            </a:r>
            <a:r>
              <a:rPr lang="el-GR" dirty="0" err="1"/>
              <a:t>αντιμετΩπισης</a:t>
            </a:r>
            <a:r>
              <a:rPr lang="el-GR" dirty="0"/>
              <a:t> του </a:t>
            </a:r>
            <a:r>
              <a:rPr lang="el-GR" dirty="0" err="1"/>
              <a:t>πΟνου</a:t>
            </a:r>
            <a:r>
              <a:rPr lang="el-GR" dirty="0"/>
              <a:t> </a:t>
            </a:r>
          </a:p>
        </p:txBody>
      </p:sp>
      <p:sp>
        <p:nvSpPr>
          <p:cNvPr id="3" name="Θέση περιεχομένου 2">
            <a:extLst>
              <a:ext uri="{FF2B5EF4-FFF2-40B4-BE49-F238E27FC236}">
                <a16:creationId xmlns:a16="http://schemas.microsoft.com/office/drawing/2014/main" id="{42CD4418-9F9A-F64D-158E-F5AF959CB4C6}"/>
              </a:ext>
            </a:extLst>
          </p:cNvPr>
          <p:cNvSpPr>
            <a:spLocks noGrp="1"/>
          </p:cNvSpPr>
          <p:nvPr>
            <p:ph idx="1"/>
          </p:nvPr>
        </p:nvSpPr>
        <p:spPr>
          <a:xfrm>
            <a:off x="1149588" y="2791325"/>
            <a:ext cx="7729728" cy="3101983"/>
          </a:xfrm>
        </p:spPr>
        <p:txBody>
          <a:bodyPr>
            <a:normAutofit/>
          </a:bodyPr>
          <a:lstStyle/>
          <a:p>
            <a:r>
              <a:rPr lang="el-GR" sz="2400" dirty="0" err="1"/>
              <a:t>Χάλάρωση</a:t>
            </a:r>
            <a:endParaRPr lang="el-GR" sz="2400" dirty="0"/>
          </a:p>
          <a:p>
            <a:r>
              <a:rPr lang="el-GR" sz="2400" dirty="0"/>
              <a:t>Απόσπαση προσοχής</a:t>
            </a:r>
          </a:p>
          <a:p>
            <a:r>
              <a:rPr lang="el-GR" sz="2400" dirty="0"/>
              <a:t>Τόνωση δέρματος</a:t>
            </a:r>
          </a:p>
          <a:p>
            <a:r>
              <a:rPr lang="el-GR" sz="2400" dirty="0"/>
              <a:t>Συναισθηματική υποστήριξη</a:t>
            </a:r>
          </a:p>
        </p:txBody>
      </p:sp>
    </p:spTree>
    <p:extLst>
      <p:ext uri="{BB962C8B-B14F-4D97-AF65-F5344CB8AC3E}">
        <p14:creationId xmlns:p14="http://schemas.microsoft.com/office/powerpoint/2010/main" val="2550684157"/>
      </p:ext>
    </p:extLst>
  </p:cSld>
  <p:clrMapOvr>
    <a:masterClrMapping/>
  </p:clrMapOvr>
</p:sld>
</file>

<file path=ppt/theme/theme1.xml><?xml version="1.0" encoding="utf-8"?>
<a:theme xmlns:a="http://schemas.openxmlformats.org/drawingml/2006/main" name="Δέμα">
  <a:themeElements>
    <a:clrScheme name="Δέμα">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Δέμα</Template>
  <TotalTime>23</TotalTime>
  <Words>849</Words>
  <Application>Microsoft Office PowerPoint</Application>
  <PresentationFormat>Ευρεία οθόνη</PresentationFormat>
  <Paragraphs>76</Paragraphs>
  <Slides>15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Corbel</vt:lpstr>
      <vt:lpstr>Gill Sans MT</vt:lpstr>
      <vt:lpstr>OpenSans-Regular</vt:lpstr>
      <vt:lpstr>Wingdings</vt:lpstr>
      <vt:lpstr>Δέμα</vt:lpstr>
      <vt:lpstr>Ο πονος και η διαχιριση του</vt:lpstr>
      <vt:lpstr>TI EINAI ΠΟΝΟΣ;</vt:lpstr>
      <vt:lpstr>Παρουσίαση του PowerPoint</vt:lpstr>
      <vt:lpstr>Παρουσίαση του PowerPoint</vt:lpstr>
      <vt:lpstr>Παρουσίαση του PowerPoint</vt:lpstr>
      <vt:lpstr>ΠΟΝΟΣ ΚΑΙ ΗΛΙΚΙΑ</vt:lpstr>
      <vt:lpstr>Παρουσίαση του PowerPoint</vt:lpstr>
      <vt:lpstr>Παρουσίαση του PowerPoint</vt:lpstr>
      <vt:lpstr>Μη φαρμακευτικΕς μέθοδοι αντιμετΩπισης του πΟνου </vt:lpstr>
      <vt:lpstr>Παρουσίαση του PowerPoint</vt:lpstr>
      <vt:lpstr>Παρουσίαση του PowerPoint</vt:lpstr>
      <vt:lpstr>Ο ΠΟΝΟΣ ΣΤΑ ΠΑΙΔΙΑ</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πονος και η διαχιριση του</dc:title>
  <dc:creator>Marw Kalfa</dc:creator>
  <cp:lastModifiedBy>Marw Kalfa</cp:lastModifiedBy>
  <cp:revision>1</cp:revision>
  <dcterms:created xsi:type="dcterms:W3CDTF">2022-12-23T05:05:42Z</dcterms:created>
  <dcterms:modified xsi:type="dcterms:W3CDTF">2022-12-23T05:29:03Z</dcterms:modified>
</cp:coreProperties>
</file>