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ΤΡΙΑΝΤΑΦΥΛΛΙΔΟΥ ΑΜΑΛΙΑ" userId="d7223647-1edf-4e00-953a-96b95b1dcce7" providerId="ADAL" clId="{2D90DCFA-49F6-4936-ABC6-3C3698B68CC1}"/>
    <pc:docChg chg="undo custSel addSld modSld addMainMaster delMainMaster">
      <pc:chgData name="ΤΡΙΑΝΤΑΦΥΛΛΙΔΟΥ ΑΜΑΛΙΑ" userId="d7223647-1edf-4e00-953a-96b95b1dcce7" providerId="ADAL" clId="{2D90DCFA-49F6-4936-ABC6-3C3698B68CC1}" dt="2022-06-08T19:45:39.161" v="4485" actId="12"/>
      <pc:docMkLst>
        <pc:docMk/>
      </pc:docMkLst>
      <pc:sldChg chg="addSp modSp new mod setBg modClrScheme chgLayout">
        <pc:chgData name="ΤΡΙΑΝΤΑΦΥΛΛΙΔΟΥ ΑΜΑΛΙΑ" userId="d7223647-1edf-4e00-953a-96b95b1dcce7" providerId="ADAL" clId="{2D90DCFA-49F6-4936-ABC6-3C3698B68CC1}" dt="2022-06-08T18:32:35.275" v="33" actId="20577"/>
        <pc:sldMkLst>
          <pc:docMk/>
          <pc:sldMk cId="1398057672" sldId="256"/>
        </pc:sldMkLst>
        <pc:spChg chg="mod">
          <ac:chgData name="ΤΡΙΑΝΤΑΦΥΛΛΙΔΟΥ ΑΜΑΛΙΑ" userId="d7223647-1edf-4e00-953a-96b95b1dcce7" providerId="ADAL" clId="{2D90DCFA-49F6-4936-ABC6-3C3698B68CC1}" dt="2022-06-08T18:32:23.672" v="11" actId="26606"/>
          <ac:spMkLst>
            <pc:docMk/>
            <pc:sldMk cId="1398057672" sldId="256"/>
            <ac:spMk id="2" creationId="{3110727B-309A-449E-9015-64CC6AC184EF}"/>
          </ac:spMkLst>
        </pc:spChg>
        <pc:spChg chg="mod">
          <ac:chgData name="ΤΡΙΑΝΤΑΦΥΛΛΙΔΟΥ ΑΜΑΛΙΑ" userId="d7223647-1edf-4e00-953a-96b95b1dcce7" providerId="ADAL" clId="{2D90DCFA-49F6-4936-ABC6-3C3698B68CC1}" dt="2022-06-08T18:32:35.275" v="33" actId="20577"/>
          <ac:spMkLst>
            <pc:docMk/>
            <pc:sldMk cId="1398057672" sldId="256"/>
            <ac:spMk id="3" creationId="{EF01050F-6675-4291-8C1E-D0189FF89E63}"/>
          </ac:spMkLst>
        </pc:spChg>
        <pc:spChg chg="add">
          <ac:chgData name="ΤΡΙΑΝΤΑΦΥΛΛΙΔΟΥ ΑΜΑΛΙΑ" userId="d7223647-1edf-4e00-953a-96b95b1dcce7" providerId="ADAL" clId="{2D90DCFA-49F6-4936-ABC6-3C3698B68CC1}" dt="2022-06-08T18:32:23.672" v="11" actId="26606"/>
          <ac:spMkLst>
            <pc:docMk/>
            <pc:sldMk cId="1398057672" sldId="256"/>
            <ac:spMk id="9" creationId="{0DBF1ABE-8590-450D-BB49-BDDCCF3EEA9E}"/>
          </ac:spMkLst>
        </pc:spChg>
        <pc:spChg chg="add">
          <ac:chgData name="ΤΡΙΑΝΤΑΦΥΛΛΙΔΟΥ ΑΜΑΛΙΑ" userId="d7223647-1edf-4e00-953a-96b95b1dcce7" providerId="ADAL" clId="{2D90DCFA-49F6-4936-ABC6-3C3698B68CC1}" dt="2022-06-08T18:32:23.672" v="11" actId="26606"/>
          <ac:spMkLst>
            <pc:docMk/>
            <pc:sldMk cId="1398057672" sldId="256"/>
            <ac:spMk id="11" creationId="{96CB0275-66F1-4491-93B8-121D0C7176BF}"/>
          </ac:spMkLst>
        </pc:spChg>
        <pc:spChg chg="add">
          <ac:chgData name="ΤΡΙΑΝΤΑΦΥΛΛΙΔΟΥ ΑΜΑΛΙΑ" userId="d7223647-1edf-4e00-953a-96b95b1dcce7" providerId="ADAL" clId="{2D90DCFA-49F6-4936-ABC6-3C3698B68CC1}" dt="2022-06-08T18:32:23.672" v="11" actId="26606"/>
          <ac:spMkLst>
            <pc:docMk/>
            <pc:sldMk cId="1398057672" sldId="256"/>
            <ac:spMk id="13" creationId="{18D32C3D-8F76-4E99-BE56-0836CC38CC84}"/>
          </ac:spMkLst>
        </pc:spChg>
        <pc:spChg chg="add">
          <ac:chgData name="ΤΡΙΑΝΤΑΦΥΛΛΙΔΟΥ ΑΜΑΛΙΑ" userId="d7223647-1edf-4e00-953a-96b95b1dcce7" providerId="ADAL" clId="{2D90DCFA-49F6-4936-ABC6-3C3698B68CC1}" dt="2022-06-08T18:32:23.672" v="11" actId="26606"/>
          <ac:spMkLst>
            <pc:docMk/>
            <pc:sldMk cId="1398057672" sldId="256"/>
            <ac:spMk id="15" creationId="{70766076-46F5-42D5-A773-2B3BEF2B8B74}"/>
          </ac:spMkLst>
        </pc:spChg>
        <pc:picChg chg="add">
          <ac:chgData name="ΤΡΙΑΝΤΑΦΥΛΛΙΔΟΥ ΑΜΑΛΙΑ" userId="d7223647-1edf-4e00-953a-96b95b1dcce7" providerId="ADAL" clId="{2D90DCFA-49F6-4936-ABC6-3C3698B68CC1}" dt="2022-06-08T18:32:23.672" v="11" actId="26606"/>
          <ac:picMkLst>
            <pc:docMk/>
            <pc:sldMk cId="1398057672" sldId="256"/>
            <ac:picMk id="4" creationId="{3A9E6B8F-AD72-BEA4-7C06-ED112C59B89B}"/>
          </ac:picMkLst>
        </pc:picChg>
      </pc:sldChg>
      <pc:sldChg chg="addSp delSp modSp new mod setBg">
        <pc:chgData name="ΤΡΙΑΝΤΑΦΥΛΛΙΔΟΥ ΑΜΑΛΙΑ" userId="d7223647-1edf-4e00-953a-96b95b1dcce7" providerId="ADAL" clId="{2D90DCFA-49F6-4936-ABC6-3C3698B68CC1}" dt="2022-06-08T19:03:25.295" v="37" actId="27614"/>
        <pc:sldMkLst>
          <pc:docMk/>
          <pc:sldMk cId="747902069" sldId="257"/>
        </pc:sldMkLst>
        <pc:spChg chg="del">
          <ac:chgData name="ΤΡΙΑΝΤΑΦΥΛΛΙΔΟΥ ΑΜΑΛΙΑ" userId="d7223647-1edf-4e00-953a-96b95b1dcce7" providerId="ADAL" clId="{2D90DCFA-49F6-4936-ABC6-3C3698B68CC1}" dt="2022-06-08T19:02:59.092" v="36" actId="26606"/>
          <ac:spMkLst>
            <pc:docMk/>
            <pc:sldMk cId="747902069" sldId="257"/>
            <ac:spMk id="2" creationId="{D141EEBB-E4C0-4D99-8E73-A879473C67C2}"/>
          </ac:spMkLst>
        </pc:spChg>
        <pc:spChg chg="del">
          <ac:chgData name="ΤΡΙΑΝΤΑΦΥΛΛΙΔΟΥ ΑΜΑΛΙΑ" userId="d7223647-1edf-4e00-953a-96b95b1dcce7" providerId="ADAL" clId="{2D90DCFA-49F6-4936-ABC6-3C3698B68CC1}" dt="2022-06-08T19:02:54.355" v="35" actId="22"/>
          <ac:spMkLst>
            <pc:docMk/>
            <pc:sldMk cId="747902069" sldId="257"/>
            <ac:spMk id="3" creationId="{EA99EE16-8A5D-4C39-95B8-F89F18B6558E}"/>
          </ac:spMkLst>
        </pc:spChg>
        <pc:spChg chg="add">
          <ac:chgData name="ΤΡΙΑΝΤΑΦΥΛΛΙΔΟΥ ΑΜΑΛΙΑ" userId="d7223647-1edf-4e00-953a-96b95b1dcce7" providerId="ADAL" clId="{2D90DCFA-49F6-4936-ABC6-3C3698B68CC1}" dt="2022-06-08T19:02:59.092" v="36" actId="26606"/>
          <ac:spMkLst>
            <pc:docMk/>
            <pc:sldMk cId="747902069" sldId="257"/>
            <ac:spMk id="10" creationId="{8950AD4C-6AF3-49F8-94E1-DBCAFB39478B}"/>
          </ac:spMkLst>
        </pc:spChg>
        <pc:picChg chg="add mod ord">
          <ac:chgData name="ΤΡΙΑΝΤΑΦΥΛΛΙΔΟΥ ΑΜΑΛΙΑ" userId="d7223647-1edf-4e00-953a-96b95b1dcce7" providerId="ADAL" clId="{2D90DCFA-49F6-4936-ABC6-3C3698B68CC1}" dt="2022-06-08T19:03:25.295" v="37" actId="27614"/>
          <ac:picMkLst>
            <pc:docMk/>
            <pc:sldMk cId="747902069" sldId="257"/>
            <ac:picMk id="5" creationId="{507C0161-E479-41AE-8C24-8E8F502344E0}"/>
          </ac:picMkLst>
        </pc:picChg>
      </pc:sldChg>
      <pc:sldChg chg="modSp new mod">
        <pc:chgData name="ΤΡΙΑΝΤΑΦΥΛΛΙΔΟΥ ΑΜΑΛΙΑ" userId="d7223647-1edf-4e00-953a-96b95b1dcce7" providerId="ADAL" clId="{2D90DCFA-49F6-4936-ABC6-3C3698B68CC1}" dt="2022-06-08T19:07:57.111" v="695" actId="20577"/>
        <pc:sldMkLst>
          <pc:docMk/>
          <pc:sldMk cId="3326971372" sldId="258"/>
        </pc:sldMkLst>
        <pc:spChg chg="mod">
          <ac:chgData name="ΤΡΙΑΝΤΑΦΥΛΛΙΔΟΥ ΑΜΑΛΙΑ" userId="d7223647-1edf-4e00-953a-96b95b1dcce7" providerId="ADAL" clId="{2D90DCFA-49F6-4936-ABC6-3C3698B68CC1}" dt="2022-06-08T19:03:55.740" v="89" actId="20577"/>
          <ac:spMkLst>
            <pc:docMk/>
            <pc:sldMk cId="3326971372" sldId="258"/>
            <ac:spMk id="2" creationId="{D8F2E770-7E0D-40FB-BE0B-137AF10E3EE9}"/>
          </ac:spMkLst>
        </pc:spChg>
        <pc:spChg chg="mod">
          <ac:chgData name="ΤΡΙΑΝΤΑΦΥΛΛΙΔΟΥ ΑΜΑΛΙΑ" userId="d7223647-1edf-4e00-953a-96b95b1dcce7" providerId="ADAL" clId="{2D90DCFA-49F6-4936-ABC6-3C3698B68CC1}" dt="2022-06-08T19:07:57.111" v="695" actId="20577"/>
          <ac:spMkLst>
            <pc:docMk/>
            <pc:sldMk cId="3326971372" sldId="258"/>
            <ac:spMk id="3" creationId="{7EBB2DC1-ACB8-4A7E-972E-0B284FA8E618}"/>
          </ac:spMkLst>
        </pc:spChg>
      </pc:sldChg>
      <pc:sldChg chg="modSp new mod">
        <pc:chgData name="ΤΡΙΑΝΤΑΦΥΛΛΙΔΟΥ ΑΜΑΛΙΑ" userId="d7223647-1edf-4e00-953a-96b95b1dcce7" providerId="ADAL" clId="{2D90DCFA-49F6-4936-ABC6-3C3698B68CC1}" dt="2022-06-08T19:08:38.293" v="835" actId="5793"/>
        <pc:sldMkLst>
          <pc:docMk/>
          <pc:sldMk cId="170147047" sldId="259"/>
        </pc:sldMkLst>
        <pc:spChg chg="mod">
          <ac:chgData name="ΤΡΙΑΝΤΑΦΥΛΛΙΔΟΥ ΑΜΑΛΙΑ" userId="d7223647-1edf-4e00-953a-96b95b1dcce7" providerId="ADAL" clId="{2D90DCFA-49F6-4936-ABC6-3C3698B68CC1}" dt="2022-06-08T19:08:08.940" v="736" actId="20577"/>
          <ac:spMkLst>
            <pc:docMk/>
            <pc:sldMk cId="170147047" sldId="259"/>
            <ac:spMk id="2" creationId="{3DDEC11E-2DE4-4FD7-8203-4C7559DCA9D8}"/>
          </ac:spMkLst>
        </pc:spChg>
        <pc:spChg chg="mod">
          <ac:chgData name="ΤΡΙΑΝΤΑΦΥΛΛΙΔΟΥ ΑΜΑΛΙΑ" userId="d7223647-1edf-4e00-953a-96b95b1dcce7" providerId="ADAL" clId="{2D90DCFA-49F6-4936-ABC6-3C3698B68CC1}" dt="2022-06-08T19:08:38.293" v="835" actId="5793"/>
          <ac:spMkLst>
            <pc:docMk/>
            <pc:sldMk cId="170147047" sldId="259"/>
            <ac:spMk id="3" creationId="{450C6348-9464-4626-8D3B-DB3E464B145A}"/>
          </ac:spMkLst>
        </pc:spChg>
      </pc:sldChg>
      <pc:sldChg chg="modSp new mod">
        <pc:chgData name="ΤΡΙΑΝΤΑΦΥΛΛΙΔΟΥ ΑΜΑΛΙΑ" userId="d7223647-1edf-4e00-953a-96b95b1dcce7" providerId="ADAL" clId="{2D90DCFA-49F6-4936-ABC6-3C3698B68CC1}" dt="2022-06-08T19:11:24.998" v="1170" actId="20577"/>
        <pc:sldMkLst>
          <pc:docMk/>
          <pc:sldMk cId="96707411" sldId="260"/>
        </pc:sldMkLst>
        <pc:spChg chg="mod">
          <ac:chgData name="ΤΡΙΑΝΤΑΦΥΛΛΙΔΟΥ ΑΜΑΛΙΑ" userId="d7223647-1edf-4e00-953a-96b95b1dcce7" providerId="ADAL" clId="{2D90DCFA-49F6-4936-ABC6-3C3698B68CC1}" dt="2022-06-08T19:09:15.189" v="869" actId="20577"/>
          <ac:spMkLst>
            <pc:docMk/>
            <pc:sldMk cId="96707411" sldId="260"/>
            <ac:spMk id="2" creationId="{0131FB13-44A9-431E-9526-9455AE88FF54}"/>
          </ac:spMkLst>
        </pc:spChg>
        <pc:spChg chg="mod">
          <ac:chgData name="ΤΡΙΑΝΤΑΦΥΛΛΙΔΟΥ ΑΜΑΛΙΑ" userId="d7223647-1edf-4e00-953a-96b95b1dcce7" providerId="ADAL" clId="{2D90DCFA-49F6-4936-ABC6-3C3698B68CC1}" dt="2022-06-08T19:11:24.998" v="1170" actId="20577"/>
          <ac:spMkLst>
            <pc:docMk/>
            <pc:sldMk cId="96707411" sldId="260"/>
            <ac:spMk id="3" creationId="{0B4DB0D3-28C8-4990-8E24-542F61861A68}"/>
          </ac:spMkLst>
        </pc:spChg>
      </pc:sldChg>
      <pc:sldChg chg="modSp new mod">
        <pc:chgData name="ΤΡΙΑΝΤΑΦΥΛΛΙΔΟΥ ΑΜΑΛΙΑ" userId="d7223647-1edf-4e00-953a-96b95b1dcce7" providerId="ADAL" clId="{2D90DCFA-49F6-4936-ABC6-3C3698B68CC1}" dt="2022-06-08T19:16:45.133" v="1602" actId="20577"/>
        <pc:sldMkLst>
          <pc:docMk/>
          <pc:sldMk cId="3886798143" sldId="261"/>
        </pc:sldMkLst>
        <pc:spChg chg="mod">
          <ac:chgData name="ΤΡΙΑΝΤΑΦΥΛΛΙΔΟΥ ΑΜΑΛΙΑ" userId="d7223647-1edf-4e00-953a-96b95b1dcce7" providerId="ADAL" clId="{2D90DCFA-49F6-4936-ABC6-3C3698B68CC1}" dt="2022-06-08T19:11:36.922" v="1199" actId="20577"/>
          <ac:spMkLst>
            <pc:docMk/>
            <pc:sldMk cId="3886798143" sldId="261"/>
            <ac:spMk id="2" creationId="{84DA0CAC-C56B-4174-A740-85F70CAFF3AF}"/>
          </ac:spMkLst>
        </pc:spChg>
        <pc:spChg chg="mod">
          <ac:chgData name="ΤΡΙΑΝΤΑΦΥΛΛΙΔΟΥ ΑΜΑΛΙΑ" userId="d7223647-1edf-4e00-953a-96b95b1dcce7" providerId="ADAL" clId="{2D90DCFA-49F6-4936-ABC6-3C3698B68CC1}" dt="2022-06-08T19:16:45.133" v="1602" actId="20577"/>
          <ac:spMkLst>
            <pc:docMk/>
            <pc:sldMk cId="3886798143" sldId="261"/>
            <ac:spMk id="3" creationId="{22EC78F0-72E4-4CAF-A01A-861A39B26C0F}"/>
          </ac:spMkLst>
        </pc:spChg>
      </pc:sldChg>
      <pc:sldChg chg="modSp new mod">
        <pc:chgData name="ΤΡΙΑΝΤΑΦΥΛΛΙΔΟΥ ΑΜΑΛΙΑ" userId="d7223647-1edf-4e00-953a-96b95b1dcce7" providerId="ADAL" clId="{2D90DCFA-49F6-4936-ABC6-3C3698B68CC1}" dt="2022-06-08T19:20:03.115" v="2186" actId="20577"/>
        <pc:sldMkLst>
          <pc:docMk/>
          <pc:sldMk cId="1579968947" sldId="262"/>
        </pc:sldMkLst>
        <pc:spChg chg="mod">
          <ac:chgData name="ΤΡΙΑΝΤΑΦΥΛΛΙΔΟΥ ΑΜΑΛΙΑ" userId="d7223647-1edf-4e00-953a-96b95b1dcce7" providerId="ADAL" clId="{2D90DCFA-49F6-4936-ABC6-3C3698B68CC1}" dt="2022-06-08T19:17:06.449" v="1640" actId="20577"/>
          <ac:spMkLst>
            <pc:docMk/>
            <pc:sldMk cId="1579968947" sldId="262"/>
            <ac:spMk id="2" creationId="{F6BE8F69-7F41-4A82-A835-87F730B0E338}"/>
          </ac:spMkLst>
        </pc:spChg>
        <pc:spChg chg="mod">
          <ac:chgData name="ΤΡΙΑΝΤΑΦΥΛΛΙΔΟΥ ΑΜΑΛΙΑ" userId="d7223647-1edf-4e00-953a-96b95b1dcce7" providerId="ADAL" clId="{2D90DCFA-49F6-4936-ABC6-3C3698B68CC1}" dt="2022-06-08T19:20:03.115" v="2186" actId="20577"/>
          <ac:spMkLst>
            <pc:docMk/>
            <pc:sldMk cId="1579968947" sldId="262"/>
            <ac:spMk id="3" creationId="{597B4006-30C9-41BD-B337-B676CF5046B0}"/>
          </ac:spMkLst>
        </pc:spChg>
      </pc:sldChg>
      <pc:sldChg chg="modSp new mod">
        <pc:chgData name="ΤΡΙΑΝΤΑΦΥΛΛΙΔΟΥ ΑΜΑΛΙΑ" userId="d7223647-1edf-4e00-953a-96b95b1dcce7" providerId="ADAL" clId="{2D90DCFA-49F6-4936-ABC6-3C3698B68CC1}" dt="2022-06-08T19:27:00.004" v="2552" actId="20577"/>
        <pc:sldMkLst>
          <pc:docMk/>
          <pc:sldMk cId="3846383267" sldId="263"/>
        </pc:sldMkLst>
        <pc:spChg chg="mod">
          <ac:chgData name="ΤΡΙΑΝΤΑΦΥΛΛΙΔΟΥ ΑΜΑΛΙΑ" userId="d7223647-1edf-4e00-953a-96b95b1dcce7" providerId="ADAL" clId="{2D90DCFA-49F6-4936-ABC6-3C3698B68CC1}" dt="2022-06-08T19:20:13.519" v="2222" actId="20577"/>
          <ac:spMkLst>
            <pc:docMk/>
            <pc:sldMk cId="3846383267" sldId="263"/>
            <ac:spMk id="2" creationId="{A3E8DA5C-FE8B-4C0A-83C7-AF53D4E72AFD}"/>
          </ac:spMkLst>
        </pc:spChg>
        <pc:spChg chg="mod">
          <ac:chgData name="ΤΡΙΑΝΤΑΦΥΛΛΙΔΟΥ ΑΜΑΛΙΑ" userId="d7223647-1edf-4e00-953a-96b95b1dcce7" providerId="ADAL" clId="{2D90DCFA-49F6-4936-ABC6-3C3698B68CC1}" dt="2022-06-08T19:27:00.004" v="2552" actId="20577"/>
          <ac:spMkLst>
            <pc:docMk/>
            <pc:sldMk cId="3846383267" sldId="263"/>
            <ac:spMk id="3" creationId="{FD9CAA34-F856-4D4F-A8CD-118FF319F3F0}"/>
          </ac:spMkLst>
        </pc:spChg>
      </pc:sldChg>
      <pc:sldChg chg="modSp new mod">
        <pc:chgData name="ΤΡΙΑΝΤΑΦΥΛΛΙΔΟΥ ΑΜΑΛΙΑ" userId="d7223647-1edf-4e00-953a-96b95b1dcce7" providerId="ADAL" clId="{2D90DCFA-49F6-4936-ABC6-3C3698B68CC1}" dt="2022-06-08T19:32:26.530" v="3204" actId="5793"/>
        <pc:sldMkLst>
          <pc:docMk/>
          <pc:sldMk cId="315427853" sldId="264"/>
        </pc:sldMkLst>
        <pc:spChg chg="mod">
          <ac:chgData name="ΤΡΙΑΝΤΑΦΥΛΛΙΔΟΥ ΑΜΑΛΙΑ" userId="d7223647-1edf-4e00-953a-96b95b1dcce7" providerId="ADAL" clId="{2D90DCFA-49F6-4936-ABC6-3C3698B68CC1}" dt="2022-06-08T19:27:27.224" v="2586" actId="20577"/>
          <ac:spMkLst>
            <pc:docMk/>
            <pc:sldMk cId="315427853" sldId="264"/>
            <ac:spMk id="2" creationId="{2C5105B0-4698-4514-A1C1-2438B244F20C}"/>
          </ac:spMkLst>
        </pc:spChg>
        <pc:spChg chg="mod">
          <ac:chgData name="ΤΡΙΑΝΤΑΦΥΛΛΙΔΟΥ ΑΜΑΛΙΑ" userId="d7223647-1edf-4e00-953a-96b95b1dcce7" providerId="ADAL" clId="{2D90DCFA-49F6-4936-ABC6-3C3698B68CC1}" dt="2022-06-08T19:32:26.530" v="3204" actId="5793"/>
          <ac:spMkLst>
            <pc:docMk/>
            <pc:sldMk cId="315427853" sldId="264"/>
            <ac:spMk id="3" creationId="{FE5BF0D4-6601-4403-A347-E2C0F24F0030}"/>
          </ac:spMkLst>
        </pc:spChg>
      </pc:sldChg>
      <pc:sldChg chg="addSp delSp modSp new mod">
        <pc:chgData name="ΤΡΙΑΝΤΑΦΥΛΛΙΔΟΥ ΑΜΑΛΙΑ" userId="d7223647-1edf-4e00-953a-96b95b1dcce7" providerId="ADAL" clId="{2D90DCFA-49F6-4936-ABC6-3C3698B68CC1}" dt="2022-06-08T19:36:17.206" v="3755" actId="313"/>
        <pc:sldMkLst>
          <pc:docMk/>
          <pc:sldMk cId="541544514" sldId="265"/>
        </pc:sldMkLst>
        <pc:spChg chg="mod">
          <ac:chgData name="ΤΡΙΑΝΤΑΦΥΛΛΙΔΟΥ ΑΜΑΛΙΑ" userId="d7223647-1edf-4e00-953a-96b95b1dcce7" providerId="ADAL" clId="{2D90DCFA-49F6-4936-ABC6-3C3698B68CC1}" dt="2022-06-08T19:32:32.678" v="3222" actId="20577"/>
          <ac:spMkLst>
            <pc:docMk/>
            <pc:sldMk cId="541544514" sldId="265"/>
            <ac:spMk id="2" creationId="{E70F5ADE-D8A2-4EF1-88FD-5EFD454F0E98}"/>
          </ac:spMkLst>
        </pc:spChg>
        <pc:spChg chg="add del mod">
          <ac:chgData name="ΤΡΙΑΝΤΑΦΥΛΛΙΔΟΥ ΑΜΑΛΙΑ" userId="d7223647-1edf-4e00-953a-96b95b1dcce7" providerId="ADAL" clId="{2D90DCFA-49F6-4936-ABC6-3C3698B68CC1}" dt="2022-06-08T19:36:17.206" v="3755" actId="313"/>
          <ac:spMkLst>
            <pc:docMk/>
            <pc:sldMk cId="541544514" sldId="265"/>
            <ac:spMk id="3" creationId="{1F059D62-91C0-419B-99FB-6FE1B20A1BA9}"/>
          </ac:spMkLst>
        </pc:spChg>
        <pc:spChg chg="add del mod">
          <ac:chgData name="ΤΡΙΑΝΤΑΦΥΛΛΙΔΟΥ ΑΜΑΛΙΑ" userId="d7223647-1edf-4e00-953a-96b95b1dcce7" providerId="ADAL" clId="{2D90DCFA-49F6-4936-ABC6-3C3698B68CC1}" dt="2022-06-08T19:33:00.363" v="3263" actId="478"/>
          <ac:spMkLst>
            <pc:docMk/>
            <pc:sldMk cId="541544514" sldId="265"/>
            <ac:spMk id="5" creationId="{561CBC77-6336-4EEF-B888-4A0C29D179FF}"/>
          </ac:spMkLst>
        </pc:spChg>
      </pc:sldChg>
      <pc:sldChg chg="modSp new mod">
        <pc:chgData name="ΤΡΙΑΝΤΑΦΥΛΛΙΔΟΥ ΑΜΑΛΙΑ" userId="d7223647-1edf-4e00-953a-96b95b1dcce7" providerId="ADAL" clId="{2D90DCFA-49F6-4936-ABC6-3C3698B68CC1}" dt="2022-06-08T19:41:55.830" v="4224" actId="20577"/>
        <pc:sldMkLst>
          <pc:docMk/>
          <pc:sldMk cId="4275749147" sldId="266"/>
        </pc:sldMkLst>
        <pc:spChg chg="mod">
          <ac:chgData name="ΤΡΙΑΝΤΑΦΥΛΛΙΔΟΥ ΑΜΑΛΙΑ" userId="d7223647-1edf-4e00-953a-96b95b1dcce7" providerId="ADAL" clId="{2D90DCFA-49F6-4936-ABC6-3C3698B68CC1}" dt="2022-06-08T19:37:15.014" v="3805" actId="20577"/>
          <ac:spMkLst>
            <pc:docMk/>
            <pc:sldMk cId="4275749147" sldId="266"/>
            <ac:spMk id="2" creationId="{9D9F0FAF-D7E4-407B-944E-41C8CE29D201}"/>
          </ac:spMkLst>
        </pc:spChg>
        <pc:spChg chg="mod">
          <ac:chgData name="ΤΡΙΑΝΤΑΦΥΛΛΙΔΟΥ ΑΜΑΛΙΑ" userId="d7223647-1edf-4e00-953a-96b95b1dcce7" providerId="ADAL" clId="{2D90DCFA-49F6-4936-ABC6-3C3698B68CC1}" dt="2022-06-08T19:41:55.830" v="4224" actId="20577"/>
          <ac:spMkLst>
            <pc:docMk/>
            <pc:sldMk cId="4275749147" sldId="266"/>
            <ac:spMk id="3" creationId="{CA7E7EFE-3378-4451-A74E-ED6E101164BE}"/>
          </ac:spMkLst>
        </pc:spChg>
      </pc:sldChg>
      <pc:sldChg chg="modSp new mod">
        <pc:chgData name="ΤΡΙΑΝΤΑΦΥΛΛΙΔΟΥ ΑΜΑΛΙΑ" userId="d7223647-1edf-4e00-953a-96b95b1dcce7" providerId="ADAL" clId="{2D90DCFA-49F6-4936-ABC6-3C3698B68CC1}" dt="2022-06-08T19:42:50.029" v="4372" actId="20577"/>
        <pc:sldMkLst>
          <pc:docMk/>
          <pc:sldMk cId="3431572017" sldId="267"/>
        </pc:sldMkLst>
        <pc:spChg chg="mod">
          <ac:chgData name="ΤΡΙΑΝΤΑΦΥΛΛΙΔΟΥ ΑΜΑΛΙΑ" userId="d7223647-1edf-4e00-953a-96b95b1dcce7" providerId="ADAL" clId="{2D90DCFA-49F6-4936-ABC6-3C3698B68CC1}" dt="2022-06-08T19:42:12.291" v="4240" actId="20577"/>
          <ac:spMkLst>
            <pc:docMk/>
            <pc:sldMk cId="3431572017" sldId="267"/>
            <ac:spMk id="2" creationId="{40C99F15-B31E-43FB-86FD-23C2F0278A7D}"/>
          </ac:spMkLst>
        </pc:spChg>
        <pc:spChg chg="mod">
          <ac:chgData name="ΤΡΙΑΝΤΑΦΥΛΛΙΔΟΥ ΑΜΑΛΙΑ" userId="d7223647-1edf-4e00-953a-96b95b1dcce7" providerId="ADAL" clId="{2D90DCFA-49F6-4936-ABC6-3C3698B68CC1}" dt="2022-06-08T19:42:50.029" v="4372" actId="20577"/>
          <ac:spMkLst>
            <pc:docMk/>
            <pc:sldMk cId="3431572017" sldId="267"/>
            <ac:spMk id="3" creationId="{A680851B-6362-416E-AC00-683F7CFF7DB8}"/>
          </ac:spMkLst>
        </pc:spChg>
      </pc:sldChg>
      <pc:sldChg chg="modSp new mod">
        <pc:chgData name="ΤΡΙΑΝΤΑΦΥΛΛΙΔΟΥ ΑΜΑΛΙΑ" userId="d7223647-1edf-4e00-953a-96b95b1dcce7" providerId="ADAL" clId="{2D90DCFA-49F6-4936-ABC6-3C3698B68CC1}" dt="2022-06-08T19:45:39.161" v="4485" actId="12"/>
        <pc:sldMkLst>
          <pc:docMk/>
          <pc:sldMk cId="1862121728" sldId="268"/>
        </pc:sldMkLst>
        <pc:spChg chg="mod">
          <ac:chgData name="ΤΡΙΑΝΤΑΦΥΛΛΙΔΟΥ ΑΜΑΛΙΑ" userId="d7223647-1edf-4e00-953a-96b95b1dcce7" providerId="ADAL" clId="{2D90DCFA-49F6-4936-ABC6-3C3698B68CC1}" dt="2022-06-08T19:43:09.341" v="4389" actId="20577"/>
          <ac:spMkLst>
            <pc:docMk/>
            <pc:sldMk cId="1862121728" sldId="268"/>
            <ac:spMk id="2" creationId="{36E0348F-EF31-41F9-A03A-2FD659BB0F69}"/>
          </ac:spMkLst>
        </pc:spChg>
        <pc:spChg chg="mod">
          <ac:chgData name="ΤΡΙΑΝΤΑΦΥΛΛΙΔΟΥ ΑΜΑΛΙΑ" userId="d7223647-1edf-4e00-953a-96b95b1dcce7" providerId="ADAL" clId="{2D90DCFA-49F6-4936-ABC6-3C3698B68CC1}" dt="2022-06-08T19:45:39.161" v="4485" actId="12"/>
          <ac:spMkLst>
            <pc:docMk/>
            <pc:sldMk cId="1862121728" sldId="268"/>
            <ac:spMk id="3" creationId="{FF058489-6AE7-4390-BC20-AD00F02200C1}"/>
          </ac:spMkLst>
        </pc:spChg>
      </pc:sldChg>
      <pc:sldMasterChg chg="del delSldLayout">
        <pc:chgData name="ΤΡΙΑΝΤΑΦΥΛΛΙΔΟΥ ΑΜΑΛΙΑ" userId="d7223647-1edf-4e00-953a-96b95b1dcce7" providerId="ADAL" clId="{2D90DCFA-49F6-4936-ABC6-3C3698B68CC1}" dt="2022-06-08T18:32:23.672" v="11" actId="26606"/>
        <pc:sldMasterMkLst>
          <pc:docMk/>
          <pc:sldMasterMk cId="2630755438" sldId="2147483648"/>
        </pc:sldMasterMkLst>
        <pc:sldLayoutChg chg="del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2630755438" sldId="2147483648"/>
            <pc:sldLayoutMk cId="448014025" sldId="2147483649"/>
          </pc:sldLayoutMkLst>
        </pc:sldLayoutChg>
        <pc:sldLayoutChg chg="del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2630755438" sldId="2147483648"/>
            <pc:sldLayoutMk cId="2412422904" sldId="2147483650"/>
          </pc:sldLayoutMkLst>
        </pc:sldLayoutChg>
        <pc:sldLayoutChg chg="del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2630755438" sldId="2147483648"/>
            <pc:sldLayoutMk cId="1306348974" sldId="2147483651"/>
          </pc:sldLayoutMkLst>
        </pc:sldLayoutChg>
        <pc:sldLayoutChg chg="del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2630755438" sldId="2147483648"/>
            <pc:sldLayoutMk cId="1345790113" sldId="2147483652"/>
          </pc:sldLayoutMkLst>
        </pc:sldLayoutChg>
        <pc:sldLayoutChg chg="del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2630755438" sldId="2147483648"/>
            <pc:sldLayoutMk cId="4031242049" sldId="2147483653"/>
          </pc:sldLayoutMkLst>
        </pc:sldLayoutChg>
        <pc:sldLayoutChg chg="del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2630755438" sldId="2147483648"/>
            <pc:sldLayoutMk cId="312652122" sldId="2147483654"/>
          </pc:sldLayoutMkLst>
        </pc:sldLayoutChg>
        <pc:sldLayoutChg chg="del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2630755438" sldId="2147483648"/>
            <pc:sldLayoutMk cId="2245096981" sldId="2147483655"/>
          </pc:sldLayoutMkLst>
        </pc:sldLayoutChg>
        <pc:sldLayoutChg chg="del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2630755438" sldId="2147483648"/>
            <pc:sldLayoutMk cId="3903316585" sldId="2147483656"/>
          </pc:sldLayoutMkLst>
        </pc:sldLayoutChg>
        <pc:sldLayoutChg chg="del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2630755438" sldId="2147483648"/>
            <pc:sldLayoutMk cId="1787733471" sldId="2147483657"/>
          </pc:sldLayoutMkLst>
        </pc:sldLayoutChg>
        <pc:sldLayoutChg chg="del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2630755438" sldId="2147483648"/>
            <pc:sldLayoutMk cId="1826733540" sldId="2147483658"/>
          </pc:sldLayoutMkLst>
        </pc:sldLayoutChg>
        <pc:sldLayoutChg chg="del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2630755438" sldId="2147483648"/>
            <pc:sldLayoutMk cId="315207023" sldId="2147483659"/>
          </pc:sldLayoutMkLst>
        </pc:sldLayoutChg>
      </pc:sldMasterChg>
      <pc:sldMasterChg chg="add addSldLayout">
        <pc:chgData name="ΤΡΙΑΝΤΑΦΥΛΛΙΔΟΥ ΑΜΑΛΙΑ" userId="d7223647-1edf-4e00-953a-96b95b1dcce7" providerId="ADAL" clId="{2D90DCFA-49F6-4936-ABC6-3C3698B68CC1}" dt="2022-06-08T18:32:23.672" v="11" actId="26606"/>
        <pc:sldMasterMkLst>
          <pc:docMk/>
          <pc:sldMasterMk cId="3217605090" sldId="2147483712"/>
        </pc:sldMasterMkLst>
        <pc:sldLayoutChg chg="add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3217605090" sldId="2147483712"/>
            <pc:sldLayoutMk cId="3300844691" sldId="2147483701"/>
          </pc:sldLayoutMkLst>
        </pc:sldLayoutChg>
        <pc:sldLayoutChg chg="add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3217605090" sldId="2147483712"/>
            <pc:sldLayoutMk cId="1577158381" sldId="2147483702"/>
          </pc:sldLayoutMkLst>
        </pc:sldLayoutChg>
        <pc:sldLayoutChg chg="add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3217605090" sldId="2147483712"/>
            <pc:sldLayoutMk cId="1371800173" sldId="2147483703"/>
          </pc:sldLayoutMkLst>
        </pc:sldLayoutChg>
        <pc:sldLayoutChg chg="add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3217605090" sldId="2147483712"/>
            <pc:sldLayoutMk cId="2141362268" sldId="2147483704"/>
          </pc:sldLayoutMkLst>
        </pc:sldLayoutChg>
        <pc:sldLayoutChg chg="add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3217605090" sldId="2147483712"/>
            <pc:sldLayoutMk cId="2468881178" sldId="2147483705"/>
          </pc:sldLayoutMkLst>
        </pc:sldLayoutChg>
        <pc:sldLayoutChg chg="add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3217605090" sldId="2147483712"/>
            <pc:sldLayoutMk cId="2718347130" sldId="2147483706"/>
          </pc:sldLayoutMkLst>
        </pc:sldLayoutChg>
        <pc:sldLayoutChg chg="add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3217605090" sldId="2147483712"/>
            <pc:sldLayoutMk cId="1040105538" sldId="2147483707"/>
          </pc:sldLayoutMkLst>
        </pc:sldLayoutChg>
        <pc:sldLayoutChg chg="add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3217605090" sldId="2147483712"/>
            <pc:sldLayoutMk cId="1748043119" sldId="2147483708"/>
          </pc:sldLayoutMkLst>
        </pc:sldLayoutChg>
        <pc:sldLayoutChg chg="add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3217605090" sldId="2147483712"/>
            <pc:sldLayoutMk cId="1692753588" sldId="2147483709"/>
          </pc:sldLayoutMkLst>
        </pc:sldLayoutChg>
        <pc:sldLayoutChg chg="add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3217605090" sldId="2147483712"/>
            <pc:sldLayoutMk cId="3724877198" sldId="2147483710"/>
          </pc:sldLayoutMkLst>
        </pc:sldLayoutChg>
        <pc:sldLayoutChg chg="add">
          <pc:chgData name="ΤΡΙΑΝΤΑΦΥΛΛΙΔΟΥ ΑΜΑΛΙΑ" userId="d7223647-1edf-4e00-953a-96b95b1dcce7" providerId="ADAL" clId="{2D90DCFA-49F6-4936-ABC6-3C3698B68CC1}" dt="2022-06-08T18:32:23.672" v="11" actId="26606"/>
          <pc:sldLayoutMkLst>
            <pc:docMk/>
            <pc:sldMasterMk cId="3217605090" sldId="2147483712"/>
            <pc:sldLayoutMk cId="539584851" sldId="214748371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6/8/2022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275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6/8/2022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34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04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6/8/2022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87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6/8/2022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58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6/8/2022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6/8/2022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715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6/8/2022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0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6/8/2022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80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6/8/2022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36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6/8/2022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88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605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01" r:id="rId4"/>
    <p:sldLayoutId id="2147483702" r:id="rId5"/>
    <p:sldLayoutId id="2147483707" r:id="rId6"/>
    <p:sldLayoutId id="2147483703" r:id="rId7"/>
    <p:sldLayoutId id="2147483704" r:id="rId8"/>
    <p:sldLayoutId id="2147483705" r:id="rId9"/>
    <p:sldLayoutId id="2147483706" r:id="rId10"/>
    <p:sldLayoutId id="2147483708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10727B-309A-449E-9015-64CC6AC18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0045" y="1346200"/>
            <a:ext cx="5624118" cy="3284538"/>
          </a:xfrm>
        </p:spPr>
        <p:txBody>
          <a:bodyPr anchor="b">
            <a:normAutofit/>
          </a:bodyPr>
          <a:lstStyle/>
          <a:p>
            <a:r>
              <a:rPr lang="en-US" dirty="0"/>
              <a:t>Evaluation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01050F-6675-4291-8C1E-D0189FF89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369" y="4630738"/>
            <a:ext cx="5617794" cy="1150937"/>
          </a:xfrm>
        </p:spPr>
        <p:txBody>
          <a:bodyPr anchor="t">
            <a:normAutofit/>
          </a:bodyPr>
          <a:lstStyle/>
          <a:p>
            <a:r>
              <a:rPr lang="el-GR" dirty="0"/>
              <a:t>Αξιολόγηση</a:t>
            </a:r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6CB0275-66F1-4491-93B8-121D0C717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14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8D32C3D-8F76-4E99-BE56-0836CC38C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8493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9E6B8F-AD72-BEA4-7C06-ED112C59B8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18" r="25158" b="-1"/>
          <a:stretch/>
        </p:blipFill>
        <p:spPr>
          <a:xfrm>
            <a:off x="153" y="10"/>
            <a:ext cx="5033023" cy="6857990"/>
          </a:xfrm>
          <a:custGeom>
            <a:avLst/>
            <a:gdLst/>
            <a:ahLst/>
            <a:cxnLst/>
            <a:rect l="l" t="t" r="r" b="b"/>
            <a:pathLst>
              <a:path w="4710787" h="6858000">
                <a:moveTo>
                  <a:pt x="0" y="0"/>
                </a:moveTo>
                <a:lnTo>
                  <a:pt x="1214365" y="0"/>
                </a:lnTo>
                <a:lnTo>
                  <a:pt x="1994531" y="0"/>
                </a:lnTo>
                <a:lnTo>
                  <a:pt x="3087764" y="0"/>
                </a:lnTo>
                <a:lnTo>
                  <a:pt x="3109888" y="14997"/>
                </a:lnTo>
                <a:cubicBezTo>
                  <a:pt x="4137051" y="754641"/>
                  <a:pt x="4710787" y="2093192"/>
                  <a:pt x="4710787" y="3621656"/>
                </a:cubicBezTo>
                <a:cubicBezTo>
                  <a:pt x="4710787" y="4969131"/>
                  <a:pt x="3782062" y="5602839"/>
                  <a:pt x="2836437" y="6374814"/>
                </a:cubicBezTo>
                <a:cubicBezTo>
                  <a:pt x="2664234" y="6515397"/>
                  <a:pt x="2493607" y="6653108"/>
                  <a:pt x="2319789" y="6780599"/>
                </a:cubicBezTo>
                <a:lnTo>
                  <a:pt x="2208033" y="6858000"/>
                </a:lnTo>
                <a:lnTo>
                  <a:pt x="1994531" y="6858000"/>
                </a:lnTo>
                <a:lnTo>
                  <a:pt x="121436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766076-46F5-42D5-A773-2B3BEF2B8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5575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8057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F5ADE-D8A2-4EF1-88FD-5EFD454F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Απόδοση επένδυσης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59D62-91C0-419B-99FB-6FE1B20A1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Κόστος </a:t>
            </a:r>
            <a:r>
              <a:rPr lang="el-GR" dirty="0" err="1"/>
              <a:t>ανα</a:t>
            </a:r>
            <a:r>
              <a:rPr lang="el-GR" dirty="0"/>
              <a:t> χιλιάδα προβολών: διαίρεση του κόστους του προγράμματος δημοσιότητας με το σύνολο των προβολών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en-US" sz="1800" i="0" dirty="0"/>
              <a:t>H Nike </a:t>
            </a:r>
            <a:r>
              <a:rPr lang="el-GR" sz="1800" i="0" dirty="0"/>
              <a:t>έκανε ένα </a:t>
            </a:r>
            <a:r>
              <a:rPr lang="el-GR" sz="1800" i="0" dirty="0" err="1"/>
              <a:t>βιντεο</a:t>
            </a:r>
            <a:r>
              <a:rPr lang="el-GR" sz="1800" i="0" dirty="0"/>
              <a:t> 50.000 δολαρίων που προβλήθηκε σε 150.000 άτομα με κόστος 33 </a:t>
            </a:r>
            <a:r>
              <a:rPr lang="en-US" sz="1800" i="0" dirty="0"/>
              <a:t>cents </a:t>
            </a:r>
            <a:r>
              <a:rPr lang="el-GR" sz="1800" i="0" dirty="0"/>
              <a:t>το άτομο (που αν αγόραζαν θα έφερναν …)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el-GR" sz="1800" i="0" dirty="0"/>
              <a:t>Τα στελέχη μετρούν την απόδοση: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el-GR" sz="1800" i="0" dirty="0"/>
              <a:t>(1) πωλήσεις ή έσοδα που έκαναν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el-GR" sz="1800" i="0" dirty="0"/>
              <a:t>(2) οικονομία που έκαναν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44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F0FAF-D7E4-407B-944E-41C8CE29D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Μέτρηση ενημέρωσης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E7EFE-3378-4451-A74E-ED6E10116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Βαθμός που έλαβαν το μήνυμα, το πρόσεξαν, το κατάλαβαν και το συγκράτησαν στη μνήμη τους.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Μέθοδος της ανάκλησης της επόμενης μέρας: παρακολουθούν και διαβάζουν μήνυμα και την επόμενη μέρα αναφέρουν τι θυμούνται.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49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99F15-B31E-43FB-86FD-23C2F0278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Μέτρηση στάσεων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0851B-6362-416E-AC00-683F7CFF7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l-GR" dirty="0"/>
              <a:t>Δημοσκοπήσεις</a:t>
            </a:r>
          </a:p>
          <a:p>
            <a:pPr marL="285750" indent="-285750">
              <a:buFontTx/>
              <a:buChar char="-"/>
            </a:pPr>
            <a:r>
              <a:rPr lang="el-GR" dirty="0"/>
              <a:t>Έρευνες με ερωτηματολόγια</a:t>
            </a:r>
          </a:p>
          <a:p>
            <a:pPr marL="285750" indent="-285750">
              <a:buFontTx/>
              <a:buChar char="-"/>
            </a:pPr>
            <a:r>
              <a:rPr lang="el-GR" dirty="0"/>
              <a:t>Ποιοτικές έρευνες: </a:t>
            </a:r>
            <a:r>
              <a:rPr lang="en-US" dirty="0"/>
              <a:t>focus groups, </a:t>
            </a:r>
            <a:r>
              <a:rPr lang="el-GR" dirty="0"/>
              <a:t>συνεντεύξεις.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572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0348F-EF31-41F9-A03A-2FD659BB0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Μέτρηση δράσης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58489-6AE7-4390-BC20-AD00F0220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Πόσοι συμπεριφέρθηκαν με τον επιθυμητό τρόπο?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Παρατήρηση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Ποσοτική έρευνα</a:t>
            </a:r>
          </a:p>
        </p:txBody>
      </p:sp>
    </p:spTree>
    <p:extLst>
      <p:ext uri="{BB962C8B-B14F-4D97-AF65-F5344CB8AC3E}">
        <p14:creationId xmlns:p14="http://schemas.microsoft.com/office/powerpoint/2010/main" val="1862121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Chart&#10;&#10;Description automatically generated">
            <a:extLst>
              <a:ext uri="{FF2B5EF4-FFF2-40B4-BE49-F238E27FC236}">
                <a16:creationId xmlns:a16="http://schemas.microsoft.com/office/drawing/2014/main" id="{507C0161-E479-41AE-8C24-8E8F502344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444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902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2E770-7E0D-40FB-BE0B-137AF10E3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Αντικειμενικά μέτρα αξιολόγησης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B2DC1-ACB8-4A7E-972E-0B284FA8E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Tx/>
              <a:buChar char="-"/>
            </a:pPr>
            <a:r>
              <a:rPr lang="el-GR" dirty="0"/>
              <a:t>Αλλαγές στη συμπεριφορά (αν για ένα προϊόν έχει τρέξει μια καμπάνια δημοσίων σχέσεων τότε μπορεί να διερευνηθεί η συμπεριφορά των αγοραστών)</a:t>
            </a:r>
          </a:p>
          <a:p>
            <a:pPr marL="285750" indent="-285750">
              <a:buFontTx/>
              <a:buChar char="-"/>
            </a:pPr>
            <a:r>
              <a:rPr lang="el-GR" dirty="0"/>
              <a:t>Απαντήσεις σε </a:t>
            </a:r>
            <a:r>
              <a:rPr lang="en-US" dirty="0"/>
              <a:t>mails, calls-to-action, posts</a:t>
            </a:r>
          </a:p>
          <a:p>
            <a:pPr marL="285750" indent="-285750">
              <a:buFontTx/>
              <a:buChar char="-"/>
            </a:pPr>
            <a:r>
              <a:rPr lang="el-GR" dirty="0"/>
              <a:t>Αλλαγές στις στάσεις, στις γνώμες και στην </a:t>
            </a:r>
            <a:r>
              <a:rPr lang="el-GR" dirty="0" err="1"/>
              <a:t>αναγνωρισιμότητα</a:t>
            </a:r>
            <a:r>
              <a:rPr lang="el-GR" dirty="0"/>
              <a:t> (τηλεφωνικές έρευνες, ερωτηματολόγια, συνεντεύξεις)</a:t>
            </a:r>
          </a:p>
          <a:p>
            <a:pPr marL="285750" indent="-285750">
              <a:buFontTx/>
              <a:buChar char="-"/>
            </a:pPr>
            <a:r>
              <a:rPr lang="el-GR" dirty="0"/>
              <a:t>Συμμετοχή σε </a:t>
            </a:r>
            <a:r>
              <a:rPr lang="en-US" dirty="0"/>
              <a:t>events</a:t>
            </a:r>
          </a:p>
          <a:p>
            <a:pPr marL="285750" indent="-285750">
              <a:buFontTx/>
              <a:buChar char="-"/>
            </a:pPr>
            <a:r>
              <a:rPr lang="el-GR" dirty="0"/>
              <a:t>Κάλυψη, δημοσιότητα, κυκλοφορία, </a:t>
            </a:r>
            <a:r>
              <a:rPr lang="en-US" dirty="0"/>
              <a:t>share of voice</a:t>
            </a:r>
          </a:p>
          <a:p>
            <a:pPr marL="285750" indent="-285750">
              <a:buFontTx/>
              <a:buChar char="-"/>
            </a:pPr>
            <a:r>
              <a:rPr lang="el-GR" dirty="0"/>
              <a:t>Έλεγχος κόστους</a:t>
            </a:r>
          </a:p>
        </p:txBody>
      </p:sp>
    </p:spTree>
    <p:extLst>
      <p:ext uri="{BB962C8B-B14F-4D97-AF65-F5344CB8AC3E}">
        <p14:creationId xmlns:p14="http://schemas.microsoft.com/office/powerpoint/2010/main" val="3326971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EC11E-2DE4-4FD7-8203-4C7559DCA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Υποκειμενικά μέτρα αξιολόγησης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C6348-9464-4626-8D3B-DB3E464B1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l-GR" dirty="0"/>
              <a:t>Βαθμός ενθουσιασμού του κοινού</a:t>
            </a:r>
          </a:p>
          <a:p>
            <a:pPr marL="285750" indent="-285750">
              <a:buFontTx/>
              <a:buChar char="-"/>
            </a:pPr>
            <a:r>
              <a:rPr lang="el-GR" dirty="0"/>
              <a:t>Επαγγελματισμός</a:t>
            </a:r>
          </a:p>
          <a:p>
            <a:pPr marL="285750" indent="-285750">
              <a:buFontTx/>
              <a:buChar char="-"/>
            </a:pPr>
            <a:r>
              <a:rPr lang="el-GR" dirty="0"/>
              <a:t>Δημιουργικότητα</a:t>
            </a:r>
          </a:p>
          <a:p>
            <a:pPr marL="285750" indent="-285750">
              <a:buFontTx/>
              <a:buChar char="-"/>
            </a:pPr>
            <a:r>
              <a:rPr lang="el-GR" dirty="0"/>
              <a:t>Πρωτοβουλίες</a:t>
            </a:r>
          </a:p>
          <a:p>
            <a:pPr marL="285750" indent="-285750">
              <a:buFontTx/>
              <a:buChar char="-"/>
            </a:pPr>
            <a:r>
              <a:rPr lang="el-GR" dirty="0"/>
              <a:t>Ένστικτο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47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FB13-44A9-431E-9526-9455AE88F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Μέτρηση παραγωγής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DB0D3-28C8-4990-8E24-542F61861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Αριθμός δελτίων τύπου, ειδησεογραφικών άρθρων, φωτογραφιών, </a:t>
            </a:r>
            <a:r>
              <a:rPr lang="en-US" dirty="0"/>
              <a:t>editorials, </a:t>
            </a:r>
            <a:r>
              <a:rPr lang="el-GR" dirty="0"/>
              <a:t>αναρτήσεων σε </a:t>
            </a:r>
            <a:r>
              <a:rPr lang="en-US" dirty="0"/>
              <a:t>blogs</a:t>
            </a:r>
            <a:r>
              <a:rPr lang="el-GR" dirty="0"/>
              <a:t> που παράχθηκαν από το Τμήμα ΔΣ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Έμφαση στην ποσότητα της αξιολόγησης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Διανομή υλικού: πόσα εστάλησαν και σε ποια μέσα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707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A0CAC-C56B-4174-A740-85F70CAFF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Μέτρηση έκθεσης στο μήνυμα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C78F0-72E4-4CAF-A01A-861A39B26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Tx/>
              <a:buChar char="-"/>
            </a:pPr>
            <a:r>
              <a:rPr lang="el-GR" dirty="0"/>
              <a:t>Υπολογισμός των σχετικών δημοσιευμάτων στα μέσα (</a:t>
            </a:r>
            <a:r>
              <a:rPr lang="en-US" dirty="0"/>
              <a:t>clips)</a:t>
            </a:r>
          </a:p>
          <a:p>
            <a:pPr marL="285750" indent="-285750">
              <a:buFontTx/>
              <a:buChar char="-"/>
            </a:pPr>
            <a:r>
              <a:rPr lang="el-GR" dirty="0"/>
              <a:t>Έλεγχος εφημερίδων, περιοδικών, </a:t>
            </a:r>
            <a:r>
              <a:rPr lang="en-US" dirty="0"/>
              <a:t>news websites, </a:t>
            </a:r>
            <a:r>
              <a:rPr lang="el-GR" dirty="0"/>
              <a:t>για εντοπισμό δημοσιευμάτων για πελάτη.</a:t>
            </a:r>
          </a:p>
          <a:p>
            <a:pPr marL="285750" indent="-285750">
              <a:buFontTx/>
              <a:buChar char="-"/>
            </a:pPr>
            <a:r>
              <a:rPr lang="el-GR" dirty="0"/>
              <a:t>Αποδελτίωση</a:t>
            </a:r>
          </a:p>
          <a:p>
            <a:pPr marL="285750" indent="-285750">
              <a:buFontTx/>
              <a:buChar char="-"/>
            </a:pPr>
            <a:r>
              <a:rPr lang="el-GR" dirty="0"/>
              <a:t>Πόσες φορές η εκστρατεία προκαλεί τη δημοσίευση μιας ιστορίας ή ενός άρθρου.</a:t>
            </a:r>
          </a:p>
          <a:p>
            <a:pPr marL="285750" indent="-285750">
              <a:buFontTx/>
              <a:buChar char="-"/>
            </a:pPr>
            <a:r>
              <a:rPr lang="el-GR" dirty="0"/>
              <a:t>Πρώτο επίπεδο αξιολόγησης στην έκθεση στο ΄μήνυμα του κοινού-στόχος.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798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E8F69-7F41-4A82-A835-87F730B0E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Προβολή στα Μέσα Ενημέρωσης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B4006-30C9-41BD-B337-B676CF504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85750" indent="-285750">
              <a:buFontTx/>
              <a:buChar char="-"/>
            </a:pPr>
            <a:r>
              <a:rPr lang="el-GR" dirty="0"/>
              <a:t>Αριθμός ατόμων που έχουν εκτεθεί σε ένα μήνυμα </a:t>
            </a:r>
            <a:r>
              <a:rPr lang="el-GR" dirty="0">
                <a:sym typeface="Wingdings" panose="05000000000000000000" pitchFamily="2" charset="2"/>
              </a:rPr>
              <a:t> προβολές </a:t>
            </a:r>
          </a:p>
          <a:p>
            <a:pPr marL="285750" indent="-285750">
              <a:buFontTx/>
              <a:buChar char="-"/>
            </a:pPr>
            <a:r>
              <a:rPr lang="el-GR" dirty="0">
                <a:sym typeface="Wingdings" panose="05000000000000000000" pitchFamily="2" charset="2"/>
              </a:rPr>
              <a:t>Οι προβολές (</a:t>
            </a:r>
            <a:r>
              <a:rPr lang="en-US" dirty="0">
                <a:sym typeface="Wingdings" panose="05000000000000000000" pitchFamily="2" charset="2"/>
              </a:rPr>
              <a:t>impressions) </a:t>
            </a:r>
            <a:r>
              <a:rPr lang="el-GR" dirty="0">
                <a:sym typeface="Wingdings" panose="05000000000000000000" pitchFamily="2" charset="2"/>
              </a:rPr>
              <a:t>αφορούν το δυνητικό κοινό που μπορεί να προσεγγίσει ένα περιοδικό, τηλεοπτικό πρόγραμμα ή ιστοσελίδα  ανάλογα με την κυκλοφορία. </a:t>
            </a:r>
          </a:p>
          <a:p>
            <a:pPr marL="285750" indent="-285750">
              <a:buFontTx/>
              <a:buChar char="-"/>
            </a:pPr>
            <a:r>
              <a:rPr lang="el-GR" dirty="0">
                <a:sym typeface="Wingdings" panose="05000000000000000000" pitchFamily="2" charset="2"/>
              </a:rPr>
              <a:t>Εύρος διείσδυσης ενός μηνύματος (χρησιμοποιείται στη διαφήμιση)</a:t>
            </a:r>
          </a:p>
          <a:p>
            <a:pPr marL="285750" indent="-285750">
              <a:buFontTx/>
              <a:buChar char="-"/>
            </a:pPr>
            <a:r>
              <a:rPr lang="el-GR" dirty="0">
                <a:sym typeface="Wingdings" panose="05000000000000000000" pitchFamily="2" charset="2"/>
              </a:rPr>
              <a:t>Αριθμός ανθρώπων που πιθανώς εκτέθηκαν στο μήνυμα</a:t>
            </a:r>
          </a:p>
          <a:p>
            <a:pPr marL="285750" indent="-285750">
              <a:buFontTx/>
              <a:buChar char="-"/>
            </a:pPr>
            <a:r>
              <a:rPr lang="el-GR" dirty="0">
                <a:sym typeface="Wingdings" panose="05000000000000000000" pitchFamily="2" charset="2"/>
              </a:rPr>
              <a:t>Ωστόσο δεν μας λένε πόσοι διάβασαν ή άκουσαν την ιστορία ή συγκράτησαν το μήνυμα ή άλλαξαν τη συμπεριφορά τους.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9968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DA5C-FE8B-4C0A-83C7-AF53D4E72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Μέτρηση επισκέψεων σε ιστοσελίδες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CAA34-F856-4D4F-A8CD-118FF319F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l-GR" dirty="0"/>
              <a:t>Επίσκεψη (</a:t>
            </a:r>
            <a:r>
              <a:rPr lang="en-US" dirty="0"/>
              <a:t>hit) </a:t>
            </a:r>
            <a:r>
              <a:rPr lang="el-GR" dirty="0"/>
              <a:t>στην ιστοσελίδα</a:t>
            </a:r>
          </a:p>
          <a:p>
            <a:pPr marL="285750" indent="-285750">
              <a:buFontTx/>
              <a:buChar char="-"/>
            </a:pPr>
            <a:r>
              <a:rPr lang="el-GR" dirty="0"/>
              <a:t>Πρόσθετες πληροφορίες για τον χρήστη με </a:t>
            </a:r>
            <a:r>
              <a:rPr lang="en-US" dirty="0"/>
              <a:t>pop up </a:t>
            </a:r>
            <a:r>
              <a:rPr lang="el-GR" dirty="0"/>
              <a:t>μηνύματα που ζητούν από τους χρήστες να συμπληρώσουν πληροφορίες π.χ. δημογραφικές</a:t>
            </a:r>
          </a:p>
          <a:p>
            <a:pPr marL="285750" indent="-285750">
              <a:buFontTx/>
              <a:buChar char="-"/>
            </a:pPr>
            <a:r>
              <a:rPr lang="el-GR" dirty="0"/>
              <a:t>Πρέπει να προσφέρεται ένα κίνητρο π.χ. δωρεάν λογισμικό, δωρεάν υλικό </a:t>
            </a:r>
            <a:r>
              <a:rPr lang="el-GR" dirty="0" err="1"/>
              <a:t>κλπ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383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105B0-4698-4514-A1C1-2438B244F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Ισοδύναμη διαφημιστική αξία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BF0D4-6601-4403-A347-E2C0F24F0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Πόσο θα κόστιζε το άρθρο που δημοσιεύτηκε λόγω ενέργειας δημοσίων σχέσεων σε ένα έντυπο μέσο αν ήταν διαφήμιση?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Ένα </a:t>
            </a:r>
            <a:r>
              <a:rPr lang="el-GR" dirty="0" err="1"/>
              <a:t>πεντάστηλο</a:t>
            </a:r>
            <a:r>
              <a:rPr lang="el-GR" dirty="0"/>
              <a:t> άρθρο σε ένα περιοδικό χρεώνει 100 δολάρια τη στήλη και έχει αξία δημοσιότητας 500 δολάρια.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Κόστος διαφήμισης για τον αντίστοιχο χώρο και μετά πολλαπλασιάζουν τρεις έως και έξι φορές.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Η χρήση του πολλαπλασιαστή ενέχει κίνδυνο ως προς την ακρίβεια πρόβλεψης.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Αν το άρθρο είναι αρνητικό θα υπολογιστεί ο αντίκτυπος με τον ίδιο τρόπο και κόστος?</a:t>
            </a:r>
          </a:p>
          <a:p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2785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RegularSeed_2SEEDS">
      <a:dk1>
        <a:srgbClr val="000000"/>
      </a:dk1>
      <a:lt1>
        <a:srgbClr val="FFFFFF"/>
      </a:lt1>
      <a:dk2>
        <a:srgbClr val="311C21"/>
      </a:dk2>
      <a:lt2>
        <a:srgbClr val="F1F0F3"/>
      </a:lt2>
      <a:accent1>
        <a:srgbClr val="81B01B"/>
      </a:accent1>
      <a:accent2>
        <a:srgbClr val="AFA126"/>
      </a:accent2>
      <a:accent3>
        <a:srgbClr val="4FB628"/>
      </a:accent3>
      <a:accent4>
        <a:srgbClr val="373AD2"/>
      </a:accent4>
      <a:accent5>
        <a:srgbClr val="7631DF"/>
      </a:accent5>
      <a:accent6>
        <a:srgbClr val="AC1FCD"/>
      </a:accent6>
      <a:hlink>
        <a:srgbClr val="673FBF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499</Words>
  <Application>Microsoft Office PowerPoint</Application>
  <PresentationFormat>Widescreen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Meiryo</vt:lpstr>
      <vt:lpstr>Arial</vt:lpstr>
      <vt:lpstr>Corbel</vt:lpstr>
      <vt:lpstr>SketchLinesVTI</vt:lpstr>
      <vt:lpstr>Evaluation</vt:lpstr>
      <vt:lpstr>PowerPoint Presentation</vt:lpstr>
      <vt:lpstr>Αντικειμενικά μέτρα αξιολόγησης</vt:lpstr>
      <vt:lpstr>Υποκειμενικά μέτρα αξιολόγησης</vt:lpstr>
      <vt:lpstr>Μέτρηση παραγωγής</vt:lpstr>
      <vt:lpstr>Μέτρηση έκθεσης στο μήνυμα</vt:lpstr>
      <vt:lpstr>Προβολή στα Μέσα Ενημέρωσης</vt:lpstr>
      <vt:lpstr>Μέτρηση επισκέψεων σε ιστοσελίδες</vt:lpstr>
      <vt:lpstr>Ισοδύναμη διαφημιστική αξία</vt:lpstr>
      <vt:lpstr>Απόδοση επένδυσης</vt:lpstr>
      <vt:lpstr>Μέτρηση ενημέρωσης</vt:lpstr>
      <vt:lpstr>Μέτρηση στάσεων</vt:lpstr>
      <vt:lpstr>Μέτρηση δράσης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</dc:title>
  <dc:creator>ΤΡΙΑΝΤΑΦΥΛΛΙΔΟΥ ΑΜΑΛΙΑ</dc:creator>
  <cp:lastModifiedBy>ΤΡΙΑΝΤΑΦΥΛΛΙΔΟΥ ΑΜΑΛΙΑ</cp:lastModifiedBy>
  <cp:revision>1</cp:revision>
  <dcterms:created xsi:type="dcterms:W3CDTF">2022-06-08T18:31:20Z</dcterms:created>
  <dcterms:modified xsi:type="dcterms:W3CDTF">2022-06-08T19:45:43Z</dcterms:modified>
</cp:coreProperties>
</file>