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4" r:id="rId1"/>
  </p:sldMasterIdLst>
  <p:sldIdLst>
    <p:sldId id="256" r:id="rId2"/>
    <p:sldId id="258" r:id="rId3"/>
    <p:sldId id="263" r:id="rId4"/>
    <p:sldId id="264" r:id="rId5"/>
    <p:sldId id="265" r:id="rId6"/>
    <p:sldId id="266" r:id="rId7"/>
    <p:sldId id="267" r:id="rId8"/>
    <p:sldId id="268" r:id="rId9"/>
    <p:sldId id="269" r:id="rId10"/>
    <p:sldId id="257" r:id="rId11"/>
    <p:sldId id="270" r:id="rId12"/>
    <p:sldId id="271" r:id="rId13"/>
    <p:sldId id="272" r:id="rId14"/>
    <p:sldId id="259" r:id="rId15"/>
    <p:sldId id="260" r:id="rId16"/>
    <p:sldId id="261" r:id="rId17"/>
    <p:sldId id="262" r:id="rId18"/>
    <p:sldId id="273"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8FDE0A7-50D4-4EE8-8568-368E453663DB}" v="2" dt="2023-11-13T12:23:08.57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850"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w Kalfa" userId="766f4aed66d438f1" providerId="LiveId" clId="{326F2537-D876-490B-AFDF-29E77AFCB15E}"/>
    <pc:docChg chg="addSld delSld modSld">
      <pc:chgData name="Marw Kalfa" userId="766f4aed66d438f1" providerId="LiveId" clId="{326F2537-D876-490B-AFDF-29E77AFCB15E}" dt="2022-12-23T10:25:42.289" v="6" actId="47"/>
      <pc:docMkLst>
        <pc:docMk/>
      </pc:docMkLst>
      <pc:sldChg chg="modSp mod">
        <pc:chgData name="Marw Kalfa" userId="766f4aed66d438f1" providerId="LiveId" clId="{326F2537-D876-490B-AFDF-29E77AFCB15E}" dt="2022-12-23T08:36:36.409" v="4" actId="20577"/>
        <pc:sldMkLst>
          <pc:docMk/>
          <pc:sldMk cId="236082335" sldId="256"/>
        </pc:sldMkLst>
        <pc:spChg chg="mod">
          <ac:chgData name="Marw Kalfa" userId="766f4aed66d438f1" providerId="LiveId" clId="{326F2537-D876-490B-AFDF-29E77AFCB15E}" dt="2022-12-23T08:36:36.409" v="4" actId="20577"/>
          <ac:spMkLst>
            <pc:docMk/>
            <pc:sldMk cId="236082335" sldId="256"/>
            <ac:spMk id="3" creationId="{61BEF32F-E301-C778-45BC-0A74CDB9452A}"/>
          </ac:spMkLst>
        </pc:spChg>
      </pc:sldChg>
      <pc:sldChg chg="new del">
        <pc:chgData name="Marw Kalfa" userId="766f4aed66d438f1" providerId="LiveId" clId="{326F2537-D876-490B-AFDF-29E77AFCB15E}" dt="2022-12-23T10:25:42.289" v="6" actId="47"/>
        <pc:sldMkLst>
          <pc:docMk/>
          <pc:sldMk cId="2039933000" sldId="274"/>
        </pc:sldMkLst>
      </pc:sldChg>
    </pc:docChg>
  </pc:docChgLst>
  <pc:docChgLst>
    <pc:chgData name="Marw Kalfa" userId="766f4aed66d438f1" providerId="LiveId" clId="{671664DC-9C1B-4A99-AB4D-D68479715F31}"/>
    <pc:docChg chg="undo custSel addSld delSld modSld sldOrd addMainMaster delMainMaster modMainMaster">
      <pc:chgData name="Marw Kalfa" userId="766f4aed66d438f1" providerId="LiveId" clId="{671664DC-9C1B-4A99-AB4D-D68479715F31}" dt="2022-12-23T05:05:26.664" v="1132" actId="47"/>
      <pc:docMkLst>
        <pc:docMk/>
      </pc:docMkLst>
      <pc:sldChg chg="addSp delSp modSp new mod setBg modClrScheme delDesignElem chgLayout">
        <pc:chgData name="Marw Kalfa" userId="766f4aed66d438f1" providerId="LiveId" clId="{671664DC-9C1B-4A99-AB4D-D68479715F31}" dt="2022-12-23T04:20:27.942" v="156" actId="27636"/>
        <pc:sldMkLst>
          <pc:docMk/>
          <pc:sldMk cId="236082335" sldId="256"/>
        </pc:sldMkLst>
        <pc:spChg chg="mod">
          <ac:chgData name="Marw Kalfa" userId="766f4aed66d438f1" providerId="LiveId" clId="{671664DC-9C1B-4A99-AB4D-D68479715F31}" dt="2022-12-23T04:20:27.942" v="156" actId="27636"/>
          <ac:spMkLst>
            <pc:docMk/>
            <pc:sldMk cId="236082335" sldId="256"/>
            <ac:spMk id="2" creationId="{A8EF1DBC-1787-145D-5B81-E83064F1FB10}"/>
          </ac:spMkLst>
        </pc:spChg>
        <pc:spChg chg="mod">
          <ac:chgData name="Marw Kalfa" userId="766f4aed66d438f1" providerId="LiveId" clId="{671664DC-9C1B-4A99-AB4D-D68479715F31}" dt="2022-12-23T04:14:53.236" v="58" actId="26606"/>
          <ac:spMkLst>
            <pc:docMk/>
            <pc:sldMk cId="236082335" sldId="256"/>
            <ac:spMk id="3" creationId="{61BEF32F-E301-C778-45BC-0A74CDB9452A}"/>
          </ac:spMkLst>
        </pc:spChg>
        <pc:spChg chg="add del">
          <ac:chgData name="Marw Kalfa" userId="766f4aed66d438f1" providerId="LiveId" clId="{671664DC-9C1B-4A99-AB4D-D68479715F31}" dt="2022-12-23T04:14:53.236" v="58" actId="26606"/>
          <ac:spMkLst>
            <pc:docMk/>
            <pc:sldMk cId="236082335" sldId="256"/>
            <ac:spMk id="9" creationId="{0BABF38A-8A0D-492E-BD20-6CF4D46B50BD}"/>
          </ac:spMkLst>
        </pc:spChg>
        <pc:spChg chg="add del">
          <ac:chgData name="Marw Kalfa" userId="766f4aed66d438f1" providerId="LiveId" clId="{671664DC-9C1B-4A99-AB4D-D68479715F31}" dt="2022-12-23T04:14:53.236" v="58" actId="26606"/>
          <ac:spMkLst>
            <pc:docMk/>
            <pc:sldMk cId="236082335" sldId="256"/>
            <ac:spMk id="13" creationId="{4AB8125F-0FD8-48CD-9F43-73E5494EA774}"/>
          </ac:spMkLst>
        </pc:spChg>
        <pc:spChg chg="add del">
          <ac:chgData name="Marw Kalfa" userId="766f4aed66d438f1" providerId="LiveId" clId="{671664DC-9C1B-4A99-AB4D-D68479715F31}" dt="2022-12-23T04:14:53.236" v="58" actId="26606"/>
          <ac:spMkLst>
            <pc:docMk/>
            <pc:sldMk cId="236082335" sldId="256"/>
            <ac:spMk id="15" creationId="{0019DD6C-5899-4C07-864B-EB0A7D104ACF}"/>
          </ac:spMkLst>
        </pc:spChg>
        <pc:spChg chg="add del">
          <ac:chgData name="Marw Kalfa" userId="766f4aed66d438f1" providerId="LiveId" clId="{671664DC-9C1B-4A99-AB4D-D68479715F31}" dt="2022-12-23T04:14:53.236" v="58" actId="26606"/>
          <ac:spMkLst>
            <pc:docMk/>
            <pc:sldMk cId="236082335" sldId="256"/>
            <ac:spMk id="17" creationId="{EBDFFBC1-15BD-428E-B8AF-ECF5D1B76DEB}"/>
          </ac:spMkLst>
        </pc:spChg>
        <pc:spChg chg="add del">
          <ac:chgData name="Marw Kalfa" userId="766f4aed66d438f1" providerId="LiveId" clId="{671664DC-9C1B-4A99-AB4D-D68479715F31}" dt="2022-12-23T04:14:53.236" v="58" actId="26606"/>
          <ac:spMkLst>
            <pc:docMk/>
            <pc:sldMk cId="236082335" sldId="256"/>
            <ac:spMk id="19" creationId="{EBFB3075-0323-4EB0-B1A5-776A0E709CEF}"/>
          </ac:spMkLst>
        </pc:spChg>
        <pc:spChg chg="add del">
          <ac:chgData name="Marw Kalfa" userId="766f4aed66d438f1" providerId="LiveId" clId="{671664DC-9C1B-4A99-AB4D-D68479715F31}" dt="2022-12-23T04:20:14.537" v="153"/>
          <ac:spMkLst>
            <pc:docMk/>
            <pc:sldMk cId="236082335" sldId="256"/>
            <ac:spMk id="24" creationId="{0BABF38A-8A0D-492E-BD20-6CF4D46B50BD}"/>
          </ac:spMkLst>
        </pc:spChg>
        <pc:spChg chg="add del">
          <ac:chgData name="Marw Kalfa" userId="766f4aed66d438f1" providerId="LiveId" clId="{671664DC-9C1B-4A99-AB4D-D68479715F31}" dt="2022-12-23T04:20:14.537" v="153"/>
          <ac:spMkLst>
            <pc:docMk/>
            <pc:sldMk cId="236082335" sldId="256"/>
            <ac:spMk id="28" creationId="{A4FB2F27-3F7D-440E-A905-86607A926A29}"/>
          </ac:spMkLst>
        </pc:spChg>
        <pc:spChg chg="add del">
          <ac:chgData name="Marw Kalfa" userId="766f4aed66d438f1" providerId="LiveId" clId="{671664DC-9C1B-4A99-AB4D-D68479715F31}" dt="2022-12-23T04:20:14.537" v="153"/>
          <ac:spMkLst>
            <pc:docMk/>
            <pc:sldMk cId="236082335" sldId="256"/>
            <ac:spMk id="30" creationId="{AF678C14-A033-4139-BCA9-8382B039648B}"/>
          </ac:spMkLst>
        </pc:spChg>
        <pc:picChg chg="add mod ord">
          <ac:chgData name="Marw Kalfa" userId="766f4aed66d438f1" providerId="LiveId" clId="{671664DC-9C1B-4A99-AB4D-D68479715F31}" dt="2022-12-23T04:20:22.938" v="154" actId="14100"/>
          <ac:picMkLst>
            <pc:docMk/>
            <pc:sldMk cId="236082335" sldId="256"/>
            <ac:picMk id="4" creationId="{46F8295B-8AB8-4129-7C8A-EF8AB00E3ABB}"/>
          </ac:picMkLst>
        </pc:picChg>
        <pc:picChg chg="add del">
          <ac:chgData name="Marw Kalfa" userId="766f4aed66d438f1" providerId="LiveId" clId="{671664DC-9C1B-4A99-AB4D-D68479715F31}" dt="2022-12-23T04:14:53.236" v="58" actId="26606"/>
          <ac:picMkLst>
            <pc:docMk/>
            <pc:sldMk cId="236082335" sldId="256"/>
            <ac:picMk id="11" creationId="{1CB7E8AE-A3AC-4BB7-A5C6-F00EC697B265}"/>
          </ac:picMkLst>
        </pc:picChg>
        <pc:picChg chg="add del">
          <ac:chgData name="Marw Kalfa" userId="766f4aed66d438f1" providerId="LiveId" clId="{671664DC-9C1B-4A99-AB4D-D68479715F31}" dt="2022-12-23T04:20:14.537" v="153"/>
          <ac:picMkLst>
            <pc:docMk/>
            <pc:sldMk cId="236082335" sldId="256"/>
            <ac:picMk id="26" creationId="{1CB7E8AE-A3AC-4BB7-A5C6-F00EC697B265}"/>
          </ac:picMkLst>
        </pc:picChg>
        <pc:picChg chg="add del">
          <ac:chgData name="Marw Kalfa" userId="766f4aed66d438f1" providerId="LiveId" clId="{671664DC-9C1B-4A99-AB4D-D68479715F31}" dt="2022-12-23T04:20:14.537" v="153"/>
          <ac:picMkLst>
            <pc:docMk/>
            <pc:sldMk cId="236082335" sldId="256"/>
            <ac:picMk id="32" creationId="{18CBEC9D-9F9B-4383-B986-DE5B184A9A74}"/>
          </ac:picMkLst>
        </pc:picChg>
        <pc:picChg chg="add del">
          <ac:chgData name="Marw Kalfa" userId="766f4aed66d438f1" providerId="LiveId" clId="{671664DC-9C1B-4A99-AB4D-D68479715F31}" dt="2022-12-23T04:20:14.537" v="153"/>
          <ac:picMkLst>
            <pc:docMk/>
            <pc:sldMk cId="236082335" sldId="256"/>
            <ac:picMk id="34" creationId="{AFE52FC7-B3EF-46A4-B8CE-292164EC9281}"/>
          </ac:picMkLst>
        </pc:picChg>
      </pc:sldChg>
      <pc:sldChg chg="addSp delSp modSp new mod setBg delDesignElem">
        <pc:chgData name="Marw Kalfa" userId="766f4aed66d438f1" providerId="LiveId" clId="{671664DC-9C1B-4A99-AB4D-D68479715F31}" dt="2022-12-23T04:27:31.101" v="486" actId="13926"/>
        <pc:sldMkLst>
          <pc:docMk/>
          <pc:sldMk cId="3623457567" sldId="257"/>
        </pc:sldMkLst>
        <pc:spChg chg="mod">
          <ac:chgData name="Marw Kalfa" userId="766f4aed66d438f1" providerId="LiveId" clId="{671664DC-9C1B-4A99-AB4D-D68479715F31}" dt="2022-12-23T04:18:35.213" v="136" actId="122"/>
          <ac:spMkLst>
            <pc:docMk/>
            <pc:sldMk cId="3623457567" sldId="257"/>
            <ac:spMk id="2" creationId="{B8C6392E-B175-E0F2-62CC-4D32FB5825A1}"/>
          </ac:spMkLst>
        </pc:spChg>
        <pc:spChg chg="add del">
          <ac:chgData name="Marw Kalfa" userId="766f4aed66d438f1" providerId="LiveId" clId="{671664DC-9C1B-4A99-AB4D-D68479715F31}" dt="2022-12-23T04:17:12.664" v="64" actId="26606"/>
          <ac:spMkLst>
            <pc:docMk/>
            <pc:sldMk cId="3623457567" sldId="257"/>
            <ac:spMk id="3" creationId="{08F6F809-DEBF-FC07-24E5-6B5D2738A47C}"/>
          </ac:spMkLst>
        </pc:spChg>
        <pc:spChg chg="add del">
          <ac:chgData name="Marw Kalfa" userId="766f4aed66d438f1" providerId="LiveId" clId="{671664DC-9C1B-4A99-AB4D-D68479715F31}" dt="2022-12-23T04:17:12.647" v="63" actId="26606"/>
          <ac:spMkLst>
            <pc:docMk/>
            <pc:sldMk cId="3623457567" sldId="257"/>
            <ac:spMk id="8" creationId="{0BABF38A-8A0D-492E-BD20-6CF4D46B50BD}"/>
          </ac:spMkLst>
        </pc:spChg>
        <pc:spChg chg="add del">
          <ac:chgData name="Marw Kalfa" userId="766f4aed66d438f1" providerId="LiveId" clId="{671664DC-9C1B-4A99-AB4D-D68479715F31}" dt="2022-12-23T04:17:12.647" v="63" actId="26606"/>
          <ac:spMkLst>
            <pc:docMk/>
            <pc:sldMk cId="3623457567" sldId="257"/>
            <ac:spMk id="12" creationId="{26B0FCFA-8A2E-4F10-87BD-34565BD7C39F}"/>
          </ac:spMkLst>
        </pc:spChg>
        <pc:spChg chg="add del">
          <ac:chgData name="Marw Kalfa" userId="766f4aed66d438f1" providerId="LiveId" clId="{671664DC-9C1B-4A99-AB4D-D68479715F31}" dt="2022-12-23T04:17:12.647" v="63" actId="26606"/>
          <ac:spMkLst>
            <pc:docMk/>
            <pc:sldMk cId="3623457567" sldId="257"/>
            <ac:spMk id="14" creationId="{32DA72A5-2775-4FE6-9A97-1C8DEE0E06C2}"/>
          </ac:spMkLst>
        </pc:spChg>
        <pc:spChg chg="add del">
          <ac:chgData name="Marw Kalfa" userId="766f4aed66d438f1" providerId="LiveId" clId="{671664DC-9C1B-4A99-AB4D-D68479715F31}" dt="2022-12-23T04:20:14.537" v="153"/>
          <ac:spMkLst>
            <pc:docMk/>
            <pc:sldMk cId="3623457567" sldId="257"/>
            <ac:spMk id="20" creationId="{8651CFA9-6065-4243-AC48-858E359780B1}"/>
          </ac:spMkLst>
        </pc:spChg>
        <pc:spChg chg="add del">
          <ac:chgData name="Marw Kalfa" userId="766f4aed66d438f1" providerId="LiveId" clId="{671664DC-9C1B-4A99-AB4D-D68479715F31}" dt="2022-12-23T04:20:14.537" v="153"/>
          <ac:spMkLst>
            <pc:docMk/>
            <pc:sldMk cId="3623457567" sldId="257"/>
            <ac:spMk id="21" creationId="{37962AE0-6A1C-4B76-9D52-10E5E6D7D3BB}"/>
          </ac:spMkLst>
        </pc:spChg>
        <pc:spChg chg="add mod">
          <ac:chgData name="Marw Kalfa" userId="766f4aed66d438f1" providerId="LiveId" clId="{671664DC-9C1B-4A99-AB4D-D68479715F31}" dt="2022-12-23T04:27:31.101" v="486" actId="13926"/>
          <ac:spMkLst>
            <pc:docMk/>
            <pc:sldMk cId="3623457567" sldId="257"/>
            <ac:spMk id="24" creationId="{08F6F809-DEBF-FC07-24E5-6B5D2738A47C}"/>
          </ac:spMkLst>
        </pc:spChg>
        <pc:picChg chg="add del">
          <ac:chgData name="Marw Kalfa" userId="766f4aed66d438f1" providerId="LiveId" clId="{671664DC-9C1B-4A99-AB4D-D68479715F31}" dt="2022-12-23T04:17:12.647" v="63" actId="26606"/>
          <ac:picMkLst>
            <pc:docMk/>
            <pc:sldMk cId="3623457567" sldId="257"/>
            <ac:picMk id="10" creationId="{1CB7E8AE-A3AC-4BB7-A5C6-F00EC697B265}"/>
          </ac:picMkLst>
        </pc:picChg>
        <pc:picChg chg="add del">
          <ac:chgData name="Marw Kalfa" userId="766f4aed66d438f1" providerId="LiveId" clId="{671664DC-9C1B-4A99-AB4D-D68479715F31}" dt="2022-12-23T04:17:12.647" v="63" actId="26606"/>
          <ac:picMkLst>
            <pc:docMk/>
            <pc:sldMk cId="3623457567" sldId="257"/>
            <ac:picMk id="16" creationId="{28966E53-3C41-4F5A-A432-755BFE5D7567}"/>
          </ac:picMkLst>
        </pc:picChg>
        <pc:picChg chg="add del">
          <ac:chgData name="Marw Kalfa" userId="766f4aed66d438f1" providerId="LiveId" clId="{671664DC-9C1B-4A99-AB4D-D68479715F31}" dt="2022-12-23T04:17:12.647" v="63" actId="26606"/>
          <ac:picMkLst>
            <pc:docMk/>
            <pc:sldMk cId="3623457567" sldId="257"/>
            <ac:picMk id="18" creationId="{D47F75BB-A3CB-4161-B316-A2A9C88F72D2}"/>
          </ac:picMkLst>
        </pc:picChg>
        <pc:picChg chg="add del">
          <ac:chgData name="Marw Kalfa" userId="766f4aed66d438f1" providerId="LiveId" clId="{671664DC-9C1B-4A99-AB4D-D68479715F31}" dt="2022-12-23T04:20:14.537" v="153"/>
          <ac:picMkLst>
            <pc:docMk/>
            <pc:sldMk cId="3623457567" sldId="257"/>
            <ac:picMk id="22" creationId="{F7C12EAC-BD05-461D-9D1F-0862BA1F4C88}"/>
          </ac:picMkLst>
        </pc:picChg>
        <pc:picChg chg="add del">
          <ac:chgData name="Marw Kalfa" userId="766f4aed66d438f1" providerId="LiveId" clId="{671664DC-9C1B-4A99-AB4D-D68479715F31}" dt="2022-12-23T04:20:14.537" v="153"/>
          <ac:picMkLst>
            <pc:docMk/>
            <pc:sldMk cId="3623457567" sldId="257"/>
            <ac:picMk id="23" creationId="{69D8DA42-2FEE-4C06-AFD6-6508150C4C71}"/>
          </ac:picMkLst>
        </pc:picChg>
      </pc:sldChg>
      <pc:sldChg chg="addSp delSp modSp new mod ord setBg">
        <pc:chgData name="Marw Kalfa" userId="766f4aed66d438f1" providerId="LiveId" clId="{671664DC-9C1B-4A99-AB4D-D68479715F31}" dt="2022-12-23T04:39:38.895" v="823"/>
        <pc:sldMkLst>
          <pc:docMk/>
          <pc:sldMk cId="3440640362" sldId="258"/>
        </pc:sldMkLst>
        <pc:spChg chg="mod">
          <ac:chgData name="Marw Kalfa" userId="766f4aed66d438f1" providerId="LiveId" clId="{671664DC-9C1B-4A99-AB4D-D68479715F31}" dt="2022-12-23T04:30:29.874" v="578" actId="207"/>
          <ac:spMkLst>
            <pc:docMk/>
            <pc:sldMk cId="3440640362" sldId="258"/>
            <ac:spMk id="2" creationId="{85ADBE4F-CE1C-43FA-2E64-2AC8AEAC2FC2}"/>
          </ac:spMkLst>
        </pc:spChg>
        <pc:spChg chg="mod ord">
          <ac:chgData name="Marw Kalfa" userId="766f4aed66d438f1" providerId="LiveId" clId="{671664DC-9C1B-4A99-AB4D-D68479715F31}" dt="2022-12-23T04:30:39.842" v="579" actId="255"/>
          <ac:spMkLst>
            <pc:docMk/>
            <pc:sldMk cId="3440640362" sldId="258"/>
            <ac:spMk id="3" creationId="{2311C276-0399-1425-D3A5-D0E0BEFBC323}"/>
          </ac:spMkLst>
        </pc:spChg>
        <pc:spChg chg="add del">
          <ac:chgData name="Marw Kalfa" userId="766f4aed66d438f1" providerId="LiveId" clId="{671664DC-9C1B-4A99-AB4D-D68479715F31}" dt="2022-12-23T04:30:15.193" v="573" actId="26606"/>
          <ac:spMkLst>
            <pc:docMk/>
            <pc:sldMk cId="3440640362" sldId="258"/>
            <ac:spMk id="8" creationId="{43C823D3-D619-407C-89E0-C6F6B1E7A42A}"/>
          </ac:spMkLst>
        </pc:spChg>
        <pc:spChg chg="add del">
          <ac:chgData name="Marw Kalfa" userId="766f4aed66d438f1" providerId="LiveId" clId="{671664DC-9C1B-4A99-AB4D-D68479715F31}" dt="2022-12-23T04:30:15.193" v="573" actId="26606"/>
          <ac:spMkLst>
            <pc:docMk/>
            <pc:sldMk cId="3440640362" sldId="258"/>
            <ac:spMk id="10" creationId="{047F8E3E-2FFA-4A0F-B3C7-E57ADDCFB415}"/>
          </ac:spMkLst>
        </pc:spChg>
        <pc:spChg chg="add">
          <ac:chgData name="Marw Kalfa" userId="766f4aed66d438f1" providerId="LiveId" clId="{671664DC-9C1B-4A99-AB4D-D68479715F31}" dt="2022-12-23T04:30:15.193" v="573" actId="26606"/>
          <ac:spMkLst>
            <pc:docMk/>
            <pc:sldMk cId="3440640362" sldId="258"/>
            <ac:spMk id="27" creationId="{23E547B5-89CF-4EC0-96DE-25771AED0799}"/>
          </ac:spMkLst>
        </pc:spChg>
        <pc:spChg chg="add">
          <ac:chgData name="Marw Kalfa" userId="766f4aed66d438f1" providerId="LiveId" clId="{671664DC-9C1B-4A99-AB4D-D68479715F31}" dt="2022-12-23T04:30:15.193" v="573" actId="26606"/>
          <ac:spMkLst>
            <pc:docMk/>
            <pc:sldMk cId="3440640362" sldId="258"/>
            <ac:spMk id="29" creationId="{3F0B8CEB-8279-4E5E-A0CE-1FC9F71736F2}"/>
          </ac:spMkLst>
        </pc:spChg>
        <pc:grpChg chg="add del">
          <ac:chgData name="Marw Kalfa" userId="766f4aed66d438f1" providerId="LiveId" clId="{671664DC-9C1B-4A99-AB4D-D68479715F31}" dt="2022-12-23T04:30:15.193" v="573" actId="26606"/>
          <ac:grpSpMkLst>
            <pc:docMk/>
            <pc:sldMk cId="3440640362" sldId="258"/>
            <ac:grpSpMk id="12" creationId="{33D939F1-7ABE-4D0E-946A-43F37F556AFD}"/>
          </ac:grpSpMkLst>
        </pc:grpChg>
        <pc:grpChg chg="add del">
          <ac:chgData name="Marw Kalfa" userId="766f4aed66d438f1" providerId="LiveId" clId="{671664DC-9C1B-4A99-AB4D-D68479715F31}" dt="2022-12-23T04:30:15.193" v="573" actId="26606"/>
          <ac:grpSpMkLst>
            <pc:docMk/>
            <pc:sldMk cId="3440640362" sldId="258"/>
            <ac:grpSpMk id="18" creationId="{9DB3963A-4187-4A72-9DA4-CA6BADE22931}"/>
          </ac:grpSpMkLst>
        </pc:grpChg>
        <pc:picChg chg="add mod">
          <ac:chgData name="Marw Kalfa" userId="766f4aed66d438f1" providerId="LiveId" clId="{671664DC-9C1B-4A99-AB4D-D68479715F31}" dt="2022-12-23T04:30:45.618" v="580" actId="14100"/>
          <ac:picMkLst>
            <pc:docMk/>
            <pc:sldMk cId="3440640362" sldId="258"/>
            <ac:picMk id="5" creationId="{784D0384-052F-833A-A12B-5BD79478EFCE}"/>
          </ac:picMkLst>
        </pc:picChg>
      </pc:sldChg>
      <pc:sldChg chg="modSp new mod">
        <pc:chgData name="Marw Kalfa" userId="766f4aed66d438f1" providerId="LiveId" clId="{671664DC-9C1B-4A99-AB4D-D68479715F31}" dt="2022-12-23T04:27:16.785" v="482" actId="255"/>
        <pc:sldMkLst>
          <pc:docMk/>
          <pc:sldMk cId="436963276" sldId="259"/>
        </pc:sldMkLst>
        <pc:spChg chg="mod">
          <ac:chgData name="Marw Kalfa" userId="766f4aed66d438f1" providerId="LiveId" clId="{671664DC-9C1B-4A99-AB4D-D68479715F31}" dt="2022-12-23T04:27:16.785" v="482" actId="255"/>
          <ac:spMkLst>
            <pc:docMk/>
            <pc:sldMk cId="436963276" sldId="259"/>
            <ac:spMk id="2" creationId="{8FF36CFF-3D66-4BFC-D7A2-49EF4C679E12}"/>
          </ac:spMkLst>
        </pc:spChg>
        <pc:spChg chg="mod">
          <ac:chgData name="Marw Kalfa" userId="766f4aed66d438f1" providerId="LiveId" clId="{671664DC-9C1B-4A99-AB4D-D68479715F31}" dt="2022-12-23T04:25:39.262" v="422" actId="27636"/>
          <ac:spMkLst>
            <pc:docMk/>
            <pc:sldMk cId="436963276" sldId="259"/>
            <ac:spMk id="3" creationId="{231FE650-951D-C23C-3BA4-3C39D0DFAA99}"/>
          </ac:spMkLst>
        </pc:spChg>
      </pc:sldChg>
      <pc:sldChg chg="add del">
        <pc:chgData name="Marw Kalfa" userId="766f4aed66d438f1" providerId="LiveId" clId="{671664DC-9C1B-4A99-AB4D-D68479715F31}" dt="2022-12-23T04:19:47.667" v="146" actId="47"/>
        <pc:sldMkLst>
          <pc:docMk/>
          <pc:sldMk cId="2907574475" sldId="259"/>
        </pc:sldMkLst>
      </pc:sldChg>
      <pc:sldChg chg="modSp new mod">
        <pc:chgData name="Marw Kalfa" userId="766f4aed66d438f1" providerId="LiveId" clId="{671664DC-9C1B-4A99-AB4D-D68479715F31}" dt="2022-12-23T04:27:11.107" v="481" actId="255"/>
        <pc:sldMkLst>
          <pc:docMk/>
          <pc:sldMk cId="369240763" sldId="260"/>
        </pc:sldMkLst>
        <pc:spChg chg="mod">
          <ac:chgData name="Marw Kalfa" userId="766f4aed66d438f1" providerId="LiveId" clId="{671664DC-9C1B-4A99-AB4D-D68479715F31}" dt="2022-12-23T04:27:11.107" v="481" actId="255"/>
          <ac:spMkLst>
            <pc:docMk/>
            <pc:sldMk cId="369240763" sldId="260"/>
            <ac:spMk id="2" creationId="{9614E91F-A27F-71D3-6E1D-4D2AF5D29283}"/>
          </ac:spMkLst>
        </pc:spChg>
        <pc:spChg chg="mod">
          <ac:chgData name="Marw Kalfa" userId="766f4aed66d438f1" providerId="LiveId" clId="{671664DC-9C1B-4A99-AB4D-D68479715F31}" dt="2022-12-23T04:25:50.823" v="426" actId="20577"/>
          <ac:spMkLst>
            <pc:docMk/>
            <pc:sldMk cId="369240763" sldId="260"/>
            <ac:spMk id="3" creationId="{6D8BD215-E7BA-D4FA-2B0A-3BFA03C1FD38}"/>
          </ac:spMkLst>
        </pc:spChg>
      </pc:sldChg>
      <pc:sldChg chg="modSp new mod">
        <pc:chgData name="Marw Kalfa" userId="766f4aed66d438f1" providerId="LiveId" clId="{671664DC-9C1B-4A99-AB4D-D68479715F31}" dt="2022-12-23T04:27:05.237" v="480" actId="20577"/>
        <pc:sldMkLst>
          <pc:docMk/>
          <pc:sldMk cId="292774516" sldId="261"/>
        </pc:sldMkLst>
        <pc:spChg chg="mod">
          <ac:chgData name="Marw Kalfa" userId="766f4aed66d438f1" providerId="LiveId" clId="{671664DC-9C1B-4A99-AB4D-D68479715F31}" dt="2022-12-23T04:26:48.009" v="469" actId="255"/>
          <ac:spMkLst>
            <pc:docMk/>
            <pc:sldMk cId="292774516" sldId="261"/>
            <ac:spMk id="2" creationId="{EF978125-4D56-F700-6395-F9421FA9E410}"/>
          </ac:spMkLst>
        </pc:spChg>
        <pc:spChg chg="mod">
          <ac:chgData name="Marw Kalfa" userId="766f4aed66d438f1" providerId="LiveId" clId="{671664DC-9C1B-4A99-AB4D-D68479715F31}" dt="2022-12-23T04:27:05.237" v="480" actId="20577"/>
          <ac:spMkLst>
            <pc:docMk/>
            <pc:sldMk cId="292774516" sldId="261"/>
            <ac:spMk id="3" creationId="{A9B34628-B10B-E1B5-3274-76C6FB27771D}"/>
          </ac:spMkLst>
        </pc:spChg>
      </pc:sldChg>
      <pc:sldChg chg="delSp modSp new del mod">
        <pc:chgData name="Marw Kalfa" userId="766f4aed66d438f1" providerId="LiveId" clId="{671664DC-9C1B-4A99-AB4D-D68479715F31}" dt="2022-12-23T04:25:41.947" v="423" actId="47"/>
        <pc:sldMkLst>
          <pc:docMk/>
          <pc:sldMk cId="2124036625" sldId="261"/>
        </pc:sldMkLst>
        <pc:spChg chg="del">
          <ac:chgData name="Marw Kalfa" userId="766f4aed66d438f1" providerId="LiveId" clId="{671664DC-9C1B-4A99-AB4D-D68479715F31}" dt="2022-12-23T04:25:28.028" v="419" actId="478"/>
          <ac:spMkLst>
            <pc:docMk/>
            <pc:sldMk cId="2124036625" sldId="261"/>
            <ac:spMk id="2" creationId="{4BF7A3AB-E3A3-5AE2-DB6F-B1DF45CB4E4E}"/>
          </ac:spMkLst>
        </pc:spChg>
        <pc:spChg chg="mod">
          <ac:chgData name="Marw Kalfa" userId="766f4aed66d438f1" providerId="LiveId" clId="{671664DC-9C1B-4A99-AB4D-D68479715F31}" dt="2022-12-23T04:25:29.411" v="420" actId="14100"/>
          <ac:spMkLst>
            <pc:docMk/>
            <pc:sldMk cId="2124036625" sldId="261"/>
            <ac:spMk id="3" creationId="{237FDA28-8013-1EE6-450B-297067B52A20}"/>
          </ac:spMkLst>
        </pc:spChg>
      </pc:sldChg>
      <pc:sldChg chg="modSp new mod">
        <pc:chgData name="Marw Kalfa" userId="766f4aed66d438f1" providerId="LiveId" clId="{671664DC-9C1B-4A99-AB4D-D68479715F31}" dt="2022-12-23T04:28:39.658" v="568" actId="14100"/>
        <pc:sldMkLst>
          <pc:docMk/>
          <pc:sldMk cId="1177670758" sldId="262"/>
        </pc:sldMkLst>
        <pc:spChg chg="mod">
          <ac:chgData name="Marw Kalfa" userId="766f4aed66d438f1" providerId="LiveId" clId="{671664DC-9C1B-4A99-AB4D-D68479715F31}" dt="2022-12-23T04:28:22.057" v="558" actId="113"/>
          <ac:spMkLst>
            <pc:docMk/>
            <pc:sldMk cId="1177670758" sldId="262"/>
            <ac:spMk id="2" creationId="{9874EDD8-7837-BB8E-7D56-9DBECB0586D3}"/>
          </ac:spMkLst>
        </pc:spChg>
        <pc:spChg chg="mod">
          <ac:chgData name="Marw Kalfa" userId="766f4aed66d438f1" providerId="LiveId" clId="{671664DC-9C1B-4A99-AB4D-D68479715F31}" dt="2022-12-23T04:28:39.658" v="568" actId="14100"/>
          <ac:spMkLst>
            <pc:docMk/>
            <pc:sldMk cId="1177670758" sldId="262"/>
            <ac:spMk id="3" creationId="{941C4AB3-590A-B831-991C-854B1285B974}"/>
          </ac:spMkLst>
        </pc:spChg>
      </pc:sldChg>
      <pc:sldChg chg="modSp new mod">
        <pc:chgData name="Marw Kalfa" userId="766f4aed66d438f1" providerId="LiveId" clId="{671664DC-9C1B-4A99-AB4D-D68479715F31}" dt="2022-12-23T04:32:26.870" v="591" actId="12"/>
        <pc:sldMkLst>
          <pc:docMk/>
          <pc:sldMk cId="922065227" sldId="263"/>
        </pc:sldMkLst>
        <pc:spChg chg="mod">
          <ac:chgData name="Marw Kalfa" userId="766f4aed66d438f1" providerId="LiveId" clId="{671664DC-9C1B-4A99-AB4D-D68479715F31}" dt="2022-12-23T04:32:13.884" v="587" actId="13926"/>
          <ac:spMkLst>
            <pc:docMk/>
            <pc:sldMk cId="922065227" sldId="263"/>
            <ac:spMk id="2" creationId="{72977A03-72ED-71EC-5552-5CE30B1B9AA3}"/>
          </ac:spMkLst>
        </pc:spChg>
        <pc:spChg chg="mod">
          <ac:chgData name="Marw Kalfa" userId="766f4aed66d438f1" providerId="LiveId" clId="{671664DC-9C1B-4A99-AB4D-D68479715F31}" dt="2022-12-23T04:32:26.870" v="591" actId="12"/>
          <ac:spMkLst>
            <pc:docMk/>
            <pc:sldMk cId="922065227" sldId="263"/>
            <ac:spMk id="3" creationId="{5BD0E1E2-D237-4A08-A2D3-33DB8326D5E4}"/>
          </ac:spMkLst>
        </pc:spChg>
      </pc:sldChg>
      <pc:sldChg chg="modSp new mod">
        <pc:chgData name="Marw Kalfa" userId="766f4aed66d438f1" providerId="LiveId" clId="{671664DC-9C1B-4A99-AB4D-D68479715F31}" dt="2022-12-23T04:37:18.443" v="740" actId="27636"/>
        <pc:sldMkLst>
          <pc:docMk/>
          <pc:sldMk cId="3222404001" sldId="264"/>
        </pc:sldMkLst>
        <pc:spChg chg="mod">
          <ac:chgData name="Marw Kalfa" userId="766f4aed66d438f1" providerId="LiveId" clId="{671664DC-9C1B-4A99-AB4D-D68479715F31}" dt="2022-12-23T04:32:54.530" v="597" actId="13926"/>
          <ac:spMkLst>
            <pc:docMk/>
            <pc:sldMk cId="3222404001" sldId="264"/>
            <ac:spMk id="2" creationId="{57C02DB0-A573-08B9-4B9E-460918422C30}"/>
          </ac:spMkLst>
        </pc:spChg>
        <pc:spChg chg="mod">
          <ac:chgData name="Marw Kalfa" userId="766f4aed66d438f1" providerId="LiveId" clId="{671664DC-9C1B-4A99-AB4D-D68479715F31}" dt="2022-12-23T04:37:18.443" v="740" actId="27636"/>
          <ac:spMkLst>
            <pc:docMk/>
            <pc:sldMk cId="3222404001" sldId="264"/>
            <ac:spMk id="3" creationId="{74DEC8B9-77A5-769F-DD05-4C1337BDFC53}"/>
          </ac:spMkLst>
        </pc:spChg>
      </pc:sldChg>
      <pc:sldChg chg="modSp new mod">
        <pc:chgData name="Marw Kalfa" userId="766f4aed66d438f1" providerId="LiveId" clId="{671664DC-9C1B-4A99-AB4D-D68479715F31}" dt="2022-12-23T04:37:27.392" v="743" actId="12"/>
        <pc:sldMkLst>
          <pc:docMk/>
          <pc:sldMk cId="2459558857" sldId="265"/>
        </pc:sldMkLst>
        <pc:spChg chg="mod">
          <ac:chgData name="Marw Kalfa" userId="766f4aed66d438f1" providerId="LiveId" clId="{671664DC-9C1B-4A99-AB4D-D68479715F31}" dt="2022-12-23T04:34:05.059" v="654" actId="13926"/>
          <ac:spMkLst>
            <pc:docMk/>
            <pc:sldMk cId="2459558857" sldId="265"/>
            <ac:spMk id="2" creationId="{68BD9C94-A98A-2B88-FABB-AC9B0DDA09C4}"/>
          </ac:spMkLst>
        </pc:spChg>
        <pc:spChg chg="mod">
          <ac:chgData name="Marw Kalfa" userId="766f4aed66d438f1" providerId="LiveId" clId="{671664DC-9C1B-4A99-AB4D-D68479715F31}" dt="2022-12-23T04:37:27.392" v="743" actId="12"/>
          <ac:spMkLst>
            <pc:docMk/>
            <pc:sldMk cId="2459558857" sldId="265"/>
            <ac:spMk id="3" creationId="{62B0272F-8E2A-02BF-61D1-B0A685C2C9E1}"/>
          </ac:spMkLst>
        </pc:spChg>
      </pc:sldChg>
      <pc:sldChg chg="modSp new mod">
        <pc:chgData name="Marw Kalfa" userId="766f4aed66d438f1" providerId="LiveId" clId="{671664DC-9C1B-4A99-AB4D-D68479715F31}" dt="2022-12-23T04:40:49.877" v="860" actId="115"/>
        <pc:sldMkLst>
          <pc:docMk/>
          <pc:sldMk cId="1405067625" sldId="266"/>
        </pc:sldMkLst>
        <pc:spChg chg="mod">
          <ac:chgData name="Marw Kalfa" userId="766f4aed66d438f1" providerId="LiveId" clId="{671664DC-9C1B-4A99-AB4D-D68479715F31}" dt="2022-12-23T04:38:28.985" v="793" actId="13926"/>
          <ac:spMkLst>
            <pc:docMk/>
            <pc:sldMk cId="1405067625" sldId="266"/>
            <ac:spMk id="2" creationId="{3F050EBD-F6D0-C28C-F307-F47D74FF8069}"/>
          </ac:spMkLst>
        </pc:spChg>
        <pc:spChg chg="mod">
          <ac:chgData name="Marw Kalfa" userId="766f4aed66d438f1" providerId="LiveId" clId="{671664DC-9C1B-4A99-AB4D-D68479715F31}" dt="2022-12-23T04:40:49.877" v="860" actId="115"/>
          <ac:spMkLst>
            <pc:docMk/>
            <pc:sldMk cId="1405067625" sldId="266"/>
            <ac:spMk id="3" creationId="{DD220525-3CD1-A867-6A2C-BB88225EC497}"/>
          </ac:spMkLst>
        </pc:spChg>
      </pc:sldChg>
      <pc:sldChg chg="delSp modSp new mod">
        <pc:chgData name="Marw Kalfa" userId="766f4aed66d438f1" providerId="LiveId" clId="{671664DC-9C1B-4A99-AB4D-D68479715F31}" dt="2022-12-23T04:40:40.995" v="858" actId="20577"/>
        <pc:sldMkLst>
          <pc:docMk/>
          <pc:sldMk cId="969699099" sldId="267"/>
        </pc:sldMkLst>
        <pc:spChg chg="del">
          <ac:chgData name="Marw Kalfa" userId="766f4aed66d438f1" providerId="LiveId" clId="{671664DC-9C1B-4A99-AB4D-D68479715F31}" dt="2022-12-23T04:40:07.888" v="831" actId="478"/>
          <ac:spMkLst>
            <pc:docMk/>
            <pc:sldMk cId="969699099" sldId="267"/>
            <ac:spMk id="2" creationId="{BBADB4EC-BC01-F2FF-4C9B-AAE8F873C5DF}"/>
          </ac:spMkLst>
        </pc:spChg>
        <pc:spChg chg="mod">
          <ac:chgData name="Marw Kalfa" userId="766f4aed66d438f1" providerId="LiveId" clId="{671664DC-9C1B-4A99-AB4D-D68479715F31}" dt="2022-12-23T04:40:40.995" v="858" actId="20577"/>
          <ac:spMkLst>
            <pc:docMk/>
            <pc:sldMk cId="969699099" sldId="267"/>
            <ac:spMk id="3" creationId="{E0AFB7FE-2081-6BC7-6E6B-2274A9F7EA9A}"/>
          </ac:spMkLst>
        </pc:spChg>
      </pc:sldChg>
      <pc:sldChg chg="delSp modSp new mod">
        <pc:chgData name="Marw Kalfa" userId="766f4aed66d438f1" providerId="LiveId" clId="{671664DC-9C1B-4A99-AB4D-D68479715F31}" dt="2022-12-23T04:41:48.706" v="893" actId="20577"/>
        <pc:sldMkLst>
          <pc:docMk/>
          <pc:sldMk cId="2577557824" sldId="268"/>
        </pc:sldMkLst>
        <pc:spChg chg="del">
          <ac:chgData name="Marw Kalfa" userId="766f4aed66d438f1" providerId="LiveId" clId="{671664DC-9C1B-4A99-AB4D-D68479715F31}" dt="2022-12-23T04:41:20.565" v="878" actId="478"/>
          <ac:spMkLst>
            <pc:docMk/>
            <pc:sldMk cId="2577557824" sldId="268"/>
            <ac:spMk id="2" creationId="{A2B41FD5-36D7-8082-29B1-956B6618AB89}"/>
          </ac:spMkLst>
        </pc:spChg>
        <pc:spChg chg="mod">
          <ac:chgData name="Marw Kalfa" userId="766f4aed66d438f1" providerId="LiveId" clId="{671664DC-9C1B-4A99-AB4D-D68479715F31}" dt="2022-12-23T04:41:48.706" v="893" actId="20577"/>
          <ac:spMkLst>
            <pc:docMk/>
            <pc:sldMk cId="2577557824" sldId="268"/>
            <ac:spMk id="3" creationId="{56B5EC41-7FA4-FB3B-3A81-B3C1C91B81FB}"/>
          </ac:spMkLst>
        </pc:spChg>
      </pc:sldChg>
      <pc:sldChg chg="delSp modSp new mod">
        <pc:chgData name="Marw Kalfa" userId="766f4aed66d438f1" providerId="LiveId" clId="{671664DC-9C1B-4A99-AB4D-D68479715F31}" dt="2022-12-23T04:42:29.717" v="909" actId="14100"/>
        <pc:sldMkLst>
          <pc:docMk/>
          <pc:sldMk cId="2221815560" sldId="269"/>
        </pc:sldMkLst>
        <pc:spChg chg="del">
          <ac:chgData name="Marw Kalfa" userId="766f4aed66d438f1" providerId="LiveId" clId="{671664DC-9C1B-4A99-AB4D-D68479715F31}" dt="2022-12-23T04:42:18.485" v="906" actId="478"/>
          <ac:spMkLst>
            <pc:docMk/>
            <pc:sldMk cId="2221815560" sldId="269"/>
            <ac:spMk id="2" creationId="{F4F4C300-F479-1C21-9F40-E1CD13B05604}"/>
          </ac:spMkLst>
        </pc:spChg>
        <pc:spChg chg="mod">
          <ac:chgData name="Marw Kalfa" userId="766f4aed66d438f1" providerId="LiveId" clId="{671664DC-9C1B-4A99-AB4D-D68479715F31}" dt="2022-12-23T04:42:29.717" v="909" actId="14100"/>
          <ac:spMkLst>
            <pc:docMk/>
            <pc:sldMk cId="2221815560" sldId="269"/>
            <ac:spMk id="3" creationId="{5C75F3B3-D618-5797-462F-1EC47E0B4BC5}"/>
          </ac:spMkLst>
        </pc:spChg>
      </pc:sldChg>
      <pc:sldChg chg="modSp new mod">
        <pc:chgData name="Marw Kalfa" userId="766f4aed66d438f1" providerId="LiveId" clId="{671664DC-9C1B-4A99-AB4D-D68479715F31}" dt="2022-12-23T04:56:05.526" v="954" actId="20577"/>
        <pc:sldMkLst>
          <pc:docMk/>
          <pc:sldMk cId="3913427684" sldId="270"/>
        </pc:sldMkLst>
        <pc:spChg chg="mod">
          <ac:chgData name="Marw Kalfa" userId="766f4aed66d438f1" providerId="LiveId" clId="{671664DC-9C1B-4A99-AB4D-D68479715F31}" dt="2022-12-23T04:54:37.614" v="915" actId="13926"/>
          <ac:spMkLst>
            <pc:docMk/>
            <pc:sldMk cId="3913427684" sldId="270"/>
            <ac:spMk id="2" creationId="{9250988A-DA46-53FA-8126-F6244FD83868}"/>
          </ac:spMkLst>
        </pc:spChg>
        <pc:spChg chg="mod">
          <ac:chgData name="Marw Kalfa" userId="766f4aed66d438f1" providerId="LiveId" clId="{671664DC-9C1B-4A99-AB4D-D68479715F31}" dt="2022-12-23T04:56:05.526" v="954" actId="20577"/>
          <ac:spMkLst>
            <pc:docMk/>
            <pc:sldMk cId="3913427684" sldId="270"/>
            <ac:spMk id="3" creationId="{6B8871EB-DE25-6ECF-C612-45EFF7D892A7}"/>
          </ac:spMkLst>
        </pc:spChg>
      </pc:sldChg>
      <pc:sldChg chg="delSp modSp new mod">
        <pc:chgData name="Marw Kalfa" userId="766f4aed66d438f1" providerId="LiveId" clId="{671664DC-9C1B-4A99-AB4D-D68479715F31}" dt="2022-12-23T04:56:20.473" v="959" actId="113"/>
        <pc:sldMkLst>
          <pc:docMk/>
          <pc:sldMk cId="4108011790" sldId="271"/>
        </pc:sldMkLst>
        <pc:spChg chg="del">
          <ac:chgData name="Marw Kalfa" userId="766f4aed66d438f1" providerId="LiveId" clId="{671664DC-9C1B-4A99-AB4D-D68479715F31}" dt="2022-12-23T04:55:30.393" v="941" actId="478"/>
          <ac:spMkLst>
            <pc:docMk/>
            <pc:sldMk cId="4108011790" sldId="271"/>
            <ac:spMk id="2" creationId="{1D6F56ED-CBE1-04B6-B0BE-99A7FD629F2F}"/>
          </ac:spMkLst>
        </pc:spChg>
        <pc:spChg chg="mod">
          <ac:chgData name="Marw Kalfa" userId="766f4aed66d438f1" providerId="LiveId" clId="{671664DC-9C1B-4A99-AB4D-D68479715F31}" dt="2022-12-23T04:56:20.473" v="959" actId="113"/>
          <ac:spMkLst>
            <pc:docMk/>
            <pc:sldMk cId="4108011790" sldId="271"/>
            <ac:spMk id="3" creationId="{6FE95435-B182-2DB8-6692-EE1D74899729}"/>
          </ac:spMkLst>
        </pc:spChg>
      </pc:sldChg>
      <pc:sldChg chg="modSp new mod">
        <pc:chgData name="Marw Kalfa" userId="766f4aed66d438f1" providerId="LiveId" clId="{671664DC-9C1B-4A99-AB4D-D68479715F31}" dt="2022-12-23T04:58:03.718" v="1024" actId="113"/>
        <pc:sldMkLst>
          <pc:docMk/>
          <pc:sldMk cId="2905496739" sldId="272"/>
        </pc:sldMkLst>
        <pc:spChg chg="mod">
          <ac:chgData name="Marw Kalfa" userId="766f4aed66d438f1" providerId="LiveId" clId="{671664DC-9C1B-4A99-AB4D-D68479715F31}" dt="2022-12-23T04:57:16.596" v="994" actId="13926"/>
          <ac:spMkLst>
            <pc:docMk/>
            <pc:sldMk cId="2905496739" sldId="272"/>
            <ac:spMk id="2" creationId="{59EC162F-5426-C649-5B0B-2A6B1E86FE65}"/>
          </ac:spMkLst>
        </pc:spChg>
        <pc:spChg chg="mod">
          <ac:chgData name="Marw Kalfa" userId="766f4aed66d438f1" providerId="LiveId" clId="{671664DC-9C1B-4A99-AB4D-D68479715F31}" dt="2022-12-23T04:58:03.718" v="1024" actId="113"/>
          <ac:spMkLst>
            <pc:docMk/>
            <pc:sldMk cId="2905496739" sldId="272"/>
            <ac:spMk id="3" creationId="{52F6DCB2-BCE1-5124-FFDB-1B62F8C68FC2}"/>
          </ac:spMkLst>
        </pc:spChg>
      </pc:sldChg>
      <pc:sldChg chg="new del">
        <pc:chgData name="Marw Kalfa" userId="766f4aed66d438f1" providerId="LiveId" clId="{671664DC-9C1B-4A99-AB4D-D68479715F31}" dt="2022-12-23T04:56:56.819" v="961" actId="47"/>
        <pc:sldMkLst>
          <pc:docMk/>
          <pc:sldMk cId="3877151881" sldId="272"/>
        </pc:sldMkLst>
      </pc:sldChg>
      <pc:sldChg chg="modSp new mod">
        <pc:chgData name="Marw Kalfa" userId="766f4aed66d438f1" providerId="LiveId" clId="{671664DC-9C1B-4A99-AB4D-D68479715F31}" dt="2022-12-23T05:04:21.309" v="1117" actId="20577"/>
        <pc:sldMkLst>
          <pc:docMk/>
          <pc:sldMk cId="1704158959" sldId="273"/>
        </pc:sldMkLst>
        <pc:spChg chg="mod">
          <ac:chgData name="Marw Kalfa" userId="766f4aed66d438f1" providerId="LiveId" clId="{671664DC-9C1B-4A99-AB4D-D68479715F31}" dt="2022-12-23T05:02:47.044" v="1075" actId="13926"/>
          <ac:spMkLst>
            <pc:docMk/>
            <pc:sldMk cId="1704158959" sldId="273"/>
            <ac:spMk id="2" creationId="{63FAB2C3-8F06-0BF8-6399-BD4177404D2D}"/>
          </ac:spMkLst>
        </pc:spChg>
        <pc:spChg chg="mod">
          <ac:chgData name="Marw Kalfa" userId="766f4aed66d438f1" providerId="LiveId" clId="{671664DC-9C1B-4A99-AB4D-D68479715F31}" dt="2022-12-23T05:04:21.309" v="1117" actId="20577"/>
          <ac:spMkLst>
            <pc:docMk/>
            <pc:sldMk cId="1704158959" sldId="273"/>
            <ac:spMk id="3" creationId="{14A65832-87B1-9B4B-9784-D23CC6B54366}"/>
          </ac:spMkLst>
        </pc:spChg>
      </pc:sldChg>
      <pc:sldChg chg="modSp new del mod">
        <pc:chgData name="Marw Kalfa" userId="766f4aed66d438f1" providerId="LiveId" clId="{671664DC-9C1B-4A99-AB4D-D68479715F31}" dt="2022-12-23T05:05:26.664" v="1132" actId="47"/>
        <pc:sldMkLst>
          <pc:docMk/>
          <pc:sldMk cId="2369819345" sldId="274"/>
        </pc:sldMkLst>
        <pc:spChg chg="mod">
          <ac:chgData name="Marw Kalfa" userId="766f4aed66d438f1" providerId="LiveId" clId="{671664DC-9C1B-4A99-AB4D-D68479715F31}" dt="2022-12-23T05:04:37.846" v="1131" actId="207"/>
          <ac:spMkLst>
            <pc:docMk/>
            <pc:sldMk cId="2369819345" sldId="274"/>
            <ac:spMk id="2" creationId="{2BEA854B-B202-B1AA-B751-A5B3B76D4A5F}"/>
          </ac:spMkLst>
        </pc:spChg>
      </pc:sldChg>
      <pc:sldMasterChg chg="del delSldLayout">
        <pc:chgData name="Marw Kalfa" userId="766f4aed66d438f1" providerId="LiveId" clId="{671664DC-9C1B-4A99-AB4D-D68479715F31}" dt="2022-12-23T04:14:20.542" v="56" actId="26606"/>
        <pc:sldMasterMkLst>
          <pc:docMk/>
          <pc:sldMasterMk cId="1368096601" sldId="2147483660"/>
        </pc:sldMasterMkLst>
        <pc:sldLayoutChg chg="del">
          <pc:chgData name="Marw Kalfa" userId="766f4aed66d438f1" providerId="LiveId" clId="{671664DC-9C1B-4A99-AB4D-D68479715F31}" dt="2022-12-23T04:14:20.542" v="56" actId="26606"/>
          <pc:sldLayoutMkLst>
            <pc:docMk/>
            <pc:sldMasterMk cId="1368096601" sldId="2147483660"/>
            <pc:sldLayoutMk cId="335010352" sldId="2147483661"/>
          </pc:sldLayoutMkLst>
        </pc:sldLayoutChg>
        <pc:sldLayoutChg chg="del">
          <pc:chgData name="Marw Kalfa" userId="766f4aed66d438f1" providerId="LiveId" clId="{671664DC-9C1B-4A99-AB4D-D68479715F31}" dt="2022-12-23T04:14:20.542" v="56" actId="26606"/>
          <pc:sldLayoutMkLst>
            <pc:docMk/>
            <pc:sldMasterMk cId="1368096601" sldId="2147483660"/>
            <pc:sldLayoutMk cId="1207412886" sldId="2147483662"/>
          </pc:sldLayoutMkLst>
        </pc:sldLayoutChg>
        <pc:sldLayoutChg chg="del">
          <pc:chgData name="Marw Kalfa" userId="766f4aed66d438f1" providerId="LiveId" clId="{671664DC-9C1B-4A99-AB4D-D68479715F31}" dt="2022-12-23T04:14:20.542" v="56" actId="26606"/>
          <pc:sldLayoutMkLst>
            <pc:docMk/>
            <pc:sldMasterMk cId="1368096601" sldId="2147483660"/>
            <pc:sldLayoutMk cId="3063774486" sldId="2147483663"/>
          </pc:sldLayoutMkLst>
        </pc:sldLayoutChg>
        <pc:sldLayoutChg chg="del">
          <pc:chgData name="Marw Kalfa" userId="766f4aed66d438f1" providerId="LiveId" clId="{671664DC-9C1B-4A99-AB4D-D68479715F31}" dt="2022-12-23T04:14:20.542" v="56" actId="26606"/>
          <pc:sldLayoutMkLst>
            <pc:docMk/>
            <pc:sldMasterMk cId="1368096601" sldId="2147483660"/>
            <pc:sldLayoutMk cId="3566383324" sldId="2147483664"/>
          </pc:sldLayoutMkLst>
        </pc:sldLayoutChg>
        <pc:sldLayoutChg chg="del">
          <pc:chgData name="Marw Kalfa" userId="766f4aed66d438f1" providerId="LiveId" clId="{671664DC-9C1B-4A99-AB4D-D68479715F31}" dt="2022-12-23T04:14:20.542" v="56" actId="26606"/>
          <pc:sldLayoutMkLst>
            <pc:docMk/>
            <pc:sldMasterMk cId="1368096601" sldId="2147483660"/>
            <pc:sldLayoutMk cId="1588958312" sldId="2147483665"/>
          </pc:sldLayoutMkLst>
        </pc:sldLayoutChg>
        <pc:sldLayoutChg chg="del">
          <pc:chgData name="Marw Kalfa" userId="766f4aed66d438f1" providerId="LiveId" clId="{671664DC-9C1B-4A99-AB4D-D68479715F31}" dt="2022-12-23T04:14:20.542" v="56" actId="26606"/>
          <pc:sldLayoutMkLst>
            <pc:docMk/>
            <pc:sldMasterMk cId="1368096601" sldId="2147483660"/>
            <pc:sldLayoutMk cId="1252387988" sldId="2147483666"/>
          </pc:sldLayoutMkLst>
        </pc:sldLayoutChg>
        <pc:sldLayoutChg chg="del">
          <pc:chgData name="Marw Kalfa" userId="766f4aed66d438f1" providerId="LiveId" clId="{671664DC-9C1B-4A99-AB4D-D68479715F31}" dt="2022-12-23T04:14:20.542" v="56" actId="26606"/>
          <pc:sldLayoutMkLst>
            <pc:docMk/>
            <pc:sldMasterMk cId="1368096601" sldId="2147483660"/>
            <pc:sldLayoutMk cId="1440597631" sldId="2147483667"/>
          </pc:sldLayoutMkLst>
        </pc:sldLayoutChg>
        <pc:sldLayoutChg chg="del">
          <pc:chgData name="Marw Kalfa" userId="766f4aed66d438f1" providerId="LiveId" clId="{671664DC-9C1B-4A99-AB4D-D68479715F31}" dt="2022-12-23T04:14:20.542" v="56" actId="26606"/>
          <pc:sldLayoutMkLst>
            <pc:docMk/>
            <pc:sldMasterMk cId="1368096601" sldId="2147483660"/>
            <pc:sldLayoutMk cId="551128970" sldId="2147483668"/>
          </pc:sldLayoutMkLst>
        </pc:sldLayoutChg>
        <pc:sldLayoutChg chg="del">
          <pc:chgData name="Marw Kalfa" userId="766f4aed66d438f1" providerId="LiveId" clId="{671664DC-9C1B-4A99-AB4D-D68479715F31}" dt="2022-12-23T04:14:20.542" v="56" actId="26606"/>
          <pc:sldLayoutMkLst>
            <pc:docMk/>
            <pc:sldMasterMk cId="1368096601" sldId="2147483660"/>
            <pc:sldLayoutMk cId="1842646757" sldId="2147483669"/>
          </pc:sldLayoutMkLst>
        </pc:sldLayoutChg>
        <pc:sldLayoutChg chg="del">
          <pc:chgData name="Marw Kalfa" userId="766f4aed66d438f1" providerId="LiveId" clId="{671664DC-9C1B-4A99-AB4D-D68479715F31}" dt="2022-12-23T04:14:20.542" v="56" actId="26606"/>
          <pc:sldLayoutMkLst>
            <pc:docMk/>
            <pc:sldMasterMk cId="1368096601" sldId="2147483660"/>
            <pc:sldLayoutMk cId="2359618504" sldId="2147483670"/>
          </pc:sldLayoutMkLst>
        </pc:sldLayoutChg>
        <pc:sldLayoutChg chg="del">
          <pc:chgData name="Marw Kalfa" userId="766f4aed66d438f1" providerId="LiveId" clId="{671664DC-9C1B-4A99-AB4D-D68479715F31}" dt="2022-12-23T04:14:20.542" v="56" actId="26606"/>
          <pc:sldLayoutMkLst>
            <pc:docMk/>
            <pc:sldMasterMk cId="1368096601" sldId="2147483660"/>
            <pc:sldLayoutMk cId="185545053" sldId="2147483671"/>
          </pc:sldLayoutMkLst>
        </pc:sldLayoutChg>
        <pc:sldLayoutChg chg="del">
          <pc:chgData name="Marw Kalfa" userId="766f4aed66d438f1" providerId="LiveId" clId="{671664DC-9C1B-4A99-AB4D-D68479715F31}" dt="2022-12-23T04:14:20.542" v="56" actId="26606"/>
          <pc:sldLayoutMkLst>
            <pc:docMk/>
            <pc:sldMasterMk cId="1368096601" sldId="2147483660"/>
            <pc:sldLayoutMk cId="1184580127" sldId="2147483672"/>
          </pc:sldLayoutMkLst>
        </pc:sldLayoutChg>
        <pc:sldLayoutChg chg="del">
          <pc:chgData name="Marw Kalfa" userId="766f4aed66d438f1" providerId="LiveId" clId="{671664DC-9C1B-4A99-AB4D-D68479715F31}" dt="2022-12-23T04:14:20.542" v="56" actId="26606"/>
          <pc:sldLayoutMkLst>
            <pc:docMk/>
            <pc:sldMasterMk cId="1368096601" sldId="2147483660"/>
            <pc:sldLayoutMk cId="2805287159" sldId="2147483673"/>
          </pc:sldLayoutMkLst>
        </pc:sldLayoutChg>
        <pc:sldLayoutChg chg="del">
          <pc:chgData name="Marw Kalfa" userId="766f4aed66d438f1" providerId="LiveId" clId="{671664DC-9C1B-4A99-AB4D-D68479715F31}" dt="2022-12-23T04:14:20.542" v="56" actId="26606"/>
          <pc:sldLayoutMkLst>
            <pc:docMk/>
            <pc:sldMasterMk cId="1368096601" sldId="2147483660"/>
            <pc:sldLayoutMk cId="2594780485" sldId="2147483674"/>
          </pc:sldLayoutMkLst>
        </pc:sldLayoutChg>
        <pc:sldLayoutChg chg="del">
          <pc:chgData name="Marw Kalfa" userId="766f4aed66d438f1" providerId="LiveId" clId="{671664DC-9C1B-4A99-AB4D-D68479715F31}" dt="2022-12-23T04:14:20.542" v="56" actId="26606"/>
          <pc:sldLayoutMkLst>
            <pc:docMk/>
            <pc:sldMasterMk cId="1368096601" sldId="2147483660"/>
            <pc:sldLayoutMk cId="2975574974" sldId="2147483675"/>
          </pc:sldLayoutMkLst>
        </pc:sldLayoutChg>
        <pc:sldLayoutChg chg="del">
          <pc:chgData name="Marw Kalfa" userId="766f4aed66d438f1" providerId="LiveId" clId="{671664DC-9C1B-4A99-AB4D-D68479715F31}" dt="2022-12-23T04:14:20.542" v="56" actId="26606"/>
          <pc:sldLayoutMkLst>
            <pc:docMk/>
            <pc:sldMasterMk cId="1368096601" sldId="2147483660"/>
            <pc:sldLayoutMk cId="1687899890" sldId="2147483676"/>
          </pc:sldLayoutMkLst>
        </pc:sldLayoutChg>
        <pc:sldLayoutChg chg="del">
          <pc:chgData name="Marw Kalfa" userId="766f4aed66d438f1" providerId="LiveId" clId="{671664DC-9C1B-4A99-AB4D-D68479715F31}" dt="2022-12-23T04:14:20.542" v="56" actId="26606"/>
          <pc:sldLayoutMkLst>
            <pc:docMk/>
            <pc:sldMasterMk cId="1368096601" sldId="2147483660"/>
            <pc:sldLayoutMk cId="79717967" sldId="2147483677"/>
          </pc:sldLayoutMkLst>
        </pc:sldLayoutChg>
      </pc:sldMasterChg>
      <pc:sldMasterChg chg="add setBg addSldLayout modSldLayout">
        <pc:chgData name="Marw Kalfa" userId="766f4aed66d438f1" providerId="LiveId" clId="{671664DC-9C1B-4A99-AB4D-D68479715F31}" dt="2022-12-23T04:20:09.385" v="150"/>
        <pc:sldMasterMkLst>
          <pc:docMk/>
          <pc:sldMasterMk cId="3135170787" sldId="2147483711"/>
        </pc:sldMasterMkLst>
        <pc:sldLayoutChg chg="add setBg">
          <pc:chgData name="Marw Kalfa" userId="766f4aed66d438f1" providerId="LiveId" clId="{671664DC-9C1B-4A99-AB4D-D68479715F31}" dt="2022-12-23T04:20:09.385" v="150"/>
          <pc:sldLayoutMkLst>
            <pc:docMk/>
            <pc:sldMasterMk cId="3135170787" sldId="2147483711"/>
            <pc:sldLayoutMk cId="2245359317" sldId="2147483700"/>
          </pc:sldLayoutMkLst>
        </pc:sldLayoutChg>
        <pc:sldLayoutChg chg="add setBg">
          <pc:chgData name="Marw Kalfa" userId="766f4aed66d438f1" providerId="LiveId" clId="{671664DC-9C1B-4A99-AB4D-D68479715F31}" dt="2022-12-23T04:20:09.385" v="150"/>
          <pc:sldLayoutMkLst>
            <pc:docMk/>
            <pc:sldMasterMk cId="3135170787" sldId="2147483711"/>
            <pc:sldLayoutMk cId="73614123" sldId="2147483701"/>
          </pc:sldLayoutMkLst>
        </pc:sldLayoutChg>
        <pc:sldLayoutChg chg="add setBg">
          <pc:chgData name="Marw Kalfa" userId="766f4aed66d438f1" providerId="LiveId" clId="{671664DC-9C1B-4A99-AB4D-D68479715F31}" dt="2022-12-23T04:20:09.385" v="150"/>
          <pc:sldLayoutMkLst>
            <pc:docMk/>
            <pc:sldMasterMk cId="3135170787" sldId="2147483711"/>
            <pc:sldLayoutMk cId="418716326" sldId="2147483702"/>
          </pc:sldLayoutMkLst>
        </pc:sldLayoutChg>
        <pc:sldLayoutChg chg="add setBg">
          <pc:chgData name="Marw Kalfa" userId="766f4aed66d438f1" providerId="LiveId" clId="{671664DC-9C1B-4A99-AB4D-D68479715F31}" dt="2022-12-23T04:20:09.385" v="150"/>
          <pc:sldLayoutMkLst>
            <pc:docMk/>
            <pc:sldMasterMk cId="3135170787" sldId="2147483711"/>
            <pc:sldLayoutMk cId="2759142830" sldId="2147483703"/>
          </pc:sldLayoutMkLst>
        </pc:sldLayoutChg>
        <pc:sldLayoutChg chg="add setBg">
          <pc:chgData name="Marw Kalfa" userId="766f4aed66d438f1" providerId="LiveId" clId="{671664DC-9C1B-4A99-AB4D-D68479715F31}" dt="2022-12-23T04:20:09.385" v="150"/>
          <pc:sldLayoutMkLst>
            <pc:docMk/>
            <pc:sldMasterMk cId="3135170787" sldId="2147483711"/>
            <pc:sldLayoutMk cId="1100893356" sldId="2147483704"/>
          </pc:sldLayoutMkLst>
        </pc:sldLayoutChg>
        <pc:sldLayoutChg chg="add setBg">
          <pc:chgData name="Marw Kalfa" userId="766f4aed66d438f1" providerId="LiveId" clId="{671664DC-9C1B-4A99-AB4D-D68479715F31}" dt="2022-12-23T04:20:09.385" v="150"/>
          <pc:sldLayoutMkLst>
            <pc:docMk/>
            <pc:sldMasterMk cId="3135170787" sldId="2147483711"/>
            <pc:sldLayoutMk cId="2952108159" sldId="2147483705"/>
          </pc:sldLayoutMkLst>
        </pc:sldLayoutChg>
        <pc:sldLayoutChg chg="add setBg">
          <pc:chgData name="Marw Kalfa" userId="766f4aed66d438f1" providerId="LiveId" clId="{671664DC-9C1B-4A99-AB4D-D68479715F31}" dt="2022-12-23T04:20:09.385" v="150"/>
          <pc:sldLayoutMkLst>
            <pc:docMk/>
            <pc:sldMasterMk cId="3135170787" sldId="2147483711"/>
            <pc:sldLayoutMk cId="3972512004" sldId="2147483706"/>
          </pc:sldLayoutMkLst>
        </pc:sldLayoutChg>
        <pc:sldLayoutChg chg="add setBg">
          <pc:chgData name="Marw Kalfa" userId="766f4aed66d438f1" providerId="LiveId" clId="{671664DC-9C1B-4A99-AB4D-D68479715F31}" dt="2022-12-23T04:20:09.385" v="150"/>
          <pc:sldLayoutMkLst>
            <pc:docMk/>
            <pc:sldMasterMk cId="3135170787" sldId="2147483711"/>
            <pc:sldLayoutMk cId="2129066344" sldId="2147483707"/>
          </pc:sldLayoutMkLst>
        </pc:sldLayoutChg>
        <pc:sldLayoutChg chg="add setBg">
          <pc:chgData name="Marw Kalfa" userId="766f4aed66d438f1" providerId="LiveId" clId="{671664DC-9C1B-4A99-AB4D-D68479715F31}" dt="2022-12-23T04:20:09.385" v="150"/>
          <pc:sldLayoutMkLst>
            <pc:docMk/>
            <pc:sldMasterMk cId="3135170787" sldId="2147483711"/>
            <pc:sldLayoutMk cId="385399131" sldId="2147483708"/>
          </pc:sldLayoutMkLst>
        </pc:sldLayoutChg>
        <pc:sldLayoutChg chg="add setBg">
          <pc:chgData name="Marw Kalfa" userId="766f4aed66d438f1" providerId="LiveId" clId="{671664DC-9C1B-4A99-AB4D-D68479715F31}" dt="2022-12-23T04:20:09.385" v="150"/>
          <pc:sldLayoutMkLst>
            <pc:docMk/>
            <pc:sldMasterMk cId="3135170787" sldId="2147483711"/>
            <pc:sldLayoutMk cId="2584244185" sldId="2147483709"/>
          </pc:sldLayoutMkLst>
        </pc:sldLayoutChg>
        <pc:sldLayoutChg chg="add setBg">
          <pc:chgData name="Marw Kalfa" userId="766f4aed66d438f1" providerId="LiveId" clId="{671664DC-9C1B-4A99-AB4D-D68479715F31}" dt="2022-12-23T04:20:09.385" v="150"/>
          <pc:sldLayoutMkLst>
            <pc:docMk/>
            <pc:sldMasterMk cId="3135170787" sldId="2147483711"/>
            <pc:sldLayoutMk cId="2363549417" sldId="2147483710"/>
          </pc:sldLayoutMkLst>
        </pc:sldLayoutChg>
      </pc:sldMasterChg>
    </pc:docChg>
  </pc:docChgLst>
  <pc:docChgLst>
    <pc:chgData name="Marw Tutor" userId="766f4aed66d438f1" providerId="LiveId" clId="{58FDE0A7-50D4-4EE8-8568-368E453663DB}"/>
    <pc:docChg chg="undo custSel modSld">
      <pc:chgData name="Marw Tutor" userId="766f4aed66d438f1" providerId="LiveId" clId="{58FDE0A7-50D4-4EE8-8568-368E453663DB}" dt="2023-11-13T12:29:32.738" v="109" actId="13926"/>
      <pc:docMkLst>
        <pc:docMk/>
      </pc:docMkLst>
      <pc:sldChg chg="addSp delSp modSp mod setBg">
        <pc:chgData name="Marw Tutor" userId="766f4aed66d438f1" providerId="LiveId" clId="{58FDE0A7-50D4-4EE8-8568-368E453663DB}" dt="2023-11-13T12:23:24.628" v="15" actId="27636"/>
        <pc:sldMkLst>
          <pc:docMk/>
          <pc:sldMk cId="236082335" sldId="256"/>
        </pc:sldMkLst>
        <pc:spChg chg="mod">
          <ac:chgData name="Marw Tutor" userId="766f4aed66d438f1" providerId="LiveId" clId="{58FDE0A7-50D4-4EE8-8568-368E453663DB}" dt="2023-11-13T12:23:17.598" v="13" actId="26606"/>
          <ac:spMkLst>
            <pc:docMk/>
            <pc:sldMk cId="236082335" sldId="256"/>
            <ac:spMk id="2" creationId="{A8EF1DBC-1787-145D-5B81-E83064F1FB10}"/>
          </ac:spMkLst>
        </pc:spChg>
        <pc:spChg chg="mod">
          <ac:chgData name="Marw Tutor" userId="766f4aed66d438f1" providerId="LiveId" clId="{58FDE0A7-50D4-4EE8-8568-368E453663DB}" dt="2023-11-13T12:23:24.628" v="15" actId="27636"/>
          <ac:spMkLst>
            <pc:docMk/>
            <pc:sldMk cId="236082335" sldId="256"/>
            <ac:spMk id="3" creationId="{61BEF32F-E301-C778-45BC-0A74CDB9452A}"/>
          </ac:spMkLst>
        </pc:spChg>
        <pc:spChg chg="add">
          <ac:chgData name="Marw Tutor" userId="766f4aed66d438f1" providerId="LiveId" clId="{58FDE0A7-50D4-4EE8-8568-368E453663DB}" dt="2023-11-13T12:23:17.598" v="13" actId="26606"/>
          <ac:spMkLst>
            <pc:docMk/>
            <pc:sldMk cId="236082335" sldId="256"/>
            <ac:spMk id="8" creationId="{66D61E08-70C3-48D8-BEA0-787111DC30DA}"/>
          </ac:spMkLst>
        </pc:spChg>
        <pc:spChg chg="add">
          <ac:chgData name="Marw Tutor" userId="766f4aed66d438f1" providerId="LiveId" clId="{58FDE0A7-50D4-4EE8-8568-368E453663DB}" dt="2023-11-13T12:23:17.598" v="13" actId="26606"/>
          <ac:spMkLst>
            <pc:docMk/>
            <pc:sldMk cId="236082335" sldId="256"/>
            <ac:spMk id="10" creationId="{FC55298F-0AE5-478E-AD2B-03C2614C5833}"/>
          </ac:spMkLst>
        </pc:spChg>
        <pc:spChg chg="add">
          <ac:chgData name="Marw Tutor" userId="766f4aed66d438f1" providerId="LiveId" clId="{58FDE0A7-50D4-4EE8-8568-368E453663DB}" dt="2023-11-13T12:23:17.598" v="13" actId="26606"/>
          <ac:spMkLst>
            <pc:docMk/>
            <pc:sldMk cId="236082335" sldId="256"/>
            <ac:spMk id="12" creationId="{C180E4EA-0B63-4779-A895-7E90E71088F3}"/>
          </ac:spMkLst>
        </pc:spChg>
        <pc:spChg chg="add">
          <ac:chgData name="Marw Tutor" userId="766f4aed66d438f1" providerId="LiveId" clId="{58FDE0A7-50D4-4EE8-8568-368E453663DB}" dt="2023-11-13T12:23:17.598" v="13" actId="26606"/>
          <ac:spMkLst>
            <pc:docMk/>
            <pc:sldMk cId="236082335" sldId="256"/>
            <ac:spMk id="14" creationId="{CEE01D9D-3DE8-4EED-B0D3-8F3C79CC7673}"/>
          </ac:spMkLst>
        </pc:spChg>
        <pc:spChg chg="add">
          <ac:chgData name="Marw Tutor" userId="766f4aed66d438f1" providerId="LiveId" clId="{58FDE0A7-50D4-4EE8-8568-368E453663DB}" dt="2023-11-13T12:23:17.598" v="13" actId="26606"/>
          <ac:spMkLst>
            <pc:docMk/>
            <pc:sldMk cId="236082335" sldId="256"/>
            <ac:spMk id="21" creationId="{89AF5CE9-607F-43F4-8983-DCD6DA4051FD}"/>
          </ac:spMkLst>
        </pc:spChg>
        <pc:spChg chg="add">
          <ac:chgData name="Marw Tutor" userId="766f4aed66d438f1" providerId="LiveId" clId="{58FDE0A7-50D4-4EE8-8568-368E453663DB}" dt="2023-11-13T12:23:17.598" v="13" actId="26606"/>
          <ac:spMkLst>
            <pc:docMk/>
            <pc:sldMk cId="236082335" sldId="256"/>
            <ac:spMk id="23" creationId="{6EEA2DBD-9E1E-4521-8C01-F32AD18A89E3}"/>
          </ac:spMkLst>
        </pc:spChg>
        <pc:spChg chg="add">
          <ac:chgData name="Marw Tutor" userId="766f4aed66d438f1" providerId="LiveId" clId="{58FDE0A7-50D4-4EE8-8568-368E453663DB}" dt="2023-11-13T12:23:17.598" v="13" actId="26606"/>
          <ac:spMkLst>
            <pc:docMk/>
            <pc:sldMk cId="236082335" sldId="256"/>
            <ac:spMk id="25" creationId="{15BBD2C1-BA9B-46A9-A27A-33498B169272}"/>
          </ac:spMkLst>
        </pc:spChg>
        <pc:picChg chg="del">
          <ac:chgData name="Marw Tutor" userId="766f4aed66d438f1" providerId="LiveId" clId="{58FDE0A7-50D4-4EE8-8568-368E453663DB}" dt="2023-11-13T12:23:12.018" v="12" actId="478"/>
          <ac:picMkLst>
            <pc:docMk/>
            <pc:sldMk cId="236082335" sldId="256"/>
            <ac:picMk id="4" creationId="{46F8295B-8AB8-4129-7C8A-EF8AB00E3ABB}"/>
          </ac:picMkLst>
        </pc:picChg>
        <pc:picChg chg="add">
          <ac:chgData name="Marw Tutor" userId="766f4aed66d438f1" providerId="LiveId" clId="{58FDE0A7-50D4-4EE8-8568-368E453663DB}" dt="2023-11-13T12:23:17.598" v="13" actId="26606"/>
          <ac:picMkLst>
            <pc:docMk/>
            <pc:sldMk cId="236082335" sldId="256"/>
            <ac:picMk id="5" creationId="{11CA1520-4A67-3F11-04BC-BE91D10E288F}"/>
          </ac:picMkLst>
        </pc:picChg>
        <pc:cxnChg chg="add">
          <ac:chgData name="Marw Tutor" userId="766f4aed66d438f1" providerId="LiveId" clId="{58FDE0A7-50D4-4EE8-8568-368E453663DB}" dt="2023-11-13T12:23:17.598" v="13" actId="26606"/>
          <ac:cxnSpMkLst>
            <pc:docMk/>
            <pc:sldMk cId="236082335" sldId="256"/>
            <ac:cxnSpMk id="6" creationId="{A57C1A16-B8AB-4D99-A195-A38F556A6486}"/>
          </ac:cxnSpMkLst>
        </pc:cxnChg>
        <pc:cxnChg chg="add">
          <ac:chgData name="Marw Tutor" userId="766f4aed66d438f1" providerId="LiveId" clId="{58FDE0A7-50D4-4EE8-8568-368E453663DB}" dt="2023-11-13T12:23:17.598" v="13" actId="26606"/>
          <ac:cxnSpMkLst>
            <pc:docMk/>
            <pc:sldMk cId="236082335" sldId="256"/>
            <ac:cxnSpMk id="7" creationId="{F8A9B20B-D1DD-4573-B5EC-558029519236}"/>
          </ac:cxnSpMkLst>
        </pc:cxnChg>
      </pc:sldChg>
      <pc:sldChg chg="modSp mod">
        <pc:chgData name="Marw Tutor" userId="766f4aed66d438f1" providerId="LiveId" clId="{58FDE0A7-50D4-4EE8-8568-368E453663DB}" dt="2023-11-13T12:29:04.689" v="102" actId="13926"/>
        <pc:sldMkLst>
          <pc:docMk/>
          <pc:sldMk cId="3623457567" sldId="257"/>
        </pc:sldMkLst>
        <pc:spChg chg="mod">
          <ac:chgData name="Marw Tutor" userId="766f4aed66d438f1" providerId="LiveId" clId="{58FDE0A7-50D4-4EE8-8568-368E453663DB}" dt="2023-11-13T12:29:04.689" v="102" actId="13926"/>
          <ac:spMkLst>
            <pc:docMk/>
            <pc:sldMk cId="3623457567" sldId="257"/>
            <ac:spMk id="24" creationId="{08F6F809-DEBF-FC07-24E5-6B5D2738A47C}"/>
          </ac:spMkLst>
        </pc:spChg>
      </pc:sldChg>
      <pc:sldChg chg="delSp modSp mod delDesignElem">
        <pc:chgData name="Marw Tutor" userId="766f4aed66d438f1" providerId="LiveId" clId="{58FDE0A7-50D4-4EE8-8568-368E453663DB}" dt="2023-11-13T12:23:57.278" v="21" actId="1076"/>
        <pc:sldMkLst>
          <pc:docMk/>
          <pc:sldMk cId="3440640362" sldId="258"/>
        </pc:sldMkLst>
        <pc:spChg chg="mod">
          <ac:chgData name="Marw Tutor" userId="766f4aed66d438f1" providerId="LiveId" clId="{58FDE0A7-50D4-4EE8-8568-368E453663DB}" dt="2023-11-13T12:23:57.278" v="21" actId="1076"/>
          <ac:spMkLst>
            <pc:docMk/>
            <pc:sldMk cId="3440640362" sldId="258"/>
            <ac:spMk id="2" creationId="{85ADBE4F-CE1C-43FA-2E64-2AC8AEAC2FC2}"/>
          </ac:spMkLst>
        </pc:spChg>
        <pc:spChg chg="mod">
          <ac:chgData name="Marw Tutor" userId="766f4aed66d438f1" providerId="LiveId" clId="{58FDE0A7-50D4-4EE8-8568-368E453663DB}" dt="2023-11-13T12:23:40.978" v="17" actId="26606"/>
          <ac:spMkLst>
            <pc:docMk/>
            <pc:sldMk cId="3440640362" sldId="258"/>
            <ac:spMk id="3" creationId="{2311C276-0399-1425-D3A5-D0E0BEFBC323}"/>
          </ac:spMkLst>
        </pc:spChg>
        <pc:spChg chg="del">
          <ac:chgData name="Marw Tutor" userId="766f4aed66d438f1" providerId="LiveId" clId="{58FDE0A7-50D4-4EE8-8568-368E453663DB}" dt="2023-11-13T12:23:02.218" v="7"/>
          <ac:spMkLst>
            <pc:docMk/>
            <pc:sldMk cId="3440640362" sldId="258"/>
            <ac:spMk id="27" creationId="{23E547B5-89CF-4EC0-96DE-25771AED0799}"/>
          </ac:spMkLst>
        </pc:spChg>
        <pc:spChg chg="del">
          <ac:chgData name="Marw Tutor" userId="766f4aed66d438f1" providerId="LiveId" clId="{58FDE0A7-50D4-4EE8-8568-368E453663DB}" dt="2023-11-13T12:23:02.218" v="7"/>
          <ac:spMkLst>
            <pc:docMk/>
            <pc:sldMk cId="3440640362" sldId="258"/>
            <ac:spMk id="29" creationId="{3F0B8CEB-8279-4E5E-A0CE-1FC9F71736F2}"/>
          </ac:spMkLst>
        </pc:spChg>
        <pc:picChg chg="mod">
          <ac:chgData name="Marw Tutor" userId="766f4aed66d438f1" providerId="LiveId" clId="{58FDE0A7-50D4-4EE8-8568-368E453663DB}" dt="2023-11-13T12:23:40.978" v="17" actId="26606"/>
          <ac:picMkLst>
            <pc:docMk/>
            <pc:sldMk cId="3440640362" sldId="258"/>
            <ac:picMk id="5" creationId="{784D0384-052F-833A-A12B-5BD79478EFCE}"/>
          </ac:picMkLst>
        </pc:picChg>
      </pc:sldChg>
      <pc:sldChg chg="addSp modSp mod setBg">
        <pc:chgData name="Marw Tutor" userId="766f4aed66d438f1" providerId="LiveId" clId="{58FDE0A7-50D4-4EE8-8568-368E453663DB}" dt="2023-11-13T12:28:15.875" v="89" actId="207"/>
        <pc:sldMkLst>
          <pc:docMk/>
          <pc:sldMk cId="436963276" sldId="259"/>
        </pc:sldMkLst>
        <pc:spChg chg="mod">
          <ac:chgData name="Marw Tutor" userId="766f4aed66d438f1" providerId="LiveId" clId="{58FDE0A7-50D4-4EE8-8568-368E453663DB}" dt="2023-11-13T12:28:15.875" v="89" actId="207"/>
          <ac:spMkLst>
            <pc:docMk/>
            <pc:sldMk cId="436963276" sldId="259"/>
            <ac:spMk id="2" creationId="{8FF36CFF-3D66-4BFC-D7A2-49EF4C679E12}"/>
          </ac:spMkLst>
        </pc:spChg>
        <pc:spChg chg="mod">
          <ac:chgData name="Marw Tutor" userId="766f4aed66d438f1" providerId="LiveId" clId="{58FDE0A7-50D4-4EE8-8568-368E453663DB}" dt="2023-11-13T12:27:39.072" v="81" actId="255"/>
          <ac:spMkLst>
            <pc:docMk/>
            <pc:sldMk cId="436963276" sldId="259"/>
            <ac:spMk id="3" creationId="{231FE650-951D-C23C-3BA4-3C39D0DFAA99}"/>
          </ac:spMkLst>
        </pc:spChg>
        <pc:cxnChg chg="add">
          <ac:chgData name="Marw Tutor" userId="766f4aed66d438f1" providerId="LiveId" clId="{58FDE0A7-50D4-4EE8-8568-368E453663DB}" dt="2023-11-13T12:27:29.588" v="78" actId="26606"/>
          <ac:cxnSpMkLst>
            <pc:docMk/>
            <pc:sldMk cId="436963276" sldId="259"/>
            <ac:cxnSpMk id="8" creationId="{0B5F7E3B-C5F1-40E0-A491-558BAFBC1127}"/>
          </ac:cxnSpMkLst>
        </pc:cxnChg>
      </pc:sldChg>
      <pc:sldChg chg="addSp modSp mod setBg">
        <pc:chgData name="Marw Tutor" userId="766f4aed66d438f1" providerId="LiveId" clId="{58FDE0A7-50D4-4EE8-8568-368E453663DB}" dt="2023-11-13T12:28:05.122" v="87" actId="13926"/>
        <pc:sldMkLst>
          <pc:docMk/>
          <pc:sldMk cId="369240763" sldId="260"/>
        </pc:sldMkLst>
        <pc:spChg chg="mod">
          <ac:chgData name="Marw Tutor" userId="766f4aed66d438f1" providerId="LiveId" clId="{58FDE0A7-50D4-4EE8-8568-368E453663DB}" dt="2023-11-13T12:28:05.122" v="87" actId="13926"/>
          <ac:spMkLst>
            <pc:docMk/>
            <pc:sldMk cId="369240763" sldId="260"/>
            <ac:spMk id="2" creationId="{9614E91F-A27F-71D3-6E1D-4D2AF5D29283}"/>
          </ac:spMkLst>
        </pc:spChg>
        <pc:spChg chg="mod">
          <ac:chgData name="Marw Tutor" userId="766f4aed66d438f1" providerId="LiveId" clId="{58FDE0A7-50D4-4EE8-8568-368E453663DB}" dt="2023-11-13T12:27:58.163" v="86" actId="20577"/>
          <ac:spMkLst>
            <pc:docMk/>
            <pc:sldMk cId="369240763" sldId="260"/>
            <ac:spMk id="3" creationId="{6D8BD215-E7BA-D4FA-2B0A-3BFA03C1FD38}"/>
          </ac:spMkLst>
        </pc:spChg>
        <pc:cxnChg chg="add">
          <ac:chgData name="Marw Tutor" userId="766f4aed66d438f1" providerId="LiveId" clId="{58FDE0A7-50D4-4EE8-8568-368E453663DB}" dt="2023-11-13T12:27:55.098" v="84" actId="26606"/>
          <ac:cxnSpMkLst>
            <pc:docMk/>
            <pc:sldMk cId="369240763" sldId="260"/>
            <ac:cxnSpMk id="8" creationId="{0B5F7E3B-C5F1-40E0-A491-558BAFBC1127}"/>
          </ac:cxnSpMkLst>
        </pc:cxnChg>
      </pc:sldChg>
      <pc:sldChg chg="modSp mod">
        <pc:chgData name="Marw Tutor" userId="766f4aed66d438f1" providerId="LiveId" clId="{58FDE0A7-50D4-4EE8-8568-368E453663DB}" dt="2023-11-13T12:29:12.728" v="104" actId="207"/>
        <pc:sldMkLst>
          <pc:docMk/>
          <pc:sldMk cId="292774516" sldId="261"/>
        </pc:sldMkLst>
        <pc:spChg chg="mod">
          <ac:chgData name="Marw Tutor" userId="766f4aed66d438f1" providerId="LiveId" clId="{58FDE0A7-50D4-4EE8-8568-368E453663DB}" dt="2023-11-13T12:29:12.728" v="104" actId="207"/>
          <ac:spMkLst>
            <pc:docMk/>
            <pc:sldMk cId="292774516" sldId="261"/>
            <ac:spMk id="2" creationId="{EF978125-4D56-F700-6395-F9421FA9E410}"/>
          </ac:spMkLst>
        </pc:spChg>
        <pc:spChg chg="mod">
          <ac:chgData name="Marw Tutor" userId="766f4aed66d438f1" providerId="LiveId" clId="{58FDE0A7-50D4-4EE8-8568-368E453663DB}" dt="2023-11-13T12:23:02.218" v="7"/>
          <ac:spMkLst>
            <pc:docMk/>
            <pc:sldMk cId="292774516" sldId="261"/>
            <ac:spMk id="3" creationId="{A9B34628-B10B-E1B5-3274-76C6FB27771D}"/>
          </ac:spMkLst>
        </pc:spChg>
      </pc:sldChg>
      <pc:sldChg chg="modSp mod">
        <pc:chgData name="Marw Tutor" userId="766f4aed66d438f1" providerId="LiveId" clId="{58FDE0A7-50D4-4EE8-8568-368E453663DB}" dt="2023-11-13T12:29:26.300" v="106" actId="207"/>
        <pc:sldMkLst>
          <pc:docMk/>
          <pc:sldMk cId="1177670758" sldId="262"/>
        </pc:sldMkLst>
        <pc:spChg chg="mod">
          <ac:chgData name="Marw Tutor" userId="766f4aed66d438f1" providerId="LiveId" clId="{58FDE0A7-50D4-4EE8-8568-368E453663DB}" dt="2023-11-13T12:29:26.300" v="106" actId="207"/>
          <ac:spMkLst>
            <pc:docMk/>
            <pc:sldMk cId="1177670758" sldId="262"/>
            <ac:spMk id="2" creationId="{9874EDD8-7837-BB8E-7D56-9DBECB0586D3}"/>
          </ac:spMkLst>
        </pc:spChg>
      </pc:sldChg>
      <pc:sldChg chg="addSp delSp modSp mod setBg">
        <pc:chgData name="Marw Tutor" userId="766f4aed66d438f1" providerId="LiveId" clId="{58FDE0A7-50D4-4EE8-8568-368E453663DB}" dt="2023-11-13T12:28:41.928" v="94" actId="13926"/>
        <pc:sldMkLst>
          <pc:docMk/>
          <pc:sldMk cId="922065227" sldId="263"/>
        </pc:sldMkLst>
        <pc:spChg chg="mod">
          <ac:chgData name="Marw Tutor" userId="766f4aed66d438f1" providerId="LiveId" clId="{58FDE0A7-50D4-4EE8-8568-368E453663DB}" dt="2023-11-13T12:28:41.928" v="94" actId="13926"/>
          <ac:spMkLst>
            <pc:docMk/>
            <pc:sldMk cId="922065227" sldId="263"/>
            <ac:spMk id="2" creationId="{72977A03-72ED-71EC-5552-5CE30B1B9AA3}"/>
          </ac:spMkLst>
        </pc:spChg>
        <pc:spChg chg="del mod">
          <ac:chgData name="Marw Tutor" userId="766f4aed66d438f1" providerId="LiveId" clId="{58FDE0A7-50D4-4EE8-8568-368E453663DB}" dt="2023-11-13T12:24:03.045" v="22" actId="26606"/>
          <ac:spMkLst>
            <pc:docMk/>
            <pc:sldMk cId="922065227" sldId="263"/>
            <ac:spMk id="3" creationId="{5BD0E1E2-D237-4A08-A2D3-33DB8326D5E4}"/>
          </ac:spMkLst>
        </pc:spChg>
        <pc:spChg chg="add">
          <ac:chgData name="Marw Tutor" userId="766f4aed66d438f1" providerId="LiveId" clId="{58FDE0A7-50D4-4EE8-8568-368E453663DB}" dt="2023-11-13T12:24:03.045" v="22" actId="26606"/>
          <ac:spMkLst>
            <pc:docMk/>
            <pc:sldMk cId="922065227" sldId="263"/>
            <ac:spMk id="9" creationId="{9F4444CE-BC8D-4D61-B303-4C05614E62AB}"/>
          </ac:spMkLst>
        </pc:spChg>
        <pc:spChg chg="add">
          <ac:chgData name="Marw Tutor" userId="766f4aed66d438f1" providerId="LiveId" clId="{58FDE0A7-50D4-4EE8-8568-368E453663DB}" dt="2023-11-13T12:24:03.045" v="22" actId="26606"/>
          <ac:spMkLst>
            <pc:docMk/>
            <pc:sldMk cId="922065227" sldId="263"/>
            <ac:spMk id="11" creationId="{73772B81-181F-48B7-8826-4D9686D15DF5}"/>
          </ac:spMkLst>
        </pc:spChg>
        <pc:spChg chg="add">
          <ac:chgData name="Marw Tutor" userId="766f4aed66d438f1" providerId="LiveId" clId="{58FDE0A7-50D4-4EE8-8568-368E453663DB}" dt="2023-11-13T12:24:03.045" v="22" actId="26606"/>
          <ac:spMkLst>
            <pc:docMk/>
            <pc:sldMk cId="922065227" sldId="263"/>
            <ac:spMk id="13" creationId="{B2205F6E-03C6-4E92-877C-E2482F6599AA}"/>
          </ac:spMkLst>
        </pc:spChg>
        <pc:graphicFrameChg chg="add">
          <ac:chgData name="Marw Tutor" userId="766f4aed66d438f1" providerId="LiveId" clId="{58FDE0A7-50D4-4EE8-8568-368E453663DB}" dt="2023-11-13T12:24:03.045" v="22" actId="26606"/>
          <ac:graphicFrameMkLst>
            <pc:docMk/>
            <pc:sldMk cId="922065227" sldId="263"/>
            <ac:graphicFrameMk id="5" creationId="{D1559E4C-DDC0-3B5C-0B65-530ACFD75017}"/>
          </ac:graphicFrameMkLst>
        </pc:graphicFrameChg>
      </pc:sldChg>
      <pc:sldChg chg="addSp modSp mod setBg">
        <pc:chgData name="Marw Tutor" userId="766f4aed66d438f1" providerId="LiveId" clId="{58FDE0A7-50D4-4EE8-8568-368E453663DB}" dt="2023-11-13T12:28:47.698" v="96" actId="13926"/>
        <pc:sldMkLst>
          <pc:docMk/>
          <pc:sldMk cId="3222404001" sldId="264"/>
        </pc:sldMkLst>
        <pc:spChg chg="mod">
          <ac:chgData name="Marw Tutor" userId="766f4aed66d438f1" providerId="LiveId" clId="{58FDE0A7-50D4-4EE8-8568-368E453663DB}" dt="2023-11-13T12:28:36.050" v="93" actId="13926"/>
          <ac:spMkLst>
            <pc:docMk/>
            <pc:sldMk cId="3222404001" sldId="264"/>
            <ac:spMk id="2" creationId="{57C02DB0-A573-08B9-4B9E-460918422C30}"/>
          </ac:spMkLst>
        </pc:spChg>
        <pc:spChg chg="mod">
          <ac:chgData name="Marw Tutor" userId="766f4aed66d438f1" providerId="LiveId" clId="{58FDE0A7-50D4-4EE8-8568-368E453663DB}" dt="2023-11-13T12:28:47.698" v="96" actId="13926"/>
          <ac:spMkLst>
            <pc:docMk/>
            <pc:sldMk cId="3222404001" sldId="264"/>
            <ac:spMk id="3" creationId="{74DEC8B9-77A5-769F-DD05-4C1337BDFC53}"/>
          </ac:spMkLst>
        </pc:spChg>
        <pc:spChg chg="add">
          <ac:chgData name="Marw Tutor" userId="766f4aed66d438f1" providerId="LiveId" clId="{58FDE0A7-50D4-4EE8-8568-368E453663DB}" dt="2023-11-13T12:24:36.063" v="31" actId="26606"/>
          <ac:spMkLst>
            <pc:docMk/>
            <pc:sldMk cId="3222404001" sldId="264"/>
            <ac:spMk id="8" creationId="{603AE127-802C-459A-A612-DB85B67F0DC0}"/>
          </ac:spMkLst>
        </pc:spChg>
        <pc:spChg chg="add">
          <ac:chgData name="Marw Tutor" userId="766f4aed66d438f1" providerId="LiveId" clId="{58FDE0A7-50D4-4EE8-8568-368E453663DB}" dt="2023-11-13T12:24:36.063" v="31" actId="26606"/>
          <ac:spMkLst>
            <pc:docMk/>
            <pc:sldMk cId="3222404001" sldId="264"/>
            <ac:spMk id="10" creationId="{9323D83D-50D6-4040-A58B-FCEA340F886A}"/>
          </ac:spMkLst>
        </pc:spChg>
        <pc:spChg chg="add">
          <ac:chgData name="Marw Tutor" userId="766f4aed66d438f1" providerId="LiveId" clId="{58FDE0A7-50D4-4EE8-8568-368E453663DB}" dt="2023-11-13T12:24:36.063" v="31" actId="26606"/>
          <ac:spMkLst>
            <pc:docMk/>
            <pc:sldMk cId="3222404001" sldId="264"/>
            <ac:spMk id="14" creationId="{F10FD715-4DCE-4779-B634-EC78315EA213}"/>
          </ac:spMkLst>
        </pc:spChg>
        <pc:cxnChg chg="add">
          <ac:chgData name="Marw Tutor" userId="766f4aed66d438f1" providerId="LiveId" clId="{58FDE0A7-50D4-4EE8-8568-368E453663DB}" dt="2023-11-13T12:24:36.063" v="31" actId="26606"/>
          <ac:cxnSpMkLst>
            <pc:docMk/>
            <pc:sldMk cId="3222404001" sldId="264"/>
            <ac:cxnSpMk id="12" creationId="{1A1FE6BB-DFB2-4080-9B5E-076EF5DDE67B}"/>
          </ac:cxnSpMkLst>
        </pc:cxnChg>
      </pc:sldChg>
      <pc:sldChg chg="addSp delSp modSp mod">
        <pc:chgData name="Marw Tutor" userId="766f4aed66d438f1" providerId="LiveId" clId="{58FDE0A7-50D4-4EE8-8568-368E453663DB}" dt="2023-11-13T12:28:52.754" v="98" actId="13926"/>
        <pc:sldMkLst>
          <pc:docMk/>
          <pc:sldMk cId="2459558857" sldId="265"/>
        </pc:sldMkLst>
        <pc:spChg chg="mod">
          <ac:chgData name="Marw Tutor" userId="766f4aed66d438f1" providerId="LiveId" clId="{58FDE0A7-50D4-4EE8-8568-368E453663DB}" dt="2023-11-13T12:28:52.754" v="98" actId="13926"/>
          <ac:spMkLst>
            <pc:docMk/>
            <pc:sldMk cId="2459558857" sldId="265"/>
            <ac:spMk id="2" creationId="{68BD9C94-A98A-2B88-FABB-AC9B0DDA09C4}"/>
          </ac:spMkLst>
        </pc:spChg>
        <pc:spChg chg="del mod">
          <ac:chgData name="Marw Tutor" userId="766f4aed66d438f1" providerId="LiveId" clId="{58FDE0A7-50D4-4EE8-8568-368E453663DB}" dt="2023-11-13T12:24:58.103" v="36" actId="26606"/>
          <ac:spMkLst>
            <pc:docMk/>
            <pc:sldMk cId="2459558857" sldId="265"/>
            <ac:spMk id="3" creationId="{62B0272F-8E2A-02BF-61D1-B0A685C2C9E1}"/>
          </ac:spMkLst>
        </pc:spChg>
        <pc:graphicFrameChg chg="add mod">
          <ac:chgData name="Marw Tutor" userId="766f4aed66d438f1" providerId="LiveId" clId="{58FDE0A7-50D4-4EE8-8568-368E453663DB}" dt="2023-11-13T12:25:00.553" v="37" actId="14100"/>
          <ac:graphicFrameMkLst>
            <pc:docMk/>
            <pc:sldMk cId="2459558857" sldId="265"/>
            <ac:graphicFrameMk id="5" creationId="{15F781EA-B5A4-7397-9413-A38C7FCB3E27}"/>
          </ac:graphicFrameMkLst>
        </pc:graphicFrameChg>
      </pc:sldChg>
      <pc:sldChg chg="addSp delSp modSp mod setBg">
        <pc:chgData name="Marw Tutor" userId="766f4aed66d438f1" providerId="LiveId" clId="{58FDE0A7-50D4-4EE8-8568-368E453663DB}" dt="2023-11-13T12:28:57.932" v="100" actId="13926"/>
        <pc:sldMkLst>
          <pc:docMk/>
          <pc:sldMk cId="1405067625" sldId="266"/>
        </pc:sldMkLst>
        <pc:spChg chg="mod">
          <ac:chgData name="Marw Tutor" userId="766f4aed66d438f1" providerId="LiveId" clId="{58FDE0A7-50D4-4EE8-8568-368E453663DB}" dt="2023-11-13T12:28:57.932" v="100" actId="13926"/>
          <ac:spMkLst>
            <pc:docMk/>
            <pc:sldMk cId="1405067625" sldId="266"/>
            <ac:spMk id="2" creationId="{3F050EBD-F6D0-C28C-F307-F47D74FF8069}"/>
          </ac:spMkLst>
        </pc:spChg>
        <pc:spChg chg="del mod">
          <ac:chgData name="Marw Tutor" userId="766f4aed66d438f1" providerId="LiveId" clId="{58FDE0A7-50D4-4EE8-8568-368E453663DB}" dt="2023-11-13T12:25:10.228" v="38" actId="26606"/>
          <ac:spMkLst>
            <pc:docMk/>
            <pc:sldMk cId="1405067625" sldId="266"/>
            <ac:spMk id="3" creationId="{DD220525-3CD1-A867-6A2C-BB88225EC497}"/>
          </ac:spMkLst>
        </pc:spChg>
        <pc:spChg chg="add del">
          <ac:chgData name="Marw Tutor" userId="766f4aed66d438f1" providerId="LiveId" clId="{58FDE0A7-50D4-4EE8-8568-368E453663DB}" dt="2023-11-13T12:25:30.268" v="43" actId="26606"/>
          <ac:spMkLst>
            <pc:docMk/>
            <pc:sldMk cId="1405067625" sldId="266"/>
            <ac:spMk id="9" creationId="{9F4444CE-BC8D-4D61-B303-4C05614E62AB}"/>
          </ac:spMkLst>
        </pc:spChg>
        <pc:spChg chg="add del">
          <ac:chgData name="Marw Tutor" userId="766f4aed66d438f1" providerId="LiveId" clId="{58FDE0A7-50D4-4EE8-8568-368E453663DB}" dt="2023-11-13T12:25:30.268" v="43" actId="26606"/>
          <ac:spMkLst>
            <pc:docMk/>
            <pc:sldMk cId="1405067625" sldId="266"/>
            <ac:spMk id="11" creationId="{73772B81-181F-48B7-8826-4D9686D15DF5}"/>
          </ac:spMkLst>
        </pc:spChg>
        <pc:spChg chg="add del">
          <ac:chgData name="Marw Tutor" userId="766f4aed66d438f1" providerId="LiveId" clId="{58FDE0A7-50D4-4EE8-8568-368E453663DB}" dt="2023-11-13T12:25:30.268" v="43" actId="26606"/>
          <ac:spMkLst>
            <pc:docMk/>
            <pc:sldMk cId="1405067625" sldId="266"/>
            <ac:spMk id="13" creationId="{B2205F6E-03C6-4E92-877C-E2482F6599AA}"/>
          </ac:spMkLst>
        </pc:spChg>
        <pc:graphicFrameChg chg="add mod modGraphic">
          <ac:chgData name="Marw Tutor" userId="766f4aed66d438f1" providerId="LiveId" clId="{58FDE0A7-50D4-4EE8-8568-368E453663DB}" dt="2023-11-13T12:25:30.268" v="43" actId="26606"/>
          <ac:graphicFrameMkLst>
            <pc:docMk/>
            <pc:sldMk cId="1405067625" sldId="266"/>
            <ac:graphicFrameMk id="5" creationId="{35981140-9F03-0BF8-7E74-EF6047399A49}"/>
          </ac:graphicFrameMkLst>
        </pc:graphicFrameChg>
      </pc:sldChg>
      <pc:sldChg chg="addSp modSp mod setBg">
        <pc:chgData name="Marw Tutor" userId="766f4aed66d438f1" providerId="LiveId" clId="{58FDE0A7-50D4-4EE8-8568-368E453663DB}" dt="2023-11-13T12:25:23.298" v="42" actId="255"/>
        <pc:sldMkLst>
          <pc:docMk/>
          <pc:sldMk cId="969699099" sldId="267"/>
        </pc:sldMkLst>
        <pc:spChg chg="mod">
          <ac:chgData name="Marw Tutor" userId="766f4aed66d438f1" providerId="LiveId" clId="{58FDE0A7-50D4-4EE8-8568-368E453663DB}" dt="2023-11-13T12:25:23.298" v="42" actId="255"/>
          <ac:spMkLst>
            <pc:docMk/>
            <pc:sldMk cId="969699099" sldId="267"/>
            <ac:spMk id="3" creationId="{E0AFB7FE-2081-6BC7-6E6B-2274A9F7EA9A}"/>
          </ac:spMkLst>
        </pc:spChg>
        <pc:spChg chg="add">
          <ac:chgData name="Marw Tutor" userId="766f4aed66d438f1" providerId="LiveId" clId="{58FDE0A7-50D4-4EE8-8568-368E453663DB}" dt="2023-11-13T12:25:15.708" v="39" actId="26606"/>
          <ac:spMkLst>
            <pc:docMk/>
            <pc:sldMk cId="969699099" sldId="267"/>
            <ac:spMk id="8" creationId="{8DF4D7F6-81B5-452A-9CE6-76D81F91D41B}"/>
          </ac:spMkLst>
        </pc:spChg>
        <pc:spChg chg="add">
          <ac:chgData name="Marw Tutor" userId="766f4aed66d438f1" providerId="LiveId" clId="{58FDE0A7-50D4-4EE8-8568-368E453663DB}" dt="2023-11-13T12:25:15.708" v="39" actId="26606"/>
          <ac:spMkLst>
            <pc:docMk/>
            <pc:sldMk cId="969699099" sldId="267"/>
            <ac:spMk id="10" creationId="{4600514D-20FB-4559-97DC-D1DC39E6C3DE}"/>
          </ac:spMkLst>
        </pc:spChg>
        <pc:spChg chg="add">
          <ac:chgData name="Marw Tutor" userId="766f4aed66d438f1" providerId="LiveId" clId="{58FDE0A7-50D4-4EE8-8568-368E453663DB}" dt="2023-11-13T12:25:15.708" v="39" actId="26606"/>
          <ac:spMkLst>
            <pc:docMk/>
            <pc:sldMk cId="969699099" sldId="267"/>
            <ac:spMk id="12" creationId="{266F638A-E405-4AC0-B984-72E5813B0DD1}"/>
          </ac:spMkLst>
        </pc:spChg>
        <pc:spChg chg="add">
          <ac:chgData name="Marw Tutor" userId="766f4aed66d438f1" providerId="LiveId" clId="{58FDE0A7-50D4-4EE8-8568-368E453663DB}" dt="2023-11-13T12:25:15.708" v="39" actId="26606"/>
          <ac:spMkLst>
            <pc:docMk/>
            <pc:sldMk cId="969699099" sldId="267"/>
            <ac:spMk id="18" creationId="{27B538D5-95DB-47ED-9CB4-34AE5BF78E6B}"/>
          </ac:spMkLst>
        </pc:spChg>
        <pc:cxnChg chg="add">
          <ac:chgData name="Marw Tutor" userId="766f4aed66d438f1" providerId="LiveId" clId="{58FDE0A7-50D4-4EE8-8568-368E453663DB}" dt="2023-11-13T12:25:15.708" v="39" actId="26606"/>
          <ac:cxnSpMkLst>
            <pc:docMk/>
            <pc:sldMk cId="969699099" sldId="267"/>
            <ac:cxnSpMk id="14" creationId="{7D1CBE93-B17D-4509-843C-82287C38032A}"/>
          </ac:cxnSpMkLst>
        </pc:cxnChg>
        <pc:cxnChg chg="add">
          <ac:chgData name="Marw Tutor" userId="766f4aed66d438f1" providerId="LiveId" clId="{58FDE0A7-50D4-4EE8-8568-368E453663DB}" dt="2023-11-13T12:25:15.708" v="39" actId="26606"/>
          <ac:cxnSpMkLst>
            <pc:docMk/>
            <pc:sldMk cId="969699099" sldId="267"/>
            <ac:cxnSpMk id="16" creationId="{AE6277B4-6A43-48AB-89B2-3442221619CC}"/>
          </ac:cxnSpMkLst>
        </pc:cxnChg>
      </pc:sldChg>
      <pc:sldChg chg="modSp mod">
        <pc:chgData name="Marw Tutor" userId="766f4aed66d438f1" providerId="LiveId" clId="{58FDE0A7-50D4-4EE8-8568-368E453663DB}" dt="2023-11-13T12:25:48.908" v="46" actId="14100"/>
        <pc:sldMkLst>
          <pc:docMk/>
          <pc:sldMk cId="2221815560" sldId="269"/>
        </pc:sldMkLst>
        <pc:spChg chg="mod">
          <ac:chgData name="Marw Tutor" userId="766f4aed66d438f1" providerId="LiveId" clId="{58FDE0A7-50D4-4EE8-8568-368E453663DB}" dt="2023-11-13T12:25:48.908" v="46" actId="14100"/>
          <ac:spMkLst>
            <pc:docMk/>
            <pc:sldMk cId="2221815560" sldId="269"/>
            <ac:spMk id="3" creationId="{5C75F3B3-D618-5797-462F-1EC47E0B4BC5}"/>
          </ac:spMkLst>
        </pc:spChg>
      </pc:sldChg>
      <pc:sldChg chg="addSp modSp mod setBg">
        <pc:chgData name="Marw Tutor" userId="766f4aed66d438f1" providerId="LiveId" clId="{58FDE0A7-50D4-4EE8-8568-368E453663DB}" dt="2023-11-13T12:28:21.928" v="91" actId="13926"/>
        <pc:sldMkLst>
          <pc:docMk/>
          <pc:sldMk cId="3913427684" sldId="270"/>
        </pc:sldMkLst>
        <pc:spChg chg="mod">
          <ac:chgData name="Marw Tutor" userId="766f4aed66d438f1" providerId="LiveId" clId="{58FDE0A7-50D4-4EE8-8568-368E453663DB}" dt="2023-11-13T12:28:21.928" v="91" actId="13926"/>
          <ac:spMkLst>
            <pc:docMk/>
            <pc:sldMk cId="3913427684" sldId="270"/>
            <ac:spMk id="2" creationId="{9250988A-DA46-53FA-8126-F6244FD83868}"/>
          </ac:spMkLst>
        </pc:spChg>
        <pc:spChg chg="mod">
          <ac:chgData name="Marw Tutor" userId="766f4aed66d438f1" providerId="LiveId" clId="{58FDE0A7-50D4-4EE8-8568-368E453663DB}" dt="2023-11-13T12:26:14.848" v="51" actId="26606"/>
          <ac:spMkLst>
            <pc:docMk/>
            <pc:sldMk cId="3913427684" sldId="270"/>
            <ac:spMk id="3" creationId="{6B8871EB-DE25-6ECF-C612-45EFF7D892A7}"/>
          </ac:spMkLst>
        </pc:spChg>
        <pc:spChg chg="add">
          <ac:chgData name="Marw Tutor" userId="766f4aed66d438f1" providerId="LiveId" clId="{58FDE0A7-50D4-4EE8-8568-368E453663DB}" dt="2023-11-13T12:26:14.848" v="51" actId="26606"/>
          <ac:spMkLst>
            <pc:docMk/>
            <pc:sldMk cId="3913427684" sldId="270"/>
            <ac:spMk id="8" creationId="{603AE127-802C-459A-A612-DB85B67F0DC0}"/>
          </ac:spMkLst>
        </pc:spChg>
        <pc:spChg chg="add">
          <ac:chgData name="Marw Tutor" userId="766f4aed66d438f1" providerId="LiveId" clId="{58FDE0A7-50D4-4EE8-8568-368E453663DB}" dt="2023-11-13T12:26:14.848" v="51" actId="26606"/>
          <ac:spMkLst>
            <pc:docMk/>
            <pc:sldMk cId="3913427684" sldId="270"/>
            <ac:spMk id="10" creationId="{9323D83D-50D6-4040-A58B-FCEA340F886A}"/>
          </ac:spMkLst>
        </pc:spChg>
        <pc:spChg chg="add">
          <ac:chgData name="Marw Tutor" userId="766f4aed66d438f1" providerId="LiveId" clId="{58FDE0A7-50D4-4EE8-8568-368E453663DB}" dt="2023-11-13T12:26:14.848" v="51" actId="26606"/>
          <ac:spMkLst>
            <pc:docMk/>
            <pc:sldMk cId="3913427684" sldId="270"/>
            <ac:spMk id="14" creationId="{F10FD715-4DCE-4779-B634-EC78315EA213}"/>
          </ac:spMkLst>
        </pc:spChg>
        <pc:cxnChg chg="add">
          <ac:chgData name="Marw Tutor" userId="766f4aed66d438f1" providerId="LiveId" clId="{58FDE0A7-50D4-4EE8-8568-368E453663DB}" dt="2023-11-13T12:26:14.848" v="51" actId="26606"/>
          <ac:cxnSpMkLst>
            <pc:docMk/>
            <pc:sldMk cId="3913427684" sldId="270"/>
            <ac:cxnSpMk id="12" creationId="{1A1FE6BB-DFB2-4080-9B5E-076EF5DDE67B}"/>
          </ac:cxnSpMkLst>
        </pc:cxnChg>
      </pc:sldChg>
      <pc:sldChg chg="addSp delSp modSp mod setBg">
        <pc:chgData name="Marw Tutor" userId="766f4aed66d438f1" providerId="LiveId" clId="{58FDE0A7-50D4-4EE8-8568-368E453663DB}" dt="2023-11-13T12:26:40.950" v="61" actId="1076"/>
        <pc:sldMkLst>
          <pc:docMk/>
          <pc:sldMk cId="4108011790" sldId="271"/>
        </pc:sldMkLst>
        <pc:spChg chg="mod">
          <ac:chgData name="Marw Tutor" userId="766f4aed66d438f1" providerId="LiveId" clId="{58FDE0A7-50D4-4EE8-8568-368E453663DB}" dt="2023-11-13T12:26:40.950" v="61" actId="1076"/>
          <ac:spMkLst>
            <pc:docMk/>
            <pc:sldMk cId="4108011790" sldId="271"/>
            <ac:spMk id="3" creationId="{6FE95435-B182-2DB8-6692-EE1D74899729}"/>
          </ac:spMkLst>
        </pc:spChg>
        <pc:spChg chg="add del">
          <ac:chgData name="Marw Tutor" userId="766f4aed66d438f1" providerId="LiveId" clId="{58FDE0A7-50D4-4EE8-8568-368E453663DB}" dt="2023-11-13T12:26:33.818" v="56" actId="26606"/>
          <ac:spMkLst>
            <pc:docMk/>
            <pc:sldMk cId="4108011790" sldId="271"/>
            <ac:spMk id="8" creationId="{603AE127-802C-459A-A612-DB85B67F0DC0}"/>
          </ac:spMkLst>
        </pc:spChg>
        <pc:spChg chg="add del">
          <ac:chgData name="Marw Tutor" userId="766f4aed66d438f1" providerId="LiveId" clId="{58FDE0A7-50D4-4EE8-8568-368E453663DB}" dt="2023-11-13T12:26:33.818" v="56" actId="26606"/>
          <ac:spMkLst>
            <pc:docMk/>
            <pc:sldMk cId="4108011790" sldId="271"/>
            <ac:spMk id="10" creationId="{9323D83D-50D6-4040-A58B-FCEA340F886A}"/>
          </ac:spMkLst>
        </pc:spChg>
        <pc:spChg chg="add del">
          <ac:chgData name="Marw Tutor" userId="766f4aed66d438f1" providerId="LiveId" clId="{58FDE0A7-50D4-4EE8-8568-368E453663DB}" dt="2023-11-13T12:26:33.818" v="56" actId="26606"/>
          <ac:spMkLst>
            <pc:docMk/>
            <pc:sldMk cId="4108011790" sldId="271"/>
            <ac:spMk id="14" creationId="{F10FD715-4DCE-4779-B634-EC78315EA213}"/>
          </ac:spMkLst>
        </pc:spChg>
        <pc:spChg chg="add del">
          <ac:chgData name="Marw Tutor" userId="766f4aed66d438f1" providerId="LiveId" clId="{58FDE0A7-50D4-4EE8-8568-368E453663DB}" dt="2023-11-13T12:26:34.349" v="58" actId="26606"/>
          <ac:spMkLst>
            <pc:docMk/>
            <pc:sldMk cId="4108011790" sldId="271"/>
            <ac:spMk id="16" creationId="{E80B86A7-A1EC-475B-9166-88902B033A38}"/>
          </ac:spMkLst>
        </pc:spChg>
        <pc:spChg chg="add del">
          <ac:chgData name="Marw Tutor" userId="766f4aed66d438f1" providerId="LiveId" clId="{58FDE0A7-50D4-4EE8-8568-368E453663DB}" dt="2023-11-13T12:26:34.349" v="58" actId="26606"/>
          <ac:spMkLst>
            <pc:docMk/>
            <pc:sldMk cId="4108011790" sldId="271"/>
            <ac:spMk id="17" creationId="{C2C29CB1-9F74-4879-A6AF-AEA67B6F1F4D}"/>
          </ac:spMkLst>
        </pc:spChg>
        <pc:spChg chg="add del">
          <ac:chgData name="Marw Tutor" userId="766f4aed66d438f1" providerId="LiveId" clId="{58FDE0A7-50D4-4EE8-8568-368E453663DB}" dt="2023-11-13T12:26:34.349" v="58" actId="26606"/>
          <ac:spMkLst>
            <pc:docMk/>
            <pc:sldMk cId="4108011790" sldId="271"/>
            <ac:spMk id="18" creationId="{7E2C7115-5336-410C-AD71-0F0952A2E5A7}"/>
          </ac:spMkLst>
        </pc:spChg>
        <pc:spChg chg="add">
          <ac:chgData name="Marw Tutor" userId="766f4aed66d438f1" providerId="LiveId" clId="{58FDE0A7-50D4-4EE8-8568-368E453663DB}" dt="2023-11-13T12:26:34.360" v="59" actId="26606"/>
          <ac:spMkLst>
            <pc:docMk/>
            <pc:sldMk cId="4108011790" sldId="271"/>
            <ac:spMk id="20" creationId="{8DF4D7F6-81B5-452A-9CE6-76D81F91D41B}"/>
          </ac:spMkLst>
        </pc:spChg>
        <pc:spChg chg="add">
          <ac:chgData name="Marw Tutor" userId="766f4aed66d438f1" providerId="LiveId" clId="{58FDE0A7-50D4-4EE8-8568-368E453663DB}" dt="2023-11-13T12:26:34.360" v="59" actId="26606"/>
          <ac:spMkLst>
            <pc:docMk/>
            <pc:sldMk cId="4108011790" sldId="271"/>
            <ac:spMk id="21" creationId="{4600514D-20FB-4559-97DC-D1DC39E6C3DE}"/>
          </ac:spMkLst>
        </pc:spChg>
        <pc:spChg chg="add">
          <ac:chgData name="Marw Tutor" userId="766f4aed66d438f1" providerId="LiveId" clId="{58FDE0A7-50D4-4EE8-8568-368E453663DB}" dt="2023-11-13T12:26:34.360" v="59" actId="26606"/>
          <ac:spMkLst>
            <pc:docMk/>
            <pc:sldMk cId="4108011790" sldId="271"/>
            <ac:spMk id="22" creationId="{266F638A-E405-4AC0-B984-72E5813B0DD1}"/>
          </ac:spMkLst>
        </pc:spChg>
        <pc:spChg chg="add">
          <ac:chgData name="Marw Tutor" userId="766f4aed66d438f1" providerId="LiveId" clId="{58FDE0A7-50D4-4EE8-8568-368E453663DB}" dt="2023-11-13T12:26:34.360" v="59" actId="26606"/>
          <ac:spMkLst>
            <pc:docMk/>
            <pc:sldMk cId="4108011790" sldId="271"/>
            <ac:spMk id="25" creationId="{27B538D5-95DB-47ED-9CB4-34AE5BF78E6B}"/>
          </ac:spMkLst>
        </pc:spChg>
        <pc:cxnChg chg="add del">
          <ac:chgData name="Marw Tutor" userId="766f4aed66d438f1" providerId="LiveId" clId="{58FDE0A7-50D4-4EE8-8568-368E453663DB}" dt="2023-11-13T12:26:33.818" v="56" actId="26606"/>
          <ac:cxnSpMkLst>
            <pc:docMk/>
            <pc:sldMk cId="4108011790" sldId="271"/>
            <ac:cxnSpMk id="12" creationId="{1A1FE6BB-DFB2-4080-9B5E-076EF5DDE67B}"/>
          </ac:cxnSpMkLst>
        </pc:cxnChg>
        <pc:cxnChg chg="add">
          <ac:chgData name="Marw Tutor" userId="766f4aed66d438f1" providerId="LiveId" clId="{58FDE0A7-50D4-4EE8-8568-368E453663DB}" dt="2023-11-13T12:26:34.360" v="59" actId="26606"/>
          <ac:cxnSpMkLst>
            <pc:docMk/>
            <pc:sldMk cId="4108011790" sldId="271"/>
            <ac:cxnSpMk id="23" creationId="{7D1CBE93-B17D-4509-843C-82287C38032A}"/>
          </ac:cxnSpMkLst>
        </pc:cxnChg>
        <pc:cxnChg chg="add">
          <ac:chgData name="Marw Tutor" userId="766f4aed66d438f1" providerId="LiveId" clId="{58FDE0A7-50D4-4EE8-8568-368E453663DB}" dt="2023-11-13T12:26:34.360" v="59" actId="26606"/>
          <ac:cxnSpMkLst>
            <pc:docMk/>
            <pc:sldMk cId="4108011790" sldId="271"/>
            <ac:cxnSpMk id="24" creationId="{AE6277B4-6A43-48AB-89B2-3442221619CC}"/>
          </ac:cxnSpMkLst>
        </pc:cxnChg>
      </pc:sldChg>
      <pc:sldChg chg="addSp delSp modSp mod setBg setClrOvrMap">
        <pc:chgData name="Marw Tutor" userId="766f4aed66d438f1" providerId="LiveId" clId="{58FDE0A7-50D4-4EE8-8568-368E453663DB}" dt="2023-11-13T12:28:27.728" v="92" actId="13926"/>
        <pc:sldMkLst>
          <pc:docMk/>
          <pc:sldMk cId="2905496739" sldId="272"/>
        </pc:sldMkLst>
        <pc:spChg chg="mod">
          <ac:chgData name="Marw Tutor" userId="766f4aed66d438f1" providerId="LiveId" clId="{58FDE0A7-50D4-4EE8-8568-368E453663DB}" dt="2023-11-13T12:28:27.728" v="92" actId="13926"/>
          <ac:spMkLst>
            <pc:docMk/>
            <pc:sldMk cId="2905496739" sldId="272"/>
            <ac:spMk id="2" creationId="{59EC162F-5426-C649-5B0B-2A6B1E86FE65}"/>
          </ac:spMkLst>
        </pc:spChg>
        <pc:spChg chg="mod">
          <ac:chgData name="Marw Tutor" userId="766f4aed66d438f1" providerId="LiveId" clId="{58FDE0A7-50D4-4EE8-8568-368E453663DB}" dt="2023-11-13T12:27:15.788" v="74" actId="27636"/>
          <ac:spMkLst>
            <pc:docMk/>
            <pc:sldMk cId="2905496739" sldId="272"/>
            <ac:spMk id="3" creationId="{52F6DCB2-BCE1-5124-FFDB-1B62F8C68FC2}"/>
          </ac:spMkLst>
        </pc:spChg>
        <pc:spChg chg="add del">
          <ac:chgData name="Marw Tutor" userId="766f4aed66d438f1" providerId="LiveId" clId="{58FDE0A7-50D4-4EE8-8568-368E453663DB}" dt="2023-11-13T12:26:56.131" v="65" actId="26606"/>
          <ac:spMkLst>
            <pc:docMk/>
            <pc:sldMk cId="2905496739" sldId="272"/>
            <ac:spMk id="8" creationId="{603AE127-802C-459A-A612-DB85B67F0DC0}"/>
          </ac:spMkLst>
        </pc:spChg>
        <pc:spChg chg="add del">
          <ac:chgData name="Marw Tutor" userId="766f4aed66d438f1" providerId="LiveId" clId="{58FDE0A7-50D4-4EE8-8568-368E453663DB}" dt="2023-11-13T12:26:56.131" v="65" actId="26606"/>
          <ac:spMkLst>
            <pc:docMk/>
            <pc:sldMk cId="2905496739" sldId="272"/>
            <ac:spMk id="10" creationId="{9323D83D-50D6-4040-A58B-FCEA340F886A}"/>
          </ac:spMkLst>
        </pc:spChg>
        <pc:spChg chg="add del">
          <ac:chgData name="Marw Tutor" userId="766f4aed66d438f1" providerId="LiveId" clId="{58FDE0A7-50D4-4EE8-8568-368E453663DB}" dt="2023-11-13T12:26:56.131" v="65" actId="26606"/>
          <ac:spMkLst>
            <pc:docMk/>
            <pc:sldMk cId="2905496739" sldId="272"/>
            <ac:spMk id="14" creationId="{F10FD715-4DCE-4779-B634-EC78315EA213}"/>
          </ac:spMkLst>
        </pc:spChg>
        <pc:spChg chg="add">
          <ac:chgData name="Marw Tutor" userId="766f4aed66d438f1" providerId="LiveId" clId="{58FDE0A7-50D4-4EE8-8568-368E453663DB}" dt="2023-11-13T12:26:56.138" v="66" actId="26606"/>
          <ac:spMkLst>
            <pc:docMk/>
            <pc:sldMk cId="2905496739" sldId="272"/>
            <ac:spMk id="16" creationId="{7E018740-5C2B-4A41-AC1A-7E68D1EC1954}"/>
          </ac:spMkLst>
        </pc:spChg>
        <pc:spChg chg="add">
          <ac:chgData name="Marw Tutor" userId="766f4aed66d438f1" providerId="LiveId" clId="{58FDE0A7-50D4-4EE8-8568-368E453663DB}" dt="2023-11-13T12:26:56.138" v="66" actId="26606"/>
          <ac:spMkLst>
            <pc:docMk/>
            <pc:sldMk cId="2905496739" sldId="272"/>
            <ac:spMk id="17" creationId="{A65AC7D1-EAA9-48F5-B509-60A7F50BF703}"/>
          </ac:spMkLst>
        </pc:spChg>
        <pc:spChg chg="add">
          <ac:chgData name="Marw Tutor" userId="766f4aed66d438f1" providerId="LiveId" clId="{58FDE0A7-50D4-4EE8-8568-368E453663DB}" dt="2023-11-13T12:26:56.138" v="66" actId="26606"/>
          <ac:spMkLst>
            <pc:docMk/>
            <pc:sldMk cId="2905496739" sldId="272"/>
            <ac:spMk id="18" creationId="{166F75A4-C475-4941-8EE2-B80A06A2C1BB}"/>
          </ac:spMkLst>
        </pc:spChg>
        <pc:spChg chg="add">
          <ac:chgData name="Marw Tutor" userId="766f4aed66d438f1" providerId="LiveId" clId="{58FDE0A7-50D4-4EE8-8568-368E453663DB}" dt="2023-11-13T12:26:56.138" v="66" actId="26606"/>
          <ac:spMkLst>
            <pc:docMk/>
            <pc:sldMk cId="2905496739" sldId="272"/>
            <ac:spMk id="19" creationId="{D6320AF9-619A-4175-865B-5663E1AEF4C5}"/>
          </ac:spMkLst>
        </pc:spChg>
        <pc:spChg chg="add">
          <ac:chgData name="Marw Tutor" userId="766f4aed66d438f1" providerId="LiveId" clId="{58FDE0A7-50D4-4EE8-8568-368E453663DB}" dt="2023-11-13T12:26:56.138" v="66" actId="26606"/>
          <ac:spMkLst>
            <pc:docMk/>
            <pc:sldMk cId="2905496739" sldId="272"/>
            <ac:spMk id="20" creationId="{A032553A-72E8-4B0D-8405-FF9771C9AF05}"/>
          </ac:spMkLst>
        </pc:spChg>
        <pc:spChg chg="add">
          <ac:chgData name="Marw Tutor" userId="766f4aed66d438f1" providerId="LiveId" clId="{58FDE0A7-50D4-4EE8-8568-368E453663DB}" dt="2023-11-13T12:26:56.138" v="66" actId="26606"/>
          <ac:spMkLst>
            <pc:docMk/>
            <pc:sldMk cId="2905496739" sldId="272"/>
            <ac:spMk id="22" creationId="{765800AC-C3B9-498E-87BC-29FAE4C76B21}"/>
          </ac:spMkLst>
        </pc:spChg>
        <pc:spChg chg="add">
          <ac:chgData name="Marw Tutor" userId="766f4aed66d438f1" providerId="LiveId" clId="{58FDE0A7-50D4-4EE8-8568-368E453663DB}" dt="2023-11-13T12:26:56.138" v="66" actId="26606"/>
          <ac:spMkLst>
            <pc:docMk/>
            <pc:sldMk cId="2905496739" sldId="272"/>
            <ac:spMk id="24" creationId="{1F9D6ACB-2FF4-49F9-978A-E0D5327FC635}"/>
          </ac:spMkLst>
        </pc:spChg>
        <pc:spChg chg="add">
          <ac:chgData name="Marw Tutor" userId="766f4aed66d438f1" providerId="LiveId" clId="{58FDE0A7-50D4-4EE8-8568-368E453663DB}" dt="2023-11-13T12:26:56.138" v="66" actId="26606"/>
          <ac:spMkLst>
            <pc:docMk/>
            <pc:sldMk cId="2905496739" sldId="272"/>
            <ac:spMk id="26" creationId="{142BFA2A-77A0-4F60-A32A-685681C84889}"/>
          </ac:spMkLst>
        </pc:spChg>
        <pc:cxnChg chg="add del">
          <ac:chgData name="Marw Tutor" userId="766f4aed66d438f1" providerId="LiveId" clId="{58FDE0A7-50D4-4EE8-8568-368E453663DB}" dt="2023-11-13T12:26:56.131" v="65" actId="26606"/>
          <ac:cxnSpMkLst>
            <pc:docMk/>
            <pc:sldMk cId="2905496739" sldId="272"/>
            <ac:cxnSpMk id="12" creationId="{1A1FE6BB-DFB2-4080-9B5E-076EF5DDE67B}"/>
          </ac:cxnSpMkLst>
        </pc:cxnChg>
        <pc:cxnChg chg="add">
          <ac:chgData name="Marw Tutor" userId="766f4aed66d438f1" providerId="LiveId" clId="{58FDE0A7-50D4-4EE8-8568-368E453663DB}" dt="2023-11-13T12:26:56.138" v="66" actId="26606"/>
          <ac:cxnSpMkLst>
            <pc:docMk/>
            <pc:sldMk cId="2905496739" sldId="272"/>
            <ac:cxnSpMk id="21" creationId="{063B6EC6-D752-4EE7-908B-F8F19E8C7FEA}"/>
          </ac:cxnSpMkLst>
        </pc:cxnChg>
        <pc:cxnChg chg="add">
          <ac:chgData name="Marw Tutor" userId="766f4aed66d438f1" providerId="LiveId" clId="{58FDE0A7-50D4-4EE8-8568-368E453663DB}" dt="2023-11-13T12:26:56.138" v="66" actId="26606"/>
          <ac:cxnSpMkLst>
            <pc:docMk/>
            <pc:sldMk cId="2905496739" sldId="272"/>
            <ac:cxnSpMk id="23" creationId="{EFECD4E8-AD3E-4228-82A2-9461958EA94D}"/>
          </ac:cxnSpMkLst>
        </pc:cxnChg>
      </pc:sldChg>
      <pc:sldChg chg="modSp mod">
        <pc:chgData name="Marw Tutor" userId="766f4aed66d438f1" providerId="LiveId" clId="{58FDE0A7-50D4-4EE8-8568-368E453663DB}" dt="2023-11-13T12:29:32.738" v="109" actId="13926"/>
        <pc:sldMkLst>
          <pc:docMk/>
          <pc:sldMk cId="1704158959" sldId="273"/>
        </pc:sldMkLst>
        <pc:spChg chg="mod">
          <ac:chgData name="Marw Tutor" userId="766f4aed66d438f1" providerId="LiveId" clId="{58FDE0A7-50D4-4EE8-8568-368E453663DB}" dt="2023-11-13T12:29:32.738" v="109" actId="13926"/>
          <ac:spMkLst>
            <pc:docMk/>
            <pc:sldMk cId="1704158959" sldId="273"/>
            <ac:spMk id="2" creationId="{63FAB2C3-8F06-0BF8-6399-BD4177404D2D}"/>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77CCD95-5679-4C7F-B6C1-933C55DDED88}" type="doc">
      <dgm:prSet loTypeId="urn:microsoft.com/office/officeart/2005/8/layout/hierarchy1" loCatId="hierarchy" qsTypeId="urn:microsoft.com/office/officeart/2005/8/quickstyle/simple1" qsCatId="simple" csTypeId="urn:microsoft.com/office/officeart/2005/8/colors/accent1_2" csCatId="accent1"/>
      <dgm:spPr/>
      <dgm:t>
        <a:bodyPr/>
        <a:lstStyle/>
        <a:p>
          <a:endParaRPr lang="en-US"/>
        </a:p>
      </dgm:t>
    </dgm:pt>
    <dgm:pt modelId="{5CEA0E37-8278-44F2-A1AB-046245BD5D66}">
      <dgm:prSet/>
      <dgm:spPr/>
      <dgm:t>
        <a:bodyPr/>
        <a:lstStyle/>
        <a:p>
          <a:r>
            <a:rPr lang="el-GR"/>
            <a:t>Ο όρος «εξουθένωση» είναι γνωστός από τη δεκαετία του ’70, όταν ο Αμερικανός ψυχολόγος Freudenberger τον χρησιμοποίησε για να περιγράψει τις επιπτώσεις του έντονου στρες και των υψηλών προσδοκιών σε επαγγέλματα που προσφέρουν βοήθεια στον Άνθρωπο.</a:t>
          </a:r>
          <a:endParaRPr lang="en-US"/>
        </a:p>
      </dgm:t>
    </dgm:pt>
    <dgm:pt modelId="{66F57FEF-FFC0-4A87-B6D4-90783C33DBC1}" type="parTrans" cxnId="{AEA08289-F2C3-44CB-BC11-A37B1D8298BD}">
      <dgm:prSet/>
      <dgm:spPr/>
      <dgm:t>
        <a:bodyPr/>
        <a:lstStyle/>
        <a:p>
          <a:endParaRPr lang="en-US"/>
        </a:p>
      </dgm:t>
    </dgm:pt>
    <dgm:pt modelId="{5B927769-1769-4346-95D9-6C41405F0EF5}" type="sibTrans" cxnId="{AEA08289-F2C3-44CB-BC11-A37B1D8298BD}">
      <dgm:prSet/>
      <dgm:spPr/>
      <dgm:t>
        <a:bodyPr/>
        <a:lstStyle/>
        <a:p>
          <a:endParaRPr lang="en-US"/>
        </a:p>
      </dgm:t>
    </dgm:pt>
    <dgm:pt modelId="{F5CA43C2-8A44-4F0F-9AC8-4290238C8224}">
      <dgm:prSet/>
      <dgm:spPr/>
      <dgm:t>
        <a:bodyPr/>
        <a:lstStyle/>
        <a:p>
          <a:r>
            <a:rPr lang="el-GR"/>
            <a:t>Έκτοτε, ερευνητές έχουν δείξει ότι η εξουθένωση μπορεί να επηρεάσει τον οποιονδήποτε, περιλαμβανομένων ατόμων που βρίσκονται στην αρχή της καριέρας τους.</a:t>
          </a:r>
          <a:endParaRPr lang="en-US"/>
        </a:p>
      </dgm:t>
    </dgm:pt>
    <dgm:pt modelId="{601FEBD1-D642-4C6B-810F-87E23E33FBE3}" type="parTrans" cxnId="{6A8E07D2-BED4-41A1-B165-4C51619D89EE}">
      <dgm:prSet/>
      <dgm:spPr/>
      <dgm:t>
        <a:bodyPr/>
        <a:lstStyle/>
        <a:p>
          <a:endParaRPr lang="en-US"/>
        </a:p>
      </dgm:t>
    </dgm:pt>
    <dgm:pt modelId="{FA1B92C4-D8D8-4C9B-884D-38EB8C67EED8}" type="sibTrans" cxnId="{6A8E07D2-BED4-41A1-B165-4C51619D89EE}">
      <dgm:prSet/>
      <dgm:spPr/>
      <dgm:t>
        <a:bodyPr/>
        <a:lstStyle/>
        <a:p>
          <a:endParaRPr lang="en-US"/>
        </a:p>
      </dgm:t>
    </dgm:pt>
    <dgm:pt modelId="{EEDFFDF1-AE17-47EB-8A2E-0EB9DF81EB4F}" type="pres">
      <dgm:prSet presAssocID="{777CCD95-5679-4C7F-B6C1-933C55DDED88}" presName="hierChild1" presStyleCnt="0">
        <dgm:presLayoutVars>
          <dgm:chPref val="1"/>
          <dgm:dir/>
          <dgm:animOne val="branch"/>
          <dgm:animLvl val="lvl"/>
          <dgm:resizeHandles/>
        </dgm:presLayoutVars>
      </dgm:prSet>
      <dgm:spPr/>
    </dgm:pt>
    <dgm:pt modelId="{2CDCEFDC-9574-4697-8F15-1BC6CD05DFDF}" type="pres">
      <dgm:prSet presAssocID="{5CEA0E37-8278-44F2-A1AB-046245BD5D66}" presName="hierRoot1" presStyleCnt="0"/>
      <dgm:spPr/>
    </dgm:pt>
    <dgm:pt modelId="{10BD7894-BA5E-4CA6-BE31-1296095C240A}" type="pres">
      <dgm:prSet presAssocID="{5CEA0E37-8278-44F2-A1AB-046245BD5D66}" presName="composite" presStyleCnt="0"/>
      <dgm:spPr/>
    </dgm:pt>
    <dgm:pt modelId="{5BBA4BC0-970B-4FAF-8A20-FE370542896F}" type="pres">
      <dgm:prSet presAssocID="{5CEA0E37-8278-44F2-A1AB-046245BD5D66}" presName="background" presStyleLbl="node0" presStyleIdx="0" presStyleCnt="2"/>
      <dgm:spPr/>
    </dgm:pt>
    <dgm:pt modelId="{B3A88F58-79AE-4026-A80F-99B787624F52}" type="pres">
      <dgm:prSet presAssocID="{5CEA0E37-8278-44F2-A1AB-046245BD5D66}" presName="text" presStyleLbl="fgAcc0" presStyleIdx="0" presStyleCnt="2">
        <dgm:presLayoutVars>
          <dgm:chPref val="3"/>
        </dgm:presLayoutVars>
      </dgm:prSet>
      <dgm:spPr/>
    </dgm:pt>
    <dgm:pt modelId="{B2F8E259-354B-402B-8F1C-584EBBBF005B}" type="pres">
      <dgm:prSet presAssocID="{5CEA0E37-8278-44F2-A1AB-046245BD5D66}" presName="hierChild2" presStyleCnt="0"/>
      <dgm:spPr/>
    </dgm:pt>
    <dgm:pt modelId="{A23E16A3-DC4C-4E10-A039-A8C100CA5149}" type="pres">
      <dgm:prSet presAssocID="{F5CA43C2-8A44-4F0F-9AC8-4290238C8224}" presName="hierRoot1" presStyleCnt="0"/>
      <dgm:spPr/>
    </dgm:pt>
    <dgm:pt modelId="{EABD6B8E-5CD7-427D-B910-190AC3C57299}" type="pres">
      <dgm:prSet presAssocID="{F5CA43C2-8A44-4F0F-9AC8-4290238C8224}" presName="composite" presStyleCnt="0"/>
      <dgm:spPr/>
    </dgm:pt>
    <dgm:pt modelId="{50D73080-9271-4CB7-8B2A-749B0AAAD105}" type="pres">
      <dgm:prSet presAssocID="{F5CA43C2-8A44-4F0F-9AC8-4290238C8224}" presName="background" presStyleLbl="node0" presStyleIdx="1" presStyleCnt="2"/>
      <dgm:spPr/>
    </dgm:pt>
    <dgm:pt modelId="{FC4512F0-A947-4FC3-A22B-B13BFEBAEA14}" type="pres">
      <dgm:prSet presAssocID="{F5CA43C2-8A44-4F0F-9AC8-4290238C8224}" presName="text" presStyleLbl="fgAcc0" presStyleIdx="1" presStyleCnt="2">
        <dgm:presLayoutVars>
          <dgm:chPref val="3"/>
        </dgm:presLayoutVars>
      </dgm:prSet>
      <dgm:spPr/>
    </dgm:pt>
    <dgm:pt modelId="{70D5DC57-A3AB-4415-BF65-3E7923FAD7D3}" type="pres">
      <dgm:prSet presAssocID="{F5CA43C2-8A44-4F0F-9AC8-4290238C8224}" presName="hierChild2" presStyleCnt="0"/>
      <dgm:spPr/>
    </dgm:pt>
  </dgm:ptLst>
  <dgm:cxnLst>
    <dgm:cxn modelId="{6F050A18-8994-4367-9874-F95947AA4097}" type="presOf" srcId="{777CCD95-5679-4C7F-B6C1-933C55DDED88}" destId="{EEDFFDF1-AE17-47EB-8A2E-0EB9DF81EB4F}" srcOrd="0" destOrd="0" presId="urn:microsoft.com/office/officeart/2005/8/layout/hierarchy1"/>
    <dgm:cxn modelId="{33ADC963-DC50-4336-B1D3-0D80D02122B1}" type="presOf" srcId="{5CEA0E37-8278-44F2-A1AB-046245BD5D66}" destId="{B3A88F58-79AE-4026-A80F-99B787624F52}" srcOrd="0" destOrd="0" presId="urn:microsoft.com/office/officeart/2005/8/layout/hierarchy1"/>
    <dgm:cxn modelId="{AEA08289-F2C3-44CB-BC11-A37B1D8298BD}" srcId="{777CCD95-5679-4C7F-B6C1-933C55DDED88}" destId="{5CEA0E37-8278-44F2-A1AB-046245BD5D66}" srcOrd="0" destOrd="0" parTransId="{66F57FEF-FFC0-4A87-B6D4-90783C33DBC1}" sibTransId="{5B927769-1769-4346-95D9-6C41405F0EF5}"/>
    <dgm:cxn modelId="{6A8E07D2-BED4-41A1-B165-4C51619D89EE}" srcId="{777CCD95-5679-4C7F-B6C1-933C55DDED88}" destId="{F5CA43C2-8A44-4F0F-9AC8-4290238C8224}" srcOrd="1" destOrd="0" parTransId="{601FEBD1-D642-4C6B-810F-87E23E33FBE3}" sibTransId="{FA1B92C4-D8D8-4C9B-884D-38EB8C67EED8}"/>
    <dgm:cxn modelId="{CD17F5F8-6402-4B81-9AA4-7E6837FA2331}" type="presOf" srcId="{F5CA43C2-8A44-4F0F-9AC8-4290238C8224}" destId="{FC4512F0-A947-4FC3-A22B-B13BFEBAEA14}" srcOrd="0" destOrd="0" presId="urn:microsoft.com/office/officeart/2005/8/layout/hierarchy1"/>
    <dgm:cxn modelId="{11683F70-0A88-434F-86E1-96B17253C691}" type="presParOf" srcId="{EEDFFDF1-AE17-47EB-8A2E-0EB9DF81EB4F}" destId="{2CDCEFDC-9574-4697-8F15-1BC6CD05DFDF}" srcOrd="0" destOrd="0" presId="urn:microsoft.com/office/officeart/2005/8/layout/hierarchy1"/>
    <dgm:cxn modelId="{48367B78-DE09-4B97-A045-DD6B70B23E5A}" type="presParOf" srcId="{2CDCEFDC-9574-4697-8F15-1BC6CD05DFDF}" destId="{10BD7894-BA5E-4CA6-BE31-1296095C240A}" srcOrd="0" destOrd="0" presId="urn:microsoft.com/office/officeart/2005/8/layout/hierarchy1"/>
    <dgm:cxn modelId="{5A3DCA78-1D17-4541-A0E7-EEB119A6C6A9}" type="presParOf" srcId="{10BD7894-BA5E-4CA6-BE31-1296095C240A}" destId="{5BBA4BC0-970B-4FAF-8A20-FE370542896F}" srcOrd="0" destOrd="0" presId="urn:microsoft.com/office/officeart/2005/8/layout/hierarchy1"/>
    <dgm:cxn modelId="{61BDB982-DA21-4D9B-BF85-DB8E9BEE6F73}" type="presParOf" srcId="{10BD7894-BA5E-4CA6-BE31-1296095C240A}" destId="{B3A88F58-79AE-4026-A80F-99B787624F52}" srcOrd="1" destOrd="0" presId="urn:microsoft.com/office/officeart/2005/8/layout/hierarchy1"/>
    <dgm:cxn modelId="{0AB099EE-35F3-4EBF-81DC-4D07D23BE993}" type="presParOf" srcId="{2CDCEFDC-9574-4697-8F15-1BC6CD05DFDF}" destId="{B2F8E259-354B-402B-8F1C-584EBBBF005B}" srcOrd="1" destOrd="0" presId="urn:microsoft.com/office/officeart/2005/8/layout/hierarchy1"/>
    <dgm:cxn modelId="{1C0BCB72-AE75-40AB-B7F4-F47821CAF52A}" type="presParOf" srcId="{EEDFFDF1-AE17-47EB-8A2E-0EB9DF81EB4F}" destId="{A23E16A3-DC4C-4E10-A039-A8C100CA5149}" srcOrd="1" destOrd="0" presId="urn:microsoft.com/office/officeart/2005/8/layout/hierarchy1"/>
    <dgm:cxn modelId="{5EEC4F11-FDBE-42D3-A4AD-6C4C4B98963D}" type="presParOf" srcId="{A23E16A3-DC4C-4E10-A039-A8C100CA5149}" destId="{EABD6B8E-5CD7-427D-B910-190AC3C57299}" srcOrd="0" destOrd="0" presId="urn:microsoft.com/office/officeart/2005/8/layout/hierarchy1"/>
    <dgm:cxn modelId="{19676022-4CD0-4633-882D-2E1D105CF81D}" type="presParOf" srcId="{EABD6B8E-5CD7-427D-B910-190AC3C57299}" destId="{50D73080-9271-4CB7-8B2A-749B0AAAD105}" srcOrd="0" destOrd="0" presId="urn:microsoft.com/office/officeart/2005/8/layout/hierarchy1"/>
    <dgm:cxn modelId="{C0357033-49F3-445F-9A92-C145035547C3}" type="presParOf" srcId="{EABD6B8E-5CD7-427D-B910-190AC3C57299}" destId="{FC4512F0-A947-4FC3-A22B-B13BFEBAEA14}" srcOrd="1" destOrd="0" presId="urn:microsoft.com/office/officeart/2005/8/layout/hierarchy1"/>
    <dgm:cxn modelId="{917790F7-A9F3-4F5C-B276-C14BF9227B2C}" type="presParOf" srcId="{A23E16A3-DC4C-4E10-A039-A8C100CA5149}" destId="{70D5DC57-A3AB-4415-BF65-3E7923FAD7D3}"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B13A5AA-029B-461E-B54A-59B8254B236A}" type="doc">
      <dgm:prSet loTypeId="urn:microsoft.com/office/officeart/2016/7/layout/RepeatingBendingProcessNew" loCatId="process" qsTypeId="urn:microsoft.com/office/officeart/2005/8/quickstyle/simple1" qsCatId="simple" csTypeId="urn:microsoft.com/office/officeart/2005/8/colors/accent1_2" csCatId="accent1"/>
      <dgm:spPr/>
      <dgm:t>
        <a:bodyPr/>
        <a:lstStyle/>
        <a:p>
          <a:endParaRPr lang="en-US"/>
        </a:p>
      </dgm:t>
    </dgm:pt>
    <dgm:pt modelId="{701D8261-CA76-46E0-A13F-447497611F5E}">
      <dgm:prSet/>
      <dgm:spPr/>
      <dgm:t>
        <a:bodyPr/>
        <a:lstStyle/>
        <a:p>
          <a:r>
            <a:rPr lang="el-GR"/>
            <a:t>Αγχωτικό κλίμα εργασίας (π.χ., επικεντρωμένο στην επιτυχία, χωρίς να προσφέρει υποστήριξη)</a:t>
          </a:r>
          <a:endParaRPr lang="en-US"/>
        </a:p>
      </dgm:t>
    </dgm:pt>
    <dgm:pt modelId="{D42254FD-1664-4C4D-8824-89E66F5A4B4E}" type="parTrans" cxnId="{CD6DF390-13F8-4CBD-AB80-E38EB6B670C3}">
      <dgm:prSet/>
      <dgm:spPr/>
      <dgm:t>
        <a:bodyPr/>
        <a:lstStyle/>
        <a:p>
          <a:endParaRPr lang="en-US"/>
        </a:p>
      </dgm:t>
    </dgm:pt>
    <dgm:pt modelId="{957B2E2E-B4D0-4D8D-9A73-9970A25A8B93}" type="sibTrans" cxnId="{CD6DF390-13F8-4CBD-AB80-E38EB6B670C3}">
      <dgm:prSet/>
      <dgm:spPr/>
      <dgm:t>
        <a:bodyPr/>
        <a:lstStyle/>
        <a:p>
          <a:endParaRPr lang="en-US"/>
        </a:p>
      </dgm:t>
    </dgm:pt>
    <dgm:pt modelId="{A9EC0B5F-D97D-4F2A-B4AA-4EB9B67E69DD}">
      <dgm:prSet/>
      <dgm:spPr/>
      <dgm:t>
        <a:bodyPr/>
        <a:lstStyle/>
        <a:p>
          <a:r>
            <a:rPr lang="el-GR"/>
            <a:t>Συγκρούσεις μεταξύ επαγγελματικής προσπάθειας και κοινωνικής αναγνώρισης (ειδικά ανάμεσα στους άνδρες)</a:t>
          </a:r>
          <a:endParaRPr lang="en-US"/>
        </a:p>
      </dgm:t>
    </dgm:pt>
    <dgm:pt modelId="{6A49E054-4A30-47F2-BE44-2988B8E72CAE}" type="parTrans" cxnId="{7E88EA1A-F0AB-4F41-96B2-13A50155F9AB}">
      <dgm:prSet/>
      <dgm:spPr/>
      <dgm:t>
        <a:bodyPr/>
        <a:lstStyle/>
        <a:p>
          <a:endParaRPr lang="en-US"/>
        </a:p>
      </dgm:t>
    </dgm:pt>
    <dgm:pt modelId="{D4265F0B-3682-427F-BCA5-67303B8BE030}" type="sibTrans" cxnId="{7E88EA1A-F0AB-4F41-96B2-13A50155F9AB}">
      <dgm:prSet/>
      <dgm:spPr/>
      <dgm:t>
        <a:bodyPr/>
        <a:lstStyle/>
        <a:p>
          <a:endParaRPr lang="en-US"/>
        </a:p>
      </dgm:t>
    </dgm:pt>
    <dgm:pt modelId="{0AB7718B-61DF-49FC-B7ED-D7DC6BBF62F0}">
      <dgm:prSet/>
      <dgm:spPr/>
      <dgm:t>
        <a:bodyPr/>
        <a:lstStyle/>
        <a:p>
          <a:r>
            <a:rPr lang="el-GR"/>
            <a:t>Συγκρούσεις μεταξύ επαγγελματικών και οικογενειακών απαιτήσεων (ειδικά ανάμεσα στις γυναίκες)</a:t>
          </a:r>
          <a:endParaRPr lang="en-US"/>
        </a:p>
      </dgm:t>
    </dgm:pt>
    <dgm:pt modelId="{493B8ACC-58A1-4777-90AE-D7A7718AAFF0}" type="parTrans" cxnId="{8F151506-3973-45AA-89CF-370CE74D716C}">
      <dgm:prSet/>
      <dgm:spPr/>
      <dgm:t>
        <a:bodyPr/>
        <a:lstStyle/>
        <a:p>
          <a:endParaRPr lang="en-US"/>
        </a:p>
      </dgm:t>
    </dgm:pt>
    <dgm:pt modelId="{1438BD57-7A4C-4910-AE70-1F39D42C3F9A}" type="sibTrans" cxnId="{8F151506-3973-45AA-89CF-370CE74D716C}">
      <dgm:prSet/>
      <dgm:spPr/>
      <dgm:t>
        <a:bodyPr/>
        <a:lstStyle/>
        <a:p>
          <a:endParaRPr lang="en-US"/>
        </a:p>
      </dgm:t>
    </dgm:pt>
    <dgm:pt modelId="{C0C365DC-72F4-4176-BCA6-3A754F5FBA71}">
      <dgm:prSet/>
      <dgm:spPr/>
      <dgm:t>
        <a:bodyPr/>
        <a:lstStyle/>
        <a:p>
          <a:r>
            <a:rPr lang="el-GR"/>
            <a:t>Οικονομικές δυσκολίες</a:t>
          </a:r>
          <a:endParaRPr lang="en-US"/>
        </a:p>
      </dgm:t>
    </dgm:pt>
    <dgm:pt modelId="{E5E59E0A-C071-4C8B-BC8C-30FBE78C3D51}" type="parTrans" cxnId="{F3D9C98B-B726-44D8-9EA5-22B0134D3869}">
      <dgm:prSet/>
      <dgm:spPr/>
      <dgm:t>
        <a:bodyPr/>
        <a:lstStyle/>
        <a:p>
          <a:endParaRPr lang="en-US"/>
        </a:p>
      </dgm:t>
    </dgm:pt>
    <dgm:pt modelId="{4C7CDCAB-6C72-401F-BDEE-A00076D755E7}" type="sibTrans" cxnId="{F3D9C98B-B726-44D8-9EA5-22B0134D3869}">
      <dgm:prSet/>
      <dgm:spPr/>
      <dgm:t>
        <a:bodyPr/>
        <a:lstStyle/>
        <a:p>
          <a:endParaRPr lang="en-US"/>
        </a:p>
      </dgm:t>
    </dgm:pt>
    <dgm:pt modelId="{38E0EBFD-E9A8-4A6B-A957-EB19232E04F0}">
      <dgm:prSet/>
      <dgm:spPr/>
      <dgm:t>
        <a:bodyPr/>
        <a:lstStyle/>
        <a:p>
          <a:r>
            <a:rPr lang="el-GR"/>
            <a:t>Διαφορές νοοτροπίας στο εργασιακό περιβάλλον</a:t>
          </a:r>
          <a:endParaRPr lang="en-US"/>
        </a:p>
      </dgm:t>
    </dgm:pt>
    <dgm:pt modelId="{38D57D9C-269E-4073-9B2B-D256E37C05EC}" type="parTrans" cxnId="{16390823-0436-41C4-8C38-8F4D72D4E092}">
      <dgm:prSet/>
      <dgm:spPr/>
      <dgm:t>
        <a:bodyPr/>
        <a:lstStyle/>
        <a:p>
          <a:endParaRPr lang="en-US"/>
        </a:p>
      </dgm:t>
    </dgm:pt>
    <dgm:pt modelId="{A9FE10F9-3BAC-4224-8549-0A6B0D76F094}" type="sibTrans" cxnId="{16390823-0436-41C4-8C38-8F4D72D4E092}">
      <dgm:prSet/>
      <dgm:spPr/>
      <dgm:t>
        <a:bodyPr/>
        <a:lstStyle/>
        <a:p>
          <a:endParaRPr lang="en-US"/>
        </a:p>
      </dgm:t>
    </dgm:pt>
    <dgm:pt modelId="{395AEDED-03E8-4657-B796-4A7724259D4A}">
      <dgm:prSet/>
      <dgm:spPr/>
      <dgm:t>
        <a:bodyPr/>
        <a:lstStyle/>
        <a:p>
          <a:r>
            <a:rPr lang="el-GR"/>
            <a:t>Στερεότυπο «στρες-ασθένεια» (στρες που συνδέεται αναπόφευκτα με εξάντληση και ασθένεια).</a:t>
          </a:r>
          <a:endParaRPr lang="en-US"/>
        </a:p>
      </dgm:t>
    </dgm:pt>
    <dgm:pt modelId="{80D562BB-9B94-495C-894F-4F8E8B6717F4}" type="parTrans" cxnId="{21395ECD-D2AD-4DCA-AC41-6F214B16B5B5}">
      <dgm:prSet/>
      <dgm:spPr/>
      <dgm:t>
        <a:bodyPr/>
        <a:lstStyle/>
        <a:p>
          <a:endParaRPr lang="en-US"/>
        </a:p>
      </dgm:t>
    </dgm:pt>
    <dgm:pt modelId="{5F7296FD-0983-4727-B252-F62130317C58}" type="sibTrans" cxnId="{21395ECD-D2AD-4DCA-AC41-6F214B16B5B5}">
      <dgm:prSet/>
      <dgm:spPr/>
      <dgm:t>
        <a:bodyPr/>
        <a:lstStyle/>
        <a:p>
          <a:endParaRPr lang="en-US"/>
        </a:p>
      </dgm:t>
    </dgm:pt>
    <dgm:pt modelId="{318811AE-207C-4FFD-BE76-02E050F93053}" type="pres">
      <dgm:prSet presAssocID="{FB13A5AA-029B-461E-B54A-59B8254B236A}" presName="Name0" presStyleCnt="0">
        <dgm:presLayoutVars>
          <dgm:dir/>
          <dgm:resizeHandles val="exact"/>
        </dgm:presLayoutVars>
      </dgm:prSet>
      <dgm:spPr/>
    </dgm:pt>
    <dgm:pt modelId="{22A8B02B-1703-42EB-B64B-C53066171751}" type="pres">
      <dgm:prSet presAssocID="{701D8261-CA76-46E0-A13F-447497611F5E}" presName="node" presStyleLbl="node1" presStyleIdx="0" presStyleCnt="6">
        <dgm:presLayoutVars>
          <dgm:bulletEnabled val="1"/>
        </dgm:presLayoutVars>
      </dgm:prSet>
      <dgm:spPr/>
    </dgm:pt>
    <dgm:pt modelId="{CAF39B8A-B4FC-477F-8DA2-DF3523BA3DFC}" type="pres">
      <dgm:prSet presAssocID="{957B2E2E-B4D0-4D8D-9A73-9970A25A8B93}" presName="sibTrans" presStyleLbl="sibTrans1D1" presStyleIdx="0" presStyleCnt="5"/>
      <dgm:spPr/>
    </dgm:pt>
    <dgm:pt modelId="{5BE33F9A-9D44-4CEF-BEA2-A58B631CC1F6}" type="pres">
      <dgm:prSet presAssocID="{957B2E2E-B4D0-4D8D-9A73-9970A25A8B93}" presName="connectorText" presStyleLbl="sibTrans1D1" presStyleIdx="0" presStyleCnt="5"/>
      <dgm:spPr/>
    </dgm:pt>
    <dgm:pt modelId="{98A1C5B4-C46B-47EF-8BCF-7C03298F6710}" type="pres">
      <dgm:prSet presAssocID="{A9EC0B5F-D97D-4F2A-B4AA-4EB9B67E69DD}" presName="node" presStyleLbl="node1" presStyleIdx="1" presStyleCnt="6">
        <dgm:presLayoutVars>
          <dgm:bulletEnabled val="1"/>
        </dgm:presLayoutVars>
      </dgm:prSet>
      <dgm:spPr/>
    </dgm:pt>
    <dgm:pt modelId="{153A233B-3C0A-49A2-8E4F-24175F93E737}" type="pres">
      <dgm:prSet presAssocID="{D4265F0B-3682-427F-BCA5-67303B8BE030}" presName="sibTrans" presStyleLbl="sibTrans1D1" presStyleIdx="1" presStyleCnt="5"/>
      <dgm:spPr/>
    </dgm:pt>
    <dgm:pt modelId="{9FE29C4F-5944-4F3D-8745-C0F333E1D85D}" type="pres">
      <dgm:prSet presAssocID="{D4265F0B-3682-427F-BCA5-67303B8BE030}" presName="connectorText" presStyleLbl="sibTrans1D1" presStyleIdx="1" presStyleCnt="5"/>
      <dgm:spPr/>
    </dgm:pt>
    <dgm:pt modelId="{2D426A17-1684-40FD-A0E0-99DF5F17ABB3}" type="pres">
      <dgm:prSet presAssocID="{0AB7718B-61DF-49FC-B7ED-D7DC6BBF62F0}" presName="node" presStyleLbl="node1" presStyleIdx="2" presStyleCnt="6">
        <dgm:presLayoutVars>
          <dgm:bulletEnabled val="1"/>
        </dgm:presLayoutVars>
      </dgm:prSet>
      <dgm:spPr/>
    </dgm:pt>
    <dgm:pt modelId="{11F5BF1E-3E15-4DC2-811E-48009B90D8EC}" type="pres">
      <dgm:prSet presAssocID="{1438BD57-7A4C-4910-AE70-1F39D42C3F9A}" presName="sibTrans" presStyleLbl="sibTrans1D1" presStyleIdx="2" presStyleCnt="5"/>
      <dgm:spPr/>
    </dgm:pt>
    <dgm:pt modelId="{B55211B3-E748-4BB6-9E0E-5FCB5E0E67D4}" type="pres">
      <dgm:prSet presAssocID="{1438BD57-7A4C-4910-AE70-1F39D42C3F9A}" presName="connectorText" presStyleLbl="sibTrans1D1" presStyleIdx="2" presStyleCnt="5"/>
      <dgm:spPr/>
    </dgm:pt>
    <dgm:pt modelId="{89AD8AAE-2993-4FB0-BA41-3E849083E44B}" type="pres">
      <dgm:prSet presAssocID="{C0C365DC-72F4-4176-BCA6-3A754F5FBA71}" presName="node" presStyleLbl="node1" presStyleIdx="3" presStyleCnt="6">
        <dgm:presLayoutVars>
          <dgm:bulletEnabled val="1"/>
        </dgm:presLayoutVars>
      </dgm:prSet>
      <dgm:spPr/>
    </dgm:pt>
    <dgm:pt modelId="{C8CEA5F5-3AD2-45B5-863D-666BEFB29BAC}" type="pres">
      <dgm:prSet presAssocID="{4C7CDCAB-6C72-401F-BDEE-A00076D755E7}" presName="sibTrans" presStyleLbl="sibTrans1D1" presStyleIdx="3" presStyleCnt="5"/>
      <dgm:spPr/>
    </dgm:pt>
    <dgm:pt modelId="{7DC67A12-2CB9-44F8-A5CA-9622C9BB8861}" type="pres">
      <dgm:prSet presAssocID="{4C7CDCAB-6C72-401F-BDEE-A00076D755E7}" presName="connectorText" presStyleLbl="sibTrans1D1" presStyleIdx="3" presStyleCnt="5"/>
      <dgm:spPr/>
    </dgm:pt>
    <dgm:pt modelId="{9B3F249F-8520-44DE-927E-A02A552B812A}" type="pres">
      <dgm:prSet presAssocID="{38E0EBFD-E9A8-4A6B-A957-EB19232E04F0}" presName="node" presStyleLbl="node1" presStyleIdx="4" presStyleCnt="6">
        <dgm:presLayoutVars>
          <dgm:bulletEnabled val="1"/>
        </dgm:presLayoutVars>
      </dgm:prSet>
      <dgm:spPr/>
    </dgm:pt>
    <dgm:pt modelId="{998F1C76-A1E7-4C0C-B1F1-F63474404624}" type="pres">
      <dgm:prSet presAssocID="{A9FE10F9-3BAC-4224-8549-0A6B0D76F094}" presName="sibTrans" presStyleLbl="sibTrans1D1" presStyleIdx="4" presStyleCnt="5"/>
      <dgm:spPr/>
    </dgm:pt>
    <dgm:pt modelId="{870D0C78-6F69-4EBD-B03F-615677E1C8A3}" type="pres">
      <dgm:prSet presAssocID="{A9FE10F9-3BAC-4224-8549-0A6B0D76F094}" presName="connectorText" presStyleLbl="sibTrans1D1" presStyleIdx="4" presStyleCnt="5"/>
      <dgm:spPr/>
    </dgm:pt>
    <dgm:pt modelId="{ECE07434-39CA-4E43-924B-A45658D285A6}" type="pres">
      <dgm:prSet presAssocID="{395AEDED-03E8-4657-B796-4A7724259D4A}" presName="node" presStyleLbl="node1" presStyleIdx="5" presStyleCnt="6">
        <dgm:presLayoutVars>
          <dgm:bulletEnabled val="1"/>
        </dgm:presLayoutVars>
      </dgm:prSet>
      <dgm:spPr/>
    </dgm:pt>
  </dgm:ptLst>
  <dgm:cxnLst>
    <dgm:cxn modelId="{8F151506-3973-45AA-89CF-370CE74D716C}" srcId="{FB13A5AA-029B-461E-B54A-59B8254B236A}" destId="{0AB7718B-61DF-49FC-B7ED-D7DC6BBF62F0}" srcOrd="2" destOrd="0" parTransId="{493B8ACC-58A1-4777-90AE-D7A7718AAFF0}" sibTransId="{1438BD57-7A4C-4910-AE70-1F39D42C3F9A}"/>
    <dgm:cxn modelId="{61974A12-282F-47BE-9CDA-E1F301A5C14E}" type="presOf" srcId="{957B2E2E-B4D0-4D8D-9A73-9970A25A8B93}" destId="{5BE33F9A-9D44-4CEF-BEA2-A58B631CC1F6}" srcOrd="1" destOrd="0" presId="urn:microsoft.com/office/officeart/2016/7/layout/RepeatingBendingProcessNew"/>
    <dgm:cxn modelId="{7E88EA1A-F0AB-4F41-96B2-13A50155F9AB}" srcId="{FB13A5AA-029B-461E-B54A-59B8254B236A}" destId="{A9EC0B5F-D97D-4F2A-B4AA-4EB9B67E69DD}" srcOrd="1" destOrd="0" parTransId="{6A49E054-4A30-47F2-BE44-2988B8E72CAE}" sibTransId="{D4265F0B-3682-427F-BCA5-67303B8BE030}"/>
    <dgm:cxn modelId="{DFAB9620-6792-4354-AE30-7B0F1D8E0998}" type="presOf" srcId="{957B2E2E-B4D0-4D8D-9A73-9970A25A8B93}" destId="{CAF39B8A-B4FC-477F-8DA2-DF3523BA3DFC}" srcOrd="0" destOrd="0" presId="urn:microsoft.com/office/officeart/2016/7/layout/RepeatingBendingProcessNew"/>
    <dgm:cxn modelId="{16390823-0436-41C4-8C38-8F4D72D4E092}" srcId="{FB13A5AA-029B-461E-B54A-59B8254B236A}" destId="{38E0EBFD-E9A8-4A6B-A957-EB19232E04F0}" srcOrd="4" destOrd="0" parTransId="{38D57D9C-269E-4073-9B2B-D256E37C05EC}" sibTransId="{A9FE10F9-3BAC-4224-8549-0A6B0D76F094}"/>
    <dgm:cxn modelId="{B34AE526-3634-40E0-AB4B-7519C32EABC2}" type="presOf" srcId="{C0C365DC-72F4-4176-BCA6-3A754F5FBA71}" destId="{89AD8AAE-2993-4FB0-BA41-3E849083E44B}" srcOrd="0" destOrd="0" presId="urn:microsoft.com/office/officeart/2016/7/layout/RepeatingBendingProcessNew"/>
    <dgm:cxn modelId="{8AF87E28-12CE-43CB-9873-7DF63EC63352}" type="presOf" srcId="{0AB7718B-61DF-49FC-B7ED-D7DC6BBF62F0}" destId="{2D426A17-1684-40FD-A0E0-99DF5F17ABB3}" srcOrd="0" destOrd="0" presId="urn:microsoft.com/office/officeart/2016/7/layout/RepeatingBendingProcessNew"/>
    <dgm:cxn modelId="{65BF6B2C-A1B9-4F60-A717-BB6DED9DDADC}" type="presOf" srcId="{A9EC0B5F-D97D-4F2A-B4AA-4EB9B67E69DD}" destId="{98A1C5B4-C46B-47EF-8BCF-7C03298F6710}" srcOrd="0" destOrd="0" presId="urn:microsoft.com/office/officeart/2016/7/layout/RepeatingBendingProcessNew"/>
    <dgm:cxn modelId="{E28A1439-A554-458E-A484-6C057C787B24}" type="presOf" srcId="{A9FE10F9-3BAC-4224-8549-0A6B0D76F094}" destId="{870D0C78-6F69-4EBD-B03F-615677E1C8A3}" srcOrd="1" destOrd="0" presId="urn:microsoft.com/office/officeart/2016/7/layout/RepeatingBendingProcessNew"/>
    <dgm:cxn modelId="{99F7EA4A-2E29-4A55-AEFF-FBBDFDA83B38}" type="presOf" srcId="{D4265F0B-3682-427F-BCA5-67303B8BE030}" destId="{153A233B-3C0A-49A2-8E4F-24175F93E737}" srcOrd="0" destOrd="0" presId="urn:microsoft.com/office/officeart/2016/7/layout/RepeatingBendingProcessNew"/>
    <dgm:cxn modelId="{6975F76C-32A2-4774-83ED-2DD6847A0D0D}" type="presOf" srcId="{FB13A5AA-029B-461E-B54A-59B8254B236A}" destId="{318811AE-207C-4FFD-BE76-02E050F93053}" srcOrd="0" destOrd="0" presId="urn:microsoft.com/office/officeart/2016/7/layout/RepeatingBendingProcessNew"/>
    <dgm:cxn modelId="{B03B5650-8AD7-4529-9F75-79D778B56AC0}" type="presOf" srcId="{D4265F0B-3682-427F-BCA5-67303B8BE030}" destId="{9FE29C4F-5944-4F3D-8745-C0F333E1D85D}" srcOrd="1" destOrd="0" presId="urn:microsoft.com/office/officeart/2016/7/layout/RepeatingBendingProcessNew"/>
    <dgm:cxn modelId="{E716A250-F83E-4A1B-85D0-F0BBE2ADB5C8}" type="presOf" srcId="{395AEDED-03E8-4657-B796-4A7724259D4A}" destId="{ECE07434-39CA-4E43-924B-A45658D285A6}" srcOrd="0" destOrd="0" presId="urn:microsoft.com/office/officeart/2016/7/layout/RepeatingBendingProcessNew"/>
    <dgm:cxn modelId="{E56B9D53-AC21-4648-882D-F1E60EA7A038}" type="presOf" srcId="{701D8261-CA76-46E0-A13F-447497611F5E}" destId="{22A8B02B-1703-42EB-B64B-C53066171751}" srcOrd="0" destOrd="0" presId="urn:microsoft.com/office/officeart/2016/7/layout/RepeatingBendingProcessNew"/>
    <dgm:cxn modelId="{03ACB47C-61C1-41B2-B347-189B9F8AB8EA}" type="presOf" srcId="{4C7CDCAB-6C72-401F-BDEE-A00076D755E7}" destId="{C8CEA5F5-3AD2-45B5-863D-666BEFB29BAC}" srcOrd="0" destOrd="0" presId="urn:microsoft.com/office/officeart/2016/7/layout/RepeatingBendingProcessNew"/>
    <dgm:cxn modelId="{1D53A984-6830-4002-8EE6-4291ABD7588F}" type="presOf" srcId="{1438BD57-7A4C-4910-AE70-1F39D42C3F9A}" destId="{11F5BF1E-3E15-4DC2-811E-48009B90D8EC}" srcOrd="0" destOrd="0" presId="urn:microsoft.com/office/officeart/2016/7/layout/RepeatingBendingProcessNew"/>
    <dgm:cxn modelId="{F3D9C98B-B726-44D8-9EA5-22B0134D3869}" srcId="{FB13A5AA-029B-461E-B54A-59B8254B236A}" destId="{C0C365DC-72F4-4176-BCA6-3A754F5FBA71}" srcOrd="3" destOrd="0" parTransId="{E5E59E0A-C071-4C8B-BC8C-30FBE78C3D51}" sibTransId="{4C7CDCAB-6C72-401F-BDEE-A00076D755E7}"/>
    <dgm:cxn modelId="{CD6DF390-13F8-4CBD-AB80-E38EB6B670C3}" srcId="{FB13A5AA-029B-461E-B54A-59B8254B236A}" destId="{701D8261-CA76-46E0-A13F-447497611F5E}" srcOrd="0" destOrd="0" parTransId="{D42254FD-1664-4C4D-8824-89E66F5A4B4E}" sibTransId="{957B2E2E-B4D0-4D8D-9A73-9970A25A8B93}"/>
    <dgm:cxn modelId="{563C66B8-0D09-4356-B31D-C5EEB4E93444}" type="presOf" srcId="{38E0EBFD-E9A8-4A6B-A957-EB19232E04F0}" destId="{9B3F249F-8520-44DE-927E-A02A552B812A}" srcOrd="0" destOrd="0" presId="urn:microsoft.com/office/officeart/2016/7/layout/RepeatingBendingProcessNew"/>
    <dgm:cxn modelId="{044317C3-6059-4C56-B226-49C45E8A2CD9}" type="presOf" srcId="{4C7CDCAB-6C72-401F-BDEE-A00076D755E7}" destId="{7DC67A12-2CB9-44F8-A5CA-9622C9BB8861}" srcOrd="1" destOrd="0" presId="urn:microsoft.com/office/officeart/2016/7/layout/RepeatingBendingProcessNew"/>
    <dgm:cxn modelId="{21395ECD-D2AD-4DCA-AC41-6F214B16B5B5}" srcId="{FB13A5AA-029B-461E-B54A-59B8254B236A}" destId="{395AEDED-03E8-4657-B796-4A7724259D4A}" srcOrd="5" destOrd="0" parTransId="{80D562BB-9B94-495C-894F-4F8E8B6717F4}" sibTransId="{5F7296FD-0983-4727-B252-F62130317C58}"/>
    <dgm:cxn modelId="{1B1EB8D1-6C2F-42B3-B282-15C3BA8E2999}" type="presOf" srcId="{A9FE10F9-3BAC-4224-8549-0A6B0D76F094}" destId="{998F1C76-A1E7-4C0C-B1F1-F63474404624}" srcOrd="0" destOrd="0" presId="urn:microsoft.com/office/officeart/2016/7/layout/RepeatingBendingProcessNew"/>
    <dgm:cxn modelId="{DAFA9BEA-4E1F-49B1-9391-C7C27E1DB92E}" type="presOf" srcId="{1438BD57-7A4C-4910-AE70-1F39D42C3F9A}" destId="{B55211B3-E748-4BB6-9E0E-5FCB5E0E67D4}" srcOrd="1" destOrd="0" presId="urn:microsoft.com/office/officeart/2016/7/layout/RepeatingBendingProcessNew"/>
    <dgm:cxn modelId="{989E55E5-B1DF-40E8-83BA-7800D01B2CA9}" type="presParOf" srcId="{318811AE-207C-4FFD-BE76-02E050F93053}" destId="{22A8B02B-1703-42EB-B64B-C53066171751}" srcOrd="0" destOrd="0" presId="urn:microsoft.com/office/officeart/2016/7/layout/RepeatingBendingProcessNew"/>
    <dgm:cxn modelId="{EDB28BBD-E3CB-4BC9-8E93-E6A1C0A9B38C}" type="presParOf" srcId="{318811AE-207C-4FFD-BE76-02E050F93053}" destId="{CAF39B8A-B4FC-477F-8DA2-DF3523BA3DFC}" srcOrd="1" destOrd="0" presId="urn:microsoft.com/office/officeart/2016/7/layout/RepeatingBendingProcessNew"/>
    <dgm:cxn modelId="{0595FEED-EB84-4C17-9472-ED6DC424D351}" type="presParOf" srcId="{CAF39B8A-B4FC-477F-8DA2-DF3523BA3DFC}" destId="{5BE33F9A-9D44-4CEF-BEA2-A58B631CC1F6}" srcOrd="0" destOrd="0" presId="urn:microsoft.com/office/officeart/2016/7/layout/RepeatingBendingProcessNew"/>
    <dgm:cxn modelId="{16E834B2-98FD-4120-8E7B-498F45EECE76}" type="presParOf" srcId="{318811AE-207C-4FFD-BE76-02E050F93053}" destId="{98A1C5B4-C46B-47EF-8BCF-7C03298F6710}" srcOrd="2" destOrd="0" presId="urn:microsoft.com/office/officeart/2016/7/layout/RepeatingBendingProcessNew"/>
    <dgm:cxn modelId="{CDCC3F2D-BC40-46CC-9ABB-55A0FDFE5254}" type="presParOf" srcId="{318811AE-207C-4FFD-BE76-02E050F93053}" destId="{153A233B-3C0A-49A2-8E4F-24175F93E737}" srcOrd="3" destOrd="0" presId="urn:microsoft.com/office/officeart/2016/7/layout/RepeatingBendingProcessNew"/>
    <dgm:cxn modelId="{59E6C978-B2D2-4A55-B2DA-8A0D4EB38DF5}" type="presParOf" srcId="{153A233B-3C0A-49A2-8E4F-24175F93E737}" destId="{9FE29C4F-5944-4F3D-8745-C0F333E1D85D}" srcOrd="0" destOrd="0" presId="urn:microsoft.com/office/officeart/2016/7/layout/RepeatingBendingProcessNew"/>
    <dgm:cxn modelId="{B0FEF7C8-7DFB-41B1-A7BC-64820BB1BC1E}" type="presParOf" srcId="{318811AE-207C-4FFD-BE76-02E050F93053}" destId="{2D426A17-1684-40FD-A0E0-99DF5F17ABB3}" srcOrd="4" destOrd="0" presId="urn:microsoft.com/office/officeart/2016/7/layout/RepeatingBendingProcessNew"/>
    <dgm:cxn modelId="{D5B2D3EF-7203-45CC-8C2C-082A130C6A68}" type="presParOf" srcId="{318811AE-207C-4FFD-BE76-02E050F93053}" destId="{11F5BF1E-3E15-4DC2-811E-48009B90D8EC}" srcOrd="5" destOrd="0" presId="urn:microsoft.com/office/officeart/2016/7/layout/RepeatingBendingProcessNew"/>
    <dgm:cxn modelId="{2FE74097-D322-42BE-82C4-FB502C11C307}" type="presParOf" srcId="{11F5BF1E-3E15-4DC2-811E-48009B90D8EC}" destId="{B55211B3-E748-4BB6-9E0E-5FCB5E0E67D4}" srcOrd="0" destOrd="0" presId="urn:microsoft.com/office/officeart/2016/7/layout/RepeatingBendingProcessNew"/>
    <dgm:cxn modelId="{A9605373-AA9D-42A5-8218-44F0DD616EB9}" type="presParOf" srcId="{318811AE-207C-4FFD-BE76-02E050F93053}" destId="{89AD8AAE-2993-4FB0-BA41-3E849083E44B}" srcOrd="6" destOrd="0" presId="urn:microsoft.com/office/officeart/2016/7/layout/RepeatingBendingProcessNew"/>
    <dgm:cxn modelId="{C58FB16B-14FB-412F-9228-F290F2734F6A}" type="presParOf" srcId="{318811AE-207C-4FFD-BE76-02E050F93053}" destId="{C8CEA5F5-3AD2-45B5-863D-666BEFB29BAC}" srcOrd="7" destOrd="0" presId="urn:microsoft.com/office/officeart/2016/7/layout/RepeatingBendingProcessNew"/>
    <dgm:cxn modelId="{E88F9D72-6147-4259-B794-7DF2CADD154E}" type="presParOf" srcId="{C8CEA5F5-3AD2-45B5-863D-666BEFB29BAC}" destId="{7DC67A12-2CB9-44F8-A5CA-9622C9BB8861}" srcOrd="0" destOrd="0" presId="urn:microsoft.com/office/officeart/2016/7/layout/RepeatingBendingProcessNew"/>
    <dgm:cxn modelId="{A6465599-F609-42C0-ABF3-99622DAD58E0}" type="presParOf" srcId="{318811AE-207C-4FFD-BE76-02E050F93053}" destId="{9B3F249F-8520-44DE-927E-A02A552B812A}" srcOrd="8" destOrd="0" presId="urn:microsoft.com/office/officeart/2016/7/layout/RepeatingBendingProcessNew"/>
    <dgm:cxn modelId="{155C00F8-433B-4038-BCFC-06CFBDAEE319}" type="presParOf" srcId="{318811AE-207C-4FFD-BE76-02E050F93053}" destId="{998F1C76-A1E7-4C0C-B1F1-F63474404624}" srcOrd="9" destOrd="0" presId="urn:microsoft.com/office/officeart/2016/7/layout/RepeatingBendingProcessNew"/>
    <dgm:cxn modelId="{D343B61C-6B99-4704-B586-0893CE6AC821}" type="presParOf" srcId="{998F1C76-A1E7-4C0C-B1F1-F63474404624}" destId="{870D0C78-6F69-4EBD-B03F-615677E1C8A3}" srcOrd="0" destOrd="0" presId="urn:microsoft.com/office/officeart/2016/7/layout/RepeatingBendingProcessNew"/>
    <dgm:cxn modelId="{BB803359-C4D0-4A81-9336-30070DF112CB}" type="presParOf" srcId="{318811AE-207C-4FFD-BE76-02E050F93053}" destId="{ECE07434-39CA-4E43-924B-A45658D285A6}" srcOrd="10" destOrd="0" presId="urn:microsoft.com/office/officeart/2016/7/layout/RepeatingBendingProcessNew"/>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91BA8B8-CB21-4038-916E-F6485F2B0AC9}" type="doc">
      <dgm:prSet loTypeId="urn:microsoft.com/office/officeart/2008/layout/LinedList" loCatId="list" qsTypeId="urn:microsoft.com/office/officeart/2005/8/quickstyle/simple1" qsCatId="simple" csTypeId="urn:microsoft.com/office/officeart/2005/8/colors/colorful1" csCatId="colorful"/>
      <dgm:spPr/>
      <dgm:t>
        <a:bodyPr/>
        <a:lstStyle/>
        <a:p>
          <a:endParaRPr lang="en-US"/>
        </a:p>
      </dgm:t>
    </dgm:pt>
    <dgm:pt modelId="{18633221-B35B-4B5F-8AFA-023DF22E8B6A}">
      <dgm:prSet/>
      <dgm:spPr/>
      <dgm:t>
        <a:bodyPr/>
        <a:lstStyle/>
        <a:p>
          <a:r>
            <a:rPr lang="el-GR" b="1"/>
            <a:t>1. </a:t>
          </a:r>
          <a:r>
            <a:rPr lang="el-GR" b="1" u="sng"/>
            <a:t>Νιώθετε συνεχώς εξάντληση</a:t>
          </a:r>
          <a:r>
            <a:rPr lang="el-GR" b="1"/>
            <a:t>: </a:t>
          </a:r>
          <a:r>
            <a:rPr lang="el-GR"/>
            <a:t>Υπάρχει διαφορά μεταξύ κούρασης και κόπωσης. Και τα δύο είναι ανταποκρίσεις σε ερεθίσματα στρες, ωστόσο η κούραση εξαφανίζεται με την απαραίτητη ανάπαυση και ανάρρωση, ενώ η κόπωση είναι πιο διαρκής. Όταν νιώθετε ψυχολογική εξουθένωση, μπορεί να αισθάνεστε ότι καμία ποσότητα φαγητού, ύπνου ή ξεκούρασης μπορεί να σας κάνει να νιώσετε καλύτερα. </a:t>
          </a:r>
          <a:endParaRPr lang="en-US"/>
        </a:p>
      </dgm:t>
    </dgm:pt>
    <dgm:pt modelId="{46E2DA54-8CA3-46E3-A88D-1030A46D8D3D}" type="parTrans" cxnId="{B181F978-A3EE-4BE2-9B21-60562D5A752A}">
      <dgm:prSet/>
      <dgm:spPr/>
      <dgm:t>
        <a:bodyPr/>
        <a:lstStyle/>
        <a:p>
          <a:endParaRPr lang="en-US"/>
        </a:p>
      </dgm:t>
    </dgm:pt>
    <dgm:pt modelId="{CE1652DA-D202-48D5-B412-34E0C6C57192}" type="sibTrans" cxnId="{B181F978-A3EE-4BE2-9B21-60562D5A752A}">
      <dgm:prSet/>
      <dgm:spPr/>
      <dgm:t>
        <a:bodyPr/>
        <a:lstStyle/>
        <a:p>
          <a:endParaRPr lang="en-US"/>
        </a:p>
      </dgm:t>
    </dgm:pt>
    <dgm:pt modelId="{85C27E9E-ED23-4465-A016-239049040CB3}">
      <dgm:prSet/>
      <dgm:spPr/>
      <dgm:t>
        <a:bodyPr/>
        <a:lstStyle/>
        <a:p>
          <a:r>
            <a:rPr lang="el-GR" b="1"/>
            <a:t>2</a:t>
          </a:r>
          <a:r>
            <a:rPr lang="el-GR"/>
            <a:t>. </a:t>
          </a:r>
          <a:r>
            <a:rPr lang="el-GR" b="1" u="sng"/>
            <a:t>Δεν φροντίζετε τον εαυτό σας</a:t>
          </a:r>
          <a:r>
            <a:rPr lang="el-GR" b="1"/>
            <a:t>: </a:t>
          </a:r>
          <a:r>
            <a:rPr lang="el-GR"/>
            <a:t>Αυτές οι αλλαγές είναι συχνά τα πρώτα και πιο εμφανή σημάδια της συναισθηματικής εξουθένωσης. Τα άτομα που νιώθουν συναισθηματικά εξαντλημένα συχνά βιώνουν απώλεια όρεξης και έλλειψη ξεκούραστου ύπνου. Σε σοβαρές περιπτώσεις, ορισμένα άτομα νιώθουν τόσο εξαντλημένα που σταματούν να πλένονται, να ασκούνται ή να βουρτσίζουν τα δόντια τους.</a:t>
          </a:r>
          <a:endParaRPr lang="en-US"/>
        </a:p>
      </dgm:t>
    </dgm:pt>
    <dgm:pt modelId="{6D8B8E36-F12F-4615-8368-97914EF1483A}" type="parTrans" cxnId="{DE891816-86C3-4742-ADE0-C781815BD740}">
      <dgm:prSet/>
      <dgm:spPr/>
      <dgm:t>
        <a:bodyPr/>
        <a:lstStyle/>
        <a:p>
          <a:endParaRPr lang="en-US"/>
        </a:p>
      </dgm:t>
    </dgm:pt>
    <dgm:pt modelId="{D083808A-E8A3-43FA-853E-0C595E4785BD}" type="sibTrans" cxnId="{DE891816-86C3-4742-ADE0-C781815BD740}">
      <dgm:prSet/>
      <dgm:spPr/>
      <dgm:t>
        <a:bodyPr/>
        <a:lstStyle/>
        <a:p>
          <a:endParaRPr lang="en-US"/>
        </a:p>
      </dgm:t>
    </dgm:pt>
    <dgm:pt modelId="{0273B24B-39C4-4140-8D30-E6635AAE74B0}" type="pres">
      <dgm:prSet presAssocID="{B91BA8B8-CB21-4038-916E-F6485F2B0AC9}" presName="vert0" presStyleCnt="0">
        <dgm:presLayoutVars>
          <dgm:dir/>
          <dgm:animOne val="branch"/>
          <dgm:animLvl val="lvl"/>
        </dgm:presLayoutVars>
      </dgm:prSet>
      <dgm:spPr/>
    </dgm:pt>
    <dgm:pt modelId="{8E13C4BE-2EEA-477E-86D6-DE10FFD0B236}" type="pres">
      <dgm:prSet presAssocID="{18633221-B35B-4B5F-8AFA-023DF22E8B6A}" presName="thickLine" presStyleLbl="alignNode1" presStyleIdx="0" presStyleCnt="2"/>
      <dgm:spPr/>
    </dgm:pt>
    <dgm:pt modelId="{1E1352BD-F08F-46FC-A685-F0527797AEE4}" type="pres">
      <dgm:prSet presAssocID="{18633221-B35B-4B5F-8AFA-023DF22E8B6A}" presName="horz1" presStyleCnt="0"/>
      <dgm:spPr/>
    </dgm:pt>
    <dgm:pt modelId="{37906C89-E2D2-41AD-B2FF-A8C19E3C0720}" type="pres">
      <dgm:prSet presAssocID="{18633221-B35B-4B5F-8AFA-023DF22E8B6A}" presName="tx1" presStyleLbl="revTx" presStyleIdx="0" presStyleCnt="2"/>
      <dgm:spPr/>
    </dgm:pt>
    <dgm:pt modelId="{8E5EDA29-E403-4504-9C8A-988EA556A762}" type="pres">
      <dgm:prSet presAssocID="{18633221-B35B-4B5F-8AFA-023DF22E8B6A}" presName="vert1" presStyleCnt="0"/>
      <dgm:spPr/>
    </dgm:pt>
    <dgm:pt modelId="{E89546FE-E1A9-4561-BA7C-E4B6EB5CD5DC}" type="pres">
      <dgm:prSet presAssocID="{85C27E9E-ED23-4465-A016-239049040CB3}" presName="thickLine" presStyleLbl="alignNode1" presStyleIdx="1" presStyleCnt="2"/>
      <dgm:spPr/>
    </dgm:pt>
    <dgm:pt modelId="{230124E4-43A7-430A-9867-A1B03BBB94A1}" type="pres">
      <dgm:prSet presAssocID="{85C27E9E-ED23-4465-A016-239049040CB3}" presName="horz1" presStyleCnt="0"/>
      <dgm:spPr/>
    </dgm:pt>
    <dgm:pt modelId="{95A99431-18AD-40CA-8F25-D0B627B50B37}" type="pres">
      <dgm:prSet presAssocID="{85C27E9E-ED23-4465-A016-239049040CB3}" presName="tx1" presStyleLbl="revTx" presStyleIdx="1" presStyleCnt="2"/>
      <dgm:spPr/>
    </dgm:pt>
    <dgm:pt modelId="{D68EF576-9D08-4F9F-9AB4-0102F81B68A1}" type="pres">
      <dgm:prSet presAssocID="{85C27E9E-ED23-4465-A016-239049040CB3}" presName="vert1" presStyleCnt="0"/>
      <dgm:spPr/>
    </dgm:pt>
  </dgm:ptLst>
  <dgm:cxnLst>
    <dgm:cxn modelId="{DE891816-86C3-4742-ADE0-C781815BD740}" srcId="{B91BA8B8-CB21-4038-916E-F6485F2B0AC9}" destId="{85C27E9E-ED23-4465-A016-239049040CB3}" srcOrd="1" destOrd="0" parTransId="{6D8B8E36-F12F-4615-8368-97914EF1483A}" sibTransId="{D083808A-E8A3-43FA-853E-0C595E4785BD}"/>
    <dgm:cxn modelId="{0DA42426-8054-4753-A285-DB616A41A346}" type="presOf" srcId="{B91BA8B8-CB21-4038-916E-F6485F2B0AC9}" destId="{0273B24B-39C4-4140-8D30-E6635AAE74B0}" srcOrd="0" destOrd="0" presId="urn:microsoft.com/office/officeart/2008/layout/LinedList"/>
    <dgm:cxn modelId="{FEEE725C-5F38-4323-928A-79EC3BFBDE3D}" type="presOf" srcId="{85C27E9E-ED23-4465-A016-239049040CB3}" destId="{95A99431-18AD-40CA-8F25-D0B627B50B37}" srcOrd="0" destOrd="0" presId="urn:microsoft.com/office/officeart/2008/layout/LinedList"/>
    <dgm:cxn modelId="{C1AF7D63-35E8-4EE4-9CB2-9EE17F71728F}" type="presOf" srcId="{18633221-B35B-4B5F-8AFA-023DF22E8B6A}" destId="{37906C89-E2D2-41AD-B2FF-A8C19E3C0720}" srcOrd="0" destOrd="0" presId="urn:microsoft.com/office/officeart/2008/layout/LinedList"/>
    <dgm:cxn modelId="{B181F978-A3EE-4BE2-9B21-60562D5A752A}" srcId="{B91BA8B8-CB21-4038-916E-F6485F2B0AC9}" destId="{18633221-B35B-4B5F-8AFA-023DF22E8B6A}" srcOrd="0" destOrd="0" parTransId="{46E2DA54-8CA3-46E3-A88D-1030A46D8D3D}" sibTransId="{CE1652DA-D202-48D5-B412-34E0C6C57192}"/>
    <dgm:cxn modelId="{715069B7-9CEC-4C3E-85D8-AF1F0A8868B6}" type="presParOf" srcId="{0273B24B-39C4-4140-8D30-E6635AAE74B0}" destId="{8E13C4BE-2EEA-477E-86D6-DE10FFD0B236}" srcOrd="0" destOrd="0" presId="urn:microsoft.com/office/officeart/2008/layout/LinedList"/>
    <dgm:cxn modelId="{BB356811-4ADD-4693-8F15-826FE98EBCB6}" type="presParOf" srcId="{0273B24B-39C4-4140-8D30-E6635AAE74B0}" destId="{1E1352BD-F08F-46FC-A685-F0527797AEE4}" srcOrd="1" destOrd="0" presId="urn:microsoft.com/office/officeart/2008/layout/LinedList"/>
    <dgm:cxn modelId="{296F2E14-2633-4734-B905-A84812F9549E}" type="presParOf" srcId="{1E1352BD-F08F-46FC-A685-F0527797AEE4}" destId="{37906C89-E2D2-41AD-B2FF-A8C19E3C0720}" srcOrd="0" destOrd="0" presId="urn:microsoft.com/office/officeart/2008/layout/LinedList"/>
    <dgm:cxn modelId="{23F3D57D-8710-4421-BFB1-895F6BEB4535}" type="presParOf" srcId="{1E1352BD-F08F-46FC-A685-F0527797AEE4}" destId="{8E5EDA29-E403-4504-9C8A-988EA556A762}" srcOrd="1" destOrd="0" presId="urn:microsoft.com/office/officeart/2008/layout/LinedList"/>
    <dgm:cxn modelId="{3C6202DC-EA5A-4EA2-AC06-C8E581FDEAC8}" type="presParOf" srcId="{0273B24B-39C4-4140-8D30-E6635AAE74B0}" destId="{E89546FE-E1A9-4561-BA7C-E4B6EB5CD5DC}" srcOrd="2" destOrd="0" presId="urn:microsoft.com/office/officeart/2008/layout/LinedList"/>
    <dgm:cxn modelId="{40D5B1C1-89FD-4A48-A68B-0B51C64F15C8}" type="presParOf" srcId="{0273B24B-39C4-4140-8D30-E6635AAE74B0}" destId="{230124E4-43A7-430A-9867-A1B03BBB94A1}" srcOrd="3" destOrd="0" presId="urn:microsoft.com/office/officeart/2008/layout/LinedList"/>
    <dgm:cxn modelId="{6DBCBA5C-FB36-4965-B9AF-37135D48C560}" type="presParOf" srcId="{230124E4-43A7-430A-9867-A1B03BBB94A1}" destId="{95A99431-18AD-40CA-8F25-D0B627B50B37}" srcOrd="0" destOrd="0" presId="urn:microsoft.com/office/officeart/2008/layout/LinedList"/>
    <dgm:cxn modelId="{89425C22-6C1E-425B-8A2A-9292E6E71BCA}" type="presParOf" srcId="{230124E4-43A7-430A-9867-A1B03BBB94A1}" destId="{D68EF576-9D08-4F9F-9AB4-0102F81B68A1}"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BA4BC0-970B-4FAF-8A20-FE370542896F}">
      <dsp:nvSpPr>
        <dsp:cNvPr id="0" name=""/>
        <dsp:cNvSpPr/>
      </dsp:nvSpPr>
      <dsp:spPr>
        <a:xfrm>
          <a:off x="1174" y="520807"/>
          <a:ext cx="4121050" cy="2616867"/>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3A88F58-79AE-4026-A80F-99B787624F52}">
      <dsp:nvSpPr>
        <dsp:cNvPr id="0" name=""/>
        <dsp:cNvSpPr/>
      </dsp:nvSpPr>
      <dsp:spPr>
        <a:xfrm>
          <a:off x="459068" y="955807"/>
          <a:ext cx="4121050" cy="2616867"/>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l-GR" sz="1900" kern="1200"/>
            <a:t>Ο όρος «εξουθένωση» είναι γνωστός από τη δεκαετία του ’70, όταν ο Αμερικανός ψυχολόγος Freudenberger τον χρησιμοποίησε για να περιγράψει τις επιπτώσεις του έντονου στρες και των υψηλών προσδοκιών σε επαγγέλματα που προσφέρουν βοήθεια στον Άνθρωπο.</a:t>
          </a:r>
          <a:endParaRPr lang="en-US" sz="1900" kern="1200"/>
        </a:p>
      </dsp:txBody>
      <dsp:txXfrm>
        <a:off x="535713" y="1032452"/>
        <a:ext cx="3967760" cy="2463577"/>
      </dsp:txXfrm>
    </dsp:sp>
    <dsp:sp modelId="{50D73080-9271-4CB7-8B2A-749B0AAAD105}">
      <dsp:nvSpPr>
        <dsp:cNvPr id="0" name=""/>
        <dsp:cNvSpPr/>
      </dsp:nvSpPr>
      <dsp:spPr>
        <a:xfrm>
          <a:off x="5038013" y="520807"/>
          <a:ext cx="4121050" cy="2616867"/>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C4512F0-A947-4FC3-A22B-B13BFEBAEA14}">
      <dsp:nvSpPr>
        <dsp:cNvPr id="0" name=""/>
        <dsp:cNvSpPr/>
      </dsp:nvSpPr>
      <dsp:spPr>
        <a:xfrm>
          <a:off x="5495908" y="955807"/>
          <a:ext cx="4121050" cy="2616867"/>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l-GR" sz="1900" kern="1200"/>
            <a:t>Έκτοτε, ερευνητές έχουν δείξει ότι η εξουθένωση μπορεί να επηρεάσει τον οποιονδήποτε, περιλαμβανομένων ατόμων που βρίσκονται στην αρχή της καριέρας τους.</a:t>
          </a:r>
          <a:endParaRPr lang="en-US" sz="1900" kern="1200"/>
        </a:p>
      </dsp:txBody>
      <dsp:txXfrm>
        <a:off x="5572553" y="1032452"/>
        <a:ext cx="3967760" cy="246357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F39B8A-B4FC-477F-8DA2-DF3523BA3DFC}">
      <dsp:nvSpPr>
        <dsp:cNvPr id="0" name=""/>
        <dsp:cNvSpPr/>
      </dsp:nvSpPr>
      <dsp:spPr>
        <a:xfrm>
          <a:off x="2510539" y="1227180"/>
          <a:ext cx="545707" cy="91440"/>
        </a:xfrm>
        <a:custGeom>
          <a:avLst/>
          <a:gdLst/>
          <a:ahLst/>
          <a:cxnLst/>
          <a:rect l="0" t="0" r="0" b="0"/>
          <a:pathLst>
            <a:path>
              <a:moveTo>
                <a:pt x="0" y="45720"/>
              </a:moveTo>
              <a:lnTo>
                <a:pt x="545707" y="45720"/>
              </a:lnTo>
            </a:path>
          </a:pathLst>
        </a:custGeom>
        <a:noFill/>
        <a:ln w="12700" cap="rnd"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768985" y="1270018"/>
        <a:ext cx="28815" cy="5763"/>
      </dsp:txXfrm>
    </dsp:sp>
    <dsp:sp modelId="{22A8B02B-1703-42EB-B64B-C53066171751}">
      <dsp:nvSpPr>
        <dsp:cNvPr id="0" name=""/>
        <dsp:cNvSpPr/>
      </dsp:nvSpPr>
      <dsp:spPr>
        <a:xfrm>
          <a:off x="6656" y="521195"/>
          <a:ext cx="2505683" cy="1503409"/>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2781" tIns="128880" rIns="122781" bIns="128880" numCol="1" spcCol="1270" anchor="ctr" anchorCtr="0">
          <a:noAutofit/>
        </a:bodyPr>
        <a:lstStyle/>
        <a:p>
          <a:pPr marL="0" lvl="0" indent="0" algn="ctr" defTabSz="666750">
            <a:lnSpc>
              <a:spcPct val="90000"/>
            </a:lnSpc>
            <a:spcBef>
              <a:spcPct val="0"/>
            </a:spcBef>
            <a:spcAft>
              <a:spcPct val="35000"/>
            </a:spcAft>
            <a:buNone/>
          </a:pPr>
          <a:r>
            <a:rPr lang="el-GR" sz="1500" kern="1200"/>
            <a:t>Αγχωτικό κλίμα εργασίας (π.χ., επικεντρωμένο στην επιτυχία, χωρίς να προσφέρει υποστήριξη)</a:t>
          </a:r>
          <a:endParaRPr lang="en-US" sz="1500" kern="1200"/>
        </a:p>
      </dsp:txBody>
      <dsp:txXfrm>
        <a:off x="6656" y="521195"/>
        <a:ext cx="2505683" cy="1503409"/>
      </dsp:txXfrm>
    </dsp:sp>
    <dsp:sp modelId="{153A233B-3C0A-49A2-8E4F-24175F93E737}">
      <dsp:nvSpPr>
        <dsp:cNvPr id="0" name=""/>
        <dsp:cNvSpPr/>
      </dsp:nvSpPr>
      <dsp:spPr>
        <a:xfrm>
          <a:off x="5592529" y="1227180"/>
          <a:ext cx="545707" cy="91440"/>
        </a:xfrm>
        <a:custGeom>
          <a:avLst/>
          <a:gdLst/>
          <a:ahLst/>
          <a:cxnLst/>
          <a:rect l="0" t="0" r="0" b="0"/>
          <a:pathLst>
            <a:path>
              <a:moveTo>
                <a:pt x="0" y="45720"/>
              </a:moveTo>
              <a:lnTo>
                <a:pt x="545707" y="45720"/>
              </a:lnTo>
            </a:path>
          </a:pathLst>
        </a:custGeom>
        <a:noFill/>
        <a:ln w="12700" cap="rnd"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850975" y="1270018"/>
        <a:ext cx="28815" cy="5763"/>
      </dsp:txXfrm>
    </dsp:sp>
    <dsp:sp modelId="{98A1C5B4-C46B-47EF-8BCF-7C03298F6710}">
      <dsp:nvSpPr>
        <dsp:cNvPr id="0" name=""/>
        <dsp:cNvSpPr/>
      </dsp:nvSpPr>
      <dsp:spPr>
        <a:xfrm>
          <a:off x="3088646" y="521195"/>
          <a:ext cx="2505683" cy="1503409"/>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2781" tIns="128880" rIns="122781" bIns="128880" numCol="1" spcCol="1270" anchor="ctr" anchorCtr="0">
          <a:noAutofit/>
        </a:bodyPr>
        <a:lstStyle/>
        <a:p>
          <a:pPr marL="0" lvl="0" indent="0" algn="ctr" defTabSz="666750">
            <a:lnSpc>
              <a:spcPct val="90000"/>
            </a:lnSpc>
            <a:spcBef>
              <a:spcPct val="0"/>
            </a:spcBef>
            <a:spcAft>
              <a:spcPct val="35000"/>
            </a:spcAft>
            <a:buNone/>
          </a:pPr>
          <a:r>
            <a:rPr lang="el-GR" sz="1500" kern="1200"/>
            <a:t>Συγκρούσεις μεταξύ επαγγελματικής προσπάθειας και κοινωνικής αναγνώρισης (ειδικά ανάμεσα στους άνδρες)</a:t>
          </a:r>
          <a:endParaRPr lang="en-US" sz="1500" kern="1200"/>
        </a:p>
      </dsp:txBody>
      <dsp:txXfrm>
        <a:off x="3088646" y="521195"/>
        <a:ext cx="2505683" cy="1503409"/>
      </dsp:txXfrm>
    </dsp:sp>
    <dsp:sp modelId="{11F5BF1E-3E15-4DC2-811E-48009B90D8EC}">
      <dsp:nvSpPr>
        <dsp:cNvPr id="0" name=""/>
        <dsp:cNvSpPr/>
      </dsp:nvSpPr>
      <dsp:spPr>
        <a:xfrm>
          <a:off x="1259497" y="2022804"/>
          <a:ext cx="6163980" cy="545707"/>
        </a:xfrm>
        <a:custGeom>
          <a:avLst/>
          <a:gdLst/>
          <a:ahLst/>
          <a:cxnLst/>
          <a:rect l="0" t="0" r="0" b="0"/>
          <a:pathLst>
            <a:path>
              <a:moveTo>
                <a:pt x="6163980" y="0"/>
              </a:moveTo>
              <a:lnTo>
                <a:pt x="6163980" y="289953"/>
              </a:lnTo>
              <a:lnTo>
                <a:pt x="0" y="289953"/>
              </a:lnTo>
              <a:lnTo>
                <a:pt x="0" y="545707"/>
              </a:lnTo>
            </a:path>
          </a:pathLst>
        </a:custGeom>
        <a:noFill/>
        <a:ln w="12700" cap="rnd"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186716" y="2292776"/>
        <a:ext cx="309543" cy="5763"/>
      </dsp:txXfrm>
    </dsp:sp>
    <dsp:sp modelId="{2D426A17-1684-40FD-A0E0-99DF5F17ABB3}">
      <dsp:nvSpPr>
        <dsp:cNvPr id="0" name=""/>
        <dsp:cNvSpPr/>
      </dsp:nvSpPr>
      <dsp:spPr>
        <a:xfrm>
          <a:off x="6170636" y="521195"/>
          <a:ext cx="2505683" cy="1503409"/>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2781" tIns="128880" rIns="122781" bIns="128880" numCol="1" spcCol="1270" anchor="ctr" anchorCtr="0">
          <a:noAutofit/>
        </a:bodyPr>
        <a:lstStyle/>
        <a:p>
          <a:pPr marL="0" lvl="0" indent="0" algn="ctr" defTabSz="666750">
            <a:lnSpc>
              <a:spcPct val="90000"/>
            </a:lnSpc>
            <a:spcBef>
              <a:spcPct val="0"/>
            </a:spcBef>
            <a:spcAft>
              <a:spcPct val="35000"/>
            </a:spcAft>
            <a:buNone/>
          </a:pPr>
          <a:r>
            <a:rPr lang="el-GR" sz="1500" kern="1200"/>
            <a:t>Συγκρούσεις μεταξύ επαγγελματικών και οικογενειακών απαιτήσεων (ειδικά ανάμεσα στις γυναίκες)</a:t>
          </a:r>
          <a:endParaRPr lang="en-US" sz="1500" kern="1200"/>
        </a:p>
      </dsp:txBody>
      <dsp:txXfrm>
        <a:off x="6170636" y="521195"/>
        <a:ext cx="2505683" cy="1503409"/>
      </dsp:txXfrm>
    </dsp:sp>
    <dsp:sp modelId="{C8CEA5F5-3AD2-45B5-863D-666BEFB29BAC}">
      <dsp:nvSpPr>
        <dsp:cNvPr id="0" name=""/>
        <dsp:cNvSpPr/>
      </dsp:nvSpPr>
      <dsp:spPr>
        <a:xfrm>
          <a:off x="2510539" y="3306896"/>
          <a:ext cx="545707" cy="91440"/>
        </a:xfrm>
        <a:custGeom>
          <a:avLst/>
          <a:gdLst/>
          <a:ahLst/>
          <a:cxnLst/>
          <a:rect l="0" t="0" r="0" b="0"/>
          <a:pathLst>
            <a:path>
              <a:moveTo>
                <a:pt x="0" y="45720"/>
              </a:moveTo>
              <a:lnTo>
                <a:pt x="545707" y="45720"/>
              </a:lnTo>
            </a:path>
          </a:pathLst>
        </a:custGeom>
        <a:noFill/>
        <a:ln w="12700" cap="rnd"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768985" y="3349735"/>
        <a:ext cx="28815" cy="5763"/>
      </dsp:txXfrm>
    </dsp:sp>
    <dsp:sp modelId="{89AD8AAE-2993-4FB0-BA41-3E849083E44B}">
      <dsp:nvSpPr>
        <dsp:cNvPr id="0" name=""/>
        <dsp:cNvSpPr/>
      </dsp:nvSpPr>
      <dsp:spPr>
        <a:xfrm>
          <a:off x="6656" y="2600912"/>
          <a:ext cx="2505683" cy="1503409"/>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2781" tIns="128880" rIns="122781" bIns="128880" numCol="1" spcCol="1270" anchor="ctr" anchorCtr="0">
          <a:noAutofit/>
        </a:bodyPr>
        <a:lstStyle/>
        <a:p>
          <a:pPr marL="0" lvl="0" indent="0" algn="ctr" defTabSz="666750">
            <a:lnSpc>
              <a:spcPct val="90000"/>
            </a:lnSpc>
            <a:spcBef>
              <a:spcPct val="0"/>
            </a:spcBef>
            <a:spcAft>
              <a:spcPct val="35000"/>
            </a:spcAft>
            <a:buNone/>
          </a:pPr>
          <a:r>
            <a:rPr lang="el-GR" sz="1500" kern="1200"/>
            <a:t>Οικονομικές δυσκολίες</a:t>
          </a:r>
          <a:endParaRPr lang="en-US" sz="1500" kern="1200"/>
        </a:p>
      </dsp:txBody>
      <dsp:txXfrm>
        <a:off x="6656" y="2600912"/>
        <a:ext cx="2505683" cy="1503409"/>
      </dsp:txXfrm>
    </dsp:sp>
    <dsp:sp modelId="{998F1C76-A1E7-4C0C-B1F1-F63474404624}">
      <dsp:nvSpPr>
        <dsp:cNvPr id="0" name=""/>
        <dsp:cNvSpPr/>
      </dsp:nvSpPr>
      <dsp:spPr>
        <a:xfrm>
          <a:off x="5592529" y="3306896"/>
          <a:ext cx="545707" cy="91440"/>
        </a:xfrm>
        <a:custGeom>
          <a:avLst/>
          <a:gdLst/>
          <a:ahLst/>
          <a:cxnLst/>
          <a:rect l="0" t="0" r="0" b="0"/>
          <a:pathLst>
            <a:path>
              <a:moveTo>
                <a:pt x="0" y="45720"/>
              </a:moveTo>
              <a:lnTo>
                <a:pt x="545707" y="45720"/>
              </a:lnTo>
            </a:path>
          </a:pathLst>
        </a:custGeom>
        <a:noFill/>
        <a:ln w="12700" cap="rnd"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850975" y="3349735"/>
        <a:ext cx="28815" cy="5763"/>
      </dsp:txXfrm>
    </dsp:sp>
    <dsp:sp modelId="{9B3F249F-8520-44DE-927E-A02A552B812A}">
      <dsp:nvSpPr>
        <dsp:cNvPr id="0" name=""/>
        <dsp:cNvSpPr/>
      </dsp:nvSpPr>
      <dsp:spPr>
        <a:xfrm>
          <a:off x="3088646" y="2600912"/>
          <a:ext cx="2505683" cy="1503409"/>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2781" tIns="128880" rIns="122781" bIns="128880" numCol="1" spcCol="1270" anchor="ctr" anchorCtr="0">
          <a:noAutofit/>
        </a:bodyPr>
        <a:lstStyle/>
        <a:p>
          <a:pPr marL="0" lvl="0" indent="0" algn="ctr" defTabSz="666750">
            <a:lnSpc>
              <a:spcPct val="90000"/>
            </a:lnSpc>
            <a:spcBef>
              <a:spcPct val="0"/>
            </a:spcBef>
            <a:spcAft>
              <a:spcPct val="35000"/>
            </a:spcAft>
            <a:buNone/>
          </a:pPr>
          <a:r>
            <a:rPr lang="el-GR" sz="1500" kern="1200"/>
            <a:t>Διαφορές νοοτροπίας στο εργασιακό περιβάλλον</a:t>
          </a:r>
          <a:endParaRPr lang="en-US" sz="1500" kern="1200"/>
        </a:p>
      </dsp:txBody>
      <dsp:txXfrm>
        <a:off x="3088646" y="2600912"/>
        <a:ext cx="2505683" cy="1503409"/>
      </dsp:txXfrm>
    </dsp:sp>
    <dsp:sp modelId="{ECE07434-39CA-4E43-924B-A45658D285A6}">
      <dsp:nvSpPr>
        <dsp:cNvPr id="0" name=""/>
        <dsp:cNvSpPr/>
      </dsp:nvSpPr>
      <dsp:spPr>
        <a:xfrm>
          <a:off x="6170636" y="2600912"/>
          <a:ext cx="2505683" cy="1503409"/>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2781" tIns="128880" rIns="122781" bIns="128880" numCol="1" spcCol="1270" anchor="ctr" anchorCtr="0">
          <a:noAutofit/>
        </a:bodyPr>
        <a:lstStyle/>
        <a:p>
          <a:pPr marL="0" lvl="0" indent="0" algn="ctr" defTabSz="666750">
            <a:lnSpc>
              <a:spcPct val="90000"/>
            </a:lnSpc>
            <a:spcBef>
              <a:spcPct val="0"/>
            </a:spcBef>
            <a:spcAft>
              <a:spcPct val="35000"/>
            </a:spcAft>
            <a:buNone/>
          </a:pPr>
          <a:r>
            <a:rPr lang="el-GR" sz="1500" kern="1200"/>
            <a:t>Στερεότυπο «στρες-ασθένεια» (στρες που συνδέεται αναπόφευκτα με εξάντληση και ασθένεια).</a:t>
          </a:r>
          <a:endParaRPr lang="en-US" sz="1500" kern="1200"/>
        </a:p>
      </dsp:txBody>
      <dsp:txXfrm>
        <a:off x="6170636" y="2600912"/>
        <a:ext cx="2505683" cy="150340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13C4BE-2EEA-477E-86D6-DE10FFD0B236}">
      <dsp:nvSpPr>
        <dsp:cNvPr id="0" name=""/>
        <dsp:cNvSpPr/>
      </dsp:nvSpPr>
      <dsp:spPr>
        <a:xfrm>
          <a:off x="0" y="0"/>
          <a:ext cx="8596312" cy="0"/>
        </a:xfrm>
        <a:prstGeom prst="line">
          <a:avLst/>
        </a:prstGeom>
        <a:solidFill>
          <a:schemeClr val="accent2">
            <a:hueOff val="0"/>
            <a:satOff val="0"/>
            <a:lumOff val="0"/>
            <a:alphaOff val="0"/>
          </a:schemeClr>
        </a:solidFill>
        <a:ln w="19050"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7906C89-E2D2-41AD-B2FF-A8C19E3C0720}">
      <dsp:nvSpPr>
        <dsp:cNvPr id="0" name=""/>
        <dsp:cNvSpPr/>
      </dsp:nvSpPr>
      <dsp:spPr>
        <a:xfrm>
          <a:off x="0" y="0"/>
          <a:ext cx="8596312" cy="19407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l-GR" sz="2000" b="1" kern="1200"/>
            <a:t>1. </a:t>
          </a:r>
          <a:r>
            <a:rPr lang="el-GR" sz="2000" b="1" u="sng" kern="1200"/>
            <a:t>Νιώθετε συνεχώς εξάντληση</a:t>
          </a:r>
          <a:r>
            <a:rPr lang="el-GR" sz="2000" b="1" kern="1200"/>
            <a:t>: </a:t>
          </a:r>
          <a:r>
            <a:rPr lang="el-GR" sz="2000" kern="1200"/>
            <a:t>Υπάρχει διαφορά μεταξύ κούρασης και κόπωσης. Και τα δύο είναι ανταποκρίσεις σε ερεθίσματα στρες, ωστόσο η κούραση εξαφανίζεται με την απαραίτητη ανάπαυση και ανάρρωση, ενώ η κόπωση είναι πιο διαρκής. Όταν νιώθετε ψυχολογική εξουθένωση, μπορεί να αισθάνεστε ότι καμία ποσότητα φαγητού, ύπνου ή ξεκούρασης μπορεί να σας κάνει να νιώσετε καλύτερα. </a:t>
          </a:r>
          <a:endParaRPr lang="en-US" sz="2000" kern="1200"/>
        </a:p>
      </dsp:txBody>
      <dsp:txXfrm>
        <a:off x="0" y="0"/>
        <a:ext cx="8596312" cy="1940718"/>
      </dsp:txXfrm>
    </dsp:sp>
    <dsp:sp modelId="{E89546FE-E1A9-4561-BA7C-E4B6EB5CD5DC}">
      <dsp:nvSpPr>
        <dsp:cNvPr id="0" name=""/>
        <dsp:cNvSpPr/>
      </dsp:nvSpPr>
      <dsp:spPr>
        <a:xfrm>
          <a:off x="0" y="1940718"/>
          <a:ext cx="8596312" cy="0"/>
        </a:xfrm>
        <a:prstGeom prst="line">
          <a:avLst/>
        </a:prstGeom>
        <a:solidFill>
          <a:schemeClr val="accent3">
            <a:hueOff val="0"/>
            <a:satOff val="0"/>
            <a:lumOff val="0"/>
            <a:alphaOff val="0"/>
          </a:schemeClr>
        </a:solidFill>
        <a:ln w="19050" cap="rnd"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5A99431-18AD-40CA-8F25-D0B627B50B37}">
      <dsp:nvSpPr>
        <dsp:cNvPr id="0" name=""/>
        <dsp:cNvSpPr/>
      </dsp:nvSpPr>
      <dsp:spPr>
        <a:xfrm>
          <a:off x="0" y="1940718"/>
          <a:ext cx="8596312" cy="19407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l-GR" sz="2000" b="1" kern="1200"/>
            <a:t>2</a:t>
          </a:r>
          <a:r>
            <a:rPr lang="el-GR" sz="2000" kern="1200"/>
            <a:t>. </a:t>
          </a:r>
          <a:r>
            <a:rPr lang="el-GR" sz="2000" b="1" u="sng" kern="1200"/>
            <a:t>Δεν φροντίζετε τον εαυτό σας</a:t>
          </a:r>
          <a:r>
            <a:rPr lang="el-GR" sz="2000" b="1" kern="1200"/>
            <a:t>: </a:t>
          </a:r>
          <a:r>
            <a:rPr lang="el-GR" sz="2000" kern="1200"/>
            <a:t>Αυτές οι αλλαγές είναι συχνά τα πρώτα και πιο εμφανή σημάδια της συναισθηματικής εξουθένωσης. Τα άτομα που νιώθουν συναισθηματικά εξαντλημένα συχνά βιώνουν απώλεια όρεξης και έλλειψη ξεκούραστου ύπνου. Σε σοβαρές περιπτώσεις, ορισμένα άτομα νιώθουν τόσο εξαντλημένα που σταματούν να πλένονται, να ασκούνται ή να βουρτσίζουν τα δόντια τους.</a:t>
          </a:r>
          <a:endParaRPr lang="en-US" sz="2000" kern="1200"/>
        </a:p>
      </dsp:txBody>
      <dsp:txXfrm>
        <a:off x="0" y="1940718"/>
        <a:ext cx="8596312" cy="1940718"/>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57E0CF6C-748E-4B7A-BC8B-3011EF78ED13}" type="datetime1">
              <a:rPr lang="en-US" smtClean="0"/>
              <a:pPr/>
              <a:t>11/13/2023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B850FF-6169-4056-8077-06FFA93A5366}" type="slidenum">
              <a:rPr lang="en-US" smtClean="0"/>
              <a:pPr/>
              <a:t>‹#›</a:t>
            </a:fld>
            <a:endParaRPr lang="en-US" dirty="0"/>
          </a:p>
        </p:txBody>
      </p:sp>
    </p:spTree>
    <p:extLst>
      <p:ext uri="{BB962C8B-B14F-4D97-AF65-F5344CB8AC3E}">
        <p14:creationId xmlns:p14="http://schemas.microsoft.com/office/powerpoint/2010/main" val="1510576965"/>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57E0CF6C-748E-4B7A-BC8B-3011EF78ED13}" type="datetime1">
              <a:rPr lang="en-US" smtClean="0"/>
              <a:pPr/>
              <a:t>11/13/2023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B850FF-6169-4056-8077-06FFA93A5366}" type="slidenum">
              <a:rPr lang="en-US" smtClean="0"/>
              <a:pPr/>
              <a:t>‹#›</a:t>
            </a:fld>
            <a:endParaRPr lang="en-US" dirty="0"/>
          </a:p>
        </p:txBody>
      </p:sp>
    </p:spTree>
    <p:extLst>
      <p:ext uri="{BB962C8B-B14F-4D97-AF65-F5344CB8AC3E}">
        <p14:creationId xmlns:p14="http://schemas.microsoft.com/office/powerpoint/2010/main" val="539616695"/>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57E0CF6C-748E-4B7A-BC8B-3011EF78ED13}" type="datetime1">
              <a:rPr lang="en-US" smtClean="0"/>
              <a:pPr/>
              <a:t>11/13/2023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B850FF-6169-4056-8077-06FFA93A5366}"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226660304"/>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57E0CF6C-748E-4B7A-BC8B-3011EF78ED13}" type="datetime1">
              <a:rPr lang="en-US" smtClean="0"/>
              <a:pPr/>
              <a:t>11/13/2023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B850FF-6169-4056-8077-06FFA93A5366}" type="slidenum">
              <a:rPr lang="en-US" smtClean="0"/>
              <a:pPr/>
              <a:t>‹#›</a:t>
            </a:fld>
            <a:endParaRPr lang="en-US" dirty="0"/>
          </a:p>
        </p:txBody>
      </p:sp>
    </p:spTree>
    <p:extLst>
      <p:ext uri="{BB962C8B-B14F-4D97-AF65-F5344CB8AC3E}">
        <p14:creationId xmlns:p14="http://schemas.microsoft.com/office/powerpoint/2010/main" val="701739160"/>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57E0CF6C-748E-4B7A-BC8B-3011EF78ED13}" type="datetime1">
              <a:rPr lang="en-US" smtClean="0"/>
              <a:pPr/>
              <a:t>11/13/2023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B850FF-6169-4056-8077-06FFA93A5366}"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98611255"/>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57E0CF6C-748E-4B7A-BC8B-3011EF78ED13}" type="datetime1">
              <a:rPr lang="en-US" smtClean="0"/>
              <a:pPr/>
              <a:t>11/13/2023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B850FF-6169-4056-8077-06FFA93A5366}" type="slidenum">
              <a:rPr lang="en-US" smtClean="0"/>
              <a:pPr/>
              <a:t>‹#›</a:t>
            </a:fld>
            <a:endParaRPr lang="en-US" dirty="0"/>
          </a:p>
        </p:txBody>
      </p:sp>
    </p:spTree>
    <p:extLst>
      <p:ext uri="{BB962C8B-B14F-4D97-AF65-F5344CB8AC3E}">
        <p14:creationId xmlns:p14="http://schemas.microsoft.com/office/powerpoint/2010/main" val="3896378082"/>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57E0CF6C-748E-4B7A-BC8B-3011EF78ED13}" type="datetime1">
              <a:rPr lang="en-US" smtClean="0"/>
              <a:pPr/>
              <a:t>11/13/2023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B850FF-6169-4056-8077-06FFA93A5366}" type="slidenum">
              <a:rPr lang="en-US" smtClean="0"/>
              <a:pPr/>
              <a:t>‹#›</a:t>
            </a:fld>
            <a:endParaRPr lang="en-US" dirty="0"/>
          </a:p>
        </p:txBody>
      </p:sp>
    </p:spTree>
    <p:extLst>
      <p:ext uri="{BB962C8B-B14F-4D97-AF65-F5344CB8AC3E}">
        <p14:creationId xmlns:p14="http://schemas.microsoft.com/office/powerpoint/2010/main" val="808635959"/>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57E0CF6C-748E-4B7A-BC8B-3011EF78ED13}" type="datetime1">
              <a:rPr lang="en-US" smtClean="0"/>
              <a:pPr/>
              <a:t>11/13/2023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B850FF-6169-4056-8077-06FFA93A5366}" type="slidenum">
              <a:rPr lang="en-US" smtClean="0"/>
              <a:pPr/>
              <a:t>‹#›</a:t>
            </a:fld>
            <a:endParaRPr lang="en-US" dirty="0"/>
          </a:p>
        </p:txBody>
      </p:sp>
    </p:spTree>
    <p:extLst>
      <p:ext uri="{BB962C8B-B14F-4D97-AF65-F5344CB8AC3E}">
        <p14:creationId xmlns:p14="http://schemas.microsoft.com/office/powerpoint/2010/main" val="2903936299"/>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57E0CF6C-748E-4B7A-BC8B-3011EF78ED13}" type="datetime1">
              <a:rPr lang="en-US" smtClean="0"/>
              <a:pPr/>
              <a:t>11/13/2023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B850FF-6169-4056-8077-06FFA93A5366}" type="slidenum">
              <a:rPr lang="en-US" smtClean="0"/>
              <a:pPr/>
              <a:t>‹#›</a:t>
            </a:fld>
            <a:endParaRPr lang="en-US" dirty="0"/>
          </a:p>
        </p:txBody>
      </p:sp>
    </p:spTree>
    <p:extLst>
      <p:ext uri="{BB962C8B-B14F-4D97-AF65-F5344CB8AC3E}">
        <p14:creationId xmlns:p14="http://schemas.microsoft.com/office/powerpoint/2010/main" val="203140320"/>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57E0CF6C-748E-4B7A-BC8B-3011EF78ED13}" type="datetime1">
              <a:rPr lang="en-US" smtClean="0"/>
              <a:pPr/>
              <a:t>11/13/2023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B850FF-6169-4056-8077-06FFA93A5366}" type="slidenum">
              <a:rPr lang="en-US" smtClean="0"/>
              <a:pPr/>
              <a:t>‹#›</a:t>
            </a:fld>
            <a:endParaRPr lang="en-US" dirty="0"/>
          </a:p>
        </p:txBody>
      </p:sp>
    </p:spTree>
    <p:extLst>
      <p:ext uri="{BB962C8B-B14F-4D97-AF65-F5344CB8AC3E}">
        <p14:creationId xmlns:p14="http://schemas.microsoft.com/office/powerpoint/2010/main" val="435426982"/>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57E0CF6C-748E-4B7A-BC8B-3011EF78ED13}" type="datetime1">
              <a:rPr lang="en-US" smtClean="0"/>
              <a:pPr/>
              <a:t>11/13/2023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B850FF-6169-4056-8077-06FFA93A5366}" type="slidenum">
              <a:rPr lang="en-US" smtClean="0"/>
              <a:pPr/>
              <a:t>‹#›</a:t>
            </a:fld>
            <a:endParaRPr lang="en-US" dirty="0"/>
          </a:p>
        </p:txBody>
      </p:sp>
    </p:spTree>
    <p:extLst>
      <p:ext uri="{BB962C8B-B14F-4D97-AF65-F5344CB8AC3E}">
        <p14:creationId xmlns:p14="http://schemas.microsoft.com/office/powerpoint/2010/main" val="3553843567"/>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57E0CF6C-748E-4B7A-BC8B-3011EF78ED13}" type="datetime1">
              <a:rPr lang="en-US" smtClean="0"/>
              <a:pPr/>
              <a:t>11/13/2023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3B850FF-6169-4056-8077-06FFA93A5366}" type="slidenum">
              <a:rPr lang="en-US" smtClean="0"/>
              <a:pPr/>
              <a:t>‹#›</a:t>
            </a:fld>
            <a:endParaRPr lang="en-US" dirty="0"/>
          </a:p>
        </p:txBody>
      </p:sp>
    </p:spTree>
    <p:extLst>
      <p:ext uri="{BB962C8B-B14F-4D97-AF65-F5344CB8AC3E}">
        <p14:creationId xmlns:p14="http://schemas.microsoft.com/office/powerpoint/2010/main" val="1732974719"/>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57E0CF6C-748E-4B7A-BC8B-3011EF78ED13}" type="datetime1">
              <a:rPr lang="en-US" smtClean="0"/>
              <a:pPr/>
              <a:t>11/13/2023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3B850FF-6169-4056-8077-06FFA93A5366}" type="slidenum">
              <a:rPr lang="en-US" smtClean="0"/>
              <a:pPr/>
              <a:t>‹#›</a:t>
            </a:fld>
            <a:endParaRPr lang="en-US" dirty="0"/>
          </a:p>
        </p:txBody>
      </p:sp>
    </p:spTree>
    <p:extLst>
      <p:ext uri="{BB962C8B-B14F-4D97-AF65-F5344CB8AC3E}">
        <p14:creationId xmlns:p14="http://schemas.microsoft.com/office/powerpoint/2010/main" val="3379488187"/>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E0CF6C-748E-4B7A-BC8B-3011EF78ED13}" type="datetime1">
              <a:rPr lang="en-US" smtClean="0"/>
              <a:pPr/>
              <a:t>11/13/2023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3B850FF-6169-4056-8077-06FFA93A5366}" type="slidenum">
              <a:rPr lang="en-US" smtClean="0"/>
              <a:pPr/>
              <a:t>‹#›</a:t>
            </a:fld>
            <a:endParaRPr lang="en-US" dirty="0"/>
          </a:p>
        </p:txBody>
      </p:sp>
    </p:spTree>
    <p:extLst>
      <p:ext uri="{BB962C8B-B14F-4D97-AF65-F5344CB8AC3E}">
        <p14:creationId xmlns:p14="http://schemas.microsoft.com/office/powerpoint/2010/main" val="2630785878"/>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57E0CF6C-748E-4B7A-BC8B-3011EF78ED13}" type="datetime1">
              <a:rPr lang="en-US" smtClean="0"/>
              <a:pPr/>
              <a:t>11/13/2023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B850FF-6169-4056-8077-06FFA93A5366}" type="slidenum">
              <a:rPr lang="en-US" smtClean="0"/>
              <a:pPr/>
              <a:t>‹#›</a:t>
            </a:fld>
            <a:endParaRPr lang="en-US" dirty="0"/>
          </a:p>
        </p:txBody>
      </p:sp>
    </p:spTree>
    <p:extLst>
      <p:ext uri="{BB962C8B-B14F-4D97-AF65-F5344CB8AC3E}">
        <p14:creationId xmlns:p14="http://schemas.microsoft.com/office/powerpoint/2010/main" val="28831665"/>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57E0CF6C-748E-4B7A-BC8B-3011EF78ED13}" type="datetime1">
              <a:rPr lang="en-US" smtClean="0"/>
              <a:pPr/>
              <a:t>11/13/2023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B850FF-6169-4056-8077-06FFA93A5366}" type="slidenum">
              <a:rPr lang="en-US" smtClean="0"/>
              <a:pPr/>
              <a:t>‹#›</a:t>
            </a:fld>
            <a:endParaRPr lang="en-US" dirty="0"/>
          </a:p>
        </p:txBody>
      </p:sp>
    </p:spTree>
    <p:extLst>
      <p:ext uri="{BB962C8B-B14F-4D97-AF65-F5344CB8AC3E}">
        <p14:creationId xmlns:p14="http://schemas.microsoft.com/office/powerpoint/2010/main" val="3242085368"/>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7E0CF6C-748E-4B7A-BC8B-3011EF78ED13}" type="datetime1">
              <a:rPr lang="en-US" smtClean="0"/>
              <a:pPr/>
              <a:t>11/13/2023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3B850FF-6169-4056-8077-06FFA93A5366}" type="slidenum">
              <a:rPr lang="en-US" smtClean="0"/>
              <a:pPr/>
              <a:t>‹#›</a:t>
            </a:fld>
            <a:endParaRPr lang="en-US" dirty="0"/>
          </a:p>
        </p:txBody>
      </p:sp>
    </p:spTree>
    <p:extLst>
      <p:ext uri="{BB962C8B-B14F-4D97-AF65-F5344CB8AC3E}">
        <p14:creationId xmlns:p14="http://schemas.microsoft.com/office/powerpoint/2010/main" val="1543684580"/>
      </p:ext>
    </p:extLst>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31" r:id="rId7"/>
    <p:sldLayoutId id="2147483732" r:id="rId8"/>
    <p:sldLayoutId id="2147483733" r:id="rId9"/>
    <p:sldLayoutId id="2147483734" r:id="rId10"/>
    <p:sldLayoutId id="2147483735" r:id="rId11"/>
    <p:sldLayoutId id="2147483736" r:id="rId12"/>
    <p:sldLayoutId id="2147483737" r:id="rId13"/>
    <p:sldLayoutId id="2147483738" r:id="rId14"/>
    <p:sldLayoutId id="2147483739" r:id="rId15"/>
    <p:sldLayoutId id="2147483740" r:id="rId16"/>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11CA1520-4A67-3F11-04BC-BE91D10E288F}"/>
              </a:ext>
            </a:extLst>
          </p:cNvPr>
          <p:cNvPicPr>
            <a:picLocks noChangeAspect="1"/>
          </p:cNvPicPr>
          <p:nvPr/>
        </p:nvPicPr>
        <p:blipFill rotWithShape="1">
          <a:blip r:embed="rId2">
            <a:duotone>
              <a:prstClr val="black"/>
              <a:prstClr val="white"/>
            </a:duotone>
          </a:blip>
          <a:srcRect l="20875" r="6493" b="-1"/>
          <a:stretch/>
        </p:blipFill>
        <p:spPr>
          <a:xfrm>
            <a:off x="5123543" y="-1"/>
            <a:ext cx="7065281" cy="6858001"/>
          </a:xfrm>
          <a:custGeom>
            <a:avLst/>
            <a:gdLst/>
            <a:ahLst/>
            <a:cxnLst/>
            <a:rect l="l" t="t" r="r" b="b"/>
            <a:pathLst>
              <a:path w="7065281" h="6858001">
                <a:moveTo>
                  <a:pt x="379987" y="0"/>
                </a:moveTo>
                <a:lnTo>
                  <a:pt x="7065281" y="0"/>
                </a:lnTo>
                <a:lnTo>
                  <a:pt x="7065281" y="6858001"/>
                </a:lnTo>
                <a:lnTo>
                  <a:pt x="27809" y="6858001"/>
                </a:lnTo>
                <a:lnTo>
                  <a:pt x="1803228" y="4521201"/>
                </a:lnTo>
                <a:close/>
                <a:moveTo>
                  <a:pt x="0" y="0"/>
                </a:moveTo>
                <a:lnTo>
                  <a:pt x="379987" y="0"/>
                </a:lnTo>
                <a:lnTo>
                  <a:pt x="0" y="407"/>
                </a:lnTo>
                <a:close/>
              </a:path>
            </a:pathLst>
          </a:custGeom>
        </p:spPr>
      </p:pic>
      <p:sp>
        <p:nvSpPr>
          <p:cNvPr id="2" name="Τίτλος 1">
            <a:extLst>
              <a:ext uri="{FF2B5EF4-FFF2-40B4-BE49-F238E27FC236}">
                <a16:creationId xmlns:a16="http://schemas.microsoft.com/office/drawing/2014/main" id="{A8EF1DBC-1787-145D-5B81-E83064F1FB10}"/>
              </a:ext>
            </a:extLst>
          </p:cNvPr>
          <p:cNvSpPr>
            <a:spLocks noGrp="1"/>
          </p:cNvSpPr>
          <p:nvPr>
            <p:ph type="ctrTitle"/>
          </p:nvPr>
        </p:nvSpPr>
        <p:spPr>
          <a:xfrm>
            <a:off x="668866" y="1678666"/>
            <a:ext cx="5123515" cy="2369093"/>
          </a:xfrm>
        </p:spPr>
        <p:txBody>
          <a:bodyPr vert="horz" lIns="91440" tIns="45720" rIns="91440" bIns="45720" rtlCol="0">
            <a:normAutofit/>
          </a:bodyPr>
          <a:lstStyle/>
          <a:p>
            <a:r>
              <a:rPr lang="en-US" sz="4800"/>
              <a:t>Στρες και επαγγελματική</a:t>
            </a:r>
            <a:br>
              <a:rPr lang="el-GR" sz="4800"/>
            </a:br>
            <a:r>
              <a:rPr lang="en-US" sz="4800"/>
              <a:t> εξουθένωση</a:t>
            </a:r>
          </a:p>
        </p:txBody>
      </p:sp>
      <p:sp>
        <p:nvSpPr>
          <p:cNvPr id="3" name="Υπότιτλος 2">
            <a:extLst>
              <a:ext uri="{FF2B5EF4-FFF2-40B4-BE49-F238E27FC236}">
                <a16:creationId xmlns:a16="http://schemas.microsoft.com/office/drawing/2014/main" id="{61BEF32F-E301-C778-45BC-0A74CDB9452A}"/>
              </a:ext>
            </a:extLst>
          </p:cNvPr>
          <p:cNvSpPr>
            <a:spLocks noGrp="1"/>
          </p:cNvSpPr>
          <p:nvPr>
            <p:ph type="subTitle" idx="1"/>
          </p:nvPr>
        </p:nvSpPr>
        <p:spPr>
          <a:xfrm>
            <a:off x="677335" y="4050831"/>
            <a:ext cx="5113217" cy="1096901"/>
          </a:xfrm>
        </p:spPr>
        <p:txBody>
          <a:bodyPr vert="horz" lIns="91440" tIns="45720" rIns="91440" bIns="45720" rtlCol="0">
            <a:normAutofit fontScale="85000" lnSpcReduction="20000"/>
          </a:bodyPr>
          <a:lstStyle/>
          <a:p>
            <a:pPr>
              <a:lnSpc>
                <a:spcPct val="90000"/>
              </a:lnSpc>
            </a:pPr>
            <a:r>
              <a:rPr lang="en-US" sz="1200" dirty="0" err="1"/>
              <a:t>Ενότητ</a:t>
            </a:r>
            <a:r>
              <a:rPr lang="en-US" sz="1200" dirty="0"/>
              <a:t>α </a:t>
            </a:r>
            <a:r>
              <a:rPr lang="el-GR" sz="1200" dirty="0"/>
              <a:t>6</a:t>
            </a:r>
            <a:endParaRPr lang="en-US" sz="1200" dirty="0"/>
          </a:p>
          <a:p>
            <a:pPr>
              <a:lnSpc>
                <a:spcPct val="90000"/>
              </a:lnSpc>
            </a:pPr>
            <a:r>
              <a:rPr lang="en-US" sz="1200" dirty="0" err="1"/>
              <a:t>Μάθημ</a:t>
            </a:r>
            <a:r>
              <a:rPr lang="en-US" sz="1200" dirty="0"/>
              <a:t>α: Ψυχολογία της Υγείας</a:t>
            </a:r>
          </a:p>
          <a:p>
            <a:pPr>
              <a:lnSpc>
                <a:spcPct val="90000"/>
              </a:lnSpc>
            </a:pPr>
            <a:r>
              <a:rPr lang="en-US" sz="1200" dirty="0" err="1"/>
              <a:t>Διδάσκουσ</a:t>
            </a:r>
            <a:r>
              <a:rPr lang="en-US" sz="1200" dirty="0"/>
              <a:t>α: Δρ. Μα</a:t>
            </a:r>
            <a:r>
              <a:rPr lang="en-US" sz="1200" dirty="0" err="1"/>
              <a:t>ρί</a:t>
            </a:r>
            <a:r>
              <a:rPr lang="en-US" sz="1200" dirty="0"/>
              <a:t>α Κάλφα</a:t>
            </a:r>
          </a:p>
          <a:p>
            <a:pPr>
              <a:lnSpc>
                <a:spcPct val="90000"/>
              </a:lnSpc>
            </a:pPr>
            <a:r>
              <a:rPr lang="en-US" sz="1200" dirty="0"/>
              <a:t>202</a:t>
            </a:r>
            <a:r>
              <a:rPr lang="el-GR" sz="1200" dirty="0"/>
              <a:t>3</a:t>
            </a:r>
            <a:r>
              <a:rPr lang="en-US" sz="1200" dirty="0"/>
              <a:t>-202</a:t>
            </a:r>
            <a:r>
              <a:rPr lang="el-GR" sz="1200" dirty="0"/>
              <a:t>4</a:t>
            </a:r>
            <a:endParaRPr lang="en-US" sz="1200" dirty="0"/>
          </a:p>
          <a:p>
            <a:pPr indent="-228600">
              <a:lnSpc>
                <a:spcPct val="90000"/>
              </a:lnSpc>
              <a:buFont typeface="Arial" panose="020B0604020202020204" pitchFamily="34" charset="0"/>
              <a:buChar char="•"/>
            </a:pPr>
            <a:r>
              <a:rPr lang="el-GR" sz="600" dirty="0"/>
              <a:t> </a:t>
            </a:r>
            <a:endParaRPr lang="en-US" sz="600" dirty="0"/>
          </a:p>
        </p:txBody>
      </p:sp>
      <p:cxnSp>
        <p:nvCxnSpPr>
          <p:cNvPr id="6" name="Straight Connector 8">
            <a:extLst>
              <a:ext uri="{FF2B5EF4-FFF2-40B4-BE49-F238E27FC236}">
                <a16:creationId xmlns:a16="http://schemas.microsoft.com/office/drawing/2014/main" id="{A57C1A16-B8AB-4D99-A195-A38F556A648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7" name="Straight Connector 10">
            <a:extLst>
              <a:ext uri="{FF2B5EF4-FFF2-40B4-BE49-F238E27FC236}">
                <a16:creationId xmlns:a16="http://schemas.microsoft.com/office/drawing/2014/main" id="{F8A9B20B-D1DD-4573-B5EC-55802951923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8" name="Rectangle 23">
            <a:extLst>
              <a:ext uri="{FF2B5EF4-FFF2-40B4-BE49-F238E27FC236}">
                <a16:creationId xmlns:a16="http://schemas.microsoft.com/office/drawing/2014/main" id="{66D61E08-70C3-48D8-BEA0-787111DC30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10" name="Rectangle 25">
            <a:extLst>
              <a:ext uri="{FF2B5EF4-FFF2-40B4-BE49-F238E27FC236}">
                <a16:creationId xmlns:a16="http://schemas.microsoft.com/office/drawing/2014/main" id="{FC55298F-0AE5-478E-AD2B-03C2614C58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12" name="Isosceles Triangle 24">
            <a:extLst>
              <a:ext uri="{FF2B5EF4-FFF2-40B4-BE49-F238E27FC236}">
                <a16:creationId xmlns:a16="http://schemas.microsoft.com/office/drawing/2014/main" id="{C180E4EA-0B63-4779-A895-7E90E71088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14" name="Rectangle 27">
            <a:extLst>
              <a:ext uri="{FF2B5EF4-FFF2-40B4-BE49-F238E27FC236}">
                <a16:creationId xmlns:a16="http://schemas.microsoft.com/office/drawing/2014/main" id="{CEE01D9D-3DE8-4EED-B0D3-8F3C79CC76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47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21" name="Rectangle 28">
            <a:extLst>
              <a:ext uri="{FF2B5EF4-FFF2-40B4-BE49-F238E27FC236}">
                <a16:creationId xmlns:a16="http://schemas.microsoft.com/office/drawing/2014/main" id="{89AF5CE9-607F-43F4-8983-DCD6DA4051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23" name="Rectangle 29">
            <a:extLst>
              <a:ext uri="{FF2B5EF4-FFF2-40B4-BE49-F238E27FC236}">
                <a16:creationId xmlns:a16="http://schemas.microsoft.com/office/drawing/2014/main" id="{6EEA2DBD-9E1E-4521-8C01-F32AD18A89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25" name="Isosceles Triangle 29">
            <a:extLst>
              <a:ext uri="{FF2B5EF4-FFF2-40B4-BE49-F238E27FC236}">
                <a16:creationId xmlns:a16="http://schemas.microsoft.com/office/drawing/2014/main" id="{15BBD2C1-BA9B-46A9-A27A-33498B1692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Tree>
    <p:extLst>
      <p:ext uri="{BB962C8B-B14F-4D97-AF65-F5344CB8AC3E}">
        <p14:creationId xmlns:p14="http://schemas.microsoft.com/office/powerpoint/2010/main" val="2360823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8C6392E-B175-E0F2-62CC-4D32FB5825A1}"/>
              </a:ext>
            </a:extLst>
          </p:cNvPr>
          <p:cNvSpPr>
            <a:spLocks noGrp="1"/>
          </p:cNvSpPr>
          <p:nvPr>
            <p:ph type="title"/>
          </p:nvPr>
        </p:nvSpPr>
        <p:spPr>
          <a:xfrm>
            <a:off x="5014452" y="716365"/>
            <a:ext cx="6339348" cy="5421381"/>
          </a:xfrm>
        </p:spPr>
        <p:txBody>
          <a:bodyPr anchor="t">
            <a:normAutofit/>
          </a:bodyPr>
          <a:lstStyle/>
          <a:p>
            <a:pPr algn="ctr"/>
            <a:r>
              <a:rPr lang="el-GR" sz="2400" b="0" dirty="0">
                <a:solidFill>
                  <a:schemeClr val="tx1"/>
                </a:solidFill>
              </a:rPr>
              <a:t>Δυσφορία</a:t>
            </a:r>
            <a:br>
              <a:rPr lang="el-GR" sz="2400" b="0" dirty="0">
                <a:solidFill>
                  <a:schemeClr val="tx1"/>
                </a:solidFill>
              </a:rPr>
            </a:br>
            <a:r>
              <a:rPr lang="el-GR" sz="2400" b="0" dirty="0">
                <a:solidFill>
                  <a:schemeClr val="tx1"/>
                </a:solidFill>
              </a:rPr>
              <a:t>Αρνητική στάση</a:t>
            </a:r>
            <a:br>
              <a:rPr lang="en-US" sz="2400" b="0" dirty="0">
                <a:solidFill>
                  <a:schemeClr val="tx1"/>
                </a:solidFill>
              </a:rPr>
            </a:br>
            <a:r>
              <a:rPr lang="el-GR" sz="2400" b="0" dirty="0">
                <a:solidFill>
                  <a:schemeClr val="tx1"/>
                </a:solidFill>
              </a:rPr>
              <a:t> Φόβος</a:t>
            </a:r>
            <a:br>
              <a:rPr lang="en-US" sz="2400" b="0" dirty="0">
                <a:solidFill>
                  <a:schemeClr val="tx1"/>
                </a:solidFill>
              </a:rPr>
            </a:br>
            <a:r>
              <a:rPr lang="el-GR" sz="2400" b="0" dirty="0">
                <a:solidFill>
                  <a:schemeClr val="tx1"/>
                </a:solidFill>
              </a:rPr>
              <a:t>Έλλειψη αυτοπεποίθησης </a:t>
            </a:r>
            <a:br>
              <a:rPr lang="en-US" sz="2400" b="0" dirty="0">
                <a:solidFill>
                  <a:schemeClr val="tx1"/>
                </a:solidFill>
              </a:rPr>
            </a:br>
            <a:r>
              <a:rPr lang="el-GR" sz="2400" b="0" dirty="0">
                <a:solidFill>
                  <a:schemeClr val="tx1"/>
                </a:solidFill>
              </a:rPr>
              <a:t>Δυστυχία </a:t>
            </a:r>
            <a:br>
              <a:rPr lang="en-US" sz="2400" b="0" dirty="0">
                <a:solidFill>
                  <a:schemeClr val="tx1"/>
                </a:solidFill>
              </a:rPr>
            </a:br>
            <a:r>
              <a:rPr lang="el-GR" sz="2400" b="0" dirty="0">
                <a:solidFill>
                  <a:schemeClr val="tx1"/>
                </a:solidFill>
              </a:rPr>
              <a:t>Κακή διάθεση </a:t>
            </a:r>
            <a:br>
              <a:rPr lang="en-US" sz="2400" b="0" dirty="0">
                <a:solidFill>
                  <a:schemeClr val="tx1"/>
                </a:solidFill>
              </a:rPr>
            </a:br>
            <a:r>
              <a:rPr lang="el-GR" sz="2400" b="0" dirty="0">
                <a:solidFill>
                  <a:schemeClr val="tx1"/>
                </a:solidFill>
              </a:rPr>
              <a:t>Κατάθλιψη </a:t>
            </a:r>
            <a:br>
              <a:rPr lang="en-US" sz="2400" b="0" dirty="0">
                <a:solidFill>
                  <a:schemeClr val="tx1"/>
                </a:solidFill>
              </a:rPr>
            </a:br>
            <a:r>
              <a:rPr lang="el-GR" sz="2400" b="0" dirty="0">
                <a:solidFill>
                  <a:schemeClr val="tx1"/>
                </a:solidFill>
              </a:rPr>
              <a:t>Κούραση </a:t>
            </a:r>
            <a:br>
              <a:rPr lang="en-US" sz="2400" b="0" dirty="0">
                <a:solidFill>
                  <a:schemeClr val="tx1"/>
                </a:solidFill>
              </a:rPr>
            </a:br>
            <a:r>
              <a:rPr lang="el-GR" sz="2400" b="0" dirty="0">
                <a:solidFill>
                  <a:schemeClr val="tx1"/>
                </a:solidFill>
              </a:rPr>
              <a:t>Πεσιμισμός </a:t>
            </a:r>
            <a:br>
              <a:rPr lang="en-US" sz="2400" b="0" dirty="0">
                <a:solidFill>
                  <a:schemeClr val="tx1"/>
                </a:solidFill>
              </a:rPr>
            </a:br>
            <a:r>
              <a:rPr lang="el-GR" sz="2400" b="0" dirty="0">
                <a:solidFill>
                  <a:schemeClr val="tx1"/>
                </a:solidFill>
              </a:rPr>
              <a:t>Κακός ύπνος </a:t>
            </a:r>
            <a:br>
              <a:rPr lang="en-US" sz="2400" b="0" dirty="0">
                <a:solidFill>
                  <a:schemeClr val="tx1"/>
                </a:solidFill>
              </a:rPr>
            </a:br>
            <a:r>
              <a:rPr lang="el-GR" sz="2400" b="0" dirty="0">
                <a:solidFill>
                  <a:schemeClr val="tx1"/>
                </a:solidFill>
              </a:rPr>
              <a:t>Κατάπτωση </a:t>
            </a:r>
            <a:br>
              <a:rPr lang="en-US" sz="2400" b="0" dirty="0">
                <a:solidFill>
                  <a:schemeClr val="tx1"/>
                </a:solidFill>
              </a:rPr>
            </a:br>
            <a:r>
              <a:rPr lang="el-GR" sz="2400" b="0" dirty="0">
                <a:solidFill>
                  <a:schemeClr val="tx1"/>
                </a:solidFill>
              </a:rPr>
              <a:t>Αυξημένο κάπνισμα </a:t>
            </a:r>
            <a:br>
              <a:rPr lang="en-US" sz="2400" b="0" dirty="0">
                <a:solidFill>
                  <a:schemeClr val="tx1"/>
                </a:solidFill>
              </a:rPr>
            </a:br>
            <a:r>
              <a:rPr lang="el-GR" sz="2400" b="0" dirty="0">
                <a:solidFill>
                  <a:schemeClr val="tx1"/>
                </a:solidFill>
              </a:rPr>
              <a:t>Αυξημένη κατανάλωση αλκοόλ Αυξημένη ή μειωμένη όρεξη για φαγητό</a:t>
            </a:r>
          </a:p>
        </p:txBody>
      </p:sp>
      <p:sp>
        <p:nvSpPr>
          <p:cNvPr id="24" name="Θέση περιεχομένου 2">
            <a:extLst>
              <a:ext uri="{FF2B5EF4-FFF2-40B4-BE49-F238E27FC236}">
                <a16:creationId xmlns:a16="http://schemas.microsoft.com/office/drawing/2014/main" id="{08F6F809-DEBF-FC07-24E5-6B5D2738A47C}"/>
              </a:ext>
            </a:extLst>
          </p:cNvPr>
          <p:cNvSpPr>
            <a:spLocks noGrp="1"/>
          </p:cNvSpPr>
          <p:nvPr>
            <p:ph idx="1"/>
          </p:nvPr>
        </p:nvSpPr>
        <p:spPr>
          <a:xfrm>
            <a:off x="943682" y="2388246"/>
            <a:ext cx="4854894" cy="1066067"/>
          </a:xfrm>
        </p:spPr>
        <p:txBody>
          <a:bodyPr anchor="b">
            <a:normAutofit/>
          </a:bodyPr>
          <a:lstStyle/>
          <a:p>
            <a:pPr marL="0" indent="0">
              <a:buNone/>
            </a:pPr>
            <a:r>
              <a:rPr lang="el-GR" sz="3600" b="1" dirty="0">
                <a:solidFill>
                  <a:schemeClr val="accent1"/>
                </a:solidFill>
              </a:rPr>
              <a:t>Συμπτώματα στρες</a:t>
            </a:r>
          </a:p>
        </p:txBody>
      </p:sp>
    </p:spTree>
    <p:extLst>
      <p:ext uri="{BB962C8B-B14F-4D97-AF65-F5344CB8AC3E}">
        <p14:creationId xmlns:p14="http://schemas.microsoft.com/office/powerpoint/2010/main" val="36234575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9250988A-DA46-53FA-8126-F6244FD83868}"/>
              </a:ext>
            </a:extLst>
          </p:cNvPr>
          <p:cNvSpPr>
            <a:spLocks noGrp="1"/>
          </p:cNvSpPr>
          <p:nvPr>
            <p:ph type="title"/>
          </p:nvPr>
        </p:nvSpPr>
        <p:spPr>
          <a:xfrm>
            <a:off x="1043950" y="1179151"/>
            <a:ext cx="3300646" cy="4463889"/>
          </a:xfrm>
        </p:spPr>
        <p:txBody>
          <a:bodyPr anchor="ctr">
            <a:normAutofit/>
          </a:bodyPr>
          <a:lstStyle/>
          <a:p>
            <a:pPr algn="ctr"/>
            <a:r>
              <a:rPr lang="el-GR" dirty="0"/>
              <a:t>ΕΠΙΠΤΩΣΕΙΣ ΣΤΗ ΨΥΧΙΚΗ ΥΓΕΙΑ ΚΑΙ ΕΥΕΞΙΑ </a:t>
            </a:r>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Θέση περιεχομένου 2">
            <a:extLst>
              <a:ext uri="{FF2B5EF4-FFF2-40B4-BE49-F238E27FC236}">
                <a16:creationId xmlns:a16="http://schemas.microsoft.com/office/drawing/2014/main" id="{6B8871EB-DE25-6ECF-C612-45EFF7D892A7}"/>
              </a:ext>
            </a:extLst>
          </p:cNvPr>
          <p:cNvSpPr>
            <a:spLocks noGrp="1"/>
          </p:cNvSpPr>
          <p:nvPr>
            <p:ph idx="1"/>
          </p:nvPr>
        </p:nvSpPr>
        <p:spPr>
          <a:xfrm>
            <a:off x="4978918" y="1109145"/>
            <a:ext cx="6341016" cy="4603900"/>
          </a:xfrm>
        </p:spPr>
        <p:txBody>
          <a:bodyPr anchor="ctr">
            <a:normAutofit/>
          </a:bodyPr>
          <a:lstStyle/>
          <a:p>
            <a:pPr>
              <a:lnSpc>
                <a:spcPct val="90000"/>
              </a:lnSpc>
            </a:pPr>
            <a:r>
              <a:rPr lang="el-GR" b="1"/>
              <a:t>1. Άγχος</a:t>
            </a:r>
          </a:p>
          <a:p>
            <a:pPr marL="0" indent="0">
              <a:lnSpc>
                <a:spcPct val="90000"/>
              </a:lnSpc>
              <a:buNone/>
            </a:pPr>
            <a:r>
              <a:rPr lang="el-GR" b="1"/>
              <a:t> </a:t>
            </a:r>
            <a:r>
              <a:rPr lang="el-GR"/>
              <a:t>Υπό κανονικές συνθήκες, το άγχος είναι ένα απαραίτητο συναίσθημα, που μπορεί να αντιπροσωπεύει μια προσαρμοστική ανταπόκριση στο στρες. Σε άτομα με χρόνιο στρες, το άγχος μπορεί να αντιπροσωπεύει προϋπόθεση και συνέπεια της εξουθένωσης.</a:t>
            </a:r>
          </a:p>
          <a:p>
            <a:pPr marL="0" indent="0">
              <a:lnSpc>
                <a:spcPct val="90000"/>
              </a:lnSpc>
              <a:buNone/>
            </a:pPr>
            <a:endParaRPr lang="el-GR"/>
          </a:p>
          <a:p>
            <a:pPr marL="0" indent="0">
              <a:lnSpc>
                <a:spcPct val="90000"/>
              </a:lnSpc>
              <a:buNone/>
            </a:pPr>
            <a:r>
              <a:rPr lang="el-GR"/>
              <a:t> Σε αυτή την περίπτωση, το άτομο μπορεί να βιώσει πολλαπλά συμπτώματα: </a:t>
            </a:r>
          </a:p>
          <a:p>
            <a:pPr marL="0" indent="0">
              <a:lnSpc>
                <a:spcPct val="90000"/>
              </a:lnSpc>
              <a:buNone/>
            </a:pPr>
            <a:r>
              <a:rPr lang="el-GR"/>
              <a:t>•σωματικά: χτυποκάρδια, δυσκολίες στην αναπνοή, τρέμουλο των άκρων ή γενικευμένο τρέμουλο, εφίδρωση, κρύο δέρμα, ξηροστομία, ζάλη, ναυτία, μυϊκή ένταση </a:t>
            </a:r>
          </a:p>
          <a:p>
            <a:pPr marL="0" indent="0">
              <a:lnSpc>
                <a:spcPct val="90000"/>
              </a:lnSpc>
              <a:buNone/>
            </a:pPr>
            <a:r>
              <a:rPr lang="el-GR"/>
              <a:t>•ψυχολογικά: έντονος φόβος, συναισθήματα τρόμου και απειλής, ψυχολογικός τρόμος, ευερεθιστότητα, πανικός, δυσκολίες συγκέντρωσης, αϋπνία.</a:t>
            </a:r>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Tree>
    <p:extLst>
      <p:ext uri="{BB962C8B-B14F-4D97-AF65-F5344CB8AC3E}">
        <p14:creationId xmlns:p14="http://schemas.microsoft.com/office/powerpoint/2010/main" val="39134276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7">
            <a:extLst>
              <a:ext uri="{FF2B5EF4-FFF2-40B4-BE49-F238E27FC236}">
                <a16:creationId xmlns:a16="http://schemas.microsoft.com/office/drawing/2014/main" id="{8DF4D7F6-81B5-452A-9CE6-76D81F91D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Isosceles Triangle 9">
            <a:extLst>
              <a:ext uri="{FF2B5EF4-FFF2-40B4-BE49-F238E27FC236}">
                <a16:creationId xmlns:a16="http://schemas.microsoft.com/office/drawing/2014/main" id="{4600514D-20FB-4559-97DC-D1DC39E6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22" name="Isosceles Triangle 11">
            <a:extLst>
              <a:ext uri="{FF2B5EF4-FFF2-40B4-BE49-F238E27FC236}">
                <a16:creationId xmlns:a16="http://schemas.microsoft.com/office/drawing/2014/main" id="{266F638A-E405-4AC0-B984-72E5813B0D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38534" y="3818467"/>
            <a:ext cx="4450292" cy="3039533"/>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cxnSp>
        <p:nvCxnSpPr>
          <p:cNvPr id="23" name="Straight Connector 13">
            <a:extLst>
              <a:ext uri="{FF2B5EF4-FFF2-40B4-BE49-F238E27FC236}">
                <a16:creationId xmlns:a16="http://schemas.microsoft.com/office/drawing/2014/main" id="{7D1CBE93-B17D-4509-843C-82287C38032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134600" y="0"/>
            <a:ext cx="1727200" cy="6858000"/>
          </a:xfrm>
          <a:prstGeom prst="line">
            <a:avLst/>
          </a:prstGeom>
          <a:ln w="15875" cap="sq">
            <a:solidFill>
              <a:schemeClr val="accent2"/>
            </a:solidFill>
            <a:bevel/>
          </a:ln>
        </p:spPr>
        <p:style>
          <a:lnRef idx="2">
            <a:schemeClr val="accent1"/>
          </a:lnRef>
          <a:fillRef idx="0">
            <a:schemeClr val="accent1"/>
          </a:fillRef>
          <a:effectRef idx="1">
            <a:schemeClr val="accent1"/>
          </a:effectRef>
          <a:fontRef idx="minor">
            <a:schemeClr val="tx1"/>
          </a:fontRef>
        </p:style>
      </p:cxnSp>
      <p:cxnSp>
        <p:nvCxnSpPr>
          <p:cNvPr id="24" name="Straight Connector 15">
            <a:extLst>
              <a:ext uri="{FF2B5EF4-FFF2-40B4-BE49-F238E27FC236}">
                <a16:creationId xmlns:a16="http://schemas.microsoft.com/office/drawing/2014/main" id="{AE6277B4-6A43-48AB-89B2-3442221619C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15875">
            <a:solidFill>
              <a:schemeClr val="accent1"/>
            </a:solidFill>
          </a:ln>
        </p:spPr>
        <p:style>
          <a:lnRef idx="2">
            <a:schemeClr val="accent1"/>
          </a:lnRef>
          <a:fillRef idx="0">
            <a:schemeClr val="accent1"/>
          </a:fillRef>
          <a:effectRef idx="1">
            <a:schemeClr val="accent1"/>
          </a:effectRef>
          <a:fontRef idx="minor">
            <a:schemeClr val="tx1"/>
          </a:fontRef>
        </p:style>
      </p:cxnSp>
      <p:sp>
        <p:nvSpPr>
          <p:cNvPr id="3" name="Θέση περιεχομένου 2">
            <a:extLst>
              <a:ext uri="{FF2B5EF4-FFF2-40B4-BE49-F238E27FC236}">
                <a16:creationId xmlns:a16="http://schemas.microsoft.com/office/drawing/2014/main" id="{6FE95435-B182-2DB8-6692-EE1D74899729}"/>
              </a:ext>
            </a:extLst>
          </p:cNvPr>
          <p:cNvSpPr>
            <a:spLocks noGrp="1"/>
          </p:cNvSpPr>
          <p:nvPr>
            <p:ph idx="1"/>
          </p:nvPr>
        </p:nvSpPr>
        <p:spPr>
          <a:xfrm>
            <a:off x="1056217" y="636590"/>
            <a:ext cx="8470898" cy="3429260"/>
          </a:xfrm>
        </p:spPr>
        <p:txBody>
          <a:bodyPr>
            <a:noAutofit/>
          </a:bodyPr>
          <a:lstStyle/>
          <a:p>
            <a:pPr marL="0" indent="0">
              <a:lnSpc>
                <a:spcPct val="90000"/>
              </a:lnSpc>
              <a:buNone/>
            </a:pPr>
            <a:r>
              <a:rPr lang="el-GR" sz="2400" b="1" dirty="0"/>
              <a:t>2. Κατάθλιψη </a:t>
            </a:r>
          </a:p>
          <a:p>
            <a:pPr marL="0" indent="0">
              <a:lnSpc>
                <a:spcPct val="90000"/>
              </a:lnSpc>
              <a:buNone/>
            </a:pPr>
            <a:r>
              <a:rPr lang="el-GR" sz="2400" dirty="0"/>
              <a:t>Ορίζεται ως διαταραχή διάθεσης που χαρακτηρίζεται από επίμονα συναισθήματα λύπης, κενότητας και απελπισίας. Διαπερνά όχι μόνο το σχολείο ή την επαγγελματική ζωή, αλλά και την κοινωνική ζωή και την απόλαυση των χόμπι και ενδιαφερόντων του ατόμου.</a:t>
            </a:r>
          </a:p>
          <a:p>
            <a:pPr marL="0" indent="0">
              <a:lnSpc>
                <a:spcPct val="90000"/>
              </a:lnSpc>
              <a:buNone/>
            </a:pPr>
            <a:endParaRPr lang="el-GR" sz="2400" dirty="0"/>
          </a:p>
          <a:p>
            <a:pPr marL="0" indent="0">
              <a:lnSpc>
                <a:spcPct val="90000"/>
              </a:lnSpc>
              <a:buNone/>
            </a:pPr>
            <a:r>
              <a:rPr lang="el-GR" sz="2400" i="1" dirty="0"/>
              <a:t> Συμπτώματα της κατάθλιψης:</a:t>
            </a:r>
          </a:p>
          <a:p>
            <a:pPr marL="0" indent="0">
              <a:lnSpc>
                <a:spcPct val="90000"/>
              </a:lnSpc>
              <a:buNone/>
            </a:pPr>
            <a:r>
              <a:rPr lang="el-GR" sz="2400" dirty="0"/>
              <a:t>•σωματικά: απώλεια / αύξηση της όρεξης, ανησυχία ή παθητικότητα •ψυχολογικά: συναισθήματα λύπης, απώλειας της ευχαρίστησης, απελπισίας, σκέψεις αυτοκτονίας, αχρηστία, ανικανότητα, αϋπνία, δυσκολίες στη συγκέντρωση και την απομνημόνευση.</a:t>
            </a:r>
          </a:p>
        </p:txBody>
      </p:sp>
      <p:sp>
        <p:nvSpPr>
          <p:cNvPr id="25" name="Rectangle 27">
            <a:extLst>
              <a:ext uri="{FF2B5EF4-FFF2-40B4-BE49-F238E27FC236}">
                <a16:creationId xmlns:a16="http://schemas.microsoft.com/office/drawing/2014/main" id="{27B538D5-95DB-47ED-9CB4-34AE5BF78E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25641" y="0"/>
            <a:ext cx="1766359" cy="685800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Tree>
    <p:extLst>
      <p:ext uri="{BB962C8B-B14F-4D97-AF65-F5344CB8AC3E}">
        <p14:creationId xmlns:p14="http://schemas.microsoft.com/office/powerpoint/2010/main" val="41080117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7" name="Rectangle 7">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9" name="Rectangle 9">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 name="Straight Connector 11">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953376"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13">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2133042"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6"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24631"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18"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46597"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20" name="Isosceles Triangle 19">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5488"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22"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77655"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24" name="Isosceles Triangle 23">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14821"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2" name="Τίτλος 1">
            <a:extLst>
              <a:ext uri="{FF2B5EF4-FFF2-40B4-BE49-F238E27FC236}">
                <a16:creationId xmlns:a16="http://schemas.microsoft.com/office/drawing/2014/main" id="{59EC162F-5426-C649-5B0B-2A6B1E86FE65}"/>
              </a:ext>
            </a:extLst>
          </p:cNvPr>
          <p:cNvSpPr>
            <a:spLocks noGrp="1"/>
          </p:cNvSpPr>
          <p:nvPr>
            <p:ph type="title"/>
          </p:nvPr>
        </p:nvSpPr>
        <p:spPr>
          <a:xfrm>
            <a:off x="677334" y="609600"/>
            <a:ext cx="3843375" cy="5175624"/>
          </a:xfrm>
        </p:spPr>
        <p:txBody>
          <a:bodyPr anchor="ctr">
            <a:normAutofit/>
          </a:bodyPr>
          <a:lstStyle/>
          <a:p>
            <a:pPr algn="ctr"/>
            <a:r>
              <a:rPr lang="el-GR" b="1" dirty="0">
                <a:solidFill>
                  <a:schemeClr val="tx1">
                    <a:lumMod val="85000"/>
                    <a:lumOff val="15000"/>
                  </a:schemeClr>
                </a:solidFill>
              </a:rPr>
              <a:t>Διαστάσεις πρόληψης</a:t>
            </a:r>
          </a:p>
        </p:txBody>
      </p:sp>
      <p:sp>
        <p:nvSpPr>
          <p:cNvPr id="26" name="Freeform: Shape 25">
            <a:extLst>
              <a:ext uri="{FF2B5EF4-FFF2-40B4-BE49-F238E27FC236}">
                <a16:creationId xmlns:a16="http://schemas.microsoft.com/office/drawing/2014/main" id="{142BFA2A-77A0-4F60-A32A-685681C84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82154" y="-8467"/>
            <a:ext cx="7109846" cy="6866467"/>
          </a:xfrm>
          <a:custGeom>
            <a:avLst/>
            <a:gdLst>
              <a:gd name="connsiteX0" fmla="*/ 0 w 7109846"/>
              <a:gd name="connsiteY0" fmla="*/ 0 h 6866467"/>
              <a:gd name="connsiteX1" fmla="*/ 1249825 w 7109846"/>
              <a:gd name="connsiteY1" fmla="*/ 0 h 6866467"/>
              <a:gd name="connsiteX2" fmla="*/ 1249825 w 7109846"/>
              <a:gd name="connsiteY2" fmla="*/ 8467 h 6866467"/>
              <a:gd name="connsiteX3" fmla="*/ 7109846 w 7109846"/>
              <a:gd name="connsiteY3" fmla="*/ 8467 h 6866467"/>
              <a:gd name="connsiteX4" fmla="*/ 7109846 w 7109846"/>
              <a:gd name="connsiteY4" fmla="*/ 6866467 h 6866467"/>
              <a:gd name="connsiteX5" fmla="*/ 1249825 w 7109846"/>
              <a:gd name="connsiteY5" fmla="*/ 6866467 h 6866467"/>
              <a:gd name="connsiteX6" fmla="*/ 1109382 w 7109846"/>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09846" h="6866467">
                <a:moveTo>
                  <a:pt x="0" y="0"/>
                </a:moveTo>
                <a:lnTo>
                  <a:pt x="1249825" y="0"/>
                </a:lnTo>
                <a:lnTo>
                  <a:pt x="1249825" y="8467"/>
                </a:lnTo>
                <a:lnTo>
                  <a:pt x="7109846" y="8467"/>
                </a:lnTo>
                <a:lnTo>
                  <a:pt x="7109846"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Θέση περιεχομένου 2">
            <a:extLst>
              <a:ext uri="{FF2B5EF4-FFF2-40B4-BE49-F238E27FC236}">
                <a16:creationId xmlns:a16="http://schemas.microsoft.com/office/drawing/2014/main" id="{52F6DCB2-BCE1-5124-FFDB-1B62F8C68FC2}"/>
              </a:ext>
            </a:extLst>
          </p:cNvPr>
          <p:cNvSpPr>
            <a:spLocks noGrp="1"/>
          </p:cNvSpPr>
          <p:nvPr>
            <p:ph idx="1"/>
          </p:nvPr>
        </p:nvSpPr>
        <p:spPr>
          <a:xfrm>
            <a:off x="6116084" y="609600"/>
            <a:ext cx="5780948" cy="5879689"/>
          </a:xfrm>
        </p:spPr>
        <p:txBody>
          <a:bodyPr anchor="ctr">
            <a:normAutofit/>
          </a:bodyPr>
          <a:lstStyle/>
          <a:p>
            <a:pPr marL="0" indent="0">
              <a:buNone/>
            </a:pPr>
            <a:r>
              <a:rPr lang="el-GR" b="1" dirty="0">
                <a:solidFill>
                  <a:srgbClr val="FFFFFF"/>
                </a:solidFill>
              </a:rPr>
              <a:t>I. ΠΡΩΤΟΓΕΝΗΣ Στόχος:</a:t>
            </a:r>
          </a:p>
          <a:p>
            <a:pPr marL="0" indent="0">
              <a:buNone/>
            </a:pPr>
            <a:r>
              <a:rPr lang="el-GR" dirty="0">
                <a:solidFill>
                  <a:srgbClr val="FFFFFF"/>
                </a:solidFill>
              </a:rPr>
              <a:t> Να προλάβει την εμφάνιση ιατρικού προβλήματος. Π.χ., παροχή πληροφοριών σε παράγοντες ρίσκου, εκπαίδευση, τροποποίηση ακατάλληλων συμπεριφορών.</a:t>
            </a:r>
          </a:p>
          <a:p>
            <a:pPr marL="0" indent="0">
              <a:buNone/>
            </a:pPr>
            <a:endParaRPr lang="el-GR" dirty="0">
              <a:solidFill>
                <a:srgbClr val="FFFFFF"/>
              </a:solidFill>
            </a:endParaRPr>
          </a:p>
          <a:p>
            <a:pPr marL="0" indent="0">
              <a:buNone/>
            </a:pPr>
            <a:r>
              <a:rPr lang="el-GR" b="1" dirty="0">
                <a:solidFill>
                  <a:srgbClr val="FFFFFF"/>
                </a:solidFill>
              </a:rPr>
              <a:t>II. ΔΕΥΤΕΡΟΓΕΝΗΣ Στόχος:</a:t>
            </a:r>
          </a:p>
          <a:p>
            <a:pPr marL="0" indent="0">
              <a:buNone/>
            </a:pPr>
            <a:r>
              <a:rPr lang="el-GR" dirty="0">
                <a:solidFill>
                  <a:srgbClr val="FFFFFF"/>
                </a:solidFill>
              </a:rPr>
              <a:t> πρώιμη ανίχνευση συμπτωμάτων στη μείωση του αντίκτυπου του ιατρικού προβλήματος, που έχει ήδη προκύψει. Π.χ., ανίχνευση προγραμμάτων, αναγνώρισης προβλήματος και μείωση της προόδου. </a:t>
            </a:r>
          </a:p>
          <a:p>
            <a:pPr marL="0" indent="0">
              <a:buNone/>
            </a:pPr>
            <a:endParaRPr lang="el-GR" dirty="0">
              <a:solidFill>
                <a:srgbClr val="FFFFFF"/>
              </a:solidFill>
            </a:endParaRPr>
          </a:p>
          <a:p>
            <a:pPr marL="0" indent="0">
              <a:buNone/>
            </a:pPr>
            <a:r>
              <a:rPr lang="el-GR" b="1" dirty="0">
                <a:solidFill>
                  <a:srgbClr val="FFFFFF"/>
                </a:solidFill>
              </a:rPr>
              <a:t>III. ΤΡΙΤΟΓΕΝΗΣ Στόχος</a:t>
            </a:r>
            <a:r>
              <a:rPr lang="el-GR" dirty="0">
                <a:solidFill>
                  <a:srgbClr val="FFFFFF"/>
                </a:solidFill>
              </a:rPr>
              <a:t>:</a:t>
            </a:r>
          </a:p>
          <a:p>
            <a:pPr marL="0" indent="0">
              <a:buNone/>
            </a:pPr>
            <a:r>
              <a:rPr lang="el-GR" dirty="0">
                <a:solidFill>
                  <a:srgbClr val="FFFFFF"/>
                </a:solidFill>
              </a:rPr>
              <a:t> η μείωση του αντίκτυπου και των επιπτώσεων χρόνιας ιατρικής πάθησης και στη στήριξη του ατόμου για να τη διαχειριστεί. Π.χ., παρεμβάσεις στην ανακούφιση των συμπτωμάτων.</a:t>
            </a:r>
          </a:p>
        </p:txBody>
      </p:sp>
    </p:spTree>
    <p:extLst>
      <p:ext uri="{BB962C8B-B14F-4D97-AF65-F5344CB8AC3E}">
        <p14:creationId xmlns:p14="http://schemas.microsoft.com/office/powerpoint/2010/main" val="2905496739"/>
      </p:ext>
    </p:extLst>
  </p:cSld>
  <p:clrMapOvr>
    <a:overrideClrMapping bg1="dk1" tx1="lt1" bg2="dk2" tx2="lt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241804"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Τίτλος 1">
            <a:extLst>
              <a:ext uri="{FF2B5EF4-FFF2-40B4-BE49-F238E27FC236}">
                <a16:creationId xmlns:a16="http://schemas.microsoft.com/office/drawing/2014/main" id="{8FF36CFF-3D66-4BFC-D7A2-49EF4C679E12}"/>
              </a:ext>
            </a:extLst>
          </p:cNvPr>
          <p:cNvSpPr>
            <a:spLocks noGrp="1"/>
          </p:cNvSpPr>
          <p:nvPr>
            <p:ph type="title"/>
          </p:nvPr>
        </p:nvSpPr>
        <p:spPr>
          <a:xfrm>
            <a:off x="643467" y="816638"/>
            <a:ext cx="3367359" cy="5224724"/>
          </a:xfrm>
        </p:spPr>
        <p:txBody>
          <a:bodyPr anchor="ctr">
            <a:normAutofit/>
          </a:bodyPr>
          <a:lstStyle/>
          <a:p>
            <a:r>
              <a:rPr lang="el-GR" sz="3300" b="1" dirty="0"/>
              <a:t>Πρόληψη επαγγελματικής εξουθένωσης </a:t>
            </a:r>
          </a:p>
        </p:txBody>
      </p:sp>
      <p:sp>
        <p:nvSpPr>
          <p:cNvPr id="3" name="Θέση περιεχομένου 2">
            <a:extLst>
              <a:ext uri="{FF2B5EF4-FFF2-40B4-BE49-F238E27FC236}">
                <a16:creationId xmlns:a16="http://schemas.microsoft.com/office/drawing/2014/main" id="{231FE650-951D-C23C-3BA4-3C39D0DFAA99}"/>
              </a:ext>
            </a:extLst>
          </p:cNvPr>
          <p:cNvSpPr>
            <a:spLocks noGrp="1"/>
          </p:cNvSpPr>
          <p:nvPr>
            <p:ph idx="1"/>
          </p:nvPr>
        </p:nvSpPr>
        <p:spPr>
          <a:xfrm>
            <a:off x="4654294" y="816638"/>
            <a:ext cx="5433599" cy="5947956"/>
          </a:xfrm>
        </p:spPr>
        <p:txBody>
          <a:bodyPr anchor="ctr">
            <a:normAutofit/>
          </a:bodyPr>
          <a:lstStyle/>
          <a:p>
            <a:pPr>
              <a:buFont typeface="Wingdings" panose="05000000000000000000" pitchFamily="2" charset="2"/>
              <a:buChar char="q"/>
            </a:pPr>
            <a:r>
              <a:rPr lang="el-GR" sz="2400" dirty="0"/>
              <a:t>Ρεαλισμός (επαγγέλματος) </a:t>
            </a:r>
          </a:p>
          <a:p>
            <a:pPr>
              <a:buFont typeface="Wingdings" panose="05000000000000000000" pitchFamily="2" charset="2"/>
              <a:buChar char="q"/>
            </a:pPr>
            <a:r>
              <a:rPr lang="el-GR" sz="2400" dirty="0"/>
              <a:t> Μείωση υπέρμετρου αλτρουισμού </a:t>
            </a:r>
          </a:p>
          <a:p>
            <a:pPr>
              <a:buFont typeface="Wingdings" panose="05000000000000000000" pitchFamily="2" charset="2"/>
              <a:buChar char="q"/>
            </a:pPr>
            <a:r>
              <a:rPr lang="el-GR" sz="2400" dirty="0"/>
              <a:t> Αναγνώριση των δυνατοτήτων </a:t>
            </a:r>
          </a:p>
          <a:p>
            <a:pPr>
              <a:buFont typeface="Wingdings" panose="05000000000000000000" pitchFamily="2" charset="2"/>
              <a:buChar char="q"/>
            </a:pPr>
            <a:r>
              <a:rPr lang="el-GR" sz="2400" dirty="0"/>
              <a:t> Αναγνώριση του εφικτού </a:t>
            </a:r>
          </a:p>
          <a:p>
            <a:pPr>
              <a:buFont typeface="Wingdings" panose="05000000000000000000" pitchFamily="2" charset="2"/>
              <a:buChar char="q"/>
            </a:pPr>
            <a:r>
              <a:rPr lang="el-GR" sz="2400" dirty="0"/>
              <a:t> Μάθε να λες «ΌΧΙ» σε νέες ευθύνες όταν έχεις ήδη βαρυφορτωμένο πρόγραμμα </a:t>
            </a:r>
          </a:p>
          <a:p>
            <a:pPr>
              <a:buFont typeface="Wingdings" panose="05000000000000000000" pitchFamily="2" charset="2"/>
              <a:buChar char="q"/>
            </a:pPr>
            <a:r>
              <a:rPr lang="el-GR" sz="2400" dirty="0"/>
              <a:t> Βρες κίνητρα </a:t>
            </a:r>
          </a:p>
        </p:txBody>
      </p:sp>
    </p:spTree>
    <p:extLst>
      <p:ext uri="{BB962C8B-B14F-4D97-AF65-F5344CB8AC3E}">
        <p14:creationId xmlns:p14="http://schemas.microsoft.com/office/powerpoint/2010/main" val="4369632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241804"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Τίτλος 1">
            <a:extLst>
              <a:ext uri="{FF2B5EF4-FFF2-40B4-BE49-F238E27FC236}">
                <a16:creationId xmlns:a16="http://schemas.microsoft.com/office/drawing/2014/main" id="{9614E91F-A27F-71D3-6E1D-4D2AF5D29283}"/>
              </a:ext>
            </a:extLst>
          </p:cNvPr>
          <p:cNvSpPr>
            <a:spLocks noGrp="1"/>
          </p:cNvSpPr>
          <p:nvPr>
            <p:ph type="title"/>
          </p:nvPr>
        </p:nvSpPr>
        <p:spPr>
          <a:xfrm>
            <a:off x="643467" y="816638"/>
            <a:ext cx="3367359" cy="5224724"/>
          </a:xfrm>
        </p:spPr>
        <p:txBody>
          <a:bodyPr anchor="ctr">
            <a:normAutofit/>
          </a:bodyPr>
          <a:lstStyle/>
          <a:p>
            <a:r>
              <a:rPr lang="el-GR" sz="3300" b="1" dirty="0"/>
              <a:t>Αντιμετώπιση επαγγελματικής εξουθένωσης</a:t>
            </a:r>
          </a:p>
        </p:txBody>
      </p:sp>
      <p:sp>
        <p:nvSpPr>
          <p:cNvPr id="3" name="Θέση περιεχομένου 2">
            <a:extLst>
              <a:ext uri="{FF2B5EF4-FFF2-40B4-BE49-F238E27FC236}">
                <a16:creationId xmlns:a16="http://schemas.microsoft.com/office/drawing/2014/main" id="{6D8BD215-E7BA-D4FA-2B0A-3BFA03C1FD38}"/>
              </a:ext>
            </a:extLst>
          </p:cNvPr>
          <p:cNvSpPr>
            <a:spLocks noGrp="1"/>
          </p:cNvSpPr>
          <p:nvPr>
            <p:ph idx="1"/>
          </p:nvPr>
        </p:nvSpPr>
        <p:spPr>
          <a:xfrm>
            <a:off x="4654295" y="816638"/>
            <a:ext cx="4619706" cy="5224724"/>
          </a:xfrm>
        </p:spPr>
        <p:txBody>
          <a:bodyPr anchor="ctr">
            <a:normAutofit/>
          </a:bodyPr>
          <a:lstStyle/>
          <a:p>
            <a:pPr>
              <a:buFont typeface="Wingdings" panose="05000000000000000000" pitchFamily="2" charset="2"/>
              <a:buChar char="q"/>
            </a:pPr>
            <a:r>
              <a:rPr lang="el-GR" dirty="0"/>
              <a:t>Ζήτησε άδεια από τη δουλειά </a:t>
            </a:r>
          </a:p>
          <a:p>
            <a:pPr>
              <a:buFont typeface="Wingdings" panose="05000000000000000000" pitchFamily="2" charset="2"/>
              <a:buChar char="q"/>
            </a:pPr>
            <a:r>
              <a:rPr lang="el-GR" dirty="0"/>
              <a:t>Να έχεις ήδη ένα πλάνο ξεκούρασης τις μέρες της άδειας σου </a:t>
            </a:r>
          </a:p>
          <a:p>
            <a:pPr>
              <a:buFont typeface="Wingdings" panose="05000000000000000000" pitchFamily="2" charset="2"/>
              <a:buChar char="q"/>
            </a:pPr>
            <a:r>
              <a:rPr lang="el-GR" dirty="0"/>
              <a:t>Ζήτησε να φτιάξεις πλάνο των καθηκόντων σου και αναγνώρισε σε ποια χρειάζεσαι βοήθεια από άλλους </a:t>
            </a:r>
          </a:p>
          <a:p>
            <a:pPr>
              <a:buFont typeface="Wingdings" panose="05000000000000000000" pitchFamily="2" charset="2"/>
              <a:buChar char="q"/>
            </a:pPr>
            <a:r>
              <a:rPr lang="el-GR" dirty="0"/>
              <a:t> Χαλάρωση </a:t>
            </a:r>
          </a:p>
          <a:p>
            <a:pPr>
              <a:buFont typeface="Wingdings" panose="05000000000000000000" pitchFamily="2" charset="2"/>
              <a:buChar char="q"/>
            </a:pPr>
            <a:r>
              <a:rPr lang="el-GR" dirty="0"/>
              <a:t>Ζήτησε επαγγελματική βοήθεια.</a:t>
            </a:r>
          </a:p>
          <a:p>
            <a:pPr>
              <a:buFont typeface="Wingdings" panose="05000000000000000000" pitchFamily="2" charset="2"/>
              <a:buChar char="q"/>
            </a:pPr>
            <a:endParaRPr lang="el-GR" dirty="0"/>
          </a:p>
        </p:txBody>
      </p:sp>
    </p:spTree>
    <p:extLst>
      <p:ext uri="{BB962C8B-B14F-4D97-AF65-F5344CB8AC3E}">
        <p14:creationId xmlns:p14="http://schemas.microsoft.com/office/powerpoint/2010/main" val="3692407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F978125-4D56-F700-6395-F9421FA9E410}"/>
              </a:ext>
            </a:extLst>
          </p:cNvPr>
          <p:cNvSpPr>
            <a:spLocks noGrp="1"/>
          </p:cNvSpPr>
          <p:nvPr>
            <p:ph type="title"/>
          </p:nvPr>
        </p:nvSpPr>
        <p:spPr/>
        <p:txBody>
          <a:bodyPr>
            <a:normAutofit/>
          </a:bodyPr>
          <a:lstStyle/>
          <a:p>
            <a:r>
              <a:rPr lang="el-GR" sz="3200" b="1" dirty="0"/>
              <a:t>Κακή επικοινωνία στον χώρο εργασίας</a:t>
            </a:r>
          </a:p>
        </p:txBody>
      </p:sp>
      <p:sp>
        <p:nvSpPr>
          <p:cNvPr id="3" name="Θέση περιεχομένου 2">
            <a:extLst>
              <a:ext uri="{FF2B5EF4-FFF2-40B4-BE49-F238E27FC236}">
                <a16:creationId xmlns:a16="http://schemas.microsoft.com/office/drawing/2014/main" id="{A9B34628-B10B-E1B5-3274-76C6FB27771D}"/>
              </a:ext>
            </a:extLst>
          </p:cNvPr>
          <p:cNvSpPr>
            <a:spLocks noGrp="1"/>
          </p:cNvSpPr>
          <p:nvPr>
            <p:ph idx="1"/>
          </p:nvPr>
        </p:nvSpPr>
        <p:spPr/>
        <p:txBody>
          <a:bodyPr/>
          <a:lstStyle/>
          <a:p>
            <a:pPr marL="0" indent="0">
              <a:buNone/>
            </a:pPr>
            <a:r>
              <a:rPr lang="el-GR" dirty="0"/>
              <a:t>Απουσία καλής συναδελφικής σχέσης:</a:t>
            </a:r>
          </a:p>
          <a:p>
            <a:pPr marL="0" indent="0">
              <a:buNone/>
            </a:pPr>
            <a:endParaRPr lang="el-GR" dirty="0"/>
          </a:p>
          <a:p>
            <a:pPr>
              <a:buFont typeface="Wingdings" panose="05000000000000000000" pitchFamily="2" charset="2"/>
              <a:buChar char="q"/>
            </a:pPr>
            <a:r>
              <a:rPr lang="el-GR" dirty="0"/>
              <a:t> Όταν δεν ακούμε </a:t>
            </a:r>
          </a:p>
          <a:p>
            <a:pPr>
              <a:buFont typeface="Wingdings" panose="05000000000000000000" pitchFamily="2" charset="2"/>
              <a:buChar char="q"/>
            </a:pPr>
            <a:r>
              <a:rPr lang="el-GR" dirty="0"/>
              <a:t> Όταν χρησιμοποιούμε μη ολοκληρωμένα μηνύματα </a:t>
            </a:r>
          </a:p>
          <a:p>
            <a:pPr>
              <a:buFont typeface="Wingdings" panose="05000000000000000000" pitchFamily="2" charset="2"/>
              <a:buChar char="q"/>
            </a:pPr>
            <a:r>
              <a:rPr lang="el-GR" dirty="0"/>
              <a:t> Η χρήση απόλυτων όρων στην επικοινωνία μας </a:t>
            </a:r>
          </a:p>
        </p:txBody>
      </p:sp>
    </p:spTree>
    <p:extLst>
      <p:ext uri="{BB962C8B-B14F-4D97-AF65-F5344CB8AC3E}">
        <p14:creationId xmlns:p14="http://schemas.microsoft.com/office/powerpoint/2010/main" val="2927745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874EDD8-7837-BB8E-7D56-9DBECB0586D3}"/>
              </a:ext>
            </a:extLst>
          </p:cNvPr>
          <p:cNvSpPr>
            <a:spLocks noGrp="1"/>
          </p:cNvSpPr>
          <p:nvPr>
            <p:ph type="title"/>
          </p:nvPr>
        </p:nvSpPr>
        <p:spPr/>
        <p:txBody>
          <a:bodyPr>
            <a:normAutofit/>
          </a:bodyPr>
          <a:lstStyle/>
          <a:p>
            <a:r>
              <a:rPr lang="el-GR" sz="3200" b="1" dirty="0"/>
              <a:t>Διαχείριση κακής επικοινωνίας</a:t>
            </a:r>
          </a:p>
        </p:txBody>
      </p:sp>
      <p:sp>
        <p:nvSpPr>
          <p:cNvPr id="3" name="Θέση περιεχομένου 2">
            <a:extLst>
              <a:ext uri="{FF2B5EF4-FFF2-40B4-BE49-F238E27FC236}">
                <a16:creationId xmlns:a16="http://schemas.microsoft.com/office/drawing/2014/main" id="{941C4AB3-590A-B831-991C-854B1285B974}"/>
              </a:ext>
            </a:extLst>
          </p:cNvPr>
          <p:cNvSpPr>
            <a:spLocks noGrp="1"/>
          </p:cNvSpPr>
          <p:nvPr>
            <p:ph idx="1"/>
          </p:nvPr>
        </p:nvSpPr>
        <p:spPr>
          <a:xfrm>
            <a:off x="838200" y="1927123"/>
            <a:ext cx="10515600" cy="4249840"/>
          </a:xfrm>
        </p:spPr>
        <p:txBody>
          <a:bodyPr>
            <a:normAutofit/>
          </a:bodyPr>
          <a:lstStyle/>
          <a:p>
            <a:pPr>
              <a:buFont typeface="Wingdings" panose="05000000000000000000" pitchFamily="2" charset="2"/>
              <a:buChar char="q"/>
            </a:pPr>
            <a:r>
              <a:rPr lang="el-GR" sz="2400" dirty="0"/>
              <a:t>Ενεργητική ακρόαση </a:t>
            </a:r>
          </a:p>
          <a:p>
            <a:pPr>
              <a:buFont typeface="Wingdings" panose="05000000000000000000" pitchFamily="2" charset="2"/>
              <a:buChar char="q"/>
            </a:pPr>
            <a:r>
              <a:rPr lang="el-GR" sz="2400" dirty="0"/>
              <a:t> Ολοκληρωμένο μήνυμα </a:t>
            </a:r>
          </a:p>
          <a:p>
            <a:pPr>
              <a:buFont typeface="Wingdings" panose="05000000000000000000" pitchFamily="2" charset="2"/>
              <a:buChar char="q"/>
            </a:pPr>
            <a:r>
              <a:rPr lang="el-GR" sz="2400" dirty="0"/>
              <a:t> Εκφράζομαι από τη θέση του «Εγώ» </a:t>
            </a:r>
          </a:p>
          <a:p>
            <a:pPr>
              <a:buFont typeface="Wingdings" panose="05000000000000000000" pitchFamily="2" charset="2"/>
              <a:buChar char="q"/>
            </a:pPr>
            <a:r>
              <a:rPr lang="el-GR" sz="2400" dirty="0"/>
              <a:t> Διαχωρίζω τα πρόσωπα από το πρόβλημα.</a:t>
            </a:r>
          </a:p>
        </p:txBody>
      </p:sp>
    </p:spTree>
    <p:extLst>
      <p:ext uri="{BB962C8B-B14F-4D97-AF65-F5344CB8AC3E}">
        <p14:creationId xmlns:p14="http://schemas.microsoft.com/office/powerpoint/2010/main" val="11776707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3FAB2C3-8F06-0BF8-6399-BD4177404D2D}"/>
              </a:ext>
            </a:extLst>
          </p:cNvPr>
          <p:cNvSpPr>
            <a:spLocks noGrp="1"/>
          </p:cNvSpPr>
          <p:nvPr>
            <p:ph type="title"/>
          </p:nvPr>
        </p:nvSpPr>
        <p:spPr>
          <a:xfrm>
            <a:off x="838200" y="365126"/>
            <a:ext cx="10515600" cy="893404"/>
          </a:xfrm>
        </p:spPr>
        <p:txBody>
          <a:bodyPr>
            <a:normAutofit/>
          </a:bodyPr>
          <a:lstStyle/>
          <a:p>
            <a:r>
              <a:rPr lang="el-GR" sz="2800" b="1" dirty="0"/>
              <a:t>Αντιμετώπιση επαγγελματικής εξουθένωσης</a:t>
            </a:r>
          </a:p>
        </p:txBody>
      </p:sp>
      <p:sp>
        <p:nvSpPr>
          <p:cNvPr id="3" name="Θέση περιεχομένου 2">
            <a:extLst>
              <a:ext uri="{FF2B5EF4-FFF2-40B4-BE49-F238E27FC236}">
                <a16:creationId xmlns:a16="http://schemas.microsoft.com/office/drawing/2014/main" id="{14A65832-87B1-9B4B-9784-D23CC6B54366}"/>
              </a:ext>
            </a:extLst>
          </p:cNvPr>
          <p:cNvSpPr>
            <a:spLocks noGrp="1"/>
          </p:cNvSpPr>
          <p:nvPr>
            <p:ph idx="1"/>
          </p:nvPr>
        </p:nvSpPr>
        <p:spPr>
          <a:xfrm>
            <a:off x="717755" y="1386348"/>
            <a:ext cx="10943303" cy="5338917"/>
          </a:xfrm>
        </p:spPr>
        <p:txBody>
          <a:bodyPr>
            <a:normAutofit/>
          </a:bodyPr>
          <a:lstStyle/>
          <a:p>
            <a:pPr algn="l" fontAlgn="base">
              <a:buFont typeface="Wingdings" panose="05000000000000000000" pitchFamily="2" charset="2"/>
              <a:buChar char="q"/>
            </a:pPr>
            <a:r>
              <a:rPr lang="el-GR" sz="2400" b="0" i="0" dirty="0">
                <a:solidFill>
                  <a:srgbClr val="383838"/>
                </a:solidFill>
                <a:effectLst/>
                <a:latin typeface="Roboto" panose="02000000000000000000" pitchFamily="2" charset="0"/>
              </a:rPr>
              <a:t>Ενδυνάμωση της προσωπικότητας</a:t>
            </a:r>
          </a:p>
          <a:p>
            <a:pPr algn="l" fontAlgn="base">
              <a:buFont typeface="Wingdings" panose="05000000000000000000" pitchFamily="2" charset="2"/>
              <a:buChar char="q"/>
            </a:pPr>
            <a:r>
              <a:rPr lang="el-GR" sz="2400" b="0" i="0" dirty="0">
                <a:solidFill>
                  <a:srgbClr val="383838"/>
                </a:solidFill>
                <a:effectLst/>
                <a:latin typeface="Roboto" panose="02000000000000000000" pitchFamily="2" charset="0"/>
              </a:rPr>
              <a:t> </a:t>
            </a:r>
            <a:r>
              <a:rPr lang="el-GR" sz="2400" dirty="0">
                <a:solidFill>
                  <a:srgbClr val="383838"/>
                </a:solidFill>
                <a:latin typeface="Roboto" panose="02000000000000000000" pitchFamily="2" charset="0"/>
              </a:rPr>
              <a:t>Φ</a:t>
            </a:r>
            <a:r>
              <a:rPr lang="el-GR" sz="2400" b="0" i="0" dirty="0">
                <a:solidFill>
                  <a:srgbClr val="383838"/>
                </a:solidFill>
                <a:effectLst/>
                <a:latin typeface="Roboto" panose="02000000000000000000" pitchFamily="2" charset="0"/>
              </a:rPr>
              <a:t>ροντίδα εαυτού</a:t>
            </a:r>
          </a:p>
          <a:p>
            <a:pPr algn="l" fontAlgn="base">
              <a:buFont typeface="Wingdings" panose="05000000000000000000" pitchFamily="2" charset="2"/>
              <a:buChar char="q"/>
            </a:pPr>
            <a:r>
              <a:rPr lang="el-GR" sz="2400" b="0" i="0" dirty="0">
                <a:solidFill>
                  <a:srgbClr val="383838"/>
                </a:solidFill>
                <a:effectLst/>
                <a:latin typeface="Roboto" panose="02000000000000000000" pitchFamily="2" charset="0"/>
              </a:rPr>
              <a:t>Καλλιέργεια δεξιοτήτων χαλάρωσης </a:t>
            </a:r>
          </a:p>
          <a:p>
            <a:pPr algn="l" fontAlgn="base">
              <a:buFont typeface="Wingdings" panose="05000000000000000000" pitchFamily="2" charset="2"/>
              <a:buChar char="q"/>
            </a:pPr>
            <a:r>
              <a:rPr lang="el-GR" sz="2400" b="0" i="0" dirty="0">
                <a:solidFill>
                  <a:srgbClr val="383838"/>
                </a:solidFill>
                <a:effectLst/>
                <a:latin typeface="Roboto" panose="02000000000000000000" pitchFamily="2" charset="0"/>
              </a:rPr>
              <a:t>Άσκηση (αερόβια κατά προτίμηση)</a:t>
            </a:r>
          </a:p>
          <a:p>
            <a:pPr algn="l" fontAlgn="base">
              <a:buFont typeface="Wingdings" panose="05000000000000000000" pitchFamily="2" charset="2"/>
              <a:buChar char="q"/>
            </a:pPr>
            <a:r>
              <a:rPr lang="el-GR" sz="2400" b="0" i="0" dirty="0">
                <a:solidFill>
                  <a:srgbClr val="383838"/>
                </a:solidFill>
                <a:effectLst/>
                <a:latin typeface="Roboto" panose="02000000000000000000" pitchFamily="2" charset="0"/>
              </a:rPr>
              <a:t>Σωστή διατροφή</a:t>
            </a:r>
          </a:p>
          <a:p>
            <a:pPr algn="l" fontAlgn="base">
              <a:buFont typeface="Wingdings" panose="05000000000000000000" pitchFamily="2" charset="2"/>
              <a:buChar char="q"/>
            </a:pPr>
            <a:r>
              <a:rPr lang="el-GR" sz="2400" b="0" i="0" dirty="0">
                <a:solidFill>
                  <a:srgbClr val="383838"/>
                </a:solidFill>
                <a:effectLst/>
                <a:latin typeface="Roboto" panose="02000000000000000000" pitchFamily="2" charset="0"/>
              </a:rPr>
              <a:t>Κοινωνική στήριξη (συνεργάτες, υπεύθυνοι εργασίας, οικογένεια)</a:t>
            </a:r>
          </a:p>
          <a:p>
            <a:pPr algn="l" fontAlgn="base">
              <a:buFont typeface="Wingdings" panose="05000000000000000000" pitchFamily="2" charset="2"/>
              <a:buChar char="q"/>
            </a:pPr>
            <a:r>
              <a:rPr lang="el-GR" sz="2400" b="0" i="0" dirty="0">
                <a:solidFill>
                  <a:srgbClr val="383838"/>
                </a:solidFill>
                <a:effectLst/>
                <a:latin typeface="Roboto" panose="02000000000000000000" pitchFamily="2" charset="0"/>
              </a:rPr>
              <a:t>Βελτίωση δεξιοτήτων διαπροσωπικής επικοινωνίας </a:t>
            </a:r>
          </a:p>
          <a:p>
            <a:pPr algn="l" fontAlgn="base">
              <a:buFont typeface="Wingdings" panose="05000000000000000000" pitchFamily="2" charset="2"/>
              <a:buChar char="q"/>
            </a:pPr>
            <a:r>
              <a:rPr lang="el-GR" sz="2400" b="0" i="0" dirty="0">
                <a:solidFill>
                  <a:srgbClr val="383838"/>
                </a:solidFill>
                <a:effectLst/>
                <a:latin typeface="Roboto" panose="02000000000000000000" pitchFamily="2" charset="0"/>
              </a:rPr>
              <a:t>Δεξιότητες αποτελεσματικής διαχείρισης χρόνου.</a:t>
            </a:r>
          </a:p>
          <a:p>
            <a:endParaRPr lang="el-GR" dirty="0"/>
          </a:p>
        </p:txBody>
      </p:sp>
    </p:spTree>
    <p:extLst>
      <p:ext uri="{BB962C8B-B14F-4D97-AF65-F5344CB8AC3E}">
        <p14:creationId xmlns:p14="http://schemas.microsoft.com/office/powerpoint/2010/main" val="17041589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5ADBE4F-CE1C-43FA-2E64-2AC8AEAC2FC2}"/>
              </a:ext>
            </a:extLst>
          </p:cNvPr>
          <p:cNvSpPr>
            <a:spLocks noGrp="1"/>
          </p:cNvSpPr>
          <p:nvPr>
            <p:ph type="title"/>
          </p:nvPr>
        </p:nvSpPr>
        <p:spPr>
          <a:xfrm>
            <a:off x="5878836" y="973393"/>
            <a:ext cx="5139193" cy="1330839"/>
          </a:xfrm>
        </p:spPr>
        <p:txBody>
          <a:bodyPr>
            <a:normAutofit/>
          </a:bodyPr>
          <a:lstStyle/>
          <a:p>
            <a:pPr algn="ctr"/>
            <a:r>
              <a:rPr lang="el-GR" sz="2800" b="1" dirty="0">
                <a:solidFill>
                  <a:schemeClr val="bg1"/>
                </a:solidFill>
                <a:highlight>
                  <a:srgbClr val="800080"/>
                </a:highlight>
              </a:rPr>
              <a:t>ΕΠΑΓΓΕΛΜΑΤΙΚΗ ΕΞΟΥΘΕΝΩΣΗ </a:t>
            </a:r>
            <a:r>
              <a:rPr lang="en-US" sz="2800" b="1" dirty="0">
                <a:solidFill>
                  <a:schemeClr val="bg1"/>
                </a:solidFill>
                <a:highlight>
                  <a:srgbClr val="800080"/>
                </a:highlight>
              </a:rPr>
              <a:t>(BURN OUT)</a:t>
            </a:r>
            <a:endParaRPr lang="el-GR" sz="2800" b="1" dirty="0">
              <a:solidFill>
                <a:schemeClr val="bg1"/>
              </a:solidFill>
              <a:highlight>
                <a:srgbClr val="800080"/>
              </a:highlight>
            </a:endParaRPr>
          </a:p>
        </p:txBody>
      </p:sp>
      <p:sp>
        <p:nvSpPr>
          <p:cNvPr id="3" name="Θέση περιεχομένου 2">
            <a:extLst>
              <a:ext uri="{FF2B5EF4-FFF2-40B4-BE49-F238E27FC236}">
                <a16:creationId xmlns:a16="http://schemas.microsoft.com/office/drawing/2014/main" id="{2311C276-0399-1425-D3A5-D0E0BEFBC323}"/>
              </a:ext>
            </a:extLst>
          </p:cNvPr>
          <p:cNvSpPr>
            <a:spLocks noGrp="1"/>
          </p:cNvSpPr>
          <p:nvPr>
            <p:ph idx="1"/>
          </p:nvPr>
        </p:nvSpPr>
        <p:spPr>
          <a:xfrm>
            <a:off x="6139161" y="2146852"/>
            <a:ext cx="5321317" cy="3955836"/>
          </a:xfrm>
        </p:spPr>
        <p:txBody>
          <a:bodyPr>
            <a:normAutofit/>
          </a:bodyPr>
          <a:lstStyle/>
          <a:p>
            <a:pPr marL="0" indent="0">
              <a:buNone/>
            </a:pPr>
            <a:r>
              <a:rPr lang="el-GR" sz="2400" b="1"/>
              <a:t>Περιλαμβάνει τρεις διαστάσεις:</a:t>
            </a:r>
            <a:endParaRPr lang="en-US" sz="2400" b="1"/>
          </a:p>
          <a:p>
            <a:pPr marL="0" indent="0">
              <a:buNone/>
            </a:pPr>
            <a:endParaRPr lang="el-GR" sz="2400"/>
          </a:p>
          <a:p>
            <a:pPr marL="0" indent="0">
              <a:buNone/>
            </a:pPr>
            <a:r>
              <a:rPr lang="el-GR" sz="2400"/>
              <a:t>1. Συναισθηματική εξουθένωση</a:t>
            </a:r>
            <a:endParaRPr lang="en-US" sz="2400"/>
          </a:p>
          <a:p>
            <a:endParaRPr lang="el-GR" sz="2400"/>
          </a:p>
          <a:p>
            <a:pPr marL="0" indent="0">
              <a:buNone/>
            </a:pPr>
            <a:r>
              <a:rPr lang="el-GR" sz="2400"/>
              <a:t>2. Αποπροσωποποίηση (ψυχρή</a:t>
            </a:r>
            <a:r>
              <a:rPr lang="en-US" sz="2400"/>
              <a:t> </a:t>
            </a:r>
            <a:r>
              <a:rPr lang="el-GR" sz="2400"/>
              <a:t>συμπεριφορά)</a:t>
            </a:r>
            <a:endParaRPr lang="en-US" sz="2400"/>
          </a:p>
          <a:p>
            <a:endParaRPr lang="el-GR" sz="2400"/>
          </a:p>
          <a:p>
            <a:pPr marL="0" indent="0">
              <a:buNone/>
            </a:pPr>
            <a:r>
              <a:rPr lang="el-GR" sz="2400"/>
              <a:t>3. Απώλεια της ικανότητας εκτίμησης</a:t>
            </a:r>
            <a:endParaRPr lang="el-GR" sz="2400" dirty="0"/>
          </a:p>
        </p:txBody>
      </p:sp>
      <p:pic>
        <p:nvPicPr>
          <p:cNvPr id="5" name="Εικόνα 4" descr="Εικόνα που περιέχει κείμενο, ανυσματικά γραφικά&#10;&#10;Περιγραφή που δημιουργήθηκε αυτόματα">
            <a:extLst>
              <a:ext uri="{FF2B5EF4-FFF2-40B4-BE49-F238E27FC236}">
                <a16:creationId xmlns:a16="http://schemas.microsoft.com/office/drawing/2014/main" id="{784D0384-052F-833A-A12B-5BD79478EFCE}"/>
              </a:ext>
            </a:extLst>
          </p:cNvPr>
          <p:cNvPicPr>
            <a:picLocks noChangeAspect="1"/>
          </p:cNvPicPr>
          <p:nvPr/>
        </p:nvPicPr>
        <p:blipFill rotWithShape="1">
          <a:blip r:embed="rId2">
            <a:extLst>
              <a:ext uri="{28A0092B-C50C-407E-A947-70E740481C1C}">
                <a14:useLocalDpi xmlns:a14="http://schemas.microsoft.com/office/drawing/2010/main" val="0"/>
              </a:ext>
            </a:extLst>
          </a:blip>
          <a:srcRect r="32574" b="2"/>
          <a:stretch/>
        </p:blipFill>
        <p:spPr>
          <a:xfrm>
            <a:off x="20" y="10"/>
            <a:ext cx="4770761" cy="5287607"/>
          </a:xfrm>
          <a:custGeom>
            <a:avLst/>
            <a:gdLst/>
            <a:ahLst/>
            <a:cxnLst/>
            <a:rect l="l" t="t" r="r" b="b"/>
            <a:pathLst>
              <a:path w="6901731" h="6858000">
                <a:moveTo>
                  <a:pt x="0" y="0"/>
                </a:moveTo>
                <a:lnTo>
                  <a:pt x="6897896" y="5958"/>
                </a:lnTo>
                <a:lnTo>
                  <a:pt x="6866823" y="62592"/>
                </a:lnTo>
                <a:lnTo>
                  <a:pt x="6901731" y="89476"/>
                </a:lnTo>
                <a:lnTo>
                  <a:pt x="6901731" y="103833"/>
                </a:lnTo>
                <a:lnTo>
                  <a:pt x="6900034" y="110092"/>
                </a:lnTo>
                <a:lnTo>
                  <a:pt x="6901731" y="113679"/>
                </a:lnTo>
                <a:lnTo>
                  <a:pt x="6901731" y="405560"/>
                </a:lnTo>
                <a:lnTo>
                  <a:pt x="6900456" y="429509"/>
                </a:lnTo>
                <a:cubicBezTo>
                  <a:pt x="6892773" y="535647"/>
                  <a:pt x="6878314" y="537918"/>
                  <a:pt x="6886342" y="636808"/>
                </a:cubicBezTo>
                <a:cubicBezTo>
                  <a:pt x="6892506" y="756883"/>
                  <a:pt x="6864504" y="771443"/>
                  <a:pt x="6851784" y="839073"/>
                </a:cubicBezTo>
                <a:cubicBezTo>
                  <a:pt x="6838675" y="892655"/>
                  <a:pt x="6864124" y="961738"/>
                  <a:pt x="6845760" y="994930"/>
                </a:cubicBezTo>
                <a:cubicBezTo>
                  <a:pt x="6833572" y="1024166"/>
                  <a:pt x="6859282" y="1058905"/>
                  <a:pt x="6845601" y="1112932"/>
                </a:cubicBezTo>
                <a:cubicBezTo>
                  <a:pt x="6838700" y="1149910"/>
                  <a:pt x="6829138" y="1151035"/>
                  <a:pt x="6820235" y="1187433"/>
                </a:cubicBezTo>
                <a:cubicBezTo>
                  <a:pt x="6815504" y="1196464"/>
                  <a:pt x="6777707" y="1338549"/>
                  <a:pt x="6759643" y="1337010"/>
                </a:cubicBezTo>
                <a:cubicBezTo>
                  <a:pt x="6737660" y="1337296"/>
                  <a:pt x="6760650" y="1396341"/>
                  <a:pt x="6736375" y="1382272"/>
                </a:cubicBezTo>
                <a:cubicBezTo>
                  <a:pt x="6755741" y="1415836"/>
                  <a:pt x="6714675" y="1414567"/>
                  <a:pt x="6701292" y="1432111"/>
                </a:cubicBezTo>
                <a:cubicBezTo>
                  <a:pt x="6721110" y="1460185"/>
                  <a:pt x="6692106" y="1490815"/>
                  <a:pt x="6686578" y="1518624"/>
                </a:cubicBezTo>
                <a:cubicBezTo>
                  <a:pt x="6682512" y="1567002"/>
                  <a:pt x="6679579" y="1571443"/>
                  <a:pt x="6670824" y="1607743"/>
                </a:cubicBezTo>
                <a:cubicBezTo>
                  <a:pt x="6671133" y="1629590"/>
                  <a:pt x="6663161" y="1656870"/>
                  <a:pt x="6664392" y="1696405"/>
                </a:cubicBezTo>
                <a:cubicBezTo>
                  <a:pt x="6655686" y="1770486"/>
                  <a:pt x="6641938" y="1757082"/>
                  <a:pt x="6642880" y="1812372"/>
                </a:cubicBezTo>
                <a:cubicBezTo>
                  <a:pt x="6638579" y="1872475"/>
                  <a:pt x="6619231" y="1825476"/>
                  <a:pt x="6612547" y="1876437"/>
                </a:cubicBezTo>
                <a:cubicBezTo>
                  <a:pt x="6600695" y="1913834"/>
                  <a:pt x="6591061" y="1923231"/>
                  <a:pt x="6571760" y="1953331"/>
                </a:cubicBezTo>
                <a:cubicBezTo>
                  <a:pt x="6561039" y="1989021"/>
                  <a:pt x="6544090" y="2087896"/>
                  <a:pt x="6520213" y="2096455"/>
                </a:cubicBezTo>
                <a:lnTo>
                  <a:pt x="6492461" y="2188148"/>
                </a:lnTo>
                <a:cubicBezTo>
                  <a:pt x="6504372" y="2211333"/>
                  <a:pt x="6489131" y="2253220"/>
                  <a:pt x="6471854" y="2259117"/>
                </a:cubicBezTo>
                <a:cubicBezTo>
                  <a:pt x="6466151" y="2287829"/>
                  <a:pt x="6440452" y="2301346"/>
                  <a:pt x="6439832" y="2328334"/>
                </a:cubicBezTo>
                <a:cubicBezTo>
                  <a:pt x="6431013" y="2351201"/>
                  <a:pt x="6444250" y="2396409"/>
                  <a:pt x="6425162" y="2408211"/>
                </a:cubicBezTo>
                <a:lnTo>
                  <a:pt x="6417221" y="2427382"/>
                </a:lnTo>
                <a:lnTo>
                  <a:pt x="6425030" y="2464387"/>
                </a:lnTo>
                <a:lnTo>
                  <a:pt x="6406293" y="2472223"/>
                </a:lnTo>
                <a:cubicBezTo>
                  <a:pt x="6406862" y="2477277"/>
                  <a:pt x="6406486" y="2491723"/>
                  <a:pt x="6405400" y="2493547"/>
                </a:cubicBezTo>
                <a:lnTo>
                  <a:pt x="6374829" y="2532070"/>
                </a:lnTo>
                <a:cubicBezTo>
                  <a:pt x="6374597" y="2545374"/>
                  <a:pt x="6360976" y="2563797"/>
                  <a:pt x="6350864" y="2577422"/>
                </a:cubicBezTo>
                <a:cubicBezTo>
                  <a:pt x="6327056" y="2632768"/>
                  <a:pt x="6341262" y="2616275"/>
                  <a:pt x="6329174" y="2663854"/>
                </a:cubicBezTo>
                <a:cubicBezTo>
                  <a:pt x="6326303" y="2703642"/>
                  <a:pt x="6332854" y="2709643"/>
                  <a:pt x="6315095" y="2741507"/>
                </a:cubicBezTo>
                <a:cubicBezTo>
                  <a:pt x="6319921" y="2740191"/>
                  <a:pt x="6321925" y="2742004"/>
                  <a:pt x="6322463" y="2745641"/>
                </a:cubicBezTo>
                <a:cubicBezTo>
                  <a:pt x="6322245" y="2747982"/>
                  <a:pt x="6322027" y="2750323"/>
                  <a:pt x="6321808" y="2752663"/>
                </a:cubicBezTo>
                <a:lnTo>
                  <a:pt x="6314569" y="2756718"/>
                </a:lnTo>
                <a:cubicBezTo>
                  <a:pt x="6289324" y="2773686"/>
                  <a:pt x="6317551" y="2780051"/>
                  <a:pt x="6315211" y="2811618"/>
                </a:cubicBezTo>
                <a:cubicBezTo>
                  <a:pt x="6315620" y="2826627"/>
                  <a:pt x="6296047" y="2885298"/>
                  <a:pt x="6302211" y="2882314"/>
                </a:cubicBezTo>
                <a:lnTo>
                  <a:pt x="6286167" y="2949597"/>
                </a:lnTo>
                <a:cubicBezTo>
                  <a:pt x="6286401" y="2994618"/>
                  <a:pt x="6286615" y="2971464"/>
                  <a:pt x="6287037" y="3008578"/>
                </a:cubicBezTo>
                <a:cubicBezTo>
                  <a:pt x="6293795" y="3029535"/>
                  <a:pt x="6274405" y="3114154"/>
                  <a:pt x="6259150" y="3123139"/>
                </a:cubicBezTo>
                <a:cubicBezTo>
                  <a:pt x="6250085" y="3189063"/>
                  <a:pt x="6269067" y="3151280"/>
                  <a:pt x="6272249" y="3227854"/>
                </a:cubicBezTo>
                <a:cubicBezTo>
                  <a:pt x="6278775" y="3295842"/>
                  <a:pt x="6289216" y="3303765"/>
                  <a:pt x="6292288" y="3378383"/>
                </a:cubicBezTo>
                <a:cubicBezTo>
                  <a:pt x="6303894" y="3395995"/>
                  <a:pt x="6287498" y="3432581"/>
                  <a:pt x="6288328" y="3459618"/>
                </a:cubicBezTo>
                <a:cubicBezTo>
                  <a:pt x="6289158" y="3486653"/>
                  <a:pt x="6299937" y="3538735"/>
                  <a:pt x="6297272" y="3540603"/>
                </a:cubicBezTo>
                <a:cubicBezTo>
                  <a:pt x="6296849" y="3577379"/>
                  <a:pt x="6294184" y="3587943"/>
                  <a:pt x="6291001" y="3638374"/>
                </a:cubicBezTo>
                <a:cubicBezTo>
                  <a:pt x="6283026" y="3666794"/>
                  <a:pt x="6265833" y="3731744"/>
                  <a:pt x="6283592" y="3763609"/>
                </a:cubicBezTo>
                <a:cubicBezTo>
                  <a:pt x="6264286" y="3758340"/>
                  <a:pt x="6290177" y="3803150"/>
                  <a:pt x="6274068" y="3814506"/>
                </a:cubicBezTo>
                <a:cubicBezTo>
                  <a:pt x="6260645" y="3821643"/>
                  <a:pt x="6265372" y="3836902"/>
                  <a:pt x="6262850" y="3850454"/>
                </a:cubicBezTo>
                <a:cubicBezTo>
                  <a:pt x="6250418" y="3863479"/>
                  <a:pt x="6250660" y="3955243"/>
                  <a:pt x="6257357" y="3975474"/>
                </a:cubicBezTo>
                <a:cubicBezTo>
                  <a:pt x="6245091" y="4036737"/>
                  <a:pt x="6237535" y="4029237"/>
                  <a:pt x="6257889" y="4073155"/>
                </a:cubicBezTo>
                <a:cubicBezTo>
                  <a:pt x="6259272" y="4085906"/>
                  <a:pt x="6239882" y="4116397"/>
                  <a:pt x="6237441" y="4126638"/>
                </a:cubicBezTo>
                <a:lnTo>
                  <a:pt x="6245587" y="4172738"/>
                </a:lnTo>
                <a:lnTo>
                  <a:pt x="6235772" y="4176721"/>
                </a:lnTo>
                <a:lnTo>
                  <a:pt x="6233287" y="4195136"/>
                </a:lnTo>
                <a:lnTo>
                  <a:pt x="6234619" y="4280850"/>
                </a:lnTo>
                <a:cubicBezTo>
                  <a:pt x="6239453" y="4320763"/>
                  <a:pt x="6223309" y="4337596"/>
                  <a:pt x="6219318" y="4402526"/>
                </a:cubicBezTo>
                <a:cubicBezTo>
                  <a:pt x="6205466" y="4516209"/>
                  <a:pt x="6216183" y="4588729"/>
                  <a:pt x="6216810" y="4651172"/>
                </a:cubicBezTo>
                <a:cubicBezTo>
                  <a:pt x="6217673" y="4756959"/>
                  <a:pt x="6228654" y="4824005"/>
                  <a:pt x="6225945" y="4916779"/>
                </a:cubicBezTo>
                <a:cubicBezTo>
                  <a:pt x="6217032" y="4993010"/>
                  <a:pt x="6264271" y="4984591"/>
                  <a:pt x="6230174" y="5051379"/>
                </a:cubicBezTo>
                <a:cubicBezTo>
                  <a:pt x="6235713" y="5056951"/>
                  <a:pt x="6239420" y="5163714"/>
                  <a:pt x="6242600" y="5170879"/>
                </a:cubicBezTo>
                <a:lnTo>
                  <a:pt x="6235996" y="5216428"/>
                </a:lnTo>
                <a:lnTo>
                  <a:pt x="6214638" y="5285298"/>
                </a:lnTo>
                <a:cubicBezTo>
                  <a:pt x="6211392" y="5297492"/>
                  <a:pt x="6225576" y="5312063"/>
                  <a:pt x="6228432" y="5317696"/>
                </a:cubicBezTo>
                <a:lnTo>
                  <a:pt x="6246496" y="5398787"/>
                </a:lnTo>
                <a:lnTo>
                  <a:pt x="6244793" y="5399530"/>
                </a:lnTo>
                <a:lnTo>
                  <a:pt x="6241695" y="5406948"/>
                </a:lnTo>
                <a:lnTo>
                  <a:pt x="6267461" y="5499413"/>
                </a:lnTo>
                <a:cubicBezTo>
                  <a:pt x="6285387" y="5533848"/>
                  <a:pt x="6284888" y="5550029"/>
                  <a:pt x="6295987" y="5582659"/>
                </a:cubicBezTo>
                <a:cubicBezTo>
                  <a:pt x="6311253" y="5681724"/>
                  <a:pt x="6295439" y="5695558"/>
                  <a:pt x="6364803" y="5784263"/>
                </a:cubicBezTo>
                <a:cubicBezTo>
                  <a:pt x="6379348" y="5818651"/>
                  <a:pt x="6412475" y="5906802"/>
                  <a:pt x="6423050" y="5922637"/>
                </a:cubicBezTo>
                <a:cubicBezTo>
                  <a:pt x="6445210" y="5973612"/>
                  <a:pt x="6468179" y="6023873"/>
                  <a:pt x="6497767" y="6090108"/>
                </a:cubicBezTo>
                <a:cubicBezTo>
                  <a:pt x="6571895" y="6150548"/>
                  <a:pt x="6572491" y="6236583"/>
                  <a:pt x="6606710" y="6281543"/>
                </a:cubicBezTo>
                <a:cubicBezTo>
                  <a:pt x="6633675" y="6335892"/>
                  <a:pt x="6654357" y="6388782"/>
                  <a:pt x="6667540" y="6443715"/>
                </a:cubicBezTo>
                <a:cubicBezTo>
                  <a:pt x="6685192" y="6466826"/>
                  <a:pt x="6650500" y="6508701"/>
                  <a:pt x="6659722" y="6550105"/>
                </a:cubicBezTo>
                <a:cubicBezTo>
                  <a:pt x="6665926" y="6645044"/>
                  <a:pt x="6669126" y="6627536"/>
                  <a:pt x="6671805" y="6687397"/>
                </a:cubicBezTo>
                <a:cubicBezTo>
                  <a:pt x="6682671" y="6733683"/>
                  <a:pt x="6665210" y="6772117"/>
                  <a:pt x="6669658" y="6806602"/>
                </a:cubicBezTo>
                <a:cubicBezTo>
                  <a:pt x="6661174" y="6812658"/>
                  <a:pt x="6667097" y="6831470"/>
                  <a:pt x="6675783" y="6850325"/>
                </a:cubicBezTo>
                <a:lnTo>
                  <a:pt x="6679704" y="6858000"/>
                </a:lnTo>
                <a:lnTo>
                  <a:pt x="4532241" y="6858000"/>
                </a:lnTo>
                <a:lnTo>
                  <a:pt x="1208596" y="6858000"/>
                </a:lnTo>
                <a:lnTo>
                  <a:pt x="0" y="6858000"/>
                </a:lnTo>
                <a:close/>
              </a:path>
            </a:pathLst>
          </a:custGeom>
        </p:spPr>
      </p:pic>
    </p:spTree>
    <p:extLst>
      <p:ext uri="{BB962C8B-B14F-4D97-AF65-F5344CB8AC3E}">
        <p14:creationId xmlns:p14="http://schemas.microsoft.com/office/powerpoint/2010/main" val="34406403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72977A03-72ED-71EC-5552-5CE30B1B9AA3}"/>
              </a:ext>
            </a:extLst>
          </p:cNvPr>
          <p:cNvSpPr>
            <a:spLocks noGrp="1"/>
          </p:cNvSpPr>
          <p:nvPr>
            <p:ph type="title"/>
          </p:nvPr>
        </p:nvSpPr>
        <p:spPr>
          <a:xfrm>
            <a:off x="1286933" y="609600"/>
            <a:ext cx="10197494" cy="1099457"/>
          </a:xfrm>
        </p:spPr>
        <p:txBody>
          <a:bodyPr>
            <a:normAutofit/>
          </a:bodyPr>
          <a:lstStyle/>
          <a:p>
            <a:r>
              <a:rPr lang="el-GR" b="1" dirty="0"/>
              <a:t>ΕΞΟΥΘΕΝΩΣΗ – ΕΝΑ ΤΡΙΣΔΙΑΣΤΑΤΟ ΣΥΝΔΡΟΜΟ </a:t>
            </a:r>
          </a:p>
        </p:txBody>
      </p:sp>
      <p:sp>
        <p:nvSpPr>
          <p:cNvPr id="11" name="Isosceles Triangle 10">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13" name="Isosceles Triangle 12">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graphicFrame>
        <p:nvGraphicFramePr>
          <p:cNvPr id="5" name="Θέση περιεχομένου 2">
            <a:extLst>
              <a:ext uri="{FF2B5EF4-FFF2-40B4-BE49-F238E27FC236}">
                <a16:creationId xmlns:a16="http://schemas.microsoft.com/office/drawing/2014/main" id="{D1559E4C-DDC0-3B5C-0B65-530ACFD75017}"/>
              </a:ext>
            </a:extLst>
          </p:cNvPr>
          <p:cNvGraphicFramePr>
            <a:graphicFrameLocks noGrp="1"/>
          </p:cNvGraphicFramePr>
          <p:nvPr>
            <p:ph idx="1"/>
            <p:extLst>
              <p:ext uri="{D42A27DB-BD31-4B8C-83A1-F6EECF244321}">
                <p14:modId xmlns:p14="http://schemas.microsoft.com/office/powerpoint/2010/main" val="3421044898"/>
              </p:ext>
            </p:extLst>
          </p:nvPr>
        </p:nvGraphicFramePr>
        <p:xfrm>
          <a:off x="1286933" y="1948543"/>
          <a:ext cx="9618133" cy="40934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220652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57C02DB0-A573-08B9-4B9E-460918422C30}"/>
              </a:ext>
            </a:extLst>
          </p:cNvPr>
          <p:cNvSpPr>
            <a:spLocks noGrp="1"/>
          </p:cNvSpPr>
          <p:nvPr>
            <p:ph type="title"/>
          </p:nvPr>
        </p:nvSpPr>
        <p:spPr>
          <a:xfrm>
            <a:off x="1043950" y="1179151"/>
            <a:ext cx="3300646" cy="4463889"/>
          </a:xfrm>
        </p:spPr>
        <p:txBody>
          <a:bodyPr anchor="ctr">
            <a:normAutofit/>
          </a:bodyPr>
          <a:lstStyle/>
          <a:p>
            <a:r>
              <a:rPr lang="el-GR" sz="3100" b="1" dirty="0"/>
              <a:t>Γενικοί παράγοντες επικινδυνότητας που προδιαθέτουν εξουθένωση: </a:t>
            </a:r>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Θέση περιεχομένου 2">
            <a:extLst>
              <a:ext uri="{FF2B5EF4-FFF2-40B4-BE49-F238E27FC236}">
                <a16:creationId xmlns:a16="http://schemas.microsoft.com/office/drawing/2014/main" id="{74DEC8B9-77A5-769F-DD05-4C1337BDFC53}"/>
              </a:ext>
            </a:extLst>
          </p:cNvPr>
          <p:cNvSpPr>
            <a:spLocks noGrp="1"/>
          </p:cNvSpPr>
          <p:nvPr>
            <p:ph idx="1"/>
          </p:nvPr>
        </p:nvSpPr>
        <p:spPr>
          <a:xfrm>
            <a:off x="4939813" y="1109145"/>
            <a:ext cx="6380121" cy="4800042"/>
          </a:xfrm>
        </p:spPr>
        <p:txBody>
          <a:bodyPr anchor="ctr">
            <a:normAutofit/>
          </a:bodyPr>
          <a:lstStyle/>
          <a:p>
            <a:pPr marL="0" indent="0">
              <a:lnSpc>
                <a:spcPct val="90000"/>
              </a:lnSpc>
              <a:buNone/>
            </a:pPr>
            <a:r>
              <a:rPr lang="el-GR" b="1" dirty="0">
                <a:solidFill>
                  <a:schemeClr val="accent1"/>
                </a:solidFill>
              </a:rPr>
              <a:t>Ατομικοί παράγοντες</a:t>
            </a:r>
          </a:p>
          <a:p>
            <a:pPr marL="0" indent="0">
              <a:lnSpc>
                <a:spcPct val="90000"/>
              </a:lnSpc>
              <a:buNone/>
            </a:pPr>
            <a:endParaRPr lang="el-GR" b="1" dirty="0">
              <a:highlight>
                <a:srgbClr val="0000FF"/>
              </a:highlight>
            </a:endParaRPr>
          </a:p>
          <a:p>
            <a:pPr>
              <a:lnSpc>
                <a:spcPct val="90000"/>
              </a:lnSpc>
              <a:buFont typeface="Wingdings" panose="05000000000000000000" pitchFamily="2" charset="2"/>
              <a:buChar char="q"/>
            </a:pPr>
            <a:r>
              <a:rPr lang="el-GR" dirty="0"/>
              <a:t>Τελειομανία (π.χ. προσωπικότητα τύπου </a:t>
            </a:r>
          </a:p>
          <a:p>
            <a:pPr>
              <a:lnSpc>
                <a:spcPct val="90000"/>
              </a:lnSpc>
              <a:buFont typeface="Wingdings" panose="05000000000000000000" pitchFamily="2" charset="2"/>
              <a:buChar char="q"/>
            </a:pPr>
            <a:r>
              <a:rPr lang="el-GR" dirty="0"/>
              <a:t>Σύνδρομο «Καλού Σαμαρείτη» = υιοθετώντας (σκόπιμα ή μη) τον ρόλο της μόνιμης υπερβολικής συμμετοχής</a:t>
            </a:r>
          </a:p>
          <a:p>
            <a:pPr>
              <a:lnSpc>
                <a:spcPct val="90000"/>
              </a:lnSpc>
              <a:buFont typeface="Wingdings" panose="05000000000000000000" pitchFamily="2" charset="2"/>
              <a:buChar char="q"/>
            </a:pPr>
            <a:r>
              <a:rPr lang="el-GR" dirty="0"/>
              <a:t> Πλούσια ιστορία αντιπαραθέσεων που ακολουθούνται από εξάντληση</a:t>
            </a:r>
          </a:p>
          <a:p>
            <a:pPr>
              <a:lnSpc>
                <a:spcPct val="90000"/>
              </a:lnSpc>
              <a:buFont typeface="Wingdings" panose="05000000000000000000" pitchFamily="2" charset="2"/>
              <a:buChar char="q"/>
            </a:pPr>
            <a:r>
              <a:rPr lang="el-GR" dirty="0"/>
              <a:t>Διαταραχές προσωπικότητας </a:t>
            </a:r>
          </a:p>
          <a:p>
            <a:pPr>
              <a:lnSpc>
                <a:spcPct val="90000"/>
              </a:lnSpc>
              <a:buFont typeface="Wingdings" panose="05000000000000000000" pitchFamily="2" charset="2"/>
              <a:buChar char="q"/>
            </a:pPr>
            <a:r>
              <a:rPr lang="el-GR" dirty="0"/>
              <a:t>Ευπάθεια σε αποτυχία/απώλεια </a:t>
            </a:r>
          </a:p>
          <a:p>
            <a:pPr>
              <a:lnSpc>
                <a:spcPct val="90000"/>
              </a:lnSpc>
              <a:buFont typeface="Wingdings" panose="05000000000000000000" pitchFamily="2" charset="2"/>
              <a:buChar char="q"/>
            </a:pPr>
            <a:r>
              <a:rPr lang="el-GR" dirty="0"/>
              <a:t>Προσωπικό ιστορικό (π.χ., άγχος αποχωρισμού) ή οικογενειακό ιστορικό (π.χ., καλλιέργεια αίσθησης του καθήκοντος, ανεξάρτητα από το κόστος)</a:t>
            </a:r>
          </a:p>
          <a:p>
            <a:pPr>
              <a:lnSpc>
                <a:spcPct val="90000"/>
              </a:lnSpc>
              <a:buFont typeface="Wingdings" panose="05000000000000000000" pitchFamily="2" charset="2"/>
              <a:buChar char="q"/>
            </a:pPr>
            <a:r>
              <a:rPr lang="el-GR" dirty="0"/>
              <a:t>Κατάχρηση ουσιών.</a:t>
            </a:r>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Tree>
    <p:extLst>
      <p:ext uri="{BB962C8B-B14F-4D97-AF65-F5344CB8AC3E}">
        <p14:creationId xmlns:p14="http://schemas.microsoft.com/office/powerpoint/2010/main" val="32224040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8BD9C94-A98A-2B88-FABB-AC9B0DDA09C4}"/>
              </a:ext>
            </a:extLst>
          </p:cNvPr>
          <p:cNvSpPr>
            <a:spLocks noGrp="1"/>
          </p:cNvSpPr>
          <p:nvPr>
            <p:ph type="title"/>
          </p:nvPr>
        </p:nvSpPr>
        <p:spPr/>
        <p:txBody>
          <a:bodyPr>
            <a:normAutofit/>
          </a:bodyPr>
          <a:lstStyle/>
          <a:p>
            <a:r>
              <a:rPr lang="el-GR" sz="3200" b="1" dirty="0" err="1"/>
              <a:t>Κοινωνικο</a:t>
            </a:r>
            <a:r>
              <a:rPr lang="el-GR" sz="3200" b="1" dirty="0"/>
              <a:t>-πολιτισμικοί παράγοντες</a:t>
            </a:r>
          </a:p>
        </p:txBody>
      </p:sp>
      <p:graphicFrame>
        <p:nvGraphicFramePr>
          <p:cNvPr id="5" name="Θέση περιεχομένου 2">
            <a:extLst>
              <a:ext uri="{FF2B5EF4-FFF2-40B4-BE49-F238E27FC236}">
                <a16:creationId xmlns:a16="http://schemas.microsoft.com/office/drawing/2014/main" id="{15F781EA-B5A4-7397-9413-A38C7FCB3E27}"/>
              </a:ext>
            </a:extLst>
          </p:cNvPr>
          <p:cNvGraphicFramePr>
            <a:graphicFrameLocks noGrp="1"/>
          </p:cNvGraphicFramePr>
          <p:nvPr>
            <p:ph idx="1"/>
            <p:extLst>
              <p:ext uri="{D42A27DB-BD31-4B8C-83A1-F6EECF244321}">
                <p14:modId xmlns:p14="http://schemas.microsoft.com/office/powerpoint/2010/main" val="3169898850"/>
              </p:ext>
            </p:extLst>
          </p:nvPr>
        </p:nvGraphicFramePr>
        <p:xfrm>
          <a:off x="677334" y="1415845"/>
          <a:ext cx="8682976" cy="46255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595588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F050EBD-F6D0-C28C-F307-F47D74FF8069}"/>
              </a:ext>
            </a:extLst>
          </p:cNvPr>
          <p:cNvSpPr>
            <a:spLocks noGrp="1"/>
          </p:cNvSpPr>
          <p:nvPr>
            <p:ph type="title"/>
          </p:nvPr>
        </p:nvSpPr>
        <p:spPr>
          <a:xfrm>
            <a:off x="677334" y="609600"/>
            <a:ext cx="8596668" cy="1320800"/>
          </a:xfrm>
        </p:spPr>
        <p:txBody>
          <a:bodyPr>
            <a:normAutofit/>
          </a:bodyPr>
          <a:lstStyle/>
          <a:p>
            <a:r>
              <a:rPr lang="el-GR" b="1" dirty="0"/>
              <a:t>Συμπτώματα εξουθένωσης</a:t>
            </a:r>
          </a:p>
        </p:txBody>
      </p:sp>
      <p:graphicFrame>
        <p:nvGraphicFramePr>
          <p:cNvPr id="5" name="Θέση περιεχομένου 2">
            <a:extLst>
              <a:ext uri="{FF2B5EF4-FFF2-40B4-BE49-F238E27FC236}">
                <a16:creationId xmlns:a16="http://schemas.microsoft.com/office/drawing/2014/main" id="{35981140-9F03-0BF8-7E74-EF6047399A49}"/>
              </a:ext>
            </a:extLst>
          </p:cNvPr>
          <p:cNvGraphicFramePr>
            <a:graphicFrameLocks noGrp="1"/>
          </p:cNvGraphicFramePr>
          <p:nvPr>
            <p:ph idx="1"/>
            <p:extLst>
              <p:ext uri="{D42A27DB-BD31-4B8C-83A1-F6EECF244321}">
                <p14:modId xmlns:p14="http://schemas.microsoft.com/office/powerpoint/2010/main" val="3940189273"/>
              </p:ext>
            </p:extLst>
          </p:nvPr>
        </p:nvGraphicFramePr>
        <p:xfrm>
          <a:off x="677863" y="2160588"/>
          <a:ext cx="8596312"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050676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DF4D7F6-81B5-452A-9CE6-76D81F91D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Isosceles Triangle 9">
            <a:extLst>
              <a:ext uri="{FF2B5EF4-FFF2-40B4-BE49-F238E27FC236}">
                <a16:creationId xmlns:a16="http://schemas.microsoft.com/office/drawing/2014/main" id="{4600514D-20FB-4559-97DC-D1DC39E6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12" name="Isosceles Triangle 11">
            <a:extLst>
              <a:ext uri="{FF2B5EF4-FFF2-40B4-BE49-F238E27FC236}">
                <a16:creationId xmlns:a16="http://schemas.microsoft.com/office/drawing/2014/main" id="{266F638A-E405-4AC0-B984-72E5813B0D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38534" y="3818467"/>
            <a:ext cx="4450292" cy="3039533"/>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cxnSp>
        <p:nvCxnSpPr>
          <p:cNvPr id="14" name="Straight Connector 13">
            <a:extLst>
              <a:ext uri="{FF2B5EF4-FFF2-40B4-BE49-F238E27FC236}">
                <a16:creationId xmlns:a16="http://schemas.microsoft.com/office/drawing/2014/main" id="{7D1CBE93-B17D-4509-843C-82287C38032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134600" y="0"/>
            <a:ext cx="1727200" cy="6858000"/>
          </a:xfrm>
          <a:prstGeom prst="line">
            <a:avLst/>
          </a:prstGeom>
          <a:ln w="15875" cap="sq">
            <a:solidFill>
              <a:schemeClr val="accent2"/>
            </a:solidFill>
            <a:beve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AE6277B4-6A43-48AB-89B2-3442221619C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15875">
            <a:solidFill>
              <a:schemeClr val="accent1"/>
            </a:solidFill>
          </a:ln>
        </p:spPr>
        <p:style>
          <a:lnRef idx="2">
            <a:schemeClr val="accent1"/>
          </a:lnRef>
          <a:fillRef idx="0">
            <a:schemeClr val="accent1"/>
          </a:fillRef>
          <a:effectRef idx="1">
            <a:schemeClr val="accent1"/>
          </a:effectRef>
          <a:fontRef idx="minor">
            <a:schemeClr val="tx1"/>
          </a:fontRef>
        </p:style>
      </p:cxnSp>
      <p:sp>
        <p:nvSpPr>
          <p:cNvPr id="3" name="Θέση περιεχομένου 2">
            <a:extLst>
              <a:ext uri="{FF2B5EF4-FFF2-40B4-BE49-F238E27FC236}">
                <a16:creationId xmlns:a16="http://schemas.microsoft.com/office/drawing/2014/main" id="{E0AFB7FE-2081-6BC7-6E6B-2274A9F7EA9A}"/>
              </a:ext>
            </a:extLst>
          </p:cNvPr>
          <p:cNvSpPr>
            <a:spLocks noGrp="1"/>
          </p:cNvSpPr>
          <p:nvPr>
            <p:ph idx="1"/>
          </p:nvPr>
        </p:nvSpPr>
        <p:spPr>
          <a:xfrm>
            <a:off x="1333501" y="688258"/>
            <a:ext cx="8797924" cy="6169742"/>
          </a:xfrm>
        </p:spPr>
        <p:txBody>
          <a:bodyPr>
            <a:normAutofit/>
          </a:bodyPr>
          <a:lstStyle/>
          <a:p>
            <a:pPr marL="0" indent="0">
              <a:lnSpc>
                <a:spcPct val="90000"/>
              </a:lnSpc>
              <a:buNone/>
            </a:pPr>
            <a:r>
              <a:rPr lang="el-GR" sz="2000" b="1" dirty="0"/>
              <a:t>3. </a:t>
            </a:r>
            <a:r>
              <a:rPr lang="el-GR" sz="2000" b="1" u="sng" dirty="0"/>
              <a:t>Η απόδοσή σας είναι μειωμένη: </a:t>
            </a:r>
            <a:r>
              <a:rPr lang="el-GR" sz="2000" dirty="0"/>
              <a:t>Το σύνδρομο της ακαδημαϊκής επαγγελματικής εξουθένωσης έχει μια αρνητική συσχέτιση με την ικανότητα επίλυσης προβλημάτων και τη γνωστική επίδοση. Καθότι η συναισθηματική εξουθένωση είναι μια μακρά διαδικασία, μπορεί να είναι δύσκολο να διακρίνετε πότε ακριβώς η απόδοσή σας έχει αρχίσει να χειροτερεύει. Το να το ελέγχετε μακροπρόθεσμα μπορεί να σας βοηθήσει να προσδιορίσετε κατά πόσο επηρεάζεστε από προσωρινή απόφραξη, ή αν ήδη βιώνετε συναισθηματική εξάντληση. </a:t>
            </a:r>
          </a:p>
          <a:p>
            <a:pPr marL="0" indent="0">
              <a:lnSpc>
                <a:spcPct val="90000"/>
              </a:lnSpc>
              <a:buNone/>
            </a:pPr>
            <a:endParaRPr lang="el-GR" sz="2000" dirty="0"/>
          </a:p>
          <a:p>
            <a:pPr marL="0" indent="0">
              <a:lnSpc>
                <a:spcPct val="90000"/>
              </a:lnSpc>
              <a:buNone/>
            </a:pPr>
            <a:r>
              <a:rPr lang="el-GR" sz="2000" b="1" dirty="0"/>
              <a:t>4. </a:t>
            </a:r>
            <a:r>
              <a:rPr lang="el-GR" sz="2000" b="1" u="sng" dirty="0"/>
              <a:t>Έχετε γίνει υπερβολικά ευαίσθητοι: </a:t>
            </a:r>
            <a:r>
              <a:rPr lang="el-GR" sz="2000" dirty="0"/>
              <a:t>Όταν παραμελείτε την ψυχική σας υγεία και αποτυγχάνετε να ανταποκριθείτε στις συναισθηματικές σας ανάγκες, το μυαλό σας δυσκολεύετε να εργαστεί τόσο καλά όσο παλιότερα. Αυτό μπορεί να εκδηλωθεί ως έλλειψη συναισθηματικού ελέγχου, όπως επιθετική, παρορμητική συμπεριφορά. Όταν νιώθετε συναισθηματική εξάντληση, είστε πιο επιρρεπείς στο να αισθάνεστε εξαντλημένοι, και θα γίνετε πιο ευαίσθητοι και ευερέθιστοι. Μπορεί να νιώθετε παραγνώριση, να βιώνετε εκνευρισμό, απαισιοδοξία, ενοχή και θυμό, καθώς επίσης συναισθήματα κενού και φόβου. Αυτό μπορεί να οδηγήσει σε ακατάλληλη, απαθή συμπεριφορά.</a:t>
            </a:r>
          </a:p>
        </p:txBody>
      </p:sp>
      <p:sp>
        <p:nvSpPr>
          <p:cNvPr id="18" name="Rectangle 27">
            <a:extLst>
              <a:ext uri="{FF2B5EF4-FFF2-40B4-BE49-F238E27FC236}">
                <a16:creationId xmlns:a16="http://schemas.microsoft.com/office/drawing/2014/main" id="{27B538D5-95DB-47ED-9CB4-34AE5BF78E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25641" y="0"/>
            <a:ext cx="1766359" cy="685800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Tree>
    <p:extLst>
      <p:ext uri="{BB962C8B-B14F-4D97-AF65-F5344CB8AC3E}">
        <p14:creationId xmlns:p14="http://schemas.microsoft.com/office/powerpoint/2010/main" val="9696990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56B5EC41-7FA4-FB3B-3A81-B3C1C91B81FB}"/>
              </a:ext>
            </a:extLst>
          </p:cNvPr>
          <p:cNvSpPr>
            <a:spLocks noGrp="1"/>
          </p:cNvSpPr>
          <p:nvPr>
            <p:ph idx="1"/>
          </p:nvPr>
        </p:nvSpPr>
        <p:spPr>
          <a:xfrm>
            <a:off x="383458" y="639097"/>
            <a:ext cx="10970342" cy="5537866"/>
          </a:xfrm>
        </p:spPr>
        <p:txBody>
          <a:bodyPr>
            <a:normAutofit/>
          </a:bodyPr>
          <a:lstStyle/>
          <a:p>
            <a:pPr marL="514350" indent="-514350">
              <a:buAutoNum type="arabicPeriod" startAt="5"/>
            </a:pPr>
            <a:r>
              <a:rPr lang="el-GR" sz="2400" b="1" u="sng" dirty="0"/>
              <a:t>Νιώθετε «πεσμένοι</a:t>
            </a:r>
            <a:r>
              <a:rPr lang="el-GR" sz="2400" dirty="0"/>
              <a:t>»: Η μείωση κινήτρου είναι αναμενόμενη ακόμη και στα πρώιμα στάδια της εξουθένωσης15 . Με τον καιρό, συμπτώματα άγχους και κατάθλιψης (απουσία ενέργειας, έλλειψη ενθουσιασμού, εκνευρισμός, βαρεμάρα, απάθεια και </a:t>
            </a:r>
            <a:r>
              <a:rPr lang="el-GR" sz="2400" dirty="0" err="1"/>
              <a:t>αποφευκτική</a:t>
            </a:r>
            <a:r>
              <a:rPr lang="el-GR" sz="2400" dirty="0"/>
              <a:t> συμπεριφορά) μπορεί να αναπτυχθούν, εάν το πρόβλημα δεν αντιμετωπιστεί. </a:t>
            </a:r>
          </a:p>
          <a:p>
            <a:pPr marL="514350" indent="-514350">
              <a:buAutoNum type="arabicPeriod" startAt="5"/>
            </a:pPr>
            <a:endParaRPr lang="el-GR" sz="2400" dirty="0"/>
          </a:p>
          <a:p>
            <a:pPr marL="514350" indent="-514350">
              <a:buAutoNum type="arabicPeriod" startAt="5"/>
            </a:pPr>
            <a:r>
              <a:rPr lang="el-GR" sz="2400" b="1" u="sng" dirty="0"/>
              <a:t>Η κοινωνική σας ζωή είναι απούσα</a:t>
            </a:r>
            <a:r>
              <a:rPr lang="el-GR" sz="2400" b="1" dirty="0"/>
              <a:t>: </a:t>
            </a:r>
            <a:r>
              <a:rPr lang="el-GR" sz="2400" dirty="0"/>
              <a:t>Η συναισθηματική εξουθένωση μπορεί να σας κάνει να μην έχετε καθόλου ενέργεια ή επιθυμία να περάσετε χρόνο με τα αγαπημένα σας πρόσωπα. Η ανθρώπινη επαφή μπορεί να αντικατασταθεί από το αλκοόλ, το κάπνισμα και την κατανάλωση φαρμακευτικών και ναρκωτικών ουσιών. Ερευνητές έχουν βρει ότι η κοινωνική απόσυρση και η απομόνωση είναι ανάμεσα στις χειρότερες επιπτώσεις της κακής ψυχικής υγείας, προκαλώντας πολλούς ανθρώπους να υποφέρουν μόνοι στη σιωπή </a:t>
            </a:r>
            <a:r>
              <a:rPr lang="el-GR" dirty="0"/>
              <a:t>.</a:t>
            </a:r>
          </a:p>
        </p:txBody>
      </p:sp>
    </p:spTree>
    <p:extLst>
      <p:ext uri="{BB962C8B-B14F-4D97-AF65-F5344CB8AC3E}">
        <p14:creationId xmlns:p14="http://schemas.microsoft.com/office/powerpoint/2010/main" val="25775578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5C75F3B3-D618-5797-462F-1EC47E0B4BC5}"/>
              </a:ext>
            </a:extLst>
          </p:cNvPr>
          <p:cNvSpPr>
            <a:spLocks noGrp="1"/>
          </p:cNvSpPr>
          <p:nvPr>
            <p:ph idx="1"/>
          </p:nvPr>
        </p:nvSpPr>
        <p:spPr>
          <a:xfrm>
            <a:off x="648930" y="1651819"/>
            <a:ext cx="8839200" cy="4525144"/>
          </a:xfrm>
        </p:spPr>
        <p:txBody>
          <a:bodyPr>
            <a:normAutofit/>
          </a:bodyPr>
          <a:lstStyle/>
          <a:p>
            <a:pPr marL="0" indent="0">
              <a:buNone/>
            </a:pPr>
            <a:r>
              <a:rPr lang="el-GR" sz="2400" b="1" dirty="0"/>
              <a:t>7</a:t>
            </a:r>
            <a:r>
              <a:rPr lang="el-GR" sz="2400" b="1" u="sng" dirty="0"/>
              <a:t>. Νιώθετε απελπισία: </a:t>
            </a:r>
            <a:r>
              <a:rPr lang="el-GR" sz="2400" dirty="0"/>
              <a:t>Η συναισθηματική εξουθένωση συνήθως ακολουθείται από συναισθήματα απόγνωσης, κενού και αδιαφορίας. Περνάτε όλο σας τον χρόνο και ενέργεια συγκεντρωμένοι στα πράγματα που χρειάζεται να κάνετε και στο τέλος δεν αφήνετε τίποτα για τον εαυτό σας και την ευεξία σας. Ξεκινάτε να αισθάνεστε ανικανοποίητοι/</a:t>
            </a:r>
            <a:r>
              <a:rPr lang="el-GR" sz="2400" dirty="0" err="1"/>
              <a:t>ες</a:t>
            </a:r>
            <a:r>
              <a:rPr lang="el-GR" sz="2400" dirty="0"/>
              <a:t> από τα πράγματα που έδιναν νόημα στη ζωή σας παλαιότερα και βρίσκετε δύσκολο να ευχαριστηθείτε με ό,τι άλλο διότι φοβάστε πως τίποτα που κάνετε θα έχει σημασία στο τέλος.</a:t>
            </a:r>
          </a:p>
        </p:txBody>
      </p:sp>
    </p:spTree>
    <p:extLst>
      <p:ext uri="{BB962C8B-B14F-4D97-AF65-F5344CB8AC3E}">
        <p14:creationId xmlns:p14="http://schemas.microsoft.com/office/powerpoint/2010/main" val="2221815560"/>
      </p:ext>
    </p:extLst>
  </p:cSld>
  <p:clrMapOvr>
    <a:masterClrMapping/>
  </p:clrMapOvr>
</p:sld>
</file>

<file path=ppt/theme/theme1.xml><?xml version="1.0" encoding="utf-8"?>
<a:theme xmlns:a="http://schemas.openxmlformats.org/drawingml/2006/main" name="Όψη">
  <a:themeElements>
    <a:clrScheme name="Βιολετί">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Όψη">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Όψη">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Όψη</Template>
  <TotalTime>218</TotalTime>
  <Words>1302</Words>
  <Application>Microsoft Office PowerPoint</Application>
  <PresentationFormat>Ευρεία οθόνη</PresentationFormat>
  <Paragraphs>100</Paragraphs>
  <Slides>18</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18</vt:i4>
      </vt:variant>
    </vt:vector>
  </HeadingPairs>
  <TitlesOfParts>
    <vt:vector size="24" baseType="lpstr">
      <vt:lpstr>Arial</vt:lpstr>
      <vt:lpstr>Roboto</vt:lpstr>
      <vt:lpstr>Trebuchet MS</vt:lpstr>
      <vt:lpstr>Wingdings</vt:lpstr>
      <vt:lpstr>Wingdings 3</vt:lpstr>
      <vt:lpstr>Όψη</vt:lpstr>
      <vt:lpstr>Στρες και επαγγελματική  εξουθένωση</vt:lpstr>
      <vt:lpstr>ΕΠΑΓΓΕΛΜΑΤΙΚΗ ΕΞΟΥΘΕΝΩΣΗ (BURN OUT)</vt:lpstr>
      <vt:lpstr>ΕΞΟΥΘΕΝΩΣΗ – ΕΝΑ ΤΡΙΣΔΙΑΣΤΑΤΟ ΣΥΝΔΡΟΜΟ </vt:lpstr>
      <vt:lpstr>Γενικοί παράγοντες επικινδυνότητας που προδιαθέτουν εξουθένωση: </vt:lpstr>
      <vt:lpstr>Κοινωνικο-πολιτισμικοί παράγοντες</vt:lpstr>
      <vt:lpstr>Συμπτώματα εξουθένωσης</vt:lpstr>
      <vt:lpstr>Παρουσίαση του PowerPoint</vt:lpstr>
      <vt:lpstr>Παρουσίαση του PowerPoint</vt:lpstr>
      <vt:lpstr>Παρουσίαση του PowerPoint</vt:lpstr>
      <vt:lpstr>Δυσφορία Αρνητική στάση  Φόβος Έλλειψη αυτοπεποίθησης  Δυστυχία  Κακή διάθεση  Κατάθλιψη  Κούραση  Πεσιμισμός  Κακός ύπνος  Κατάπτωση  Αυξημένο κάπνισμα  Αυξημένη κατανάλωση αλκοόλ Αυξημένη ή μειωμένη όρεξη για φαγητό</vt:lpstr>
      <vt:lpstr>ΕΠΙΠΤΩΣΕΙΣ ΣΤΗ ΨΥΧΙΚΗ ΥΓΕΙΑ ΚΑΙ ΕΥΕΞΙΑ </vt:lpstr>
      <vt:lpstr>Παρουσίαση του PowerPoint</vt:lpstr>
      <vt:lpstr>Διαστάσεις πρόληψης</vt:lpstr>
      <vt:lpstr>Πρόληψη επαγγελματικής εξουθένωσης </vt:lpstr>
      <vt:lpstr>Αντιμετώπιση επαγγελματικής εξουθένωσης</vt:lpstr>
      <vt:lpstr>Κακή επικοινωνία στον χώρο εργασίας</vt:lpstr>
      <vt:lpstr>Διαχείριση κακής επικοινωνίας</vt:lpstr>
      <vt:lpstr>Αντιμετώπιση επαγγελματικής εξουθένωσης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Στρες και επαγγελματική  εξουθένωση</dc:title>
  <dc:creator>Marw Kalfa</dc:creator>
  <cp:lastModifiedBy>Κριτής</cp:lastModifiedBy>
  <cp:revision>1</cp:revision>
  <dcterms:created xsi:type="dcterms:W3CDTF">2022-12-23T04:13:18Z</dcterms:created>
  <dcterms:modified xsi:type="dcterms:W3CDTF">2023-11-13T12:29:33Z</dcterms:modified>
</cp:coreProperties>
</file>