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9144000" cy="514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A4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A4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A4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E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90136" y="3815460"/>
            <a:ext cx="784225" cy="892175"/>
          </a:xfrm>
          <a:custGeom>
            <a:avLst/>
            <a:gdLst/>
            <a:ahLst/>
            <a:cxnLst/>
            <a:rect l="l" t="t" r="r" b="b"/>
            <a:pathLst>
              <a:path w="784225" h="892175">
                <a:moveTo>
                  <a:pt x="380364" y="0"/>
                </a:moveTo>
                <a:lnTo>
                  <a:pt x="0" y="233159"/>
                </a:lnTo>
                <a:lnTo>
                  <a:pt x="12064" y="679361"/>
                </a:lnTo>
                <a:lnTo>
                  <a:pt x="403860" y="891857"/>
                </a:lnTo>
                <a:lnTo>
                  <a:pt x="784225" y="658736"/>
                </a:lnTo>
                <a:lnTo>
                  <a:pt x="772160" y="212559"/>
                </a:lnTo>
                <a:lnTo>
                  <a:pt x="380364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32782" y="3813809"/>
            <a:ext cx="784225" cy="892175"/>
          </a:xfrm>
          <a:custGeom>
            <a:avLst/>
            <a:gdLst/>
            <a:ahLst/>
            <a:cxnLst/>
            <a:rect l="l" t="t" r="r" b="b"/>
            <a:pathLst>
              <a:path w="784225" h="892175">
                <a:moveTo>
                  <a:pt x="380238" y="0"/>
                </a:moveTo>
                <a:lnTo>
                  <a:pt x="0" y="233108"/>
                </a:lnTo>
                <a:lnTo>
                  <a:pt x="11937" y="678738"/>
                </a:lnTo>
                <a:lnTo>
                  <a:pt x="404367" y="891819"/>
                </a:lnTo>
                <a:lnTo>
                  <a:pt x="784097" y="658114"/>
                </a:lnTo>
                <a:lnTo>
                  <a:pt x="772667" y="212483"/>
                </a:lnTo>
                <a:lnTo>
                  <a:pt x="380238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575934" y="3812031"/>
            <a:ext cx="784225" cy="891540"/>
          </a:xfrm>
          <a:custGeom>
            <a:avLst/>
            <a:gdLst/>
            <a:ahLst/>
            <a:cxnLst/>
            <a:rect l="l" t="t" r="r" b="b"/>
            <a:pathLst>
              <a:path w="784225" h="891539">
                <a:moveTo>
                  <a:pt x="380238" y="0"/>
                </a:moveTo>
                <a:lnTo>
                  <a:pt x="0" y="233171"/>
                </a:lnTo>
                <a:lnTo>
                  <a:pt x="11937" y="678789"/>
                </a:lnTo>
                <a:lnTo>
                  <a:pt x="403732" y="891298"/>
                </a:lnTo>
                <a:lnTo>
                  <a:pt x="784098" y="658164"/>
                </a:lnTo>
                <a:lnTo>
                  <a:pt x="772032" y="212547"/>
                </a:lnTo>
                <a:lnTo>
                  <a:pt x="380238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418453" y="3076066"/>
            <a:ext cx="2726055" cy="1625600"/>
          </a:xfrm>
          <a:custGeom>
            <a:avLst/>
            <a:gdLst/>
            <a:ahLst/>
            <a:cxnLst/>
            <a:rect l="l" t="t" r="r" b="b"/>
            <a:pathLst>
              <a:path w="2726054" h="1625600">
                <a:moveTo>
                  <a:pt x="784098" y="1392402"/>
                </a:moveTo>
                <a:lnTo>
                  <a:pt x="772160" y="946213"/>
                </a:lnTo>
                <a:lnTo>
                  <a:pt x="380365" y="733679"/>
                </a:lnTo>
                <a:lnTo>
                  <a:pt x="0" y="966838"/>
                </a:lnTo>
                <a:lnTo>
                  <a:pt x="12065" y="1413027"/>
                </a:lnTo>
                <a:lnTo>
                  <a:pt x="404368" y="1625536"/>
                </a:lnTo>
                <a:lnTo>
                  <a:pt x="784098" y="1392402"/>
                </a:lnTo>
                <a:close/>
              </a:path>
              <a:path w="2726054" h="1625600">
                <a:moveTo>
                  <a:pt x="1200531" y="662051"/>
                </a:moveTo>
                <a:lnTo>
                  <a:pt x="1188466" y="216535"/>
                </a:lnTo>
                <a:lnTo>
                  <a:pt x="796798" y="3937"/>
                </a:lnTo>
                <a:lnTo>
                  <a:pt x="416433" y="237109"/>
                </a:lnTo>
                <a:lnTo>
                  <a:pt x="428498" y="682752"/>
                </a:lnTo>
                <a:lnTo>
                  <a:pt x="820166" y="895235"/>
                </a:lnTo>
                <a:lnTo>
                  <a:pt x="1200531" y="662051"/>
                </a:lnTo>
                <a:close/>
              </a:path>
              <a:path w="2726054" h="1625600">
                <a:moveTo>
                  <a:pt x="1627251" y="1390713"/>
                </a:moveTo>
                <a:lnTo>
                  <a:pt x="1615186" y="944511"/>
                </a:lnTo>
                <a:lnTo>
                  <a:pt x="1222883" y="732028"/>
                </a:lnTo>
                <a:lnTo>
                  <a:pt x="843153" y="965111"/>
                </a:lnTo>
                <a:lnTo>
                  <a:pt x="854583" y="1411312"/>
                </a:lnTo>
                <a:lnTo>
                  <a:pt x="1246886" y="1623809"/>
                </a:lnTo>
                <a:lnTo>
                  <a:pt x="1627251" y="1390713"/>
                </a:lnTo>
                <a:close/>
              </a:path>
              <a:path w="2726054" h="1625600">
                <a:moveTo>
                  <a:pt x="2043176" y="660400"/>
                </a:moveTo>
                <a:lnTo>
                  <a:pt x="2031619" y="214757"/>
                </a:lnTo>
                <a:lnTo>
                  <a:pt x="1639316" y="1651"/>
                </a:lnTo>
                <a:lnTo>
                  <a:pt x="1258951" y="235458"/>
                </a:lnTo>
                <a:lnTo>
                  <a:pt x="1271016" y="680974"/>
                </a:lnTo>
                <a:lnTo>
                  <a:pt x="1663319" y="893533"/>
                </a:lnTo>
                <a:lnTo>
                  <a:pt x="2043176" y="660400"/>
                </a:lnTo>
                <a:close/>
              </a:path>
              <a:path w="2726054" h="1625600">
                <a:moveTo>
                  <a:pt x="2469896" y="1388402"/>
                </a:moveTo>
                <a:lnTo>
                  <a:pt x="2457831" y="942784"/>
                </a:lnTo>
                <a:lnTo>
                  <a:pt x="2066036" y="730250"/>
                </a:lnTo>
                <a:lnTo>
                  <a:pt x="1685671" y="963409"/>
                </a:lnTo>
                <a:lnTo>
                  <a:pt x="1697736" y="1409026"/>
                </a:lnTo>
                <a:lnTo>
                  <a:pt x="2089531" y="1621536"/>
                </a:lnTo>
                <a:lnTo>
                  <a:pt x="2469896" y="1388402"/>
                </a:lnTo>
                <a:close/>
              </a:path>
              <a:path w="2726054" h="1625600">
                <a:moveTo>
                  <a:pt x="2725547" y="840460"/>
                </a:moveTo>
                <a:lnTo>
                  <a:pt x="2528316" y="961682"/>
                </a:lnTo>
                <a:lnTo>
                  <a:pt x="2540254" y="1407312"/>
                </a:lnTo>
                <a:lnTo>
                  <a:pt x="2725547" y="1507655"/>
                </a:lnTo>
                <a:lnTo>
                  <a:pt x="2725547" y="840460"/>
                </a:lnTo>
                <a:close/>
              </a:path>
              <a:path w="2726054" h="1625600">
                <a:moveTo>
                  <a:pt x="2725547" y="131826"/>
                </a:moveTo>
                <a:lnTo>
                  <a:pt x="2482469" y="0"/>
                </a:lnTo>
                <a:lnTo>
                  <a:pt x="2102104" y="233045"/>
                </a:lnTo>
                <a:lnTo>
                  <a:pt x="2114169" y="679323"/>
                </a:lnTo>
                <a:lnTo>
                  <a:pt x="2505964" y="891806"/>
                </a:lnTo>
                <a:lnTo>
                  <a:pt x="2725547" y="757148"/>
                </a:lnTo>
                <a:lnTo>
                  <a:pt x="2725547" y="131826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640329" y="4548670"/>
            <a:ext cx="782955" cy="592455"/>
          </a:xfrm>
          <a:custGeom>
            <a:avLst/>
            <a:gdLst/>
            <a:ahLst/>
            <a:cxnLst/>
            <a:rect l="l" t="t" r="r" b="b"/>
            <a:pathLst>
              <a:path w="782954" h="592454">
                <a:moveTo>
                  <a:pt x="380364" y="0"/>
                </a:moveTo>
                <a:lnTo>
                  <a:pt x="0" y="233705"/>
                </a:lnTo>
                <a:lnTo>
                  <a:pt x="9708" y="592289"/>
                </a:lnTo>
                <a:lnTo>
                  <a:pt x="782426" y="592289"/>
                </a:lnTo>
                <a:lnTo>
                  <a:pt x="772159" y="213080"/>
                </a:lnTo>
                <a:lnTo>
                  <a:pt x="380364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482975" y="4546955"/>
            <a:ext cx="782955" cy="594360"/>
          </a:xfrm>
          <a:custGeom>
            <a:avLst/>
            <a:gdLst/>
            <a:ahLst/>
            <a:cxnLst/>
            <a:rect l="l" t="t" r="r" b="b"/>
            <a:pathLst>
              <a:path w="782954" h="594360">
                <a:moveTo>
                  <a:pt x="380238" y="0"/>
                </a:moveTo>
                <a:lnTo>
                  <a:pt x="0" y="233121"/>
                </a:lnTo>
                <a:lnTo>
                  <a:pt x="9655" y="594004"/>
                </a:lnTo>
                <a:lnTo>
                  <a:pt x="782348" y="594004"/>
                </a:lnTo>
                <a:lnTo>
                  <a:pt x="772033" y="212496"/>
                </a:lnTo>
                <a:lnTo>
                  <a:pt x="380238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326128" y="4545228"/>
            <a:ext cx="782955" cy="596265"/>
          </a:xfrm>
          <a:custGeom>
            <a:avLst/>
            <a:gdLst/>
            <a:ahLst/>
            <a:cxnLst/>
            <a:rect l="l" t="t" r="r" b="b"/>
            <a:pathLst>
              <a:path w="782954" h="596264">
                <a:moveTo>
                  <a:pt x="379730" y="0"/>
                </a:moveTo>
                <a:lnTo>
                  <a:pt x="0" y="233121"/>
                </a:lnTo>
                <a:lnTo>
                  <a:pt x="9288" y="595731"/>
                </a:lnTo>
                <a:lnTo>
                  <a:pt x="782408" y="595731"/>
                </a:lnTo>
                <a:lnTo>
                  <a:pt x="772033" y="212496"/>
                </a:lnTo>
                <a:lnTo>
                  <a:pt x="379730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168646" y="4543526"/>
            <a:ext cx="782955" cy="597535"/>
          </a:xfrm>
          <a:custGeom>
            <a:avLst/>
            <a:gdLst/>
            <a:ahLst/>
            <a:cxnLst/>
            <a:rect l="l" t="t" r="r" b="b"/>
            <a:pathLst>
              <a:path w="782954" h="597535">
                <a:moveTo>
                  <a:pt x="380364" y="0"/>
                </a:moveTo>
                <a:lnTo>
                  <a:pt x="0" y="233121"/>
                </a:lnTo>
                <a:lnTo>
                  <a:pt x="9863" y="597433"/>
                </a:lnTo>
                <a:lnTo>
                  <a:pt x="782472" y="597433"/>
                </a:lnTo>
                <a:lnTo>
                  <a:pt x="772159" y="212496"/>
                </a:lnTo>
                <a:lnTo>
                  <a:pt x="380364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011164" y="4541227"/>
            <a:ext cx="782955" cy="600075"/>
          </a:xfrm>
          <a:custGeom>
            <a:avLst/>
            <a:gdLst/>
            <a:ahLst/>
            <a:cxnLst/>
            <a:rect l="l" t="t" r="r" b="b"/>
            <a:pathLst>
              <a:path w="782954" h="600075">
                <a:moveTo>
                  <a:pt x="380364" y="0"/>
                </a:moveTo>
                <a:lnTo>
                  <a:pt x="0" y="233692"/>
                </a:lnTo>
                <a:lnTo>
                  <a:pt x="9910" y="599732"/>
                </a:lnTo>
                <a:lnTo>
                  <a:pt x="782695" y="599732"/>
                </a:lnTo>
                <a:lnTo>
                  <a:pt x="772667" y="213067"/>
                </a:lnTo>
                <a:lnTo>
                  <a:pt x="380364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854317" y="4539500"/>
            <a:ext cx="782955" cy="601980"/>
          </a:xfrm>
          <a:custGeom>
            <a:avLst/>
            <a:gdLst/>
            <a:ahLst/>
            <a:cxnLst/>
            <a:rect l="l" t="t" r="r" b="b"/>
            <a:pathLst>
              <a:path w="782954" h="601979">
                <a:moveTo>
                  <a:pt x="379729" y="0"/>
                </a:moveTo>
                <a:lnTo>
                  <a:pt x="0" y="233121"/>
                </a:lnTo>
                <a:lnTo>
                  <a:pt x="9435" y="601459"/>
                </a:lnTo>
                <a:lnTo>
                  <a:pt x="782566" y="601459"/>
                </a:lnTo>
                <a:lnTo>
                  <a:pt x="772159" y="212496"/>
                </a:lnTo>
                <a:lnTo>
                  <a:pt x="379729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696961" y="4537798"/>
            <a:ext cx="782955" cy="603250"/>
          </a:xfrm>
          <a:custGeom>
            <a:avLst/>
            <a:gdLst/>
            <a:ahLst/>
            <a:cxnLst/>
            <a:rect l="l" t="t" r="r" b="b"/>
            <a:pathLst>
              <a:path w="782954" h="603250">
                <a:moveTo>
                  <a:pt x="380238" y="0"/>
                </a:moveTo>
                <a:lnTo>
                  <a:pt x="0" y="233095"/>
                </a:lnTo>
                <a:lnTo>
                  <a:pt x="9913" y="603161"/>
                </a:lnTo>
                <a:lnTo>
                  <a:pt x="782609" y="603161"/>
                </a:lnTo>
                <a:lnTo>
                  <a:pt x="772033" y="212496"/>
                </a:lnTo>
                <a:lnTo>
                  <a:pt x="380238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539988" y="4536071"/>
            <a:ext cx="604520" cy="605155"/>
          </a:xfrm>
          <a:custGeom>
            <a:avLst/>
            <a:gdLst/>
            <a:ahLst/>
            <a:cxnLst/>
            <a:rect l="l" t="t" r="r" b="b"/>
            <a:pathLst>
              <a:path w="604520" h="605154">
                <a:moveTo>
                  <a:pt x="379856" y="0"/>
                </a:moveTo>
                <a:lnTo>
                  <a:pt x="0" y="233133"/>
                </a:lnTo>
                <a:lnTo>
                  <a:pt x="9641" y="604888"/>
                </a:lnTo>
                <a:lnTo>
                  <a:pt x="604011" y="604888"/>
                </a:lnTo>
                <a:lnTo>
                  <a:pt x="604011" y="121423"/>
                </a:lnTo>
                <a:lnTo>
                  <a:pt x="379856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992240" y="3081781"/>
            <a:ext cx="784225" cy="892175"/>
          </a:xfrm>
          <a:custGeom>
            <a:avLst/>
            <a:gdLst/>
            <a:ahLst/>
            <a:cxnLst/>
            <a:rect l="l" t="t" r="r" b="b"/>
            <a:pathLst>
              <a:path w="784225" h="892175">
                <a:moveTo>
                  <a:pt x="379857" y="0"/>
                </a:moveTo>
                <a:lnTo>
                  <a:pt x="0" y="233171"/>
                </a:lnTo>
                <a:lnTo>
                  <a:pt x="11557" y="678687"/>
                </a:lnTo>
                <a:lnTo>
                  <a:pt x="403860" y="891819"/>
                </a:lnTo>
                <a:lnTo>
                  <a:pt x="784225" y="658113"/>
                </a:lnTo>
                <a:lnTo>
                  <a:pt x="772160" y="212470"/>
                </a:lnTo>
                <a:lnTo>
                  <a:pt x="379857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3846" y="0"/>
            <a:ext cx="588645" cy="169545"/>
          </a:xfrm>
          <a:custGeom>
            <a:avLst/>
            <a:gdLst/>
            <a:ahLst/>
            <a:cxnLst/>
            <a:rect l="l" t="t" r="r" b="b"/>
            <a:pathLst>
              <a:path w="588645" h="169545">
                <a:moveTo>
                  <a:pt x="588322" y="0"/>
                </a:moveTo>
                <a:lnTo>
                  <a:pt x="0" y="0"/>
                </a:lnTo>
                <a:lnTo>
                  <a:pt x="312380" y="169163"/>
                </a:lnTo>
                <a:lnTo>
                  <a:pt x="588322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80108" y="0"/>
            <a:ext cx="582295" cy="167640"/>
          </a:xfrm>
          <a:custGeom>
            <a:avLst/>
            <a:gdLst/>
            <a:ahLst/>
            <a:cxnLst/>
            <a:rect l="l" t="t" r="r" b="b"/>
            <a:pathLst>
              <a:path w="582294" h="167640">
                <a:moveTo>
                  <a:pt x="581890" y="0"/>
                </a:moveTo>
                <a:lnTo>
                  <a:pt x="0" y="0"/>
                </a:lnTo>
                <a:lnTo>
                  <a:pt x="308687" y="167512"/>
                </a:lnTo>
                <a:lnTo>
                  <a:pt x="581890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726774" y="0"/>
            <a:ext cx="574675" cy="165735"/>
          </a:xfrm>
          <a:custGeom>
            <a:avLst/>
            <a:gdLst/>
            <a:ahLst/>
            <a:cxnLst/>
            <a:rect l="l" t="t" r="r" b="b"/>
            <a:pathLst>
              <a:path w="574675" h="165735">
                <a:moveTo>
                  <a:pt x="574507" y="0"/>
                </a:moveTo>
                <a:lnTo>
                  <a:pt x="0" y="0"/>
                </a:lnTo>
                <a:lnTo>
                  <a:pt x="305098" y="165734"/>
                </a:lnTo>
                <a:lnTo>
                  <a:pt x="574507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573119" y="0"/>
            <a:ext cx="568325" cy="163830"/>
          </a:xfrm>
          <a:custGeom>
            <a:avLst/>
            <a:gdLst/>
            <a:ahLst/>
            <a:cxnLst/>
            <a:rect l="l" t="t" r="r" b="b"/>
            <a:pathLst>
              <a:path w="568325" h="163830">
                <a:moveTo>
                  <a:pt x="568026" y="0"/>
                </a:moveTo>
                <a:lnTo>
                  <a:pt x="0" y="0"/>
                </a:lnTo>
                <a:lnTo>
                  <a:pt x="301398" y="163448"/>
                </a:lnTo>
                <a:lnTo>
                  <a:pt x="568026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419068" y="0"/>
            <a:ext cx="562610" cy="161925"/>
          </a:xfrm>
          <a:custGeom>
            <a:avLst/>
            <a:gdLst/>
            <a:ahLst/>
            <a:cxnLst/>
            <a:rect l="l" t="t" r="r" b="b"/>
            <a:pathLst>
              <a:path w="562610" h="161925">
                <a:moveTo>
                  <a:pt x="562034" y="0"/>
                </a:moveTo>
                <a:lnTo>
                  <a:pt x="0" y="0"/>
                </a:lnTo>
                <a:lnTo>
                  <a:pt x="298603" y="161670"/>
                </a:lnTo>
                <a:lnTo>
                  <a:pt x="562034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4264730" y="0"/>
            <a:ext cx="556895" cy="160020"/>
          </a:xfrm>
          <a:custGeom>
            <a:avLst/>
            <a:gdLst/>
            <a:ahLst/>
            <a:cxnLst/>
            <a:rect l="l" t="t" r="r" b="b"/>
            <a:pathLst>
              <a:path w="556895" h="160020">
                <a:moveTo>
                  <a:pt x="556492" y="0"/>
                </a:moveTo>
                <a:lnTo>
                  <a:pt x="0" y="0"/>
                </a:lnTo>
                <a:lnTo>
                  <a:pt x="295458" y="160019"/>
                </a:lnTo>
                <a:lnTo>
                  <a:pt x="556492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111879" y="0"/>
            <a:ext cx="548640" cy="158115"/>
          </a:xfrm>
          <a:custGeom>
            <a:avLst/>
            <a:gdLst/>
            <a:ahLst/>
            <a:cxnLst/>
            <a:rect l="l" t="t" r="r" b="b"/>
            <a:pathLst>
              <a:path w="548639" h="158115">
                <a:moveTo>
                  <a:pt x="548173" y="0"/>
                </a:moveTo>
                <a:lnTo>
                  <a:pt x="0" y="0"/>
                </a:lnTo>
                <a:lnTo>
                  <a:pt x="290954" y="157733"/>
                </a:lnTo>
                <a:lnTo>
                  <a:pt x="548173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0"/>
            <a:ext cx="5375910" cy="1631314"/>
          </a:xfrm>
          <a:custGeom>
            <a:avLst/>
            <a:gdLst/>
            <a:ahLst/>
            <a:cxnLst/>
            <a:rect l="l" t="t" r="r" b="b"/>
            <a:pathLst>
              <a:path w="5375910" h="1631314">
                <a:moveTo>
                  <a:pt x="319328" y="669544"/>
                </a:moveTo>
                <a:lnTo>
                  <a:pt x="307276" y="223901"/>
                </a:lnTo>
                <a:lnTo>
                  <a:pt x="0" y="56769"/>
                </a:lnTo>
                <a:lnTo>
                  <a:pt x="0" y="865314"/>
                </a:lnTo>
                <a:lnTo>
                  <a:pt x="319328" y="669544"/>
                </a:lnTo>
                <a:close/>
              </a:path>
              <a:path w="5375910" h="1631314">
                <a:moveTo>
                  <a:pt x="745477" y="1397508"/>
                </a:moveTo>
                <a:lnTo>
                  <a:pt x="733996" y="951865"/>
                </a:lnTo>
                <a:lnTo>
                  <a:pt x="341655" y="739394"/>
                </a:lnTo>
                <a:lnTo>
                  <a:pt x="0" y="948855"/>
                </a:lnTo>
                <a:lnTo>
                  <a:pt x="0" y="1432687"/>
                </a:lnTo>
                <a:lnTo>
                  <a:pt x="365696" y="1631188"/>
                </a:lnTo>
                <a:lnTo>
                  <a:pt x="745477" y="1397508"/>
                </a:lnTo>
                <a:close/>
              </a:path>
              <a:path w="5375910" h="1631314">
                <a:moveTo>
                  <a:pt x="1161872" y="667766"/>
                </a:moveTo>
                <a:lnTo>
                  <a:pt x="1149845" y="221615"/>
                </a:lnTo>
                <a:lnTo>
                  <a:pt x="758075" y="9144"/>
                </a:lnTo>
                <a:lnTo>
                  <a:pt x="377748" y="242189"/>
                </a:lnTo>
                <a:lnTo>
                  <a:pt x="389775" y="688467"/>
                </a:lnTo>
                <a:lnTo>
                  <a:pt x="781545" y="900938"/>
                </a:lnTo>
                <a:lnTo>
                  <a:pt x="1161872" y="667766"/>
                </a:lnTo>
                <a:close/>
              </a:path>
              <a:path w="5375910" h="1631314">
                <a:moveTo>
                  <a:pt x="1588643" y="1395857"/>
                </a:moveTo>
                <a:lnTo>
                  <a:pt x="1576578" y="950214"/>
                </a:lnTo>
                <a:lnTo>
                  <a:pt x="1184224" y="737743"/>
                </a:lnTo>
                <a:lnTo>
                  <a:pt x="804456" y="970788"/>
                </a:lnTo>
                <a:lnTo>
                  <a:pt x="816495" y="1416431"/>
                </a:lnTo>
                <a:lnTo>
                  <a:pt x="1208278" y="1628902"/>
                </a:lnTo>
                <a:lnTo>
                  <a:pt x="1588643" y="1395857"/>
                </a:lnTo>
                <a:close/>
              </a:path>
              <a:path w="5375910" h="1631314">
                <a:moveTo>
                  <a:pt x="2005076" y="665480"/>
                </a:moveTo>
                <a:lnTo>
                  <a:pt x="1993011" y="219837"/>
                </a:lnTo>
                <a:lnTo>
                  <a:pt x="1600581" y="7366"/>
                </a:lnTo>
                <a:lnTo>
                  <a:pt x="1220876" y="240538"/>
                </a:lnTo>
                <a:lnTo>
                  <a:pt x="1232319" y="686689"/>
                </a:lnTo>
                <a:lnTo>
                  <a:pt x="1624711" y="899160"/>
                </a:lnTo>
                <a:lnTo>
                  <a:pt x="2005076" y="665480"/>
                </a:lnTo>
                <a:close/>
              </a:path>
              <a:path w="5375910" h="1631314">
                <a:moveTo>
                  <a:pt x="2431161" y="1394079"/>
                </a:moveTo>
                <a:lnTo>
                  <a:pt x="2419096" y="948436"/>
                </a:lnTo>
                <a:lnTo>
                  <a:pt x="2027301" y="735457"/>
                </a:lnTo>
                <a:lnTo>
                  <a:pt x="1647063" y="969137"/>
                </a:lnTo>
                <a:lnTo>
                  <a:pt x="1659001" y="1414653"/>
                </a:lnTo>
                <a:lnTo>
                  <a:pt x="2050796" y="1627251"/>
                </a:lnTo>
                <a:lnTo>
                  <a:pt x="2431161" y="1394079"/>
                </a:lnTo>
                <a:close/>
              </a:path>
              <a:path w="5375910" h="1631314">
                <a:moveTo>
                  <a:pt x="2847594" y="663829"/>
                </a:moveTo>
                <a:lnTo>
                  <a:pt x="2835529" y="218186"/>
                </a:lnTo>
                <a:lnTo>
                  <a:pt x="2443734" y="5715"/>
                </a:lnTo>
                <a:lnTo>
                  <a:pt x="2063496" y="238760"/>
                </a:lnTo>
                <a:lnTo>
                  <a:pt x="2075434" y="684403"/>
                </a:lnTo>
                <a:lnTo>
                  <a:pt x="2467229" y="896874"/>
                </a:lnTo>
                <a:lnTo>
                  <a:pt x="2847594" y="663829"/>
                </a:lnTo>
                <a:close/>
              </a:path>
              <a:path w="5375910" h="1631314">
                <a:moveTo>
                  <a:pt x="3273666" y="1392428"/>
                </a:moveTo>
                <a:lnTo>
                  <a:pt x="3262249" y="946150"/>
                </a:lnTo>
                <a:lnTo>
                  <a:pt x="2869946" y="733679"/>
                </a:lnTo>
                <a:lnTo>
                  <a:pt x="2490089" y="966851"/>
                </a:lnTo>
                <a:lnTo>
                  <a:pt x="2501646" y="1413002"/>
                </a:lnTo>
                <a:lnTo>
                  <a:pt x="2893949" y="1625473"/>
                </a:lnTo>
                <a:lnTo>
                  <a:pt x="3273666" y="1392428"/>
                </a:lnTo>
                <a:close/>
              </a:path>
              <a:path w="5375910" h="1631314">
                <a:moveTo>
                  <a:pt x="3690112" y="662051"/>
                </a:moveTo>
                <a:lnTo>
                  <a:pt x="3678682" y="216408"/>
                </a:lnTo>
                <a:lnTo>
                  <a:pt x="3286366" y="3429"/>
                </a:lnTo>
                <a:lnTo>
                  <a:pt x="2906014" y="237109"/>
                </a:lnTo>
                <a:lnTo>
                  <a:pt x="2918079" y="682752"/>
                </a:lnTo>
                <a:lnTo>
                  <a:pt x="3310382" y="895223"/>
                </a:lnTo>
                <a:lnTo>
                  <a:pt x="3690112" y="662051"/>
                </a:lnTo>
                <a:close/>
              </a:path>
              <a:path w="5375910" h="1631314">
                <a:moveTo>
                  <a:pt x="4116832" y="1390142"/>
                </a:moveTo>
                <a:lnTo>
                  <a:pt x="4104894" y="944499"/>
                </a:lnTo>
                <a:lnTo>
                  <a:pt x="3713099" y="731901"/>
                </a:lnTo>
                <a:lnTo>
                  <a:pt x="3332734" y="965073"/>
                </a:lnTo>
                <a:lnTo>
                  <a:pt x="3344799" y="1410716"/>
                </a:lnTo>
                <a:lnTo>
                  <a:pt x="3736594" y="1623822"/>
                </a:lnTo>
                <a:lnTo>
                  <a:pt x="4116832" y="1390142"/>
                </a:lnTo>
                <a:close/>
              </a:path>
              <a:path w="5375910" h="1631314">
                <a:moveTo>
                  <a:pt x="4533265" y="660400"/>
                </a:moveTo>
                <a:lnTo>
                  <a:pt x="4521200" y="214122"/>
                </a:lnTo>
                <a:lnTo>
                  <a:pt x="4128897" y="1651"/>
                </a:lnTo>
                <a:lnTo>
                  <a:pt x="3749167" y="234823"/>
                </a:lnTo>
                <a:lnTo>
                  <a:pt x="3760597" y="680974"/>
                </a:lnTo>
                <a:lnTo>
                  <a:pt x="4152900" y="893445"/>
                </a:lnTo>
                <a:lnTo>
                  <a:pt x="4533265" y="660400"/>
                </a:lnTo>
                <a:close/>
              </a:path>
              <a:path w="5375910" h="1631314">
                <a:moveTo>
                  <a:pt x="4959477" y="1388364"/>
                </a:moveTo>
                <a:lnTo>
                  <a:pt x="4947920" y="942721"/>
                </a:lnTo>
                <a:lnTo>
                  <a:pt x="4555617" y="730250"/>
                </a:lnTo>
                <a:lnTo>
                  <a:pt x="4175252" y="963295"/>
                </a:lnTo>
                <a:lnTo>
                  <a:pt x="4187317" y="1408938"/>
                </a:lnTo>
                <a:lnTo>
                  <a:pt x="4579620" y="1621536"/>
                </a:lnTo>
                <a:lnTo>
                  <a:pt x="4959477" y="1388364"/>
                </a:lnTo>
                <a:close/>
              </a:path>
              <a:path w="5375910" h="1631314">
                <a:moveTo>
                  <a:pt x="5375910" y="658114"/>
                </a:moveTo>
                <a:lnTo>
                  <a:pt x="5363845" y="212471"/>
                </a:lnTo>
                <a:lnTo>
                  <a:pt x="4972050" y="0"/>
                </a:lnTo>
                <a:lnTo>
                  <a:pt x="4591685" y="233045"/>
                </a:lnTo>
                <a:lnTo>
                  <a:pt x="4603750" y="678688"/>
                </a:lnTo>
                <a:lnTo>
                  <a:pt x="4995545" y="891794"/>
                </a:lnTo>
                <a:lnTo>
                  <a:pt x="5375910" y="658114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E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944962"/>
            <a:ext cx="562610" cy="1003300"/>
          </a:xfrm>
          <a:custGeom>
            <a:avLst/>
            <a:gdLst/>
            <a:ahLst/>
            <a:cxnLst/>
            <a:rect l="l" t="t" r="r" b="b"/>
            <a:pathLst>
              <a:path w="562610" h="1003300">
                <a:moveTo>
                  <a:pt x="107751" y="0"/>
                </a:moveTo>
                <a:lnTo>
                  <a:pt x="0" y="66139"/>
                </a:lnTo>
                <a:lnTo>
                  <a:pt x="0" y="929911"/>
                </a:lnTo>
                <a:lnTo>
                  <a:pt x="134797" y="1002919"/>
                </a:lnTo>
                <a:lnTo>
                  <a:pt x="562508" y="740778"/>
                </a:lnTo>
                <a:lnTo>
                  <a:pt x="548995" y="238975"/>
                </a:lnTo>
                <a:lnTo>
                  <a:pt x="107751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8218" y="3943019"/>
            <a:ext cx="882015" cy="1002665"/>
          </a:xfrm>
          <a:custGeom>
            <a:avLst/>
            <a:gdLst/>
            <a:ahLst/>
            <a:cxnLst/>
            <a:rect l="l" t="t" r="r" b="b"/>
            <a:pathLst>
              <a:path w="882015" h="1002664">
                <a:moveTo>
                  <a:pt x="427710" y="0"/>
                </a:moveTo>
                <a:lnTo>
                  <a:pt x="0" y="262178"/>
                </a:lnTo>
                <a:lnTo>
                  <a:pt x="13525" y="763333"/>
                </a:lnTo>
                <a:lnTo>
                  <a:pt x="454139" y="1002309"/>
                </a:lnTo>
                <a:lnTo>
                  <a:pt x="881811" y="740130"/>
                </a:lnTo>
                <a:lnTo>
                  <a:pt x="868349" y="238988"/>
                </a:lnTo>
                <a:lnTo>
                  <a:pt x="427710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957221"/>
            <a:ext cx="94615" cy="184150"/>
          </a:xfrm>
          <a:custGeom>
            <a:avLst/>
            <a:gdLst/>
            <a:ahLst/>
            <a:cxnLst/>
            <a:rect l="l" t="t" r="r" b="b"/>
            <a:pathLst>
              <a:path w="94615" h="184150">
                <a:moveTo>
                  <a:pt x="0" y="0"/>
                </a:moveTo>
                <a:lnTo>
                  <a:pt x="0" y="183738"/>
                </a:lnTo>
                <a:lnTo>
                  <a:pt x="94618" y="183738"/>
                </a:lnTo>
                <a:lnTo>
                  <a:pt x="90995" y="49283"/>
                </a:lnTo>
                <a:lnTo>
                  <a:pt x="0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0218" y="4765611"/>
            <a:ext cx="872490" cy="375920"/>
          </a:xfrm>
          <a:custGeom>
            <a:avLst/>
            <a:gdLst/>
            <a:ahLst/>
            <a:cxnLst/>
            <a:rect l="l" t="t" r="r" b="b"/>
            <a:pathLst>
              <a:path w="872490" h="375920">
                <a:moveTo>
                  <a:pt x="427723" y="0"/>
                </a:moveTo>
                <a:lnTo>
                  <a:pt x="0" y="262148"/>
                </a:lnTo>
                <a:lnTo>
                  <a:pt x="3055" y="375348"/>
                </a:lnTo>
                <a:lnTo>
                  <a:pt x="872017" y="375348"/>
                </a:lnTo>
                <a:lnTo>
                  <a:pt x="868337" y="238975"/>
                </a:lnTo>
                <a:lnTo>
                  <a:pt x="427723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316089" y="12"/>
            <a:ext cx="1075690" cy="870585"/>
          </a:xfrm>
          <a:custGeom>
            <a:avLst/>
            <a:gdLst/>
            <a:ahLst/>
            <a:cxnLst/>
            <a:rect l="l" t="t" r="r" b="b"/>
            <a:pathLst>
              <a:path w="1075690" h="870585">
                <a:moveTo>
                  <a:pt x="488924" y="0"/>
                </a:moveTo>
                <a:lnTo>
                  <a:pt x="0" y="0"/>
                </a:lnTo>
                <a:lnTo>
                  <a:pt x="259588" y="140576"/>
                </a:lnTo>
                <a:lnTo>
                  <a:pt x="488924" y="0"/>
                </a:lnTo>
                <a:close/>
              </a:path>
              <a:path w="1075690" h="870585">
                <a:moveTo>
                  <a:pt x="1075309" y="637146"/>
                </a:moveTo>
                <a:lnTo>
                  <a:pt x="1063244" y="190995"/>
                </a:lnTo>
                <a:lnTo>
                  <a:pt x="711022" y="0"/>
                </a:lnTo>
                <a:lnTo>
                  <a:pt x="636409" y="0"/>
                </a:lnTo>
                <a:lnTo>
                  <a:pt x="291084" y="211569"/>
                </a:lnTo>
                <a:lnTo>
                  <a:pt x="303149" y="657847"/>
                </a:lnTo>
                <a:lnTo>
                  <a:pt x="694944" y="870318"/>
                </a:lnTo>
                <a:lnTo>
                  <a:pt x="1075309" y="637146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0764" y="68897"/>
            <a:ext cx="7062470" cy="758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A4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3730" y="1239202"/>
            <a:ext cx="7876539" cy="216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.jpe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jpeg"/><Relationship Id="rId14" Type="http://schemas.openxmlformats.org/officeDocument/2006/relationships/image" Target="../media/image9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0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jpeg"/><Relationship Id="rId9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135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7" Type="http://schemas.openxmlformats.org/officeDocument/2006/relationships/image" Target="../media/image141.pn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e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jpe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7.png"/><Relationship Id="rId9" Type="http://schemas.openxmlformats.org/officeDocument/2006/relationships/image" Target="../media/image1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47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08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7.png"/><Relationship Id="rId9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5" Type="http://schemas.openxmlformats.org/officeDocument/2006/relationships/image" Target="../media/image69.jpeg"/><Relationship Id="rId10" Type="http://schemas.openxmlformats.org/officeDocument/2006/relationships/image" Target="../media/image74.pn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7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E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4461" y="0"/>
            <a:ext cx="784225" cy="787400"/>
          </a:xfrm>
          <a:custGeom>
            <a:avLst/>
            <a:gdLst/>
            <a:ahLst/>
            <a:cxnLst/>
            <a:rect l="l" t="t" r="r" b="b"/>
            <a:pathLst>
              <a:path w="784225" h="787400">
                <a:moveTo>
                  <a:pt x="573688" y="0"/>
                </a:moveTo>
                <a:lnTo>
                  <a:pt x="209241" y="0"/>
                </a:lnTo>
                <a:lnTo>
                  <a:pt x="0" y="128269"/>
                </a:lnTo>
                <a:lnTo>
                  <a:pt x="12064" y="574420"/>
                </a:lnTo>
                <a:lnTo>
                  <a:pt x="403860" y="786891"/>
                </a:lnTo>
                <a:lnTo>
                  <a:pt x="784225" y="553846"/>
                </a:lnTo>
                <a:lnTo>
                  <a:pt x="772160" y="107695"/>
                </a:lnTo>
                <a:lnTo>
                  <a:pt x="573688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7107" y="0"/>
            <a:ext cx="784225" cy="785495"/>
          </a:xfrm>
          <a:custGeom>
            <a:avLst/>
            <a:gdLst/>
            <a:ahLst/>
            <a:cxnLst/>
            <a:rect l="l" t="t" r="r" b="b"/>
            <a:pathLst>
              <a:path w="784225" h="785495">
                <a:moveTo>
                  <a:pt x="577039" y="0"/>
                </a:moveTo>
                <a:lnTo>
                  <a:pt x="206385" y="0"/>
                </a:lnTo>
                <a:lnTo>
                  <a:pt x="0" y="126491"/>
                </a:lnTo>
                <a:lnTo>
                  <a:pt x="11937" y="572134"/>
                </a:lnTo>
                <a:lnTo>
                  <a:pt x="404367" y="785240"/>
                </a:lnTo>
                <a:lnTo>
                  <a:pt x="784097" y="551560"/>
                </a:lnTo>
                <a:lnTo>
                  <a:pt x="772667" y="105917"/>
                </a:lnTo>
                <a:lnTo>
                  <a:pt x="577039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78" y="12"/>
            <a:ext cx="903605" cy="781685"/>
          </a:xfrm>
          <a:custGeom>
            <a:avLst/>
            <a:gdLst/>
            <a:ahLst/>
            <a:cxnLst/>
            <a:rect l="l" t="t" r="r" b="b"/>
            <a:pathLst>
              <a:path w="903604" h="781685">
                <a:moveTo>
                  <a:pt x="784098" y="548119"/>
                </a:moveTo>
                <a:lnTo>
                  <a:pt x="772160" y="101841"/>
                </a:lnTo>
                <a:lnTo>
                  <a:pt x="584339" y="0"/>
                </a:lnTo>
                <a:lnTo>
                  <a:pt x="199910" y="0"/>
                </a:lnTo>
                <a:lnTo>
                  <a:pt x="0" y="122542"/>
                </a:lnTo>
                <a:lnTo>
                  <a:pt x="12065" y="568693"/>
                </a:lnTo>
                <a:lnTo>
                  <a:pt x="404368" y="781164"/>
                </a:lnTo>
                <a:lnTo>
                  <a:pt x="784098" y="548119"/>
                </a:lnTo>
                <a:close/>
              </a:path>
              <a:path w="903604" h="781685">
                <a:moveTo>
                  <a:pt x="903236" y="0"/>
                </a:moveTo>
                <a:lnTo>
                  <a:pt x="726287" y="0"/>
                </a:lnTo>
                <a:lnTo>
                  <a:pt x="820166" y="50914"/>
                </a:lnTo>
                <a:lnTo>
                  <a:pt x="903236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05165" y="12"/>
            <a:ext cx="838835" cy="777240"/>
          </a:xfrm>
          <a:custGeom>
            <a:avLst/>
            <a:gdLst/>
            <a:ahLst/>
            <a:cxnLst/>
            <a:rect l="l" t="t" r="r" b="b"/>
            <a:pathLst>
              <a:path w="838834" h="777240">
                <a:moveTo>
                  <a:pt x="171196" y="0"/>
                </a:moveTo>
                <a:lnTo>
                  <a:pt x="0" y="0"/>
                </a:lnTo>
                <a:lnTo>
                  <a:pt x="90932" y="49263"/>
                </a:lnTo>
                <a:lnTo>
                  <a:pt x="171196" y="0"/>
                </a:lnTo>
                <a:close/>
              </a:path>
              <a:path w="838834" h="777240">
                <a:moveTo>
                  <a:pt x="838835" y="73139"/>
                </a:moveTo>
                <a:lnTo>
                  <a:pt x="703948" y="0"/>
                </a:lnTo>
                <a:lnTo>
                  <a:pt x="307606" y="0"/>
                </a:lnTo>
                <a:lnTo>
                  <a:pt x="113284" y="119113"/>
                </a:lnTo>
                <a:lnTo>
                  <a:pt x="125349" y="564756"/>
                </a:lnTo>
                <a:lnTo>
                  <a:pt x="517144" y="777227"/>
                </a:lnTo>
                <a:lnTo>
                  <a:pt x="838835" y="580034"/>
                </a:lnTo>
                <a:lnTo>
                  <a:pt x="838835" y="73139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0453" y="624839"/>
            <a:ext cx="784225" cy="892175"/>
          </a:xfrm>
          <a:custGeom>
            <a:avLst/>
            <a:gdLst/>
            <a:ahLst/>
            <a:cxnLst/>
            <a:rect l="l" t="t" r="r" b="b"/>
            <a:pathLst>
              <a:path w="784225" h="892175">
                <a:moveTo>
                  <a:pt x="379730" y="0"/>
                </a:moveTo>
                <a:lnTo>
                  <a:pt x="0" y="233172"/>
                </a:lnTo>
                <a:lnTo>
                  <a:pt x="11430" y="679323"/>
                </a:lnTo>
                <a:lnTo>
                  <a:pt x="403733" y="891794"/>
                </a:lnTo>
                <a:lnTo>
                  <a:pt x="784098" y="658114"/>
                </a:lnTo>
                <a:lnTo>
                  <a:pt x="772033" y="212471"/>
                </a:lnTo>
                <a:lnTo>
                  <a:pt x="379730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2971" y="623188"/>
            <a:ext cx="784225" cy="891540"/>
          </a:xfrm>
          <a:custGeom>
            <a:avLst/>
            <a:gdLst/>
            <a:ahLst/>
            <a:cxnLst/>
            <a:rect l="l" t="t" r="r" b="b"/>
            <a:pathLst>
              <a:path w="784225" h="891540">
                <a:moveTo>
                  <a:pt x="380364" y="0"/>
                </a:moveTo>
                <a:lnTo>
                  <a:pt x="0" y="233045"/>
                </a:lnTo>
                <a:lnTo>
                  <a:pt x="12064" y="678688"/>
                </a:lnTo>
                <a:lnTo>
                  <a:pt x="403859" y="891159"/>
                </a:lnTo>
                <a:lnTo>
                  <a:pt x="784098" y="658113"/>
                </a:lnTo>
                <a:lnTo>
                  <a:pt x="772159" y="212471"/>
                </a:lnTo>
                <a:lnTo>
                  <a:pt x="380364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5489" y="620775"/>
            <a:ext cx="784225" cy="892175"/>
          </a:xfrm>
          <a:custGeom>
            <a:avLst/>
            <a:gdLst/>
            <a:ahLst/>
            <a:cxnLst/>
            <a:rect l="l" t="t" r="r" b="b"/>
            <a:pathLst>
              <a:path w="784225" h="892175">
                <a:moveTo>
                  <a:pt x="380364" y="0"/>
                </a:moveTo>
                <a:lnTo>
                  <a:pt x="0" y="233807"/>
                </a:lnTo>
                <a:lnTo>
                  <a:pt x="12064" y="679450"/>
                </a:lnTo>
                <a:lnTo>
                  <a:pt x="404494" y="891921"/>
                </a:lnTo>
                <a:lnTo>
                  <a:pt x="784225" y="658749"/>
                </a:lnTo>
                <a:lnTo>
                  <a:pt x="772667" y="213106"/>
                </a:lnTo>
                <a:lnTo>
                  <a:pt x="380364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8642" y="619124"/>
            <a:ext cx="784225" cy="892175"/>
          </a:xfrm>
          <a:custGeom>
            <a:avLst/>
            <a:gdLst/>
            <a:ahLst/>
            <a:cxnLst/>
            <a:rect l="l" t="t" r="r" b="b"/>
            <a:pathLst>
              <a:path w="784225" h="892175">
                <a:moveTo>
                  <a:pt x="379729" y="0"/>
                </a:moveTo>
                <a:lnTo>
                  <a:pt x="0" y="233172"/>
                </a:lnTo>
                <a:lnTo>
                  <a:pt x="11429" y="679323"/>
                </a:lnTo>
                <a:lnTo>
                  <a:pt x="403859" y="891794"/>
                </a:lnTo>
                <a:lnTo>
                  <a:pt x="784098" y="658749"/>
                </a:lnTo>
                <a:lnTo>
                  <a:pt x="772159" y="212471"/>
                </a:lnTo>
                <a:lnTo>
                  <a:pt x="379729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1287" y="617473"/>
            <a:ext cx="1132840" cy="1619885"/>
          </a:xfrm>
          <a:custGeom>
            <a:avLst/>
            <a:gdLst/>
            <a:ahLst/>
            <a:cxnLst/>
            <a:rect l="l" t="t" r="r" b="b"/>
            <a:pathLst>
              <a:path w="1132840" h="1619885">
                <a:moveTo>
                  <a:pt x="784098" y="658114"/>
                </a:moveTo>
                <a:lnTo>
                  <a:pt x="772033" y="212471"/>
                </a:lnTo>
                <a:lnTo>
                  <a:pt x="380238" y="0"/>
                </a:lnTo>
                <a:lnTo>
                  <a:pt x="0" y="233045"/>
                </a:lnTo>
                <a:lnTo>
                  <a:pt x="11938" y="678688"/>
                </a:lnTo>
                <a:lnTo>
                  <a:pt x="403733" y="891794"/>
                </a:lnTo>
                <a:lnTo>
                  <a:pt x="784098" y="658114"/>
                </a:lnTo>
                <a:close/>
              </a:path>
              <a:path w="1132840" h="1619885">
                <a:moveTo>
                  <a:pt x="1132713" y="904671"/>
                </a:moveTo>
                <a:lnTo>
                  <a:pt x="806450" y="727964"/>
                </a:lnTo>
                <a:lnTo>
                  <a:pt x="426720" y="961009"/>
                </a:lnTo>
                <a:lnTo>
                  <a:pt x="438658" y="1407287"/>
                </a:lnTo>
                <a:lnTo>
                  <a:pt x="830453" y="1619758"/>
                </a:lnTo>
                <a:lnTo>
                  <a:pt x="1132713" y="1434477"/>
                </a:lnTo>
                <a:lnTo>
                  <a:pt x="1132713" y="904671"/>
                </a:lnTo>
                <a:close/>
              </a:path>
              <a:path w="1132840" h="1619885">
                <a:moveTo>
                  <a:pt x="1132713" y="53581"/>
                </a:moveTo>
                <a:lnTo>
                  <a:pt x="843026" y="231394"/>
                </a:lnTo>
                <a:lnTo>
                  <a:pt x="854583" y="676910"/>
                </a:lnTo>
                <a:lnTo>
                  <a:pt x="1132713" y="827646"/>
                </a:lnTo>
                <a:lnTo>
                  <a:pt x="1132713" y="53581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2467" y="0"/>
            <a:ext cx="184785" cy="53340"/>
          </a:xfrm>
          <a:custGeom>
            <a:avLst/>
            <a:gdLst/>
            <a:ahLst/>
            <a:cxnLst/>
            <a:rect l="l" t="t" r="r" b="b"/>
            <a:pathLst>
              <a:path w="184784" h="53340">
                <a:moveTo>
                  <a:pt x="184574" y="0"/>
                </a:moveTo>
                <a:lnTo>
                  <a:pt x="0" y="0"/>
                </a:lnTo>
                <a:lnTo>
                  <a:pt x="97958" y="53212"/>
                </a:lnTo>
                <a:lnTo>
                  <a:pt x="184574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080003"/>
            <a:ext cx="1172210" cy="1621790"/>
          </a:xfrm>
          <a:custGeom>
            <a:avLst/>
            <a:gdLst/>
            <a:ahLst/>
            <a:cxnLst/>
            <a:rect l="l" t="t" r="r" b="b"/>
            <a:pathLst>
              <a:path w="1172210" h="1621789">
                <a:moveTo>
                  <a:pt x="328498" y="961174"/>
                </a:moveTo>
                <a:lnTo>
                  <a:pt x="0" y="759548"/>
                </a:lnTo>
                <a:lnTo>
                  <a:pt x="0" y="1579092"/>
                </a:lnTo>
                <a:lnTo>
                  <a:pt x="317055" y="1407375"/>
                </a:lnTo>
                <a:lnTo>
                  <a:pt x="328498" y="961174"/>
                </a:lnTo>
                <a:close/>
              </a:path>
              <a:path w="1172210" h="1621789">
                <a:moveTo>
                  <a:pt x="755230" y="233172"/>
                </a:moveTo>
                <a:lnTo>
                  <a:pt x="374904" y="0"/>
                </a:lnTo>
                <a:lnTo>
                  <a:pt x="0" y="203441"/>
                </a:lnTo>
                <a:lnTo>
                  <a:pt x="0" y="675843"/>
                </a:lnTo>
                <a:lnTo>
                  <a:pt x="351421" y="891298"/>
                </a:lnTo>
                <a:lnTo>
                  <a:pt x="743204" y="678815"/>
                </a:lnTo>
                <a:lnTo>
                  <a:pt x="755230" y="233172"/>
                </a:lnTo>
                <a:close/>
              </a:path>
              <a:path w="1172210" h="1621789">
                <a:moveTo>
                  <a:pt x="1171651" y="962901"/>
                </a:moveTo>
                <a:lnTo>
                  <a:pt x="791324" y="729742"/>
                </a:lnTo>
                <a:lnTo>
                  <a:pt x="399529" y="942276"/>
                </a:lnTo>
                <a:lnTo>
                  <a:pt x="387502" y="1388465"/>
                </a:lnTo>
                <a:lnTo>
                  <a:pt x="767270" y="1621599"/>
                </a:lnTo>
                <a:lnTo>
                  <a:pt x="1159624" y="1409090"/>
                </a:lnTo>
                <a:lnTo>
                  <a:pt x="1171651" y="962901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7397" y="4548670"/>
            <a:ext cx="782320" cy="592455"/>
          </a:xfrm>
          <a:custGeom>
            <a:avLst/>
            <a:gdLst/>
            <a:ahLst/>
            <a:cxnLst/>
            <a:rect l="l" t="t" r="r" b="b"/>
            <a:pathLst>
              <a:path w="782320" h="592454">
                <a:moveTo>
                  <a:pt x="402061" y="0"/>
                </a:moveTo>
                <a:lnTo>
                  <a:pt x="10266" y="213080"/>
                </a:lnTo>
                <a:lnTo>
                  <a:pt x="0" y="592289"/>
                </a:lnTo>
                <a:lnTo>
                  <a:pt x="772693" y="592289"/>
                </a:lnTo>
                <a:lnTo>
                  <a:pt x="782299" y="233705"/>
                </a:lnTo>
                <a:lnTo>
                  <a:pt x="402061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4812" y="4546955"/>
            <a:ext cx="782955" cy="594360"/>
          </a:xfrm>
          <a:custGeom>
            <a:avLst/>
            <a:gdLst/>
            <a:ahLst/>
            <a:cxnLst/>
            <a:rect l="l" t="t" r="r" b="b"/>
            <a:pathLst>
              <a:path w="782954" h="594360">
                <a:moveTo>
                  <a:pt x="402002" y="0"/>
                </a:moveTo>
                <a:lnTo>
                  <a:pt x="10207" y="212496"/>
                </a:lnTo>
                <a:lnTo>
                  <a:pt x="0" y="594004"/>
                </a:lnTo>
                <a:lnTo>
                  <a:pt x="772609" y="594004"/>
                </a:lnTo>
                <a:lnTo>
                  <a:pt x="782367" y="233121"/>
                </a:lnTo>
                <a:lnTo>
                  <a:pt x="402002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81600" y="4545228"/>
            <a:ext cx="782955" cy="596265"/>
          </a:xfrm>
          <a:custGeom>
            <a:avLst/>
            <a:gdLst/>
            <a:ahLst/>
            <a:cxnLst/>
            <a:rect l="l" t="t" r="r" b="b"/>
            <a:pathLst>
              <a:path w="782954" h="596264">
                <a:moveTo>
                  <a:pt x="402696" y="0"/>
                </a:moveTo>
                <a:lnTo>
                  <a:pt x="10266" y="212496"/>
                </a:lnTo>
                <a:lnTo>
                  <a:pt x="0" y="595731"/>
                </a:lnTo>
                <a:lnTo>
                  <a:pt x="773137" y="595731"/>
                </a:lnTo>
                <a:lnTo>
                  <a:pt x="782426" y="233121"/>
                </a:lnTo>
                <a:lnTo>
                  <a:pt x="402696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270" y="4541227"/>
            <a:ext cx="782955" cy="600075"/>
          </a:xfrm>
          <a:custGeom>
            <a:avLst/>
            <a:gdLst/>
            <a:ahLst/>
            <a:cxnLst/>
            <a:rect l="l" t="t" r="r" b="b"/>
            <a:pathLst>
              <a:path w="782955" h="600075">
                <a:moveTo>
                  <a:pt x="402304" y="0"/>
                </a:moveTo>
                <a:lnTo>
                  <a:pt x="9950" y="213067"/>
                </a:lnTo>
                <a:lnTo>
                  <a:pt x="0" y="599732"/>
                </a:lnTo>
                <a:lnTo>
                  <a:pt x="772787" y="599732"/>
                </a:lnTo>
                <a:lnTo>
                  <a:pt x="782593" y="233692"/>
                </a:lnTo>
                <a:lnTo>
                  <a:pt x="402304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539500"/>
            <a:ext cx="735965" cy="601980"/>
          </a:xfrm>
          <a:custGeom>
            <a:avLst/>
            <a:gdLst/>
            <a:ahLst/>
            <a:cxnLst/>
            <a:rect l="l" t="t" r="r" b="b"/>
            <a:pathLst>
              <a:path w="735965" h="601979">
                <a:moveTo>
                  <a:pt x="355993" y="0"/>
                </a:moveTo>
                <a:lnTo>
                  <a:pt x="0" y="192808"/>
                </a:lnTo>
                <a:lnTo>
                  <a:pt x="0" y="601459"/>
                </a:lnTo>
                <a:lnTo>
                  <a:pt x="726292" y="601459"/>
                </a:lnTo>
                <a:lnTo>
                  <a:pt x="735749" y="233121"/>
                </a:lnTo>
                <a:lnTo>
                  <a:pt x="355993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0" y="0"/>
            <a:ext cx="3657600" cy="2397760"/>
            <a:chOff x="0" y="0"/>
            <a:chExt cx="3657600" cy="2397760"/>
          </a:xfrm>
        </p:grpSpPr>
        <p:sp>
          <p:nvSpPr>
            <p:cNvPr id="20" name="object 20"/>
            <p:cNvSpPr/>
            <p:nvPr/>
          </p:nvSpPr>
          <p:spPr>
            <a:xfrm>
              <a:off x="0" y="12"/>
              <a:ext cx="1172210" cy="1215390"/>
            </a:xfrm>
            <a:custGeom>
              <a:avLst/>
              <a:gdLst/>
              <a:ahLst/>
              <a:cxnLst/>
              <a:rect l="l" t="t" r="r" b="b"/>
              <a:pathLst>
                <a:path w="1172210" h="1215390">
                  <a:moveTo>
                    <a:pt x="328498" y="554977"/>
                  </a:moveTo>
                  <a:lnTo>
                    <a:pt x="0" y="353390"/>
                  </a:lnTo>
                  <a:lnTo>
                    <a:pt x="0" y="1172959"/>
                  </a:lnTo>
                  <a:lnTo>
                    <a:pt x="317055" y="1001255"/>
                  </a:lnTo>
                  <a:lnTo>
                    <a:pt x="328498" y="554977"/>
                  </a:lnTo>
                  <a:close/>
                </a:path>
                <a:path w="1172210" h="1215390">
                  <a:moveTo>
                    <a:pt x="750557" y="0"/>
                  </a:moveTo>
                  <a:lnTo>
                    <a:pt x="0" y="0"/>
                  </a:lnTo>
                  <a:lnTo>
                    <a:pt x="0" y="269684"/>
                  </a:lnTo>
                  <a:lnTo>
                    <a:pt x="351421" y="485127"/>
                  </a:lnTo>
                  <a:lnTo>
                    <a:pt x="743204" y="272656"/>
                  </a:lnTo>
                  <a:lnTo>
                    <a:pt x="750557" y="0"/>
                  </a:lnTo>
                  <a:close/>
                </a:path>
                <a:path w="1172210" h="1215390">
                  <a:moveTo>
                    <a:pt x="1171651" y="556755"/>
                  </a:moveTo>
                  <a:lnTo>
                    <a:pt x="791324" y="323583"/>
                  </a:lnTo>
                  <a:lnTo>
                    <a:pt x="399529" y="536054"/>
                  </a:lnTo>
                  <a:lnTo>
                    <a:pt x="387502" y="982332"/>
                  </a:lnTo>
                  <a:lnTo>
                    <a:pt x="767270" y="1215377"/>
                  </a:lnTo>
                  <a:lnTo>
                    <a:pt x="1159624" y="1002906"/>
                  </a:lnTo>
                  <a:lnTo>
                    <a:pt x="1171651" y="556755"/>
                  </a:lnTo>
                  <a:close/>
                </a:path>
              </a:pathLst>
            </a:custGeom>
            <a:solidFill>
              <a:srgbClr val="FFDB45">
                <a:alpha val="5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9" y="751839"/>
              <a:ext cx="975360" cy="4267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731519"/>
              <a:ext cx="548640" cy="4470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879" y="751839"/>
              <a:ext cx="487680" cy="4267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9920" y="731519"/>
              <a:ext cx="1452880" cy="4470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439" y="1036319"/>
              <a:ext cx="1259840" cy="4470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7520" y="1056639"/>
              <a:ext cx="487680" cy="4267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9439" y="1056639"/>
              <a:ext cx="558800" cy="4267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2479" y="1036319"/>
              <a:ext cx="1473199" cy="4470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69920" y="1056639"/>
              <a:ext cx="487680" cy="4267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3439" y="1361439"/>
              <a:ext cx="518159" cy="4267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5839" y="1341119"/>
              <a:ext cx="1097280" cy="4470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37360" y="1361439"/>
              <a:ext cx="508000" cy="4267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79600" y="1341119"/>
              <a:ext cx="599439" cy="4470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13279" y="1361439"/>
              <a:ext cx="477519" cy="4267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5039" y="1341119"/>
              <a:ext cx="1381760" cy="4470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3439" y="1645919"/>
              <a:ext cx="680720" cy="4470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8400" y="1666239"/>
              <a:ext cx="518160" cy="4267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20800" y="1645919"/>
              <a:ext cx="1564639" cy="4470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70479" y="1645919"/>
              <a:ext cx="1076959" cy="4470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3439" y="1950719"/>
              <a:ext cx="548640" cy="4470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6319" y="1950719"/>
              <a:ext cx="447040" cy="4470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8719" y="1950719"/>
              <a:ext cx="792480" cy="4470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15439" y="1971039"/>
              <a:ext cx="507999" cy="42671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57679" y="1950719"/>
              <a:ext cx="741680" cy="447039"/>
            </a:xfrm>
            <a:prstGeom prst="rect">
              <a:avLst/>
            </a:prstGeom>
          </p:spPr>
        </p:pic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006792" y="794130"/>
            <a:ext cx="2455545" cy="1553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53250F"/>
                </a:solidFill>
                <a:latin typeface="Microsoft JhengHei"/>
                <a:cs typeface="Microsoft JhengHei"/>
              </a:rPr>
              <a:t>2219</a:t>
            </a:r>
            <a:r>
              <a:rPr sz="2000" b="1" spc="5" dirty="0">
                <a:solidFill>
                  <a:srgbClr val="53250F"/>
                </a:solidFill>
                <a:latin typeface="Times New Roman"/>
                <a:cs typeface="Times New Roman"/>
              </a:rPr>
              <a:t>Υ </a:t>
            </a:r>
            <a:r>
              <a:rPr sz="2000" b="1" dirty="0">
                <a:solidFill>
                  <a:srgbClr val="53250F"/>
                </a:solidFill>
                <a:latin typeface="Times New Roman"/>
                <a:cs typeface="Times New Roman"/>
              </a:rPr>
              <a:t>– </a:t>
            </a:r>
            <a:r>
              <a:rPr sz="2000" b="1" spc="-15" dirty="0">
                <a:solidFill>
                  <a:srgbClr val="53250F"/>
                </a:solidFill>
                <a:latin typeface="Times New Roman"/>
                <a:cs typeface="Times New Roman"/>
              </a:rPr>
              <a:t>Πρακτική </a:t>
            </a:r>
            <a:r>
              <a:rPr sz="2000" b="1" spc="-10" dirty="0">
                <a:solidFill>
                  <a:srgbClr val="5325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3250F"/>
                </a:solidFill>
                <a:latin typeface="Times New Roman"/>
                <a:cs typeface="Times New Roman"/>
              </a:rPr>
              <a:t>Άσκηση</a:t>
            </a:r>
            <a:r>
              <a:rPr sz="2000" b="1" dirty="0">
                <a:solidFill>
                  <a:srgbClr val="53250F"/>
                </a:solidFill>
                <a:latin typeface="Microsoft JhengHei"/>
                <a:cs typeface="Microsoft JhengHei"/>
              </a:rPr>
              <a:t>: </a:t>
            </a:r>
            <a:r>
              <a:rPr sz="2000" b="1" spc="20" dirty="0">
                <a:solidFill>
                  <a:srgbClr val="53250F"/>
                </a:solidFill>
                <a:latin typeface="Times New Roman"/>
                <a:cs typeface="Times New Roman"/>
              </a:rPr>
              <a:t>Διερεύνηση</a:t>
            </a:r>
            <a:r>
              <a:rPr sz="2000" b="1" spc="20" dirty="0">
                <a:solidFill>
                  <a:srgbClr val="53250F"/>
                </a:solidFill>
                <a:latin typeface="Microsoft JhengHei"/>
                <a:cs typeface="Microsoft JhengHei"/>
              </a:rPr>
              <a:t>, </a:t>
            </a:r>
            <a:r>
              <a:rPr sz="2000" b="1" spc="-484" dirty="0">
                <a:solidFill>
                  <a:srgbClr val="53250F"/>
                </a:solidFill>
                <a:latin typeface="Microsoft JhengHei"/>
                <a:cs typeface="Microsoft JhengHei"/>
              </a:rPr>
              <a:t> </a:t>
            </a:r>
            <a:r>
              <a:rPr sz="2000" b="1" spc="-114" dirty="0">
                <a:solidFill>
                  <a:srgbClr val="53250F"/>
                </a:solidFill>
                <a:latin typeface="Times New Roman"/>
                <a:cs typeface="Times New Roman"/>
              </a:rPr>
              <a:t>Σ</a:t>
            </a:r>
            <a:r>
              <a:rPr sz="2000" b="1" spc="30" dirty="0">
                <a:solidFill>
                  <a:srgbClr val="53250F"/>
                </a:solidFill>
                <a:latin typeface="Times New Roman"/>
                <a:cs typeface="Times New Roman"/>
              </a:rPr>
              <a:t>χ</a:t>
            </a:r>
            <a:r>
              <a:rPr sz="2000" b="1" spc="20" dirty="0">
                <a:solidFill>
                  <a:srgbClr val="53250F"/>
                </a:solidFill>
                <a:latin typeface="Times New Roman"/>
                <a:cs typeface="Times New Roman"/>
              </a:rPr>
              <a:t>ε</a:t>
            </a:r>
            <a:r>
              <a:rPr sz="2000" b="1" spc="-5" dirty="0">
                <a:solidFill>
                  <a:srgbClr val="53250F"/>
                </a:solidFill>
                <a:latin typeface="Times New Roman"/>
                <a:cs typeface="Times New Roman"/>
              </a:rPr>
              <a:t>δ</a:t>
            </a:r>
            <a:r>
              <a:rPr sz="2000" b="1" spc="15" dirty="0">
                <a:solidFill>
                  <a:srgbClr val="53250F"/>
                </a:solidFill>
                <a:latin typeface="Times New Roman"/>
                <a:cs typeface="Times New Roman"/>
              </a:rPr>
              <a:t>ι</a:t>
            </a:r>
            <a:r>
              <a:rPr sz="2000" b="1" spc="-5" dirty="0">
                <a:solidFill>
                  <a:srgbClr val="53250F"/>
                </a:solidFill>
                <a:latin typeface="Times New Roman"/>
                <a:cs typeface="Times New Roman"/>
              </a:rPr>
              <a:t>α</a:t>
            </a:r>
            <a:r>
              <a:rPr sz="2000" b="1" spc="45" dirty="0">
                <a:solidFill>
                  <a:srgbClr val="53250F"/>
                </a:solidFill>
                <a:latin typeface="Times New Roman"/>
                <a:cs typeface="Times New Roman"/>
              </a:rPr>
              <a:t>σ</a:t>
            </a:r>
            <a:r>
              <a:rPr sz="2000" b="1" spc="-15" dirty="0">
                <a:solidFill>
                  <a:srgbClr val="53250F"/>
                </a:solidFill>
                <a:latin typeface="Times New Roman"/>
                <a:cs typeface="Times New Roman"/>
              </a:rPr>
              <a:t>μ</a:t>
            </a:r>
            <a:r>
              <a:rPr sz="2000" b="1" spc="-45" dirty="0">
                <a:solidFill>
                  <a:srgbClr val="53250F"/>
                </a:solidFill>
                <a:latin typeface="Times New Roman"/>
                <a:cs typeface="Times New Roman"/>
              </a:rPr>
              <a:t>ό</a:t>
            </a:r>
            <a:r>
              <a:rPr sz="2000" b="1" spc="35" dirty="0">
                <a:solidFill>
                  <a:srgbClr val="53250F"/>
                </a:solidFill>
                <a:latin typeface="Times New Roman"/>
                <a:cs typeface="Times New Roman"/>
              </a:rPr>
              <a:t>ς</a:t>
            </a:r>
            <a:r>
              <a:rPr sz="2000" b="1" spc="-15" dirty="0">
                <a:solidFill>
                  <a:srgbClr val="53250F"/>
                </a:solidFill>
                <a:latin typeface="Microsoft JhengHei"/>
                <a:cs typeface="Microsoft JhengHei"/>
              </a:rPr>
              <a:t>,</a:t>
            </a:r>
            <a:r>
              <a:rPr sz="2000" b="1" spc="-120" dirty="0">
                <a:solidFill>
                  <a:srgbClr val="53250F"/>
                </a:solidFill>
                <a:latin typeface="Microsoft JhengHei"/>
                <a:cs typeface="Microsoft JhengHei"/>
              </a:rPr>
              <a:t> </a:t>
            </a:r>
            <a:r>
              <a:rPr sz="2000" b="1" spc="-5" dirty="0">
                <a:solidFill>
                  <a:srgbClr val="53250F"/>
                </a:solidFill>
                <a:latin typeface="Times New Roman"/>
                <a:cs typeface="Times New Roman"/>
              </a:rPr>
              <a:t>Α</a:t>
            </a:r>
            <a:r>
              <a:rPr sz="2000" b="1" spc="-25" dirty="0">
                <a:solidFill>
                  <a:srgbClr val="53250F"/>
                </a:solidFill>
                <a:latin typeface="Times New Roman"/>
                <a:cs typeface="Times New Roman"/>
              </a:rPr>
              <a:t>ν</a:t>
            </a:r>
            <a:r>
              <a:rPr sz="2000" b="1" spc="-5" dirty="0">
                <a:solidFill>
                  <a:srgbClr val="53250F"/>
                </a:solidFill>
                <a:latin typeface="Times New Roman"/>
                <a:cs typeface="Times New Roman"/>
              </a:rPr>
              <a:t>ά</a:t>
            </a:r>
            <a:r>
              <a:rPr sz="2000" b="1" spc="-25" dirty="0">
                <a:solidFill>
                  <a:srgbClr val="53250F"/>
                </a:solidFill>
                <a:latin typeface="Times New Roman"/>
                <a:cs typeface="Times New Roman"/>
              </a:rPr>
              <a:t>λ</a:t>
            </a:r>
            <a:r>
              <a:rPr sz="2000" b="1" spc="-20" dirty="0">
                <a:solidFill>
                  <a:srgbClr val="53250F"/>
                </a:solidFill>
                <a:latin typeface="Times New Roman"/>
                <a:cs typeface="Times New Roman"/>
              </a:rPr>
              <a:t>ηψ</a:t>
            </a:r>
            <a:r>
              <a:rPr sz="2000" b="1" dirty="0">
                <a:solidFill>
                  <a:srgbClr val="53250F"/>
                </a:solidFill>
                <a:latin typeface="Times New Roman"/>
                <a:cs typeface="Times New Roman"/>
              </a:rPr>
              <a:t>η  </a:t>
            </a:r>
            <a:r>
              <a:rPr sz="2000" b="1" spc="10" dirty="0">
                <a:solidFill>
                  <a:srgbClr val="53250F"/>
                </a:solidFill>
                <a:latin typeface="Times New Roman"/>
                <a:cs typeface="Times New Roman"/>
              </a:rPr>
              <a:t>Εκπαιδευτικού</a:t>
            </a:r>
            <a:r>
              <a:rPr sz="2000" b="1" spc="-110" dirty="0">
                <a:solidFill>
                  <a:srgbClr val="53250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53250F"/>
                </a:solidFill>
                <a:latin typeface="Times New Roman"/>
                <a:cs typeface="Times New Roman"/>
              </a:rPr>
              <a:t>Έργου </a:t>
            </a:r>
            <a:r>
              <a:rPr sz="2000" b="1" spc="-484" dirty="0">
                <a:solidFill>
                  <a:srgbClr val="53250F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53250F"/>
                </a:solidFill>
                <a:latin typeface="Times New Roman"/>
                <a:cs typeface="Times New Roman"/>
              </a:rPr>
              <a:t>Η΄</a:t>
            </a:r>
            <a:r>
              <a:rPr sz="2000" b="1" spc="30" dirty="0">
                <a:solidFill>
                  <a:srgbClr val="53250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53250F"/>
                </a:solidFill>
                <a:latin typeface="Times New Roman"/>
                <a:cs typeface="Times New Roman"/>
              </a:rPr>
              <a:t>Εξάμηνο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12800" y="2570479"/>
            <a:ext cx="2357120" cy="609600"/>
            <a:chOff x="812800" y="2570479"/>
            <a:chExt cx="2357120" cy="609600"/>
          </a:xfrm>
        </p:grpSpPr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2800" y="2570479"/>
              <a:ext cx="2357120" cy="36576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2800" y="2814319"/>
              <a:ext cx="1097280" cy="365760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936625" y="2632138"/>
            <a:ext cx="201041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solidFill>
                  <a:srgbClr val="53250F"/>
                </a:solidFill>
                <a:latin typeface="Lucida Sans Unicode"/>
                <a:cs typeface="Lucida Sans Unicode"/>
              </a:rPr>
              <a:t>Π</a:t>
            </a:r>
            <a:r>
              <a:rPr sz="1600" spc="-190" dirty="0">
                <a:solidFill>
                  <a:srgbClr val="53250F"/>
                </a:solidFill>
                <a:latin typeface="Lucida Sans Unicode"/>
                <a:cs typeface="Lucida Sans Unicode"/>
              </a:rPr>
              <a:t>α</a:t>
            </a:r>
            <a:r>
              <a:rPr sz="1600" spc="-114" dirty="0">
                <a:solidFill>
                  <a:srgbClr val="53250F"/>
                </a:solidFill>
                <a:latin typeface="Lucida Sans Unicode"/>
                <a:cs typeface="Lucida Sans Unicode"/>
              </a:rPr>
              <a:t>ρ</a:t>
            </a:r>
            <a:r>
              <a:rPr sz="1600" spc="-190" dirty="0">
                <a:solidFill>
                  <a:srgbClr val="53250F"/>
                </a:solidFill>
                <a:latin typeface="Lucida Sans Unicode"/>
                <a:cs typeface="Lucida Sans Unicode"/>
              </a:rPr>
              <a:t>ά</a:t>
            </a:r>
            <a:r>
              <a:rPr sz="1600" spc="-114" dirty="0">
                <a:solidFill>
                  <a:srgbClr val="53250F"/>
                </a:solidFill>
                <a:latin typeface="Lucida Sans Unicode"/>
                <a:cs typeface="Lucida Sans Unicode"/>
              </a:rPr>
              <a:t>ρ</a:t>
            </a:r>
            <a:r>
              <a:rPr sz="1600" spc="-229" dirty="0">
                <a:solidFill>
                  <a:srgbClr val="53250F"/>
                </a:solidFill>
                <a:latin typeface="Lucida Sans Unicode"/>
                <a:cs typeface="Lucida Sans Unicode"/>
              </a:rPr>
              <a:t>τ</a:t>
            </a:r>
            <a:r>
              <a:rPr sz="1600" spc="-120" dirty="0">
                <a:solidFill>
                  <a:srgbClr val="53250F"/>
                </a:solidFill>
                <a:latin typeface="Lucida Sans Unicode"/>
                <a:cs typeface="Lucida Sans Unicode"/>
              </a:rPr>
              <a:t>η</a:t>
            </a:r>
            <a:r>
              <a:rPr sz="1600" spc="-135" dirty="0">
                <a:solidFill>
                  <a:srgbClr val="53250F"/>
                </a:solidFill>
                <a:latin typeface="Lucida Sans Unicode"/>
                <a:cs typeface="Lucida Sans Unicode"/>
              </a:rPr>
              <a:t>μ</a:t>
            </a:r>
            <a:r>
              <a:rPr sz="1600" spc="-225" dirty="0">
                <a:solidFill>
                  <a:srgbClr val="53250F"/>
                </a:solidFill>
                <a:latin typeface="Lucida Sans Unicode"/>
                <a:cs typeface="Lucida Sans Unicode"/>
              </a:rPr>
              <a:t>α</a:t>
            </a:r>
            <a:r>
              <a:rPr sz="1600" spc="-155" dirty="0">
                <a:solidFill>
                  <a:srgbClr val="53250F"/>
                </a:solidFill>
                <a:latin typeface="Lucida Sans Unicode"/>
                <a:cs typeface="Lucida Sans Unicode"/>
              </a:rPr>
              <a:t> </a:t>
            </a:r>
            <a:r>
              <a:rPr sz="1600" spc="-100" dirty="0">
                <a:solidFill>
                  <a:srgbClr val="53250F"/>
                </a:solidFill>
                <a:latin typeface="Lucida Sans Unicode"/>
                <a:cs typeface="Lucida Sans Unicode"/>
              </a:rPr>
              <a:t>Π</a:t>
            </a:r>
            <a:r>
              <a:rPr sz="1600" spc="-114" dirty="0">
                <a:solidFill>
                  <a:srgbClr val="53250F"/>
                </a:solidFill>
                <a:latin typeface="Lucida Sans Unicode"/>
                <a:cs typeface="Lucida Sans Unicode"/>
              </a:rPr>
              <a:t>ρ</a:t>
            </a:r>
            <a:r>
              <a:rPr sz="1600" spc="-190" dirty="0">
                <a:solidFill>
                  <a:srgbClr val="53250F"/>
                </a:solidFill>
                <a:latin typeface="Lucida Sans Unicode"/>
                <a:cs typeface="Lucida Sans Unicode"/>
              </a:rPr>
              <a:t>α</a:t>
            </a:r>
            <a:r>
              <a:rPr sz="1600" spc="-170" dirty="0">
                <a:solidFill>
                  <a:srgbClr val="53250F"/>
                </a:solidFill>
                <a:latin typeface="Lucida Sans Unicode"/>
                <a:cs typeface="Lucida Sans Unicode"/>
              </a:rPr>
              <a:t>κ</a:t>
            </a:r>
            <a:r>
              <a:rPr sz="1600" spc="-140" dirty="0">
                <a:solidFill>
                  <a:srgbClr val="53250F"/>
                </a:solidFill>
                <a:latin typeface="Lucida Sans Unicode"/>
                <a:cs typeface="Lucida Sans Unicode"/>
              </a:rPr>
              <a:t>τ</a:t>
            </a:r>
            <a:r>
              <a:rPr sz="1600" spc="-275" dirty="0">
                <a:solidFill>
                  <a:srgbClr val="53250F"/>
                </a:solidFill>
                <a:latin typeface="Lucida Sans Unicode"/>
                <a:cs typeface="Lucida Sans Unicode"/>
              </a:rPr>
              <a:t>ι</a:t>
            </a:r>
            <a:r>
              <a:rPr sz="1600" spc="-90" dirty="0">
                <a:solidFill>
                  <a:srgbClr val="53250F"/>
                </a:solidFill>
                <a:latin typeface="Lucida Sans Unicode"/>
                <a:cs typeface="Lucida Sans Unicode"/>
              </a:rPr>
              <a:t>κ</a:t>
            </a:r>
            <a:r>
              <a:rPr sz="1600" spc="-110" dirty="0">
                <a:solidFill>
                  <a:srgbClr val="53250F"/>
                </a:solidFill>
                <a:latin typeface="Lucida Sans Unicode"/>
                <a:cs typeface="Lucida Sans Unicode"/>
              </a:rPr>
              <a:t>ή</a:t>
            </a:r>
            <a:r>
              <a:rPr sz="1600" spc="-175" dirty="0">
                <a:solidFill>
                  <a:srgbClr val="53250F"/>
                </a:solidFill>
                <a:latin typeface="Lucida Sans Unicode"/>
                <a:cs typeface="Lucida Sans Unicode"/>
              </a:rPr>
              <a:t>ς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14" dirty="0">
                <a:solidFill>
                  <a:srgbClr val="53250F"/>
                </a:solidFill>
                <a:latin typeface="Lucida Sans Unicode"/>
                <a:cs typeface="Lucida Sans Unicode"/>
              </a:rPr>
              <a:t>Άσκησης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84496" y="3387153"/>
            <a:ext cx="2419985" cy="69185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0800" marR="17780">
              <a:lnSpc>
                <a:spcPts val="1680"/>
              </a:lnSpc>
              <a:spcBef>
                <a:spcPts val="195"/>
              </a:spcBef>
              <a:tabLst>
                <a:tab pos="965835" algn="l"/>
              </a:tabLst>
            </a:pPr>
            <a:r>
              <a:rPr sz="1450" spc="-25" dirty="0">
                <a:solidFill>
                  <a:srgbClr val="53250F"/>
                </a:solidFill>
                <a:latin typeface="Times New Roman"/>
                <a:cs typeface="Times New Roman"/>
              </a:rPr>
              <a:t>Φ</a:t>
            </a:r>
            <a:r>
              <a:rPr sz="1450" spc="-5" dirty="0">
                <a:solidFill>
                  <a:srgbClr val="53250F"/>
                </a:solidFill>
                <a:latin typeface="Times New Roman"/>
                <a:cs typeface="Times New Roman"/>
              </a:rPr>
              <a:t>ο</a:t>
            </a:r>
            <a:r>
              <a:rPr sz="1450" dirty="0">
                <a:solidFill>
                  <a:srgbClr val="53250F"/>
                </a:solidFill>
                <a:latin typeface="Times New Roman"/>
                <a:cs typeface="Times New Roman"/>
              </a:rPr>
              <a:t>ι</a:t>
            </a:r>
            <a:r>
              <a:rPr sz="1450" spc="-25" dirty="0">
                <a:solidFill>
                  <a:srgbClr val="53250F"/>
                </a:solidFill>
                <a:latin typeface="Times New Roman"/>
                <a:cs typeface="Times New Roman"/>
              </a:rPr>
              <a:t>τ</a:t>
            </a:r>
            <a:r>
              <a:rPr sz="1450" spc="-40" dirty="0">
                <a:solidFill>
                  <a:srgbClr val="53250F"/>
                </a:solidFill>
                <a:latin typeface="Times New Roman"/>
                <a:cs typeface="Times New Roman"/>
              </a:rPr>
              <a:t>ή</a:t>
            </a:r>
            <a:r>
              <a:rPr sz="1450" spc="-25" dirty="0">
                <a:solidFill>
                  <a:srgbClr val="53250F"/>
                </a:solidFill>
                <a:latin typeface="Times New Roman"/>
                <a:cs typeface="Times New Roman"/>
              </a:rPr>
              <a:t>τ</a:t>
            </a:r>
            <a:r>
              <a:rPr sz="1450" spc="-5" dirty="0">
                <a:solidFill>
                  <a:srgbClr val="53250F"/>
                </a:solidFill>
                <a:latin typeface="Times New Roman"/>
                <a:cs typeface="Times New Roman"/>
              </a:rPr>
              <a:t>ρ</a:t>
            </a:r>
            <a:r>
              <a:rPr sz="1450" spc="5" dirty="0">
                <a:solidFill>
                  <a:srgbClr val="53250F"/>
                </a:solidFill>
                <a:latin typeface="Times New Roman"/>
                <a:cs typeface="Times New Roman"/>
              </a:rPr>
              <a:t>ι</a:t>
            </a:r>
            <a:r>
              <a:rPr sz="1450" spc="-35" dirty="0">
                <a:solidFill>
                  <a:srgbClr val="53250F"/>
                </a:solidFill>
                <a:latin typeface="Times New Roman"/>
                <a:cs typeface="Times New Roman"/>
              </a:rPr>
              <a:t>α</a:t>
            </a:r>
            <a:r>
              <a:rPr sz="1450" spc="-75" dirty="0">
                <a:solidFill>
                  <a:srgbClr val="53250F"/>
                </a:solidFill>
                <a:latin typeface="Microsoft Sans Serif"/>
                <a:cs typeface="Microsoft Sans Serif"/>
              </a:rPr>
              <a:t>:</a:t>
            </a:r>
            <a:r>
              <a:rPr sz="1450">
                <a:solidFill>
                  <a:srgbClr val="53250F"/>
                </a:solidFill>
                <a:latin typeface="Microsoft Sans Serif"/>
                <a:cs typeface="Microsoft Sans Serif"/>
              </a:rPr>
              <a:t>	</a:t>
            </a:r>
            <a:endParaRPr lang="el-GR" sz="1450" dirty="0" smtClean="0">
              <a:solidFill>
                <a:srgbClr val="53250F"/>
              </a:solidFill>
              <a:latin typeface="Microsoft Sans Serif"/>
              <a:cs typeface="Microsoft Sans Serif"/>
            </a:endParaRPr>
          </a:p>
          <a:p>
            <a:pPr marL="50800" marR="17780">
              <a:lnSpc>
                <a:spcPts val="1680"/>
              </a:lnSpc>
              <a:spcBef>
                <a:spcPts val="195"/>
              </a:spcBef>
              <a:tabLst>
                <a:tab pos="965835" algn="l"/>
              </a:tabLst>
            </a:pPr>
            <a:r>
              <a:rPr sz="1450" spc="-50" smtClean="0">
                <a:solidFill>
                  <a:srgbClr val="53250F"/>
                </a:solidFill>
                <a:latin typeface="Times New Roman"/>
                <a:cs typeface="Times New Roman"/>
              </a:rPr>
              <a:t>ΑΕΜ</a:t>
            </a:r>
            <a:r>
              <a:rPr sz="1450" spc="-50" dirty="0">
                <a:solidFill>
                  <a:srgbClr val="53250F"/>
                </a:solidFill>
                <a:latin typeface="Microsoft Sans Serif"/>
                <a:cs typeface="Microsoft Sans Serif"/>
              </a:rPr>
              <a:t>:</a:t>
            </a:r>
            <a:r>
              <a:rPr sz="1450" spc="-50">
                <a:solidFill>
                  <a:srgbClr val="53250F"/>
                </a:solidFill>
                <a:latin typeface="Microsoft Sans Serif"/>
                <a:cs typeface="Microsoft Sans Serif"/>
              </a:rPr>
              <a:t>	</a:t>
            </a:r>
            <a:endParaRPr sz="1450">
              <a:latin typeface="Microsoft Sans Serif"/>
              <a:cs typeface="Microsoft Sans Serif"/>
            </a:endParaRPr>
          </a:p>
          <a:p>
            <a:pPr marL="50800">
              <a:lnSpc>
                <a:spcPts val="1639"/>
              </a:lnSpc>
            </a:pPr>
            <a:r>
              <a:rPr sz="1450" spc="-15" dirty="0">
                <a:solidFill>
                  <a:srgbClr val="53250F"/>
                </a:solidFill>
                <a:latin typeface="Times New Roman"/>
                <a:cs typeface="Times New Roman"/>
              </a:rPr>
              <a:t>Ν</a:t>
            </a:r>
            <a:r>
              <a:rPr sz="1450" spc="-40" dirty="0">
                <a:solidFill>
                  <a:srgbClr val="53250F"/>
                </a:solidFill>
                <a:latin typeface="Times New Roman"/>
                <a:cs typeface="Times New Roman"/>
              </a:rPr>
              <a:t>η</a:t>
            </a:r>
            <a:r>
              <a:rPr sz="1450" spc="-575" dirty="0">
                <a:solidFill>
                  <a:srgbClr val="53250F"/>
                </a:solidFill>
                <a:latin typeface="SimSun"/>
                <a:cs typeface="SimSun"/>
              </a:rPr>
              <a:t>π</a:t>
            </a:r>
            <a:r>
              <a:rPr sz="1450" spc="5" dirty="0">
                <a:solidFill>
                  <a:srgbClr val="53250F"/>
                </a:solidFill>
                <a:latin typeface="Times New Roman"/>
                <a:cs typeface="Times New Roman"/>
              </a:rPr>
              <a:t>ι</a:t>
            </a:r>
            <a:r>
              <a:rPr sz="1450" spc="-45" dirty="0">
                <a:solidFill>
                  <a:srgbClr val="53250F"/>
                </a:solidFill>
                <a:latin typeface="Times New Roman"/>
                <a:cs typeface="Times New Roman"/>
              </a:rPr>
              <a:t>α</a:t>
            </a:r>
            <a:r>
              <a:rPr sz="1450" spc="-5" dirty="0">
                <a:solidFill>
                  <a:srgbClr val="53250F"/>
                </a:solidFill>
                <a:latin typeface="Times New Roman"/>
                <a:cs typeface="Times New Roman"/>
              </a:rPr>
              <a:t>γ</a:t>
            </a:r>
            <a:r>
              <a:rPr sz="1450" spc="5" dirty="0">
                <a:solidFill>
                  <a:srgbClr val="53250F"/>
                </a:solidFill>
                <a:latin typeface="Times New Roman"/>
                <a:cs typeface="Times New Roman"/>
              </a:rPr>
              <a:t>ω</a:t>
            </a:r>
            <a:r>
              <a:rPr sz="1450" spc="-5" dirty="0">
                <a:solidFill>
                  <a:srgbClr val="53250F"/>
                </a:solidFill>
                <a:latin typeface="Times New Roman"/>
                <a:cs typeface="Times New Roman"/>
              </a:rPr>
              <a:t>γ</a:t>
            </a:r>
            <a:r>
              <a:rPr sz="1450" spc="25" dirty="0">
                <a:solidFill>
                  <a:srgbClr val="53250F"/>
                </a:solidFill>
                <a:latin typeface="Times New Roman"/>
                <a:cs typeface="Times New Roman"/>
              </a:rPr>
              <a:t>ε</a:t>
            </a:r>
            <a:r>
              <a:rPr sz="1450" spc="5" dirty="0">
                <a:solidFill>
                  <a:srgbClr val="53250F"/>
                </a:solidFill>
                <a:latin typeface="Times New Roman"/>
                <a:cs typeface="Times New Roman"/>
              </a:rPr>
              <a:t>ίο</a:t>
            </a:r>
            <a:r>
              <a:rPr sz="1450" spc="-75" dirty="0">
                <a:solidFill>
                  <a:srgbClr val="53250F"/>
                </a:solidFill>
                <a:latin typeface="Microsoft Sans Serif"/>
                <a:cs typeface="Microsoft Sans Serif"/>
              </a:rPr>
              <a:t>:</a:t>
            </a:r>
            <a:r>
              <a:rPr sz="1450" spc="-155" dirty="0">
                <a:solidFill>
                  <a:srgbClr val="53250F"/>
                </a:solidFill>
                <a:latin typeface="Microsoft Sans Serif"/>
                <a:cs typeface="Microsoft Sans Serif"/>
              </a:rPr>
              <a:t> </a:t>
            </a:r>
            <a:r>
              <a:rPr sz="1450" spc="70" dirty="0">
                <a:solidFill>
                  <a:srgbClr val="53250F"/>
                </a:solidFill>
                <a:latin typeface="Microsoft Sans Serif"/>
                <a:cs typeface="Microsoft Sans Serif"/>
              </a:rPr>
              <a:t>8</a:t>
            </a:r>
            <a:r>
              <a:rPr sz="1425" spc="7" baseline="23391" dirty="0">
                <a:solidFill>
                  <a:srgbClr val="53250F"/>
                </a:solidFill>
                <a:latin typeface="Times New Roman"/>
                <a:cs typeface="Times New Roman"/>
              </a:rPr>
              <a:t>ο</a:t>
            </a:r>
            <a:endParaRPr sz="1425" baseline="23391">
              <a:latin typeface="Times New Roman"/>
              <a:cs typeface="Times New Roman"/>
            </a:endParaRPr>
          </a:p>
        </p:txBody>
      </p:sp>
      <p:pic>
        <p:nvPicPr>
          <p:cNvPr id="51" name="object 5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407915" y="1477644"/>
            <a:ext cx="434594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2204" y="68897"/>
            <a:ext cx="425323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45" dirty="0">
                <a:latin typeface="Verdana"/>
                <a:cs typeface="Verdana"/>
              </a:rPr>
              <a:t>3</a:t>
            </a:r>
            <a:r>
              <a:rPr sz="2400" spc="-67" baseline="24305" dirty="0"/>
              <a:t>η</a:t>
            </a:r>
            <a:r>
              <a:rPr sz="2400" spc="390" baseline="24305" dirty="0"/>
              <a:t> </a:t>
            </a:r>
            <a:r>
              <a:rPr sz="2400" spc="25" dirty="0"/>
              <a:t>Οργανω</a:t>
            </a:r>
            <a:r>
              <a:rPr sz="2400" spc="25" dirty="0">
                <a:latin typeface="Verdana"/>
                <a:cs typeface="Verdana"/>
              </a:rPr>
              <a:t>μ</a:t>
            </a:r>
            <a:r>
              <a:rPr sz="2400" spc="25" dirty="0"/>
              <a:t>ένη</a:t>
            </a:r>
            <a:r>
              <a:rPr sz="2400" spc="50" dirty="0"/>
              <a:t> </a:t>
            </a:r>
            <a:r>
              <a:rPr sz="2400" spc="-10" dirty="0">
                <a:latin typeface="Verdana"/>
                <a:cs typeface="Verdana"/>
              </a:rPr>
              <a:t>Δ</a:t>
            </a:r>
            <a:r>
              <a:rPr sz="2400" spc="-10" dirty="0"/>
              <a:t>ραστηριότητα</a:t>
            </a:r>
            <a:r>
              <a:rPr sz="2400" spc="-10" dirty="0">
                <a:latin typeface="Verdana"/>
                <a:cs typeface="Verdana"/>
              </a:rPr>
              <a:t>-</a:t>
            </a:r>
            <a:endParaRPr sz="2400">
              <a:latin typeface="Verdana"/>
              <a:cs typeface="Verdana"/>
            </a:endParaRPr>
          </a:p>
          <a:p>
            <a:pPr marL="11430" algn="ctr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Ας</a:t>
            </a:r>
            <a:r>
              <a:rPr spc="114" dirty="0"/>
              <a:t> </a:t>
            </a:r>
            <a:r>
              <a:rPr spc="20" dirty="0"/>
              <a:t>γίνου</a:t>
            </a:r>
            <a:r>
              <a:rPr spc="20" dirty="0">
                <a:latin typeface="Verdana"/>
                <a:cs typeface="Verdana"/>
              </a:rPr>
              <a:t>μ</a:t>
            </a:r>
            <a:r>
              <a:rPr spc="20" dirty="0"/>
              <a:t>ε</a:t>
            </a:r>
            <a:r>
              <a:rPr spc="220" dirty="0"/>
              <a:t> </a:t>
            </a:r>
            <a:r>
              <a:rPr spc="5" dirty="0"/>
              <a:t>όλοι</a:t>
            </a:r>
            <a:r>
              <a:rPr spc="100" dirty="0"/>
              <a:t> </a:t>
            </a:r>
            <a:r>
              <a:rPr spc="20" dirty="0">
                <a:latin typeface="Verdana"/>
                <a:cs typeface="Verdana"/>
              </a:rPr>
              <a:t>μ</a:t>
            </a:r>
            <a:r>
              <a:rPr spc="20" dirty="0"/>
              <a:t>ελισσούλες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7487" y="3299777"/>
            <a:ext cx="860806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ειτα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ακολούθησε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έσως </a:t>
            </a:r>
            <a:r>
              <a:rPr sz="1200" spc="2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ετά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τη</a:t>
            </a:r>
            <a:r>
              <a:rPr sz="1200" spc="2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δεύτερη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r>
              <a:rPr sz="1200" spc="3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τρίτη</a:t>
            </a:r>
            <a:r>
              <a:rPr sz="1200" spc="2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δραστηριότητα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. 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Ενώ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είχε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ροσχεδιαστεί </a:t>
            </a:r>
            <a:r>
              <a:rPr sz="1200" spc="3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ια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αυτοσχέδια</a:t>
            </a:r>
            <a:r>
              <a:rPr sz="1200" spc="28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θεατρική</a:t>
            </a:r>
            <a:r>
              <a:rPr sz="1200" spc="28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αράσταση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των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αιδιών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τελικά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η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δραστηριότητα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εξελίχθηκε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σε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αιχνίδι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ελισσών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, 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έτρεχαν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δεξιά</a:t>
            </a:r>
            <a:r>
              <a:rPr sz="1200" spc="2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220" dirty="0">
                <a:solidFill>
                  <a:srgbClr val="6F3316"/>
                </a:solidFill>
                <a:latin typeface="Verdana"/>
                <a:cs typeface="Verdana"/>
              </a:rPr>
              <a:t>–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αριστερά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άζευαν 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γύρη</a:t>
            </a:r>
            <a:r>
              <a:rPr sz="1200" spc="2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ό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λουλούδια</a:t>
            </a:r>
            <a:r>
              <a:rPr sz="1200" spc="-30" dirty="0">
                <a:solidFill>
                  <a:srgbClr val="6F3316"/>
                </a:solidFill>
                <a:latin typeface="Verdana"/>
                <a:cs typeface="Verdana"/>
              </a:rPr>
              <a:t>,</a:t>
            </a:r>
            <a:r>
              <a:rPr sz="1200" spc="90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αιζαν</a:t>
            </a:r>
            <a:r>
              <a:rPr sz="1200" spc="1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r>
              <a:rPr sz="1200" spc="3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3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ία</a:t>
            </a:r>
            <a:r>
              <a:rPr sz="1200" spc="1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την</a:t>
            </a:r>
            <a:r>
              <a:rPr sz="1200" spc="1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άλλη</a:t>
            </a:r>
            <a:r>
              <a:rPr sz="1200" spc="-2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3842" y="1025270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347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41263" y="1025270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347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0834" y="956055"/>
            <a:ext cx="2867025" cy="2126615"/>
            <a:chOff x="110834" y="956055"/>
            <a:chExt cx="2867025" cy="21266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834" y="956055"/>
              <a:ext cx="2835529" cy="21266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1888" y="1669414"/>
              <a:ext cx="159385" cy="139065"/>
            </a:xfrm>
            <a:custGeom>
              <a:avLst/>
              <a:gdLst/>
              <a:ahLst/>
              <a:cxnLst/>
              <a:rect l="l" t="t" r="r" b="b"/>
              <a:pathLst>
                <a:path w="159384" h="139064">
                  <a:moveTo>
                    <a:pt x="79667" y="0"/>
                  </a:moveTo>
                  <a:lnTo>
                    <a:pt x="48659" y="5459"/>
                  </a:lnTo>
                  <a:lnTo>
                    <a:pt x="23336" y="20335"/>
                  </a:lnTo>
                  <a:lnTo>
                    <a:pt x="6261" y="42380"/>
                  </a:lnTo>
                  <a:lnTo>
                    <a:pt x="0" y="69342"/>
                  </a:lnTo>
                  <a:lnTo>
                    <a:pt x="6261" y="96283"/>
                  </a:lnTo>
                  <a:lnTo>
                    <a:pt x="23336" y="118284"/>
                  </a:lnTo>
                  <a:lnTo>
                    <a:pt x="48659" y="133117"/>
                  </a:lnTo>
                  <a:lnTo>
                    <a:pt x="79667" y="138557"/>
                  </a:lnTo>
                  <a:lnTo>
                    <a:pt x="110674" y="133117"/>
                  </a:lnTo>
                  <a:lnTo>
                    <a:pt x="135997" y="118284"/>
                  </a:lnTo>
                  <a:lnTo>
                    <a:pt x="153072" y="96283"/>
                  </a:lnTo>
                  <a:lnTo>
                    <a:pt x="159334" y="69342"/>
                  </a:lnTo>
                  <a:lnTo>
                    <a:pt x="153072" y="42380"/>
                  </a:lnTo>
                  <a:lnTo>
                    <a:pt x="135997" y="20335"/>
                  </a:lnTo>
                  <a:lnTo>
                    <a:pt x="110674" y="5459"/>
                  </a:lnTo>
                  <a:lnTo>
                    <a:pt x="79667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7735" y="1710816"/>
              <a:ext cx="67945" cy="14604"/>
            </a:xfrm>
            <a:custGeom>
              <a:avLst/>
              <a:gdLst/>
              <a:ahLst/>
              <a:cxnLst/>
              <a:rect l="l" t="t" r="r" b="b"/>
              <a:pathLst>
                <a:path w="67945" h="14605">
                  <a:moveTo>
                    <a:pt x="12877" y="0"/>
                  </a:moveTo>
                  <a:lnTo>
                    <a:pt x="3708" y="0"/>
                  </a:lnTo>
                  <a:lnTo>
                    <a:pt x="0" y="3175"/>
                  </a:lnTo>
                  <a:lnTo>
                    <a:pt x="0" y="11175"/>
                  </a:lnTo>
                  <a:lnTo>
                    <a:pt x="3708" y="14477"/>
                  </a:lnTo>
                  <a:lnTo>
                    <a:pt x="12877" y="14477"/>
                  </a:lnTo>
                  <a:lnTo>
                    <a:pt x="16598" y="11175"/>
                  </a:lnTo>
                  <a:lnTo>
                    <a:pt x="16598" y="3175"/>
                  </a:lnTo>
                  <a:lnTo>
                    <a:pt x="12877" y="0"/>
                  </a:lnTo>
                  <a:close/>
                </a:path>
                <a:path w="67945" h="14605">
                  <a:moveTo>
                    <a:pt x="63919" y="0"/>
                  </a:moveTo>
                  <a:lnTo>
                    <a:pt x="54762" y="0"/>
                  </a:lnTo>
                  <a:lnTo>
                    <a:pt x="51041" y="3175"/>
                  </a:lnTo>
                  <a:lnTo>
                    <a:pt x="51041" y="11175"/>
                  </a:lnTo>
                  <a:lnTo>
                    <a:pt x="54762" y="14477"/>
                  </a:lnTo>
                  <a:lnTo>
                    <a:pt x="63919" y="14477"/>
                  </a:lnTo>
                  <a:lnTo>
                    <a:pt x="67640" y="11175"/>
                  </a:lnTo>
                  <a:lnTo>
                    <a:pt x="67640" y="3175"/>
                  </a:lnTo>
                  <a:lnTo>
                    <a:pt x="63919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1888" y="1669414"/>
              <a:ext cx="159385" cy="139065"/>
            </a:xfrm>
            <a:custGeom>
              <a:avLst/>
              <a:gdLst/>
              <a:ahLst/>
              <a:cxnLst/>
              <a:rect l="l" t="t" r="r" b="b"/>
              <a:pathLst>
                <a:path w="159384" h="139064">
                  <a:moveTo>
                    <a:pt x="45846" y="48641"/>
                  </a:moveTo>
                  <a:lnTo>
                    <a:pt x="45846" y="44577"/>
                  </a:lnTo>
                  <a:lnTo>
                    <a:pt x="49555" y="41402"/>
                  </a:lnTo>
                  <a:lnTo>
                    <a:pt x="54140" y="41402"/>
                  </a:lnTo>
                  <a:lnTo>
                    <a:pt x="58724" y="41402"/>
                  </a:lnTo>
                  <a:lnTo>
                    <a:pt x="62445" y="44577"/>
                  </a:lnTo>
                  <a:lnTo>
                    <a:pt x="62445" y="48641"/>
                  </a:lnTo>
                  <a:lnTo>
                    <a:pt x="62445" y="52578"/>
                  </a:lnTo>
                  <a:lnTo>
                    <a:pt x="58724" y="55880"/>
                  </a:lnTo>
                  <a:lnTo>
                    <a:pt x="54140" y="55880"/>
                  </a:lnTo>
                  <a:lnTo>
                    <a:pt x="49555" y="55880"/>
                  </a:lnTo>
                  <a:lnTo>
                    <a:pt x="45846" y="52578"/>
                  </a:lnTo>
                  <a:lnTo>
                    <a:pt x="45846" y="48641"/>
                  </a:lnTo>
                  <a:close/>
                </a:path>
                <a:path w="159384" h="139064">
                  <a:moveTo>
                    <a:pt x="96888" y="48641"/>
                  </a:moveTo>
                  <a:lnTo>
                    <a:pt x="96888" y="44577"/>
                  </a:lnTo>
                  <a:lnTo>
                    <a:pt x="100609" y="41402"/>
                  </a:lnTo>
                  <a:lnTo>
                    <a:pt x="105181" y="41402"/>
                  </a:lnTo>
                  <a:lnTo>
                    <a:pt x="109766" y="41402"/>
                  </a:lnTo>
                  <a:lnTo>
                    <a:pt x="113487" y="44577"/>
                  </a:lnTo>
                  <a:lnTo>
                    <a:pt x="113487" y="48641"/>
                  </a:lnTo>
                  <a:lnTo>
                    <a:pt x="113487" y="52578"/>
                  </a:lnTo>
                  <a:lnTo>
                    <a:pt x="109766" y="55880"/>
                  </a:lnTo>
                  <a:lnTo>
                    <a:pt x="105181" y="55880"/>
                  </a:lnTo>
                  <a:lnTo>
                    <a:pt x="100609" y="55880"/>
                  </a:lnTo>
                  <a:lnTo>
                    <a:pt x="96888" y="52578"/>
                  </a:lnTo>
                  <a:lnTo>
                    <a:pt x="96888" y="48641"/>
                  </a:lnTo>
                  <a:close/>
                </a:path>
                <a:path w="159384" h="139064">
                  <a:moveTo>
                    <a:pt x="36487" y="99568"/>
                  </a:moveTo>
                  <a:lnTo>
                    <a:pt x="58073" y="109212"/>
                  </a:lnTo>
                  <a:lnTo>
                    <a:pt x="79644" y="112426"/>
                  </a:lnTo>
                  <a:lnTo>
                    <a:pt x="101202" y="109212"/>
                  </a:lnTo>
                  <a:lnTo>
                    <a:pt x="122745" y="99568"/>
                  </a:lnTo>
                </a:path>
                <a:path w="159384" h="139064">
                  <a:moveTo>
                    <a:pt x="0" y="69342"/>
                  </a:moveTo>
                  <a:lnTo>
                    <a:pt x="6261" y="42380"/>
                  </a:lnTo>
                  <a:lnTo>
                    <a:pt x="23336" y="20335"/>
                  </a:lnTo>
                  <a:lnTo>
                    <a:pt x="48659" y="5459"/>
                  </a:lnTo>
                  <a:lnTo>
                    <a:pt x="79667" y="0"/>
                  </a:lnTo>
                  <a:lnTo>
                    <a:pt x="110674" y="5459"/>
                  </a:lnTo>
                  <a:lnTo>
                    <a:pt x="135997" y="20335"/>
                  </a:lnTo>
                  <a:lnTo>
                    <a:pt x="153072" y="42380"/>
                  </a:lnTo>
                  <a:lnTo>
                    <a:pt x="159334" y="69342"/>
                  </a:lnTo>
                  <a:lnTo>
                    <a:pt x="153072" y="96283"/>
                  </a:lnTo>
                  <a:lnTo>
                    <a:pt x="135997" y="118284"/>
                  </a:lnTo>
                  <a:lnTo>
                    <a:pt x="110674" y="133117"/>
                  </a:lnTo>
                  <a:lnTo>
                    <a:pt x="79667" y="138557"/>
                  </a:lnTo>
                  <a:lnTo>
                    <a:pt x="48659" y="133117"/>
                  </a:lnTo>
                  <a:lnTo>
                    <a:pt x="23336" y="118284"/>
                  </a:lnTo>
                  <a:lnTo>
                    <a:pt x="6261" y="96283"/>
                  </a:lnTo>
                  <a:lnTo>
                    <a:pt x="0" y="69342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621" y="1580514"/>
              <a:ext cx="163956" cy="13627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7977" y="1572513"/>
              <a:ext cx="83185" cy="69215"/>
            </a:xfrm>
            <a:custGeom>
              <a:avLst/>
              <a:gdLst/>
              <a:ahLst/>
              <a:cxnLst/>
              <a:rect l="l" t="t" r="r" b="b"/>
              <a:pathLst>
                <a:path w="83184" h="69214">
                  <a:moveTo>
                    <a:pt x="41567" y="0"/>
                  </a:moveTo>
                  <a:lnTo>
                    <a:pt x="25390" y="2720"/>
                  </a:lnTo>
                  <a:lnTo>
                    <a:pt x="12177" y="10144"/>
                  </a:lnTo>
                  <a:lnTo>
                    <a:pt x="3267" y="21163"/>
                  </a:lnTo>
                  <a:lnTo>
                    <a:pt x="0" y="34671"/>
                  </a:lnTo>
                  <a:lnTo>
                    <a:pt x="3267" y="48105"/>
                  </a:lnTo>
                  <a:lnTo>
                    <a:pt x="12177" y="59086"/>
                  </a:lnTo>
                  <a:lnTo>
                    <a:pt x="25390" y="66496"/>
                  </a:lnTo>
                  <a:lnTo>
                    <a:pt x="41567" y="69215"/>
                  </a:lnTo>
                  <a:lnTo>
                    <a:pt x="57748" y="66496"/>
                  </a:lnTo>
                  <a:lnTo>
                    <a:pt x="70961" y="59086"/>
                  </a:lnTo>
                  <a:lnTo>
                    <a:pt x="79868" y="48105"/>
                  </a:lnTo>
                  <a:lnTo>
                    <a:pt x="83134" y="34671"/>
                  </a:lnTo>
                  <a:lnTo>
                    <a:pt x="79868" y="21163"/>
                  </a:lnTo>
                  <a:lnTo>
                    <a:pt x="70961" y="10144"/>
                  </a:lnTo>
                  <a:lnTo>
                    <a:pt x="57748" y="2720"/>
                  </a:lnTo>
                  <a:lnTo>
                    <a:pt x="41567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904" y="1593214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19">
                  <a:moveTo>
                    <a:pt x="6718" y="0"/>
                  </a:moveTo>
                  <a:lnTo>
                    <a:pt x="1930" y="0"/>
                  </a:lnTo>
                  <a:lnTo>
                    <a:pt x="0" y="1524"/>
                  </a:lnTo>
                  <a:lnTo>
                    <a:pt x="0" y="5587"/>
                  </a:lnTo>
                  <a:lnTo>
                    <a:pt x="1930" y="7112"/>
                  </a:lnTo>
                  <a:lnTo>
                    <a:pt x="6718" y="7112"/>
                  </a:lnTo>
                  <a:lnTo>
                    <a:pt x="8661" y="5587"/>
                  </a:lnTo>
                  <a:lnTo>
                    <a:pt x="8661" y="1524"/>
                  </a:lnTo>
                  <a:lnTo>
                    <a:pt x="6718" y="0"/>
                  </a:lnTo>
                  <a:close/>
                </a:path>
                <a:path w="35559" h="7619">
                  <a:moveTo>
                    <a:pt x="33350" y="0"/>
                  </a:moveTo>
                  <a:lnTo>
                    <a:pt x="28562" y="0"/>
                  </a:lnTo>
                  <a:lnTo>
                    <a:pt x="26631" y="1524"/>
                  </a:lnTo>
                  <a:lnTo>
                    <a:pt x="26631" y="5587"/>
                  </a:lnTo>
                  <a:lnTo>
                    <a:pt x="28562" y="7112"/>
                  </a:lnTo>
                  <a:lnTo>
                    <a:pt x="33350" y="7112"/>
                  </a:lnTo>
                  <a:lnTo>
                    <a:pt x="35293" y="5587"/>
                  </a:lnTo>
                  <a:lnTo>
                    <a:pt x="35293" y="1524"/>
                  </a:lnTo>
                  <a:lnTo>
                    <a:pt x="33350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7977" y="1572513"/>
              <a:ext cx="83185" cy="69215"/>
            </a:xfrm>
            <a:custGeom>
              <a:avLst/>
              <a:gdLst/>
              <a:ahLst/>
              <a:cxnLst/>
              <a:rect l="l" t="t" r="r" b="b"/>
              <a:pathLst>
                <a:path w="83184" h="69214">
                  <a:moveTo>
                    <a:pt x="23926" y="24257"/>
                  </a:moveTo>
                  <a:lnTo>
                    <a:pt x="23926" y="22225"/>
                  </a:lnTo>
                  <a:lnTo>
                    <a:pt x="25857" y="20700"/>
                  </a:lnTo>
                  <a:lnTo>
                    <a:pt x="28257" y="20700"/>
                  </a:lnTo>
                  <a:lnTo>
                    <a:pt x="30645" y="20700"/>
                  </a:lnTo>
                  <a:lnTo>
                    <a:pt x="32588" y="22225"/>
                  </a:lnTo>
                  <a:lnTo>
                    <a:pt x="32588" y="24257"/>
                  </a:lnTo>
                  <a:lnTo>
                    <a:pt x="32588" y="26288"/>
                  </a:lnTo>
                  <a:lnTo>
                    <a:pt x="30645" y="27812"/>
                  </a:lnTo>
                  <a:lnTo>
                    <a:pt x="28257" y="27812"/>
                  </a:lnTo>
                  <a:lnTo>
                    <a:pt x="25857" y="27812"/>
                  </a:lnTo>
                  <a:lnTo>
                    <a:pt x="23926" y="26288"/>
                  </a:lnTo>
                  <a:lnTo>
                    <a:pt x="23926" y="24257"/>
                  </a:lnTo>
                  <a:close/>
                </a:path>
                <a:path w="83184" h="69214">
                  <a:moveTo>
                    <a:pt x="50558" y="24257"/>
                  </a:moveTo>
                  <a:lnTo>
                    <a:pt x="50558" y="22225"/>
                  </a:lnTo>
                  <a:lnTo>
                    <a:pt x="52489" y="20700"/>
                  </a:lnTo>
                  <a:lnTo>
                    <a:pt x="54889" y="20700"/>
                  </a:lnTo>
                  <a:lnTo>
                    <a:pt x="57276" y="20700"/>
                  </a:lnTo>
                  <a:lnTo>
                    <a:pt x="59220" y="22225"/>
                  </a:lnTo>
                  <a:lnTo>
                    <a:pt x="59220" y="24257"/>
                  </a:lnTo>
                  <a:lnTo>
                    <a:pt x="59220" y="26288"/>
                  </a:lnTo>
                  <a:lnTo>
                    <a:pt x="57276" y="27812"/>
                  </a:lnTo>
                  <a:lnTo>
                    <a:pt x="54889" y="27812"/>
                  </a:lnTo>
                  <a:lnTo>
                    <a:pt x="52489" y="27812"/>
                  </a:lnTo>
                  <a:lnTo>
                    <a:pt x="50558" y="26288"/>
                  </a:lnTo>
                  <a:lnTo>
                    <a:pt x="50558" y="24257"/>
                  </a:lnTo>
                  <a:close/>
                </a:path>
                <a:path w="83184" h="69214">
                  <a:moveTo>
                    <a:pt x="19037" y="49657"/>
                  </a:moveTo>
                  <a:lnTo>
                    <a:pt x="30300" y="54514"/>
                  </a:lnTo>
                  <a:lnTo>
                    <a:pt x="41555" y="56134"/>
                  </a:lnTo>
                  <a:lnTo>
                    <a:pt x="52804" y="54514"/>
                  </a:lnTo>
                  <a:lnTo>
                    <a:pt x="64046" y="49657"/>
                  </a:lnTo>
                </a:path>
                <a:path w="83184" h="69214">
                  <a:moveTo>
                    <a:pt x="0" y="34671"/>
                  </a:moveTo>
                  <a:lnTo>
                    <a:pt x="3267" y="21163"/>
                  </a:lnTo>
                  <a:lnTo>
                    <a:pt x="12177" y="10144"/>
                  </a:lnTo>
                  <a:lnTo>
                    <a:pt x="25390" y="2720"/>
                  </a:lnTo>
                  <a:lnTo>
                    <a:pt x="41567" y="0"/>
                  </a:lnTo>
                  <a:lnTo>
                    <a:pt x="57748" y="2720"/>
                  </a:lnTo>
                  <a:lnTo>
                    <a:pt x="70961" y="10144"/>
                  </a:lnTo>
                  <a:lnTo>
                    <a:pt x="79868" y="21163"/>
                  </a:lnTo>
                  <a:lnTo>
                    <a:pt x="83134" y="34671"/>
                  </a:lnTo>
                  <a:lnTo>
                    <a:pt x="79868" y="48105"/>
                  </a:lnTo>
                  <a:lnTo>
                    <a:pt x="70961" y="59086"/>
                  </a:lnTo>
                  <a:lnTo>
                    <a:pt x="57748" y="66496"/>
                  </a:lnTo>
                  <a:lnTo>
                    <a:pt x="41567" y="69215"/>
                  </a:lnTo>
                  <a:lnTo>
                    <a:pt x="25390" y="66496"/>
                  </a:lnTo>
                  <a:lnTo>
                    <a:pt x="12177" y="59086"/>
                  </a:lnTo>
                  <a:lnTo>
                    <a:pt x="3267" y="48105"/>
                  </a:lnTo>
                  <a:lnTo>
                    <a:pt x="0" y="34671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4870" y="2119756"/>
              <a:ext cx="284480" cy="277495"/>
            </a:xfrm>
            <a:custGeom>
              <a:avLst/>
              <a:gdLst/>
              <a:ahLst/>
              <a:cxnLst/>
              <a:rect l="l" t="t" r="r" b="b"/>
              <a:pathLst>
                <a:path w="284480" h="277494">
                  <a:moveTo>
                    <a:pt x="141986" y="0"/>
                  </a:moveTo>
                  <a:lnTo>
                    <a:pt x="97080" y="7058"/>
                  </a:lnTo>
                  <a:lnTo>
                    <a:pt x="58100" y="26716"/>
                  </a:lnTo>
                  <a:lnTo>
                    <a:pt x="27375" y="56701"/>
                  </a:lnTo>
                  <a:lnTo>
                    <a:pt x="7231" y="94739"/>
                  </a:lnTo>
                  <a:lnTo>
                    <a:pt x="0" y="138556"/>
                  </a:lnTo>
                  <a:lnTo>
                    <a:pt x="7231" y="182325"/>
                  </a:lnTo>
                  <a:lnTo>
                    <a:pt x="27375" y="220357"/>
                  </a:lnTo>
                  <a:lnTo>
                    <a:pt x="58100" y="250360"/>
                  </a:lnTo>
                  <a:lnTo>
                    <a:pt x="97080" y="270043"/>
                  </a:lnTo>
                  <a:lnTo>
                    <a:pt x="141986" y="277113"/>
                  </a:lnTo>
                  <a:lnTo>
                    <a:pt x="186842" y="270043"/>
                  </a:lnTo>
                  <a:lnTo>
                    <a:pt x="225816" y="250360"/>
                  </a:lnTo>
                  <a:lnTo>
                    <a:pt x="256560" y="220357"/>
                  </a:lnTo>
                  <a:lnTo>
                    <a:pt x="276727" y="182325"/>
                  </a:lnTo>
                  <a:lnTo>
                    <a:pt x="283972" y="138556"/>
                  </a:lnTo>
                  <a:lnTo>
                    <a:pt x="276727" y="94739"/>
                  </a:lnTo>
                  <a:lnTo>
                    <a:pt x="256560" y="56701"/>
                  </a:lnTo>
                  <a:lnTo>
                    <a:pt x="225816" y="26716"/>
                  </a:lnTo>
                  <a:lnTo>
                    <a:pt x="186842" y="7058"/>
                  </a:lnTo>
                  <a:lnTo>
                    <a:pt x="141986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16531" y="2202433"/>
              <a:ext cx="120650" cy="29209"/>
            </a:xfrm>
            <a:custGeom>
              <a:avLst/>
              <a:gdLst/>
              <a:ahLst/>
              <a:cxnLst/>
              <a:rect l="l" t="t" r="r" b="b"/>
              <a:pathLst>
                <a:path w="120650" h="29210">
                  <a:moveTo>
                    <a:pt x="22987" y="0"/>
                  </a:moveTo>
                  <a:lnTo>
                    <a:pt x="6604" y="0"/>
                  </a:lnTo>
                  <a:lnTo>
                    <a:pt x="0" y="6476"/>
                  </a:lnTo>
                  <a:lnTo>
                    <a:pt x="0" y="22351"/>
                  </a:lnTo>
                  <a:lnTo>
                    <a:pt x="6604" y="28828"/>
                  </a:lnTo>
                  <a:lnTo>
                    <a:pt x="22987" y="28828"/>
                  </a:lnTo>
                  <a:lnTo>
                    <a:pt x="29591" y="22351"/>
                  </a:lnTo>
                  <a:lnTo>
                    <a:pt x="29591" y="6476"/>
                  </a:lnTo>
                  <a:lnTo>
                    <a:pt x="22987" y="0"/>
                  </a:lnTo>
                  <a:close/>
                </a:path>
                <a:path w="120650" h="29210">
                  <a:moveTo>
                    <a:pt x="113918" y="0"/>
                  </a:moveTo>
                  <a:lnTo>
                    <a:pt x="97662" y="0"/>
                  </a:lnTo>
                  <a:lnTo>
                    <a:pt x="91059" y="6476"/>
                  </a:lnTo>
                  <a:lnTo>
                    <a:pt x="91059" y="22351"/>
                  </a:lnTo>
                  <a:lnTo>
                    <a:pt x="97662" y="28828"/>
                  </a:lnTo>
                  <a:lnTo>
                    <a:pt x="113918" y="28828"/>
                  </a:lnTo>
                  <a:lnTo>
                    <a:pt x="120650" y="22351"/>
                  </a:lnTo>
                  <a:lnTo>
                    <a:pt x="120650" y="6476"/>
                  </a:lnTo>
                  <a:lnTo>
                    <a:pt x="113918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4870" y="2119756"/>
              <a:ext cx="284480" cy="277495"/>
            </a:xfrm>
            <a:custGeom>
              <a:avLst/>
              <a:gdLst/>
              <a:ahLst/>
              <a:cxnLst/>
              <a:rect l="l" t="t" r="r" b="b"/>
              <a:pathLst>
                <a:path w="284480" h="277494">
                  <a:moveTo>
                    <a:pt x="81661" y="97154"/>
                  </a:moveTo>
                  <a:lnTo>
                    <a:pt x="81661" y="89153"/>
                  </a:lnTo>
                  <a:lnTo>
                    <a:pt x="88265" y="82676"/>
                  </a:lnTo>
                  <a:lnTo>
                    <a:pt x="96520" y="82676"/>
                  </a:lnTo>
                  <a:lnTo>
                    <a:pt x="104648" y="82676"/>
                  </a:lnTo>
                  <a:lnTo>
                    <a:pt x="111252" y="89153"/>
                  </a:lnTo>
                  <a:lnTo>
                    <a:pt x="111252" y="97154"/>
                  </a:lnTo>
                  <a:lnTo>
                    <a:pt x="111252" y="105028"/>
                  </a:lnTo>
                  <a:lnTo>
                    <a:pt x="104648" y="111505"/>
                  </a:lnTo>
                  <a:lnTo>
                    <a:pt x="96520" y="111505"/>
                  </a:lnTo>
                  <a:lnTo>
                    <a:pt x="88265" y="111505"/>
                  </a:lnTo>
                  <a:lnTo>
                    <a:pt x="81661" y="105028"/>
                  </a:lnTo>
                  <a:lnTo>
                    <a:pt x="81661" y="97154"/>
                  </a:lnTo>
                  <a:close/>
                </a:path>
                <a:path w="284480" h="277494">
                  <a:moveTo>
                    <a:pt x="172720" y="97154"/>
                  </a:moveTo>
                  <a:lnTo>
                    <a:pt x="172720" y="89153"/>
                  </a:lnTo>
                  <a:lnTo>
                    <a:pt x="179324" y="82676"/>
                  </a:lnTo>
                  <a:lnTo>
                    <a:pt x="187452" y="82676"/>
                  </a:lnTo>
                  <a:lnTo>
                    <a:pt x="195580" y="82676"/>
                  </a:lnTo>
                  <a:lnTo>
                    <a:pt x="202311" y="89153"/>
                  </a:lnTo>
                  <a:lnTo>
                    <a:pt x="202311" y="97154"/>
                  </a:lnTo>
                  <a:lnTo>
                    <a:pt x="202311" y="105028"/>
                  </a:lnTo>
                  <a:lnTo>
                    <a:pt x="195580" y="111505"/>
                  </a:lnTo>
                  <a:lnTo>
                    <a:pt x="187452" y="111505"/>
                  </a:lnTo>
                  <a:lnTo>
                    <a:pt x="179324" y="111505"/>
                  </a:lnTo>
                  <a:lnTo>
                    <a:pt x="172720" y="105028"/>
                  </a:lnTo>
                  <a:lnTo>
                    <a:pt x="172720" y="97154"/>
                  </a:lnTo>
                  <a:close/>
                </a:path>
                <a:path w="284480" h="277494">
                  <a:moveTo>
                    <a:pt x="65024" y="199008"/>
                  </a:moveTo>
                  <a:lnTo>
                    <a:pt x="103485" y="218297"/>
                  </a:lnTo>
                  <a:lnTo>
                    <a:pt x="141922" y="224726"/>
                  </a:lnTo>
                  <a:lnTo>
                    <a:pt x="180359" y="218297"/>
                  </a:lnTo>
                  <a:lnTo>
                    <a:pt x="218821" y="199008"/>
                  </a:lnTo>
                </a:path>
                <a:path w="284480" h="277494">
                  <a:moveTo>
                    <a:pt x="0" y="138556"/>
                  </a:moveTo>
                  <a:lnTo>
                    <a:pt x="7231" y="94739"/>
                  </a:lnTo>
                  <a:lnTo>
                    <a:pt x="27375" y="56701"/>
                  </a:lnTo>
                  <a:lnTo>
                    <a:pt x="58100" y="26716"/>
                  </a:lnTo>
                  <a:lnTo>
                    <a:pt x="97080" y="7058"/>
                  </a:lnTo>
                  <a:lnTo>
                    <a:pt x="141986" y="0"/>
                  </a:lnTo>
                  <a:lnTo>
                    <a:pt x="186842" y="7058"/>
                  </a:lnTo>
                  <a:lnTo>
                    <a:pt x="225816" y="26716"/>
                  </a:lnTo>
                  <a:lnTo>
                    <a:pt x="256560" y="56701"/>
                  </a:lnTo>
                  <a:lnTo>
                    <a:pt x="276727" y="94739"/>
                  </a:lnTo>
                  <a:lnTo>
                    <a:pt x="283972" y="138556"/>
                  </a:lnTo>
                  <a:lnTo>
                    <a:pt x="276727" y="182325"/>
                  </a:lnTo>
                  <a:lnTo>
                    <a:pt x="256560" y="220357"/>
                  </a:lnTo>
                  <a:lnTo>
                    <a:pt x="225816" y="250360"/>
                  </a:lnTo>
                  <a:lnTo>
                    <a:pt x="186842" y="270043"/>
                  </a:lnTo>
                  <a:lnTo>
                    <a:pt x="141986" y="277113"/>
                  </a:lnTo>
                  <a:lnTo>
                    <a:pt x="97080" y="270043"/>
                  </a:lnTo>
                  <a:lnTo>
                    <a:pt x="58100" y="250360"/>
                  </a:lnTo>
                  <a:lnTo>
                    <a:pt x="27375" y="220357"/>
                  </a:lnTo>
                  <a:lnTo>
                    <a:pt x="7231" y="182325"/>
                  </a:lnTo>
                  <a:lnTo>
                    <a:pt x="0" y="138556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3170" y="1885314"/>
              <a:ext cx="226314" cy="2332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5170" y="1656714"/>
              <a:ext cx="212344" cy="1986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8115" y="1587499"/>
              <a:ext cx="157098" cy="1431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6056" y="1469770"/>
              <a:ext cx="163956" cy="1431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6885" y="1705228"/>
              <a:ext cx="212344" cy="24714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145027" y="990599"/>
            <a:ext cx="2780665" cy="2085339"/>
            <a:chOff x="3145027" y="990599"/>
            <a:chExt cx="2780665" cy="2085339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5027" y="990599"/>
              <a:ext cx="2780156" cy="208508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18327" y="1677542"/>
              <a:ext cx="233172" cy="23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58386" y="1532127"/>
              <a:ext cx="129286" cy="1569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28514" y="1490471"/>
              <a:ext cx="150113" cy="11544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38114" y="1407413"/>
              <a:ext cx="295656" cy="170815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6158357" y="969771"/>
            <a:ext cx="2761615" cy="2071370"/>
            <a:chOff x="6158357" y="969771"/>
            <a:chExt cx="2761615" cy="2071370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58357" y="969771"/>
              <a:ext cx="2761615" cy="207124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213729" y="1759584"/>
              <a:ext cx="270510" cy="284480"/>
            </a:xfrm>
            <a:custGeom>
              <a:avLst/>
              <a:gdLst/>
              <a:ahLst/>
              <a:cxnLst/>
              <a:rect l="l" t="t" r="r" b="b"/>
              <a:pathLst>
                <a:path w="270510" h="284480">
                  <a:moveTo>
                    <a:pt x="135128" y="0"/>
                  </a:moveTo>
                  <a:lnTo>
                    <a:pt x="92399" y="7231"/>
                  </a:lnTo>
                  <a:lnTo>
                    <a:pt x="55302" y="27375"/>
                  </a:lnTo>
                  <a:lnTo>
                    <a:pt x="26058" y="58100"/>
                  </a:lnTo>
                  <a:lnTo>
                    <a:pt x="6884" y="97080"/>
                  </a:lnTo>
                  <a:lnTo>
                    <a:pt x="0" y="141986"/>
                  </a:lnTo>
                  <a:lnTo>
                    <a:pt x="6884" y="186842"/>
                  </a:lnTo>
                  <a:lnTo>
                    <a:pt x="26058" y="225816"/>
                  </a:lnTo>
                  <a:lnTo>
                    <a:pt x="55302" y="256560"/>
                  </a:lnTo>
                  <a:lnTo>
                    <a:pt x="92399" y="276727"/>
                  </a:lnTo>
                  <a:lnTo>
                    <a:pt x="135128" y="283972"/>
                  </a:lnTo>
                  <a:lnTo>
                    <a:pt x="177808" y="276727"/>
                  </a:lnTo>
                  <a:lnTo>
                    <a:pt x="214898" y="256560"/>
                  </a:lnTo>
                  <a:lnTo>
                    <a:pt x="244161" y="225816"/>
                  </a:lnTo>
                  <a:lnTo>
                    <a:pt x="263359" y="186842"/>
                  </a:lnTo>
                  <a:lnTo>
                    <a:pt x="270256" y="141986"/>
                  </a:lnTo>
                  <a:lnTo>
                    <a:pt x="263359" y="97080"/>
                  </a:lnTo>
                  <a:lnTo>
                    <a:pt x="244161" y="58100"/>
                  </a:lnTo>
                  <a:lnTo>
                    <a:pt x="214898" y="27375"/>
                  </a:lnTo>
                  <a:lnTo>
                    <a:pt x="177808" y="7231"/>
                  </a:lnTo>
                  <a:lnTo>
                    <a:pt x="135128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91453" y="1844293"/>
              <a:ext cx="114935" cy="29845"/>
            </a:xfrm>
            <a:custGeom>
              <a:avLst/>
              <a:gdLst/>
              <a:ahLst/>
              <a:cxnLst/>
              <a:rect l="l" t="t" r="r" b="b"/>
              <a:pathLst>
                <a:path w="114935" h="29844">
                  <a:moveTo>
                    <a:pt x="21844" y="0"/>
                  </a:moveTo>
                  <a:lnTo>
                    <a:pt x="6350" y="0"/>
                  </a:lnTo>
                  <a:lnTo>
                    <a:pt x="0" y="6603"/>
                  </a:lnTo>
                  <a:lnTo>
                    <a:pt x="0" y="22987"/>
                  </a:lnTo>
                  <a:lnTo>
                    <a:pt x="6350" y="29590"/>
                  </a:lnTo>
                  <a:lnTo>
                    <a:pt x="21844" y="29590"/>
                  </a:lnTo>
                  <a:lnTo>
                    <a:pt x="28194" y="22987"/>
                  </a:lnTo>
                  <a:lnTo>
                    <a:pt x="28194" y="6603"/>
                  </a:lnTo>
                  <a:lnTo>
                    <a:pt x="21844" y="0"/>
                  </a:lnTo>
                  <a:close/>
                </a:path>
                <a:path w="114935" h="29844">
                  <a:moveTo>
                    <a:pt x="108458" y="0"/>
                  </a:moveTo>
                  <a:lnTo>
                    <a:pt x="92837" y="0"/>
                  </a:lnTo>
                  <a:lnTo>
                    <a:pt x="86613" y="6603"/>
                  </a:lnTo>
                  <a:lnTo>
                    <a:pt x="86613" y="22987"/>
                  </a:lnTo>
                  <a:lnTo>
                    <a:pt x="92837" y="29590"/>
                  </a:lnTo>
                  <a:lnTo>
                    <a:pt x="108458" y="29590"/>
                  </a:lnTo>
                  <a:lnTo>
                    <a:pt x="114681" y="22987"/>
                  </a:lnTo>
                  <a:lnTo>
                    <a:pt x="114681" y="6603"/>
                  </a:lnTo>
                  <a:lnTo>
                    <a:pt x="108458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13729" y="1759584"/>
              <a:ext cx="270510" cy="284480"/>
            </a:xfrm>
            <a:custGeom>
              <a:avLst/>
              <a:gdLst/>
              <a:ahLst/>
              <a:cxnLst/>
              <a:rect l="l" t="t" r="r" b="b"/>
              <a:pathLst>
                <a:path w="270510" h="284480">
                  <a:moveTo>
                    <a:pt x="77724" y="99440"/>
                  </a:moveTo>
                  <a:lnTo>
                    <a:pt x="77724" y="91312"/>
                  </a:lnTo>
                  <a:lnTo>
                    <a:pt x="84074" y="84709"/>
                  </a:lnTo>
                  <a:lnTo>
                    <a:pt x="91821" y="84709"/>
                  </a:lnTo>
                  <a:lnTo>
                    <a:pt x="99568" y="84709"/>
                  </a:lnTo>
                  <a:lnTo>
                    <a:pt x="105918" y="91312"/>
                  </a:lnTo>
                  <a:lnTo>
                    <a:pt x="105918" y="99440"/>
                  </a:lnTo>
                  <a:lnTo>
                    <a:pt x="105918" y="107696"/>
                  </a:lnTo>
                  <a:lnTo>
                    <a:pt x="99568" y="114300"/>
                  </a:lnTo>
                  <a:lnTo>
                    <a:pt x="91821" y="114300"/>
                  </a:lnTo>
                  <a:lnTo>
                    <a:pt x="84074" y="114300"/>
                  </a:lnTo>
                  <a:lnTo>
                    <a:pt x="77724" y="107696"/>
                  </a:lnTo>
                  <a:lnTo>
                    <a:pt x="77724" y="99440"/>
                  </a:lnTo>
                  <a:close/>
                </a:path>
                <a:path w="270510" h="284480">
                  <a:moveTo>
                    <a:pt x="164337" y="99440"/>
                  </a:moveTo>
                  <a:lnTo>
                    <a:pt x="164337" y="91312"/>
                  </a:lnTo>
                  <a:lnTo>
                    <a:pt x="170561" y="84709"/>
                  </a:lnTo>
                  <a:lnTo>
                    <a:pt x="178435" y="84709"/>
                  </a:lnTo>
                  <a:lnTo>
                    <a:pt x="186182" y="84709"/>
                  </a:lnTo>
                  <a:lnTo>
                    <a:pt x="192405" y="91312"/>
                  </a:lnTo>
                  <a:lnTo>
                    <a:pt x="192405" y="99440"/>
                  </a:lnTo>
                  <a:lnTo>
                    <a:pt x="192405" y="107696"/>
                  </a:lnTo>
                  <a:lnTo>
                    <a:pt x="186182" y="114300"/>
                  </a:lnTo>
                  <a:lnTo>
                    <a:pt x="178435" y="114300"/>
                  </a:lnTo>
                  <a:lnTo>
                    <a:pt x="170561" y="114300"/>
                  </a:lnTo>
                  <a:lnTo>
                    <a:pt x="164337" y="107696"/>
                  </a:lnTo>
                  <a:lnTo>
                    <a:pt x="164337" y="99440"/>
                  </a:lnTo>
                  <a:close/>
                </a:path>
                <a:path w="270510" h="284480">
                  <a:moveTo>
                    <a:pt x="61849" y="203835"/>
                  </a:moveTo>
                  <a:lnTo>
                    <a:pt x="98496" y="223694"/>
                  </a:lnTo>
                  <a:lnTo>
                    <a:pt x="135096" y="230314"/>
                  </a:lnTo>
                  <a:lnTo>
                    <a:pt x="171648" y="223694"/>
                  </a:lnTo>
                  <a:lnTo>
                    <a:pt x="208153" y="203835"/>
                  </a:lnTo>
                </a:path>
                <a:path w="270510" h="284480">
                  <a:moveTo>
                    <a:pt x="0" y="141986"/>
                  </a:moveTo>
                  <a:lnTo>
                    <a:pt x="6884" y="97080"/>
                  </a:lnTo>
                  <a:lnTo>
                    <a:pt x="26058" y="58100"/>
                  </a:lnTo>
                  <a:lnTo>
                    <a:pt x="55302" y="27375"/>
                  </a:lnTo>
                  <a:lnTo>
                    <a:pt x="92399" y="7231"/>
                  </a:lnTo>
                  <a:lnTo>
                    <a:pt x="135128" y="0"/>
                  </a:lnTo>
                  <a:lnTo>
                    <a:pt x="177808" y="7231"/>
                  </a:lnTo>
                  <a:lnTo>
                    <a:pt x="214898" y="27375"/>
                  </a:lnTo>
                  <a:lnTo>
                    <a:pt x="244161" y="58100"/>
                  </a:lnTo>
                  <a:lnTo>
                    <a:pt x="263359" y="97080"/>
                  </a:lnTo>
                  <a:lnTo>
                    <a:pt x="270256" y="141986"/>
                  </a:lnTo>
                  <a:lnTo>
                    <a:pt x="263359" y="186842"/>
                  </a:lnTo>
                  <a:lnTo>
                    <a:pt x="244161" y="225816"/>
                  </a:lnTo>
                  <a:lnTo>
                    <a:pt x="214898" y="256560"/>
                  </a:lnTo>
                  <a:lnTo>
                    <a:pt x="177808" y="276727"/>
                  </a:lnTo>
                  <a:lnTo>
                    <a:pt x="135128" y="283972"/>
                  </a:lnTo>
                  <a:lnTo>
                    <a:pt x="92399" y="276727"/>
                  </a:lnTo>
                  <a:lnTo>
                    <a:pt x="55302" y="256560"/>
                  </a:lnTo>
                  <a:lnTo>
                    <a:pt x="26058" y="225816"/>
                  </a:lnTo>
                  <a:lnTo>
                    <a:pt x="6884" y="186842"/>
                  </a:lnTo>
                  <a:lnTo>
                    <a:pt x="0" y="141986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26985" y="1911984"/>
              <a:ext cx="242570" cy="290830"/>
            </a:xfrm>
            <a:custGeom>
              <a:avLst/>
              <a:gdLst/>
              <a:ahLst/>
              <a:cxnLst/>
              <a:rect l="l" t="t" r="r" b="b"/>
              <a:pathLst>
                <a:path w="242570" h="290830">
                  <a:moveTo>
                    <a:pt x="121158" y="0"/>
                  </a:moveTo>
                  <a:lnTo>
                    <a:pt x="82856" y="7405"/>
                  </a:lnTo>
                  <a:lnTo>
                    <a:pt x="49597" y="28033"/>
                  </a:lnTo>
                  <a:lnTo>
                    <a:pt x="23372" y="59500"/>
                  </a:lnTo>
                  <a:lnTo>
                    <a:pt x="6175" y="99421"/>
                  </a:lnTo>
                  <a:lnTo>
                    <a:pt x="0" y="145414"/>
                  </a:lnTo>
                  <a:lnTo>
                    <a:pt x="6175" y="191408"/>
                  </a:lnTo>
                  <a:lnTo>
                    <a:pt x="23372" y="231329"/>
                  </a:lnTo>
                  <a:lnTo>
                    <a:pt x="49597" y="262796"/>
                  </a:lnTo>
                  <a:lnTo>
                    <a:pt x="82856" y="283424"/>
                  </a:lnTo>
                  <a:lnTo>
                    <a:pt x="121158" y="290830"/>
                  </a:lnTo>
                  <a:lnTo>
                    <a:pt x="159472" y="283424"/>
                  </a:lnTo>
                  <a:lnTo>
                    <a:pt x="192763" y="262796"/>
                  </a:lnTo>
                  <a:lnTo>
                    <a:pt x="219026" y="231329"/>
                  </a:lnTo>
                  <a:lnTo>
                    <a:pt x="236254" y="191408"/>
                  </a:lnTo>
                  <a:lnTo>
                    <a:pt x="242443" y="145414"/>
                  </a:lnTo>
                  <a:lnTo>
                    <a:pt x="236254" y="99421"/>
                  </a:lnTo>
                  <a:lnTo>
                    <a:pt x="219026" y="59500"/>
                  </a:lnTo>
                  <a:lnTo>
                    <a:pt x="192763" y="28033"/>
                  </a:lnTo>
                  <a:lnTo>
                    <a:pt x="159472" y="7405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6708" y="1998725"/>
              <a:ext cx="102870" cy="30480"/>
            </a:xfrm>
            <a:custGeom>
              <a:avLst/>
              <a:gdLst/>
              <a:ahLst/>
              <a:cxnLst/>
              <a:rect l="l" t="t" r="r" b="b"/>
              <a:pathLst>
                <a:path w="102870" h="30480">
                  <a:moveTo>
                    <a:pt x="19558" y="0"/>
                  </a:moveTo>
                  <a:lnTo>
                    <a:pt x="5588" y="0"/>
                  </a:lnTo>
                  <a:lnTo>
                    <a:pt x="0" y="6857"/>
                  </a:lnTo>
                  <a:lnTo>
                    <a:pt x="0" y="23494"/>
                  </a:lnTo>
                  <a:lnTo>
                    <a:pt x="5588" y="30352"/>
                  </a:lnTo>
                  <a:lnTo>
                    <a:pt x="19558" y="30352"/>
                  </a:lnTo>
                  <a:lnTo>
                    <a:pt x="25273" y="23494"/>
                  </a:lnTo>
                  <a:lnTo>
                    <a:pt x="25273" y="6857"/>
                  </a:lnTo>
                  <a:lnTo>
                    <a:pt x="19558" y="0"/>
                  </a:lnTo>
                  <a:close/>
                </a:path>
                <a:path w="102870" h="30480">
                  <a:moveTo>
                    <a:pt x="97282" y="0"/>
                  </a:moveTo>
                  <a:lnTo>
                    <a:pt x="83312" y="0"/>
                  </a:lnTo>
                  <a:lnTo>
                    <a:pt x="77597" y="6857"/>
                  </a:lnTo>
                  <a:lnTo>
                    <a:pt x="77597" y="23494"/>
                  </a:lnTo>
                  <a:lnTo>
                    <a:pt x="83312" y="30352"/>
                  </a:lnTo>
                  <a:lnTo>
                    <a:pt x="97282" y="30352"/>
                  </a:lnTo>
                  <a:lnTo>
                    <a:pt x="102870" y="23494"/>
                  </a:lnTo>
                  <a:lnTo>
                    <a:pt x="102870" y="6857"/>
                  </a:lnTo>
                  <a:lnTo>
                    <a:pt x="97282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26985" y="1911984"/>
              <a:ext cx="242570" cy="290830"/>
            </a:xfrm>
            <a:custGeom>
              <a:avLst/>
              <a:gdLst/>
              <a:ahLst/>
              <a:cxnLst/>
              <a:rect l="l" t="t" r="r" b="b"/>
              <a:pathLst>
                <a:path w="242570" h="290830">
                  <a:moveTo>
                    <a:pt x="69723" y="101854"/>
                  </a:moveTo>
                  <a:lnTo>
                    <a:pt x="69723" y="93599"/>
                  </a:lnTo>
                  <a:lnTo>
                    <a:pt x="75311" y="86741"/>
                  </a:lnTo>
                  <a:lnTo>
                    <a:pt x="82296" y="86741"/>
                  </a:lnTo>
                  <a:lnTo>
                    <a:pt x="89281" y="86741"/>
                  </a:lnTo>
                  <a:lnTo>
                    <a:pt x="94996" y="93599"/>
                  </a:lnTo>
                  <a:lnTo>
                    <a:pt x="94996" y="101854"/>
                  </a:lnTo>
                  <a:lnTo>
                    <a:pt x="94996" y="110236"/>
                  </a:lnTo>
                  <a:lnTo>
                    <a:pt x="89281" y="117093"/>
                  </a:lnTo>
                  <a:lnTo>
                    <a:pt x="82296" y="117093"/>
                  </a:lnTo>
                  <a:lnTo>
                    <a:pt x="75311" y="117093"/>
                  </a:lnTo>
                  <a:lnTo>
                    <a:pt x="69723" y="110236"/>
                  </a:lnTo>
                  <a:lnTo>
                    <a:pt x="69723" y="101854"/>
                  </a:lnTo>
                  <a:close/>
                </a:path>
                <a:path w="242570" h="290830">
                  <a:moveTo>
                    <a:pt x="147320" y="101854"/>
                  </a:moveTo>
                  <a:lnTo>
                    <a:pt x="147320" y="93599"/>
                  </a:lnTo>
                  <a:lnTo>
                    <a:pt x="153035" y="86741"/>
                  </a:lnTo>
                  <a:lnTo>
                    <a:pt x="160020" y="86741"/>
                  </a:lnTo>
                  <a:lnTo>
                    <a:pt x="167005" y="86741"/>
                  </a:lnTo>
                  <a:lnTo>
                    <a:pt x="172593" y="93599"/>
                  </a:lnTo>
                  <a:lnTo>
                    <a:pt x="172593" y="101854"/>
                  </a:lnTo>
                  <a:lnTo>
                    <a:pt x="172593" y="110236"/>
                  </a:lnTo>
                  <a:lnTo>
                    <a:pt x="167005" y="117093"/>
                  </a:lnTo>
                  <a:lnTo>
                    <a:pt x="160020" y="117093"/>
                  </a:lnTo>
                  <a:lnTo>
                    <a:pt x="153035" y="117093"/>
                  </a:lnTo>
                  <a:lnTo>
                    <a:pt x="147320" y="110236"/>
                  </a:lnTo>
                  <a:lnTo>
                    <a:pt x="147320" y="101854"/>
                  </a:lnTo>
                  <a:close/>
                </a:path>
                <a:path w="242570" h="290830">
                  <a:moveTo>
                    <a:pt x="55499" y="208914"/>
                  </a:moveTo>
                  <a:lnTo>
                    <a:pt x="88338" y="229203"/>
                  </a:lnTo>
                  <a:lnTo>
                    <a:pt x="121142" y="235965"/>
                  </a:lnTo>
                  <a:lnTo>
                    <a:pt x="153922" y="229203"/>
                  </a:lnTo>
                  <a:lnTo>
                    <a:pt x="186690" y="208914"/>
                  </a:lnTo>
                </a:path>
                <a:path w="242570" h="290830">
                  <a:moveTo>
                    <a:pt x="0" y="145414"/>
                  </a:moveTo>
                  <a:lnTo>
                    <a:pt x="6175" y="99421"/>
                  </a:lnTo>
                  <a:lnTo>
                    <a:pt x="23372" y="59500"/>
                  </a:lnTo>
                  <a:lnTo>
                    <a:pt x="49597" y="28033"/>
                  </a:lnTo>
                  <a:lnTo>
                    <a:pt x="82856" y="7405"/>
                  </a:lnTo>
                  <a:lnTo>
                    <a:pt x="121158" y="0"/>
                  </a:lnTo>
                  <a:lnTo>
                    <a:pt x="159472" y="7405"/>
                  </a:lnTo>
                  <a:lnTo>
                    <a:pt x="192763" y="28033"/>
                  </a:lnTo>
                  <a:lnTo>
                    <a:pt x="219026" y="59500"/>
                  </a:lnTo>
                  <a:lnTo>
                    <a:pt x="236254" y="99421"/>
                  </a:lnTo>
                  <a:lnTo>
                    <a:pt x="242443" y="145414"/>
                  </a:lnTo>
                  <a:lnTo>
                    <a:pt x="236254" y="191408"/>
                  </a:lnTo>
                  <a:lnTo>
                    <a:pt x="219026" y="231329"/>
                  </a:lnTo>
                  <a:lnTo>
                    <a:pt x="192763" y="262796"/>
                  </a:lnTo>
                  <a:lnTo>
                    <a:pt x="159472" y="283424"/>
                  </a:lnTo>
                  <a:lnTo>
                    <a:pt x="121158" y="290830"/>
                  </a:lnTo>
                  <a:lnTo>
                    <a:pt x="82856" y="283424"/>
                  </a:lnTo>
                  <a:lnTo>
                    <a:pt x="49597" y="262796"/>
                  </a:lnTo>
                  <a:lnTo>
                    <a:pt x="23372" y="231329"/>
                  </a:lnTo>
                  <a:lnTo>
                    <a:pt x="6175" y="191408"/>
                  </a:lnTo>
                  <a:lnTo>
                    <a:pt x="0" y="145414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12100" y="1656714"/>
              <a:ext cx="163956" cy="19862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06386" y="1580514"/>
              <a:ext cx="163957" cy="19862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07657" y="1566671"/>
              <a:ext cx="226314" cy="20561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183628" y="1537842"/>
              <a:ext cx="132080" cy="118110"/>
            </a:xfrm>
            <a:custGeom>
              <a:avLst/>
              <a:gdLst/>
              <a:ahLst/>
              <a:cxnLst/>
              <a:rect l="l" t="t" r="r" b="b"/>
              <a:pathLst>
                <a:path w="132079" h="118110">
                  <a:moveTo>
                    <a:pt x="65786" y="0"/>
                  </a:moveTo>
                  <a:lnTo>
                    <a:pt x="40183" y="4635"/>
                  </a:lnTo>
                  <a:lnTo>
                    <a:pt x="19272" y="17271"/>
                  </a:lnTo>
                  <a:lnTo>
                    <a:pt x="5171" y="36004"/>
                  </a:lnTo>
                  <a:lnTo>
                    <a:pt x="0" y="58927"/>
                  </a:lnTo>
                  <a:lnTo>
                    <a:pt x="5171" y="81831"/>
                  </a:lnTo>
                  <a:lnTo>
                    <a:pt x="19272" y="100520"/>
                  </a:lnTo>
                  <a:lnTo>
                    <a:pt x="40183" y="113113"/>
                  </a:lnTo>
                  <a:lnTo>
                    <a:pt x="65786" y="117728"/>
                  </a:lnTo>
                  <a:lnTo>
                    <a:pt x="91388" y="113113"/>
                  </a:lnTo>
                  <a:lnTo>
                    <a:pt x="112299" y="100520"/>
                  </a:lnTo>
                  <a:lnTo>
                    <a:pt x="126400" y="81831"/>
                  </a:lnTo>
                  <a:lnTo>
                    <a:pt x="131572" y="58927"/>
                  </a:lnTo>
                  <a:lnTo>
                    <a:pt x="126400" y="36004"/>
                  </a:lnTo>
                  <a:lnTo>
                    <a:pt x="112299" y="17272"/>
                  </a:lnTo>
                  <a:lnTo>
                    <a:pt x="91388" y="4635"/>
                  </a:lnTo>
                  <a:lnTo>
                    <a:pt x="65786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21474" y="1573021"/>
              <a:ext cx="55880" cy="12700"/>
            </a:xfrm>
            <a:custGeom>
              <a:avLst/>
              <a:gdLst/>
              <a:ahLst/>
              <a:cxnLst/>
              <a:rect l="l" t="t" r="r" b="b"/>
              <a:pathLst>
                <a:path w="55879" h="12700">
                  <a:moveTo>
                    <a:pt x="10668" y="0"/>
                  </a:moveTo>
                  <a:lnTo>
                    <a:pt x="3048" y="0"/>
                  </a:lnTo>
                  <a:lnTo>
                    <a:pt x="0" y="2666"/>
                  </a:lnTo>
                  <a:lnTo>
                    <a:pt x="0" y="9525"/>
                  </a:lnTo>
                  <a:lnTo>
                    <a:pt x="3048" y="12191"/>
                  </a:lnTo>
                  <a:lnTo>
                    <a:pt x="10668" y="12191"/>
                  </a:lnTo>
                  <a:lnTo>
                    <a:pt x="13716" y="9525"/>
                  </a:lnTo>
                  <a:lnTo>
                    <a:pt x="13716" y="2666"/>
                  </a:lnTo>
                  <a:lnTo>
                    <a:pt x="10668" y="0"/>
                  </a:lnTo>
                  <a:close/>
                </a:path>
                <a:path w="55879" h="12700">
                  <a:moveTo>
                    <a:pt x="52831" y="0"/>
                  </a:moveTo>
                  <a:lnTo>
                    <a:pt x="45211" y="0"/>
                  </a:lnTo>
                  <a:lnTo>
                    <a:pt x="42164" y="2666"/>
                  </a:lnTo>
                  <a:lnTo>
                    <a:pt x="42164" y="9525"/>
                  </a:lnTo>
                  <a:lnTo>
                    <a:pt x="45211" y="12191"/>
                  </a:lnTo>
                  <a:lnTo>
                    <a:pt x="52831" y="12191"/>
                  </a:lnTo>
                  <a:lnTo>
                    <a:pt x="55879" y="9525"/>
                  </a:lnTo>
                  <a:lnTo>
                    <a:pt x="55879" y="2666"/>
                  </a:lnTo>
                  <a:lnTo>
                    <a:pt x="52831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83628" y="1537842"/>
              <a:ext cx="132080" cy="118110"/>
            </a:xfrm>
            <a:custGeom>
              <a:avLst/>
              <a:gdLst/>
              <a:ahLst/>
              <a:cxnLst/>
              <a:rect l="l" t="t" r="r" b="b"/>
              <a:pathLst>
                <a:path w="132079" h="118110">
                  <a:moveTo>
                    <a:pt x="37846" y="41275"/>
                  </a:moveTo>
                  <a:lnTo>
                    <a:pt x="37846" y="37845"/>
                  </a:lnTo>
                  <a:lnTo>
                    <a:pt x="40894" y="35178"/>
                  </a:lnTo>
                  <a:lnTo>
                    <a:pt x="44703" y="35178"/>
                  </a:lnTo>
                  <a:lnTo>
                    <a:pt x="48514" y="35178"/>
                  </a:lnTo>
                  <a:lnTo>
                    <a:pt x="51562" y="37845"/>
                  </a:lnTo>
                  <a:lnTo>
                    <a:pt x="51562" y="41275"/>
                  </a:lnTo>
                  <a:lnTo>
                    <a:pt x="51562" y="44703"/>
                  </a:lnTo>
                  <a:lnTo>
                    <a:pt x="48514" y="47370"/>
                  </a:lnTo>
                  <a:lnTo>
                    <a:pt x="44703" y="47370"/>
                  </a:lnTo>
                  <a:lnTo>
                    <a:pt x="40894" y="47370"/>
                  </a:lnTo>
                  <a:lnTo>
                    <a:pt x="37846" y="44703"/>
                  </a:lnTo>
                  <a:lnTo>
                    <a:pt x="37846" y="41275"/>
                  </a:lnTo>
                  <a:close/>
                </a:path>
                <a:path w="132079" h="118110">
                  <a:moveTo>
                    <a:pt x="80010" y="41275"/>
                  </a:moveTo>
                  <a:lnTo>
                    <a:pt x="80010" y="37845"/>
                  </a:lnTo>
                  <a:lnTo>
                    <a:pt x="83057" y="35178"/>
                  </a:lnTo>
                  <a:lnTo>
                    <a:pt x="86868" y="35178"/>
                  </a:lnTo>
                  <a:lnTo>
                    <a:pt x="90677" y="35178"/>
                  </a:lnTo>
                  <a:lnTo>
                    <a:pt x="93725" y="37845"/>
                  </a:lnTo>
                  <a:lnTo>
                    <a:pt x="93725" y="41275"/>
                  </a:lnTo>
                  <a:lnTo>
                    <a:pt x="93725" y="44703"/>
                  </a:lnTo>
                  <a:lnTo>
                    <a:pt x="90677" y="47370"/>
                  </a:lnTo>
                  <a:lnTo>
                    <a:pt x="86868" y="47370"/>
                  </a:lnTo>
                  <a:lnTo>
                    <a:pt x="83057" y="47370"/>
                  </a:lnTo>
                  <a:lnTo>
                    <a:pt x="80010" y="44703"/>
                  </a:lnTo>
                  <a:lnTo>
                    <a:pt x="80010" y="41275"/>
                  </a:lnTo>
                  <a:close/>
                </a:path>
                <a:path w="132079" h="118110">
                  <a:moveTo>
                    <a:pt x="30099" y="84581"/>
                  </a:moveTo>
                  <a:lnTo>
                    <a:pt x="47910" y="92797"/>
                  </a:lnTo>
                  <a:lnTo>
                    <a:pt x="65722" y="95535"/>
                  </a:lnTo>
                  <a:lnTo>
                    <a:pt x="83534" y="92797"/>
                  </a:lnTo>
                  <a:lnTo>
                    <a:pt x="101346" y="84581"/>
                  </a:lnTo>
                </a:path>
                <a:path w="132079" h="118110">
                  <a:moveTo>
                    <a:pt x="0" y="58927"/>
                  </a:moveTo>
                  <a:lnTo>
                    <a:pt x="5171" y="36004"/>
                  </a:lnTo>
                  <a:lnTo>
                    <a:pt x="19272" y="17271"/>
                  </a:lnTo>
                  <a:lnTo>
                    <a:pt x="40183" y="4635"/>
                  </a:lnTo>
                  <a:lnTo>
                    <a:pt x="65786" y="0"/>
                  </a:lnTo>
                  <a:lnTo>
                    <a:pt x="91388" y="4635"/>
                  </a:lnTo>
                  <a:lnTo>
                    <a:pt x="112299" y="17272"/>
                  </a:lnTo>
                  <a:lnTo>
                    <a:pt x="126400" y="36004"/>
                  </a:lnTo>
                  <a:lnTo>
                    <a:pt x="131572" y="58927"/>
                  </a:lnTo>
                  <a:lnTo>
                    <a:pt x="126400" y="81831"/>
                  </a:lnTo>
                  <a:lnTo>
                    <a:pt x="112299" y="100520"/>
                  </a:lnTo>
                  <a:lnTo>
                    <a:pt x="91388" y="113113"/>
                  </a:lnTo>
                  <a:lnTo>
                    <a:pt x="65786" y="117728"/>
                  </a:lnTo>
                  <a:lnTo>
                    <a:pt x="40183" y="113113"/>
                  </a:lnTo>
                  <a:lnTo>
                    <a:pt x="19272" y="100520"/>
                  </a:lnTo>
                  <a:lnTo>
                    <a:pt x="5171" y="81831"/>
                  </a:lnTo>
                  <a:lnTo>
                    <a:pt x="0" y="58927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98057" y="1490471"/>
              <a:ext cx="288670" cy="20561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259828" y="1433956"/>
              <a:ext cx="83185" cy="104139"/>
            </a:xfrm>
            <a:custGeom>
              <a:avLst/>
              <a:gdLst/>
              <a:ahLst/>
              <a:cxnLst/>
              <a:rect l="l" t="t" r="r" b="b"/>
              <a:pathLst>
                <a:path w="83184" h="104140">
                  <a:moveTo>
                    <a:pt x="41528" y="0"/>
                  </a:moveTo>
                  <a:lnTo>
                    <a:pt x="25342" y="4079"/>
                  </a:lnTo>
                  <a:lnTo>
                    <a:pt x="12144" y="15208"/>
                  </a:lnTo>
                  <a:lnTo>
                    <a:pt x="3256" y="31718"/>
                  </a:lnTo>
                  <a:lnTo>
                    <a:pt x="0" y="51942"/>
                  </a:lnTo>
                  <a:lnTo>
                    <a:pt x="3256" y="72167"/>
                  </a:lnTo>
                  <a:lnTo>
                    <a:pt x="12144" y="88677"/>
                  </a:lnTo>
                  <a:lnTo>
                    <a:pt x="25342" y="99806"/>
                  </a:lnTo>
                  <a:lnTo>
                    <a:pt x="41528" y="103886"/>
                  </a:lnTo>
                  <a:lnTo>
                    <a:pt x="57715" y="99806"/>
                  </a:lnTo>
                  <a:lnTo>
                    <a:pt x="70913" y="88677"/>
                  </a:lnTo>
                  <a:lnTo>
                    <a:pt x="79801" y="72167"/>
                  </a:lnTo>
                  <a:lnTo>
                    <a:pt x="83057" y="51942"/>
                  </a:lnTo>
                  <a:lnTo>
                    <a:pt x="79801" y="31718"/>
                  </a:lnTo>
                  <a:lnTo>
                    <a:pt x="70913" y="15208"/>
                  </a:lnTo>
                  <a:lnTo>
                    <a:pt x="57715" y="4079"/>
                  </a:lnTo>
                  <a:lnTo>
                    <a:pt x="41528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83704" y="1464944"/>
              <a:ext cx="35560" cy="10795"/>
            </a:xfrm>
            <a:custGeom>
              <a:avLst/>
              <a:gdLst/>
              <a:ahLst/>
              <a:cxnLst/>
              <a:rect l="l" t="t" r="r" b="b"/>
              <a:pathLst>
                <a:path w="35559" h="10794">
                  <a:moveTo>
                    <a:pt x="6730" y="0"/>
                  </a:moveTo>
                  <a:lnTo>
                    <a:pt x="1904" y="0"/>
                  </a:lnTo>
                  <a:lnTo>
                    <a:pt x="0" y="2412"/>
                  </a:lnTo>
                  <a:lnTo>
                    <a:pt x="0" y="8381"/>
                  </a:lnTo>
                  <a:lnTo>
                    <a:pt x="1904" y="10794"/>
                  </a:lnTo>
                  <a:lnTo>
                    <a:pt x="6730" y="10794"/>
                  </a:lnTo>
                  <a:lnTo>
                    <a:pt x="8636" y="8381"/>
                  </a:lnTo>
                  <a:lnTo>
                    <a:pt x="8636" y="2412"/>
                  </a:lnTo>
                  <a:lnTo>
                    <a:pt x="6730" y="0"/>
                  </a:lnTo>
                  <a:close/>
                </a:path>
                <a:path w="35559" h="10794">
                  <a:moveTo>
                    <a:pt x="33400" y="0"/>
                  </a:moveTo>
                  <a:lnTo>
                    <a:pt x="28575" y="0"/>
                  </a:lnTo>
                  <a:lnTo>
                    <a:pt x="26670" y="2412"/>
                  </a:lnTo>
                  <a:lnTo>
                    <a:pt x="26670" y="8381"/>
                  </a:lnTo>
                  <a:lnTo>
                    <a:pt x="28575" y="10794"/>
                  </a:lnTo>
                  <a:lnTo>
                    <a:pt x="33400" y="10794"/>
                  </a:lnTo>
                  <a:lnTo>
                    <a:pt x="35305" y="8381"/>
                  </a:lnTo>
                  <a:lnTo>
                    <a:pt x="35305" y="2412"/>
                  </a:lnTo>
                  <a:lnTo>
                    <a:pt x="33400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59828" y="1433956"/>
              <a:ext cx="83185" cy="104139"/>
            </a:xfrm>
            <a:custGeom>
              <a:avLst/>
              <a:gdLst/>
              <a:ahLst/>
              <a:cxnLst/>
              <a:rect l="l" t="t" r="r" b="b"/>
              <a:pathLst>
                <a:path w="83184" h="104140">
                  <a:moveTo>
                    <a:pt x="23875" y="36449"/>
                  </a:moveTo>
                  <a:lnTo>
                    <a:pt x="23875" y="33400"/>
                  </a:lnTo>
                  <a:lnTo>
                    <a:pt x="25780" y="30987"/>
                  </a:lnTo>
                  <a:lnTo>
                    <a:pt x="28194" y="30987"/>
                  </a:lnTo>
                  <a:lnTo>
                    <a:pt x="30606" y="30987"/>
                  </a:lnTo>
                  <a:lnTo>
                    <a:pt x="32512" y="33400"/>
                  </a:lnTo>
                  <a:lnTo>
                    <a:pt x="32512" y="36449"/>
                  </a:lnTo>
                  <a:lnTo>
                    <a:pt x="32512" y="39369"/>
                  </a:lnTo>
                  <a:lnTo>
                    <a:pt x="30606" y="41782"/>
                  </a:lnTo>
                  <a:lnTo>
                    <a:pt x="28194" y="41782"/>
                  </a:lnTo>
                  <a:lnTo>
                    <a:pt x="25780" y="41782"/>
                  </a:lnTo>
                  <a:lnTo>
                    <a:pt x="23875" y="39369"/>
                  </a:lnTo>
                  <a:lnTo>
                    <a:pt x="23875" y="36449"/>
                  </a:lnTo>
                  <a:close/>
                </a:path>
                <a:path w="83184" h="104140">
                  <a:moveTo>
                    <a:pt x="50546" y="36449"/>
                  </a:moveTo>
                  <a:lnTo>
                    <a:pt x="50546" y="33400"/>
                  </a:lnTo>
                  <a:lnTo>
                    <a:pt x="52450" y="30987"/>
                  </a:lnTo>
                  <a:lnTo>
                    <a:pt x="54864" y="30987"/>
                  </a:lnTo>
                  <a:lnTo>
                    <a:pt x="57276" y="30987"/>
                  </a:lnTo>
                  <a:lnTo>
                    <a:pt x="59181" y="33400"/>
                  </a:lnTo>
                  <a:lnTo>
                    <a:pt x="59181" y="36449"/>
                  </a:lnTo>
                  <a:lnTo>
                    <a:pt x="59181" y="39369"/>
                  </a:lnTo>
                  <a:lnTo>
                    <a:pt x="57276" y="41782"/>
                  </a:lnTo>
                  <a:lnTo>
                    <a:pt x="54864" y="41782"/>
                  </a:lnTo>
                  <a:lnTo>
                    <a:pt x="52450" y="41782"/>
                  </a:lnTo>
                  <a:lnTo>
                    <a:pt x="50546" y="39369"/>
                  </a:lnTo>
                  <a:lnTo>
                    <a:pt x="50546" y="36449"/>
                  </a:lnTo>
                  <a:close/>
                </a:path>
                <a:path w="83184" h="104140">
                  <a:moveTo>
                    <a:pt x="19050" y="74549"/>
                  </a:moveTo>
                  <a:lnTo>
                    <a:pt x="30289" y="81835"/>
                  </a:lnTo>
                  <a:lnTo>
                    <a:pt x="41528" y="84264"/>
                  </a:lnTo>
                  <a:lnTo>
                    <a:pt x="52768" y="81835"/>
                  </a:lnTo>
                  <a:lnTo>
                    <a:pt x="64007" y="74549"/>
                  </a:lnTo>
                </a:path>
                <a:path w="83184" h="104140">
                  <a:moveTo>
                    <a:pt x="0" y="51942"/>
                  </a:moveTo>
                  <a:lnTo>
                    <a:pt x="3256" y="31718"/>
                  </a:lnTo>
                  <a:lnTo>
                    <a:pt x="12144" y="15208"/>
                  </a:lnTo>
                  <a:lnTo>
                    <a:pt x="25342" y="4079"/>
                  </a:lnTo>
                  <a:lnTo>
                    <a:pt x="41528" y="0"/>
                  </a:lnTo>
                  <a:lnTo>
                    <a:pt x="57715" y="4079"/>
                  </a:lnTo>
                  <a:lnTo>
                    <a:pt x="70913" y="15208"/>
                  </a:lnTo>
                  <a:lnTo>
                    <a:pt x="79801" y="31718"/>
                  </a:lnTo>
                  <a:lnTo>
                    <a:pt x="83057" y="51942"/>
                  </a:lnTo>
                  <a:lnTo>
                    <a:pt x="79801" y="72167"/>
                  </a:lnTo>
                  <a:lnTo>
                    <a:pt x="70913" y="88677"/>
                  </a:lnTo>
                  <a:lnTo>
                    <a:pt x="57715" y="99806"/>
                  </a:lnTo>
                  <a:lnTo>
                    <a:pt x="41528" y="103886"/>
                  </a:lnTo>
                  <a:lnTo>
                    <a:pt x="25342" y="99806"/>
                  </a:lnTo>
                  <a:lnTo>
                    <a:pt x="12144" y="88677"/>
                  </a:lnTo>
                  <a:lnTo>
                    <a:pt x="3256" y="72167"/>
                  </a:lnTo>
                  <a:lnTo>
                    <a:pt x="0" y="51942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7514" y="1462785"/>
              <a:ext cx="157099" cy="1431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E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06316"/>
            <a:ext cx="1173480" cy="1334770"/>
          </a:xfrm>
          <a:custGeom>
            <a:avLst/>
            <a:gdLst/>
            <a:ahLst/>
            <a:cxnLst/>
            <a:rect l="l" t="t" r="r" b="b"/>
            <a:pathLst>
              <a:path w="1173480" h="1334770">
                <a:moveTo>
                  <a:pt x="330123" y="962888"/>
                </a:moveTo>
                <a:lnTo>
                  <a:pt x="0" y="760222"/>
                </a:lnTo>
                <a:lnTo>
                  <a:pt x="0" y="1334643"/>
                </a:lnTo>
                <a:lnTo>
                  <a:pt x="320573" y="1334643"/>
                </a:lnTo>
                <a:lnTo>
                  <a:pt x="330123" y="962888"/>
                </a:lnTo>
                <a:close/>
              </a:path>
              <a:path w="1173480" h="1334770">
                <a:moveTo>
                  <a:pt x="766025" y="233159"/>
                </a:moveTo>
                <a:lnTo>
                  <a:pt x="385699" y="0"/>
                </a:lnTo>
                <a:lnTo>
                  <a:pt x="0" y="209232"/>
                </a:lnTo>
                <a:lnTo>
                  <a:pt x="0" y="669264"/>
                </a:lnTo>
                <a:lnTo>
                  <a:pt x="362204" y="891286"/>
                </a:lnTo>
                <a:lnTo>
                  <a:pt x="753999" y="678776"/>
                </a:lnTo>
                <a:lnTo>
                  <a:pt x="766025" y="233159"/>
                </a:lnTo>
                <a:close/>
              </a:path>
              <a:path w="1173480" h="1334770">
                <a:moveTo>
                  <a:pt x="1173276" y="964577"/>
                </a:moveTo>
                <a:lnTo>
                  <a:pt x="792949" y="731481"/>
                </a:lnTo>
                <a:lnTo>
                  <a:pt x="401154" y="943978"/>
                </a:lnTo>
                <a:lnTo>
                  <a:pt x="390601" y="1334643"/>
                </a:lnTo>
                <a:lnTo>
                  <a:pt x="1163281" y="1334643"/>
                </a:lnTo>
                <a:lnTo>
                  <a:pt x="1173276" y="964577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62129" y="0"/>
            <a:ext cx="478155" cy="137795"/>
          </a:xfrm>
          <a:custGeom>
            <a:avLst/>
            <a:gdLst/>
            <a:ahLst/>
            <a:cxnLst/>
            <a:rect l="l" t="t" r="r" b="b"/>
            <a:pathLst>
              <a:path w="478154" h="137795">
                <a:moveTo>
                  <a:pt x="478141" y="0"/>
                </a:moveTo>
                <a:lnTo>
                  <a:pt x="0" y="0"/>
                </a:lnTo>
                <a:lnTo>
                  <a:pt x="224187" y="137540"/>
                </a:lnTo>
                <a:lnTo>
                  <a:pt x="478141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22073" y="0"/>
            <a:ext cx="472440" cy="135890"/>
          </a:xfrm>
          <a:custGeom>
            <a:avLst/>
            <a:gdLst/>
            <a:ahLst/>
            <a:cxnLst/>
            <a:rect l="l" t="t" r="r" b="b"/>
            <a:pathLst>
              <a:path w="472440" h="135890">
                <a:moveTo>
                  <a:pt x="472434" y="0"/>
                </a:moveTo>
                <a:lnTo>
                  <a:pt x="0" y="0"/>
                </a:lnTo>
                <a:lnTo>
                  <a:pt x="221598" y="135889"/>
                </a:lnTo>
                <a:lnTo>
                  <a:pt x="472434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8078" y="12"/>
            <a:ext cx="1916430" cy="1597660"/>
          </a:xfrm>
          <a:custGeom>
            <a:avLst/>
            <a:gdLst/>
            <a:ahLst/>
            <a:cxnLst/>
            <a:rect l="l" t="t" r="r" b="b"/>
            <a:pathLst>
              <a:path w="1916429" h="1597660">
                <a:moveTo>
                  <a:pt x="784098" y="206870"/>
                </a:moveTo>
                <a:lnTo>
                  <a:pt x="446722" y="0"/>
                </a:lnTo>
                <a:lnTo>
                  <a:pt x="355384" y="0"/>
                </a:lnTo>
                <a:lnTo>
                  <a:pt x="11938" y="186296"/>
                </a:lnTo>
                <a:lnTo>
                  <a:pt x="0" y="631812"/>
                </a:lnTo>
                <a:lnTo>
                  <a:pt x="380238" y="865492"/>
                </a:lnTo>
                <a:lnTo>
                  <a:pt x="772160" y="652513"/>
                </a:lnTo>
                <a:lnTo>
                  <a:pt x="784098" y="206870"/>
                </a:lnTo>
                <a:close/>
              </a:path>
              <a:path w="1916429" h="1597660">
                <a:moveTo>
                  <a:pt x="1200531" y="937120"/>
                </a:moveTo>
                <a:lnTo>
                  <a:pt x="820166" y="704075"/>
                </a:lnTo>
                <a:lnTo>
                  <a:pt x="427863" y="916546"/>
                </a:lnTo>
                <a:lnTo>
                  <a:pt x="416433" y="1362189"/>
                </a:lnTo>
                <a:lnTo>
                  <a:pt x="796163" y="1595234"/>
                </a:lnTo>
                <a:lnTo>
                  <a:pt x="1188466" y="1382763"/>
                </a:lnTo>
                <a:lnTo>
                  <a:pt x="1200531" y="937120"/>
                </a:lnTo>
                <a:close/>
              </a:path>
              <a:path w="1916429" h="1597660">
                <a:moveTo>
                  <a:pt x="1626616" y="208521"/>
                </a:moveTo>
                <a:lnTo>
                  <a:pt x="1286814" y="0"/>
                </a:lnTo>
                <a:lnTo>
                  <a:pt x="1201623" y="0"/>
                </a:lnTo>
                <a:lnTo>
                  <a:pt x="854583" y="187947"/>
                </a:lnTo>
                <a:lnTo>
                  <a:pt x="842518" y="634098"/>
                </a:lnTo>
                <a:lnTo>
                  <a:pt x="1222883" y="867270"/>
                </a:lnTo>
                <a:lnTo>
                  <a:pt x="1615186" y="654799"/>
                </a:lnTo>
                <a:lnTo>
                  <a:pt x="1626616" y="208521"/>
                </a:lnTo>
                <a:close/>
              </a:path>
              <a:path w="1916429" h="1597660">
                <a:moveTo>
                  <a:pt x="1915922" y="860945"/>
                </a:moveTo>
                <a:lnTo>
                  <a:pt x="1662811" y="705726"/>
                </a:lnTo>
                <a:lnTo>
                  <a:pt x="1271016" y="918197"/>
                </a:lnTo>
                <a:lnTo>
                  <a:pt x="1258951" y="1363840"/>
                </a:lnTo>
                <a:lnTo>
                  <a:pt x="1639316" y="1597520"/>
                </a:lnTo>
                <a:lnTo>
                  <a:pt x="1915922" y="1447165"/>
                </a:lnTo>
                <a:lnTo>
                  <a:pt x="1915922" y="860945"/>
                </a:lnTo>
                <a:close/>
              </a:path>
              <a:path w="1916429" h="1597660">
                <a:moveTo>
                  <a:pt x="1915922" y="71412"/>
                </a:moveTo>
                <a:lnTo>
                  <a:pt x="1697101" y="190233"/>
                </a:lnTo>
                <a:lnTo>
                  <a:pt x="1685671" y="635876"/>
                </a:lnTo>
                <a:lnTo>
                  <a:pt x="1915922" y="777265"/>
                </a:lnTo>
                <a:lnTo>
                  <a:pt x="1915922" y="71412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40011"/>
            <a:ext cx="5372100" cy="2505075"/>
          </a:xfrm>
          <a:custGeom>
            <a:avLst/>
            <a:gdLst/>
            <a:ahLst/>
            <a:cxnLst/>
            <a:rect l="l" t="t" r="r" b="b"/>
            <a:pathLst>
              <a:path w="5372100" h="2505075">
                <a:moveTo>
                  <a:pt x="0" y="0"/>
                </a:moveTo>
                <a:lnTo>
                  <a:pt x="34343" y="50874"/>
                </a:lnTo>
                <a:lnTo>
                  <a:pt x="63220" y="89920"/>
                </a:lnTo>
                <a:lnTo>
                  <a:pt x="93273" y="128152"/>
                </a:lnTo>
                <a:lnTo>
                  <a:pt x="124289" y="165717"/>
                </a:lnTo>
                <a:lnTo>
                  <a:pt x="156061" y="202760"/>
                </a:lnTo>
                <a:lnTo>
                  <a:pt x="188376" y="239427"/>
                </a:lnTo>
                <a:lnTo>
                  <a:pt x="221027" y="275864"/>
                </a:lnTo>
                <a:lnTo>
                  <a:pt x="253802" y="312217"/>
                </a:lnTo>
                <a:lnTo>
                  <a:pt x="286491" y="348630"/>
                </a:lnTo>
                <a:lnTo>
                  <a:pt x="318886" y="385250"/>
                </a:lnTo>
                <a:lnTo>
                  <a:pt x="350775" y="422222"/>
                </a:lnTo>
                <a:lnTo>
                  <a:pt x="381950" y="459692"/>
                </a:lnTo>
                <a:lnTo>
                  <a:pt x="412200" y="497805"/>
                </a:lnTo>
                <a:lnTo>
                  <a:pt x="441314" y="536708"/>
                </a:lnTo>
                <a:lnTo>
                  <a:pt x="469084" y="576545"/>
                </a:lnTo>
                <a:lnTo>
                  <a:pt x="495300" y="617463"/>
                </a:lnTo>
                <a:lnTo>
                  <a:pt x="520501" y="659362"/>
                </a:lnTo>
                <a:lnTo>
                  <a:pt x="545385" y="701893"/>
                </a:lnTo>
                <a:lnTo>
                  <a:pt x="570038" y="744940"/>
                </a:lnTo>
                <a:lnTo>
                  <a:pt x="594547" y="788388"/>
                </a:lnTo>
                <a:lnTo>
                  <a:pt x="618998" y="832122"/>
                </a:lnTo>
                <a:lnTo>
                  <a:pt x="643477" y="876026"/>
                </a:lnTo>
                <a:lnTo>
                  <a:pt x="668070" y="919985"/>
                </a:lnTo>
                <a:lnTo>
                  <a:pt x="692865" y="963883"/>
                </a:lnTo>
                <a:lnTo>
                  <a:pt x="717946" y="1007605"/>
                </a:lnTo>
                <a:lnTo>
                  <a:pt x="743401" y="1051035"/>
                </a:lnTo>
                <a:lnTo>
                  <a:pt x="769316" y="1094059"/>
                </a:lnTo>
                <a:lnTo>
                  <a:pt x="795777" y="1136560"/>
                </a:lnTo>
                <a:lnTo>
                  <a:pt x="822870" y="1178423"/>
                </a:lnTo>
                <a:lnTo>
                  <a:pt x="850681" y="1219533"/>
                </a:lnTo>
                <a:lnTo>
                  <a:pt x="879298" y="1259774"/>
                </a:lnTo>
                <a:lnTo>
                  <a:pt x="908806" y="1299032"/>
                </a:lnTo>
                <a:lnTo>
                  <a:pt x="939292" y="1337189"/>
                </a:lnTo>
                <a:lnTo>
                  <a:pt x="970841" y="1374132"/>
                </a:lnTo>
                <a:lnTo>
                  <a:pt x="1003540" y="1409744"/>
                </a:lnTo>
                <a:lnTo>
                  <a:pt x="1037477" y="1443910"/>
                </a:lnTo>
                <a:lnTo>
                  <a:pt x="1072735" y="1476515"/>
                </a:lnTo>
                <a:lnTo>
                  <a:pt x="1109403" y="1507443"/>
                </a:lnTo>
                <a:lnTo>
                  <a:pt x="1147567" y="1536579"/>
                </a:lnTo>
                <a:lnTo>
                  <a:pt x="1187312" y="1563808"/>
                </a:lnTo>
                <a:lnTo>
                  <a:pt x="1228725" y="1589013"/>
                </a:lnTo>
                <a:lnTo>
                  <a:pt x="1273418" y="1613733"/>
                </a:lnTo>
                <a:lnTo>
                  <a:pt x="1318946" y="1637264"/>
                </a:lnTo>
                <a:lnTo>
                  <a:pt x="1365250" y="1659539"/>
                </a:lnTo>
                <a:lnTo>
                  <a:pt x="1412266" y="1680491"/>
                </a:lnTo>
                <a:lnTo>
                  <a:pt x="1459934" y="1700055"/>
                </a:lnTo>
                <a:lnTo>
                  <a:pt x="1508193" y="1718162"/>
                </a:lnTo>
                <a:lnTo>
                  <a:pt x="1556980" y="1734748"/>
                </a:lnTo>
                <a:lnTo>
                  <a:pt x="1606235" y="1749744"/>
                </a:lnTo>
                <a:lnTo>
                  <a:pt x="1655896" y="1763085"/>
                </a:lnTo>
                <a:lnTo>
                  <a:pt x="1705902" y="1774704"/>
                </a:lnTo>
                <a:lnTo>
                  <a:pt x="1756192" y="1784535"/>
                </a:lnTo>
                <a:lnTo>
                  <a:pt x="1806703" y="1792510"/>
                </a:lnTo>
                <a:lnTo>
                  <a:pt x="1857375" y="1798563"/>
                </a:lnTo>
                <a:lnTo>
                  <a:pt x="1906905" y="1802364"/>
                </a:lnTo>
                <a:lnTo>
                  <a:pt x="1956743" y="1804189"/>
                </a:lnTo>
                <a:lnTo>
                  <a:pt x="2006818" y="1804452"/>
                </a:lnTo>
                <a:lnTo>
                  <a:pt x="2057059" y="1803567"/>
                </a:lnTo>
                <a:lnTo>
                  <a:pt x="2107395" y="1801950"/>
                </a:lnTo>
                <a:lnTo>
                  <a:pt x="2157755" y="1800014"/>
                </a:lnTo>
                <a:lnTo>
                  <a:pt x="2208067" y="1798174"/>
                </a:lnTo>
                <a:lnTo>
                  <a:pt x="2258261" y="1796846"/>
                </a:lnTo>
                <a:lnTo>
                  <a:pt x="2308265" y="1796442"/>
                </a:lnTo>
                <a:lnTo>
                  <a:pt x="2358009" y="1797378"/>
                </a:lnTo>
                <a:lnTo>
                  <a:pt x="2407420" y="1800068"/>
                </a:lnTo>
                <a:lnTo>
                  <a:pt x="2456428" y="1804928"/>
                </a:lnTo>
                <a:lnTo>
                  <a:pt x="2504963" y="1812370"/>
                </a:lnTo>
                <a:lnTo>
                  <a:pt x="2552952" y="1822810"/>
                </a:lnTo>
                <a:lnTo>
                  <a:pt x="2600325" y="1836663"/>
                </a:lnTo>
                <a:lnTo>
                  <a:pt x="2638153" y="1851798"/>
                </a:lnTo>
                <a:lnTo>
                  <a:pt x="2673917" y="1870982"/>
                </a:lnTo>
                <a:lnTo>
                  <a:pt x="2707812" y="1893809"/>
                </a:lnTo>
                <a:lnTo>
                  <a:pt x="2740033" y="1919871"/>
                </a:lnTo>
                <a:lnTo>
                  <a:pt x="2770776" y="1948762"/>
                </a:lnTo>
                <a:lnTo>
                  <a:pt x="2800236" y="1980074"/>
                </a:lnTo>
                <a:lnTo>
                  <a:pt x="2828609" y="2013401"/>
                </a:lnTo>
                <a:lnTo>
                  <a:pt x="2856088" y="2048336"/>
                </a:lnTo>
                <a:lnTo>
                  <a:pt x="2882871" y="2084471"/>
                </a:lnTo>
                <a:lnTo>
                  <a:pt x="2909152" y="2121400"/>
                </a:lnTo>
                <a:lnTo>
                  <a:pt x="2935126" y="2158717"/>
                </a:lnTo>
                <a:lnTo>
                  <a:pt x="2960989" y="2196013"/>
                </a:lnTo>
                <a:lnTo>
                  <a:pt x="2986935" y="2232882"/>
                </a:lnTo>
                <a:lnTo>
                  <a:pt x="3013162" y="2268918"/>
                </a:lnTo>
                <a:lnTo>
                  <a:pt x="3039862" y="2303713"/>
                </a:lnTo>
                <a:lnTo>
                  <a:pt x="3067233" y="2336860"/>
                </a:lnTo>
                <a:lnTo>
                  <a:pt x="3095469" y="2367952"/>
                </a:lnTo>
                <a:lnTo>
                  <a:pt x="3124765" y="2396583"/>
                </a:lnTo>
                <a:lnTo>
                  <a:pt x="3155317" y="2422346"/>
                </a:lnTo>
                <a:lnTo>
                  <a:pt x="3187320" y="2444833"/>
                </a:lnTo>
                <a:lnTo>
                  <a:pt x="3220970" y="2463637"/>
                </a:lnTo>
                <a:lnTo>
                  <a:pt x="3256461" y="2478353"/>
                </a:lnTo>
                <a:lnTo>
                  <a:pt x="3293989" y="2488572"/>
                </a:lnTo>
                <a:lnTo>
                  <a:pt x="3333750" y="2493888"/>
                </a:lnTo>
                <a:lnTo>
                  <a:pt x="3384103" y="2497176"/>
                </a:lnTo>
                <a:lnTo>
                  <a:pt x="3435207" y="2500204"/>
                </a:lnTo>
                <a:lnTo>
                  <a:pt x="3486863" y="2502693"/>
                </a:lnTo>
                <a:lnTo>
                  <a:pt x="3538868" y="2504364"/>
                </a:lnTo>
                <a:lnTo>
                  <a:pt x="3591023" y="2504940"/>
                </a:lnTo>
                <a:lnTo>
                  <a:pt x="3643128" y="2504141"/>
                </a:lnTo>
                <a:lnTo>
                  <a:pt x="3694981" y="2501689"/>
                </a:lnTo>
                <a:lnTo>
                  <a:pt x="3746382" y="2497305"/>
                </a:lnTo>
                <a:lnTo>
                  <a:pt x="3797131" y="2490710"/>
                </a:lnTo>
                <a:lnTo>
                  <a:pt x="3847027" y="2481626"/>
                </a:lnTo>
                <a:lnTo>
                  <a:pt x="3895870" y="2469774"/>
                </a:lnTo>
                <a:lnTo>
                  <a:pt x="3943459" y="2454875"/>
                </a:lnTo>
                <a:lnTo>
                  <a:pt x="3989594" y="2436651"/>
                </a:lnTo>
                <a:lnTo>
                  <a:pt x="4034074" y="2414824"/>
                </a:lnTo>
                <a:lnTo>
                  <a:pt x="4076700" y="2389113"/>
                </a:lnTo>
                <a:lnTo>
                  <a:pt x="4113800" y="2363323"/>
                </a:lnTo>
                <a:lnTo>
                  <a:pt x="4150290" y="2335941"/>
                </a:lnTo>
                <a:lnTo>
                  <a:pt x="4186216" y="2307102"/>
                </a:lnTo>
                <a:lnTo>
                  <a:pt x="4221628" y="2276940"/>
                </a:lnTo>
                <a:lnTo>
                  <a:pt x="4256573" y="2245591"/>
                </a:lnTo>
                <a:lnTo>
                  <a:pt x="4291100" y="2213187"/>
                </a:lnTo>
                <a:lnTo>
                  <a:pt x="4325257" y="2179865"/>
                </a:lnTo>
                <a:lnTo>
                  <a:pt x="4359093" y="2145757"/>
                </a:lnTo>
                <a:lnTo>
                  <a:pt x="4392656" y="2110998"/>
                </a:lnTo>
                <a:lnTo>
                  <a:pt x="4425993" y="2075723"/>
                </a:lnTo>
                <a:lnTo>
                  <a:pt x="4459154" y="2040067"/>
                </a:lnTo>
                <a:lnTo>
                  <a:pt x="4492187" y="2004162"/>
                </a:lnTo>
                <a:lnTo>
                  <a:pt x="4525140" y="1968145"/>
                </a:lnTo>
                <a:lnTo>
                  <a:pt x="4558061" y="1932148"/>
                </a:lnTo>
                <a:lnTo>
                  <a:pt x="4590999" y="1896308"/>
                </a:lnTo>
                <a:lnTo>
                  <a:pt x="4624002" y="1860757"/>
                </a:lnTo>
                <a:lnTo>
                  <a:pt x="4657118" y="1825630"/>
                </a:lnTo>
                <a:lnTo>
                  <a:pt x="4690395" y="1791062"/>
                </a:lnTo>
                <a:lnTo>
                  <a:pt x="4723883" y="1757188"/>
                </a:lnTo>
                <a:lnTo>
                  <a:pt x="4757629" y="1724140"/>
                </a:lnTo>
                <a:lnTo>
                  <a:pt x="4791681" y="1692055"/>
                </a:lnTo>
                <a:lnTo>
                  <a:pt x="4826088" y="1661065"/>
                </a:lnTo>
                <a:lnTo>
                  <a:pt x="4860898" y="1631307"/>
                </a:lnTo>
                <a:lnTo>
                  <a:pt x="4896160" y="1602913"/>
                </a:lnTo>
                <a:lnTo>
                  <a:pt x="4931921" y="1576018"/>
                </a:lnTo>
                <a:lnTo>
                  <a:pt x="4968231" y="1550757"/>
                </a:lnTo>
                <a:lnTo>
                  <a:pt x="5005137" y="1527264"/>
                </a:lnTo>
                <a:lnTo>
                  <a:pt x="5042688" y="1505674"/>
                </a:lnTo>
                <a:lnTo>
                  <a:pt x="5080931" y="1486121"/>
                </a:lnTo>
                <a:lnTo>
                  <a:pt x="5119916" y="1468738"/>
                </a:lnTo>
                <a:lnTo>
                  <a:pt x="5159691" y="1453661"/>
                </a:lnTo>
                <a:lnTo>
                  <a:pt x="5200304" y="1441024"/>
                </a:lnTo>
                <a:lnTo>
                  <a:pt x="5241802" y="1430962"/>
                </a:lnTo>
                <a:lnTo>
                  <a:pt x="5284236" y="1423608"/>
                </a:lnTo>
                <a:lnTo>
                  <a:pt x="5327652" y="1419097"/>
                </a:lnTo>
                <a:lnTo>
                  <a:pt x="5372100" y="1417563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029200" y="1177670"/>
            <a:ext cx="4124960" cy="2875280"/>
            <a:chOff x="5029200" y="1177670"/>
            <a:chExt cx="4124960" cy="2875280"/>
          </a:xfrm>
        </p:grpSpPr>
        <p:sp>
          <p:nvSpPr>
            <p:cNvPr id="9" name="object 9"/>
            <p:cNvSpPr/>
            <p:nvPr/>
          </p:nvSpPr>
          <p:spPr>
            <a:xfrm>
              <a:off x="6924675" y="2455417"/>
              <a:ext cx="2219960" cy="845185"/>
            </a:xfrm>
            <a:custGeom>
              <a:avLst/>
              <a:gdLst/>
              <a:ahLst/>
              <a:cxnLst/>
              <a:rect l="l" t="t" r="r" b="b"/>
              <a:pathLst>
                <a:path w="2219959" h="845185">
                  <a:moveTo>
                    <a:pt x="0" y="838200"/>
                  </a:moveTo>
                  <a:lnTo>
                    <a:pt x="39784" y="844525"/>
                  </a:lnTo>
                  <a:lnTo>
                    <a:pt x="78814" y="844857"/>
                  </a:lnTo>
                  <a:lnTo>
                    <a:pt x="117162" y="839706"/>
                  </a:lnTo>
                  <a:lnTo>
                    <a:pt x="154903" y="829583"/>
                  </a:lnTo>
                  <a:lnTo>
                    <a:pt x="192112" y="814998"/>
                  </a:lnTo>
                  <a:lnTo>
                    <a:pt x="228862" y="796462"/>
                  </a:lnTo>
                  <a:lnTo>
                    <a:pt x="265229" y="774486"/>
                  </a:lnTo>
                  <a:lnTo>
                    <a:pt x="301285" y="749579"/>
                  </a:lnTo>
                  <a:lnTo>
                    <a:pt x="337106" y="722252"/>
                  </a:lnTo>
                  <a:lnTo>
                    <a:pt x="372766" y="693016"/>
                  </a:lnTo>
                  <a:lnTo>
                    <a:pt x="408339" y="662382"/>
                  </a:lnTo>
                  <a:lnTo>
                    <a:pt x="443899" y="630859"/>
                  </a:lnTo>
                  <a:lnTo>
                    <a:pt x="479521" y="598958"/>
                  </a:lnTo>
                  <a:lnTo>
                    <a:pt x="515279" y="567190"/>
                  </a:lnTo>
                  <a:lnTo>
                    <a:pt x="551247" y="536064"/>
                  </a:lnTo>
                  <a:lnTo>
                    <a:pt x="587500" y="506093"/>
                  </a:lnTo>
                  <a:lnTo>
                    <a:pt x="624111" y="477786"/>
                  </a:lnTo>
                  <a:lnTo>
                    <a:pt x="661155" y="451653"/>
                  </a:lnTo>
                  <a:lnTo>
                    <a:pt x="698707" y="428205"/>
                  </a:lnTo>
                  <a:lnTo>
                    <a:pt x="736840" y="407953"/>
                  </a:lnTo>
                  <a:lnTo>
                    <a:pt x="775629" y="391407"/>
                  </a:lnTo>
                  <a:lnTo>
                    <a:pt x="815148" y="379077"/>
                  </a:lnTo>
                  <a:lnTo>
                    <a:pt x="855472" y="371475"/>
                  </a:lnTo>
                  <a:lnTo>
                    <a:pt x="928518" y="369893"/>
                  </a:lnTo>
                  <a:lnTo>
                    <a:pt x="970008" y="373703"/>
                  </a:lnTo>
                  <a:lnTo>
                    <a:pt x="1013836" y="380341"/>
                  </a:lnTo>
                  <a:lnTo>
                    <a:pt x="1059271" y="389626"/>
                  </a:lnTo>
                  <a:lnTo>
                    <a:pt x="1105580" y="401377"/>
                  </a:lnTo>
                  <a:lnTo>
                    <a:pt x="1152035" y="415414"/>
                  </a:lnTo>
                  <a:lnTo>
                    <a:pt x="1197902" y="431557"/>
                  </a:lnTo>
                  <a:lnTo>
                    <a:pt x="1242452" y="449625"/>
                  </a:lnTo>
                  <a:lnTo>
                    <a:pt x="1284954" y="469439"/>
                  </a:lnTo>
                  <a:lnTo>
                    <a:pt x="1324676" y="490818"/>
                  </a:lnTo>
                  <a:lnTo>
                    <a:pt x="1360888" y="513581"/>
                  </a:lnTo>
                  <a:lnTo>
                    <a:pt x="1392858" y="537549"/>
                  </a:lnTo>
                  <a:lnTo>
                    <a:pt x="1441152" y="588377"/>
                  </a:lnTo>
                  <a:lnTo>
                    <a:pt x="1463709" y="641858"/>
                  </a:lnTo>
                  <a:lnTo>
                    <a:pt x="1454682" y="696550"/>
                  </a:lnTo>
                  <a:lnTo>
                    <a:pt x="1424721" y="728489"/>
                  </a:lnTo>
                  <a:lnTo>
                    <a:pt x="1410589" y="722423"/>
                  </a:lnTo>
                  <a:lnTo>
                    <a:pt x="1376905" y="655236"/>
                  </a:lnTo>
                  <a:lnTo>
                    <a:pt x="1375604" y="613842"/>
                  </a:lnTo>
                  <a:lnTo>
                    <a:pt x="1382838" y="571718"/>
                  </a:lnTo>
                  <a:lnTo>
                    <a:pt x="1397241" y="529440"/>
                  </a:lnTo>
                  <a:lnTo>
                    <a:pt x="1417447" y="487584"/>
                  </a:lnTo>
                  <a:lnTo>
                    <a:pt x="1442087" y="446727"/>
                  </a:lnTo>
                  <a:lnTo>
                    <a:pt x="1469794" y="407443"/>
                  </a:lnTo>
                  <a:lnTo>
                    <a:pt x="1499203" y="370310"/>
                  </a:lnTo>
                  <a:lnTo>
                    <a:pt x="1528945" y="335904"/>
                  </a:lnTo>
                  <a:lnTo>
                    <a:pt x="1557654" y="304800"/>
                  </a:lnTo>
                  <a:lnTo>
                    <a:pt x="1593872" y="268457"/>
                  </a:lnTo>
                  <a:lnTo>
                    <a:pt x="1631864" y="234013"/>
                  </a:lnTo>
                  <a:lnTo>
                    <a:pt x="1671482" y="201558"/>
                  </a:lnTo>
                  <a:lnTo>
                    <a:pt x="1712576" y="171181"/>
                  </a:lnTo>
                  <a:lnTo>
                    <a:pt x="1754998" y="142973"/>
                  </a:lnTo>
                  <a:lnTo>
                    <a:pt x="1798599" y="117024"/>
                  </a:lnTo>
                  <a:lnTo>
                    <a:pt x="1843229" y="93425"/>
                  </a:lnTo>
                  <a:lnTo>
                    <a:pt x="1888740" y="72264"/>
                  </a:lnTo>
                  <a:lnTo>
                    <a:pt x="1934982" y="53632"/>
                  </a:lnTo>
                  <a:lnTo>
                    <a:pt x="1981806" y="37620"/>
                  </a:lnTo>
                  <a:lnTo>
                    <a:pt x="2029064" y="24317"/>
                  </a:lnTo>
                  <a:lnTo>
                    <a:pt x="2076607" y="13813"/>
                  </a:lnTo>
                  <a:lnTo>
                    <a:pt x="2124285" y="6199"/>
                  </a:lnTo>
                  <a:lnTo>
                    <a:pt x="2171950" y="1564"/>
                  </a:lnTo>
                  <a:lnTo>
                    <a:pt x="2219452" y="0"/>
                  </a:lnTo>
                </a:path>
              </a:pathLst>
            </a:custGeom>
            <a:ln w="19050">
              <a:solidFill>
                <a:srgbClr val="6F331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29200" y="1177670"/>
              <a:ext cx="3747770" cy="2875280"/>
            </a:xfrm>
            <a:custGeom>
              <a:avLst/>
              <a:gdLst/>
              <a:ahLst/>
              <a:cxnLst/>
              <a:rect l="l" t="t" r="r" b="b"/>
              <a:pathLst>
                <a:path w="3747770" h="2875279">
                  <a:moveTo>
                    <a:pt x="3747643" y="84074"/>
                  </a:moveTo>
                  <a:lnTo>
                    <a:pt x="3741153" y="51333"/>
                  </a:lnTo>
                  <a:lnTo>
                    <a:pt x="3723462" y="24612"/>
                  </a:lnTo>
                  <a:lnTo>
                    <a:pt x="3697224" y="6604"/>
                  </a:lnTo>
                  <a:lnTo>
                    <a:pt x="3665093" y="0"/>
                  </a:lnTo>
                  <a:lnTo>
                    <a:pt x="82550" y="0"/>
                  </a:lnTo>
                  <a:lnTo>
                    <a:pt x="50469" y="6604"/>
                  </a:lnTo>
                  <a:lnTo>
                    <a:pt x="24218" y="24612"/>
                  </a:lnTo>
                  <a:lnTo>
                    <a:pt x="6502" y="51333"/>
                  </a:lnTo>
                  <a:lnTo>
                    <a:pt x="0" y="84074"/>
                  </a:lnTo>
                  <a:lnTo>
                    <a:pt x="0" y="202311"/>
                  </a:lnTo>
                  <a:lnTo>
                    <a:pt x="0" y="2574290"/>
                  </a:lnTo>
                  <a:lnTo>
                    <a:pt x="0" y="2739745"/>
                  </a:lnTo>
                  <a:lnTo>
                    <a:pt x="6629" y="2781935"/>
                  </a:lnTo>
                  <a:lnTo>
                    <a:pt x="25107" y="2818625"/>
                  </a:lnTo>
                  <a:lnTo>
                    <a:pt x="53352" y="2847733"/>
                  </a:lnTo>
                  <a:lnTo>
                    <a:pt x="89242" y="2867152"/>
                  </a:lnTo>
                  <a:lnTo>
                    <a:pt x="130683" y="2874784"/>
                  </a:lnTo>
                  <a:lnTo>
                    <a:pt x="3617722" y="2874784"/>
                  </a:lnTo>
                  <a:lnTo>
                    <a:pt x="3659124" y="2867152"/>
                  </a:lnTo>
                  <a:lnTo>
                    <a:pt x="3694836" y="2847733"/>
                  </a:lnTo>
                  <a:lnTo>
                    <a:pt x="3722827" y="2818638"/>
                  </a:lnTo>
                  <a:lnTo>
                    <a:pt x="3741102" y="2781973"/>
                  </a:lnTo>
                  <a:lnTo>
                    <a:pt x="3747643" y="2738145"/>
                  </a:lnTo>
                  <a:lnTo>
                    <a:pt x="3747643" y="2574290"/>
                  </a:lnTo>
                  <a:lnTo>
                    <a:pt x="3747643" y="202311"/>
                  </a:lnTo>
                  <a:lnTo>
                    <a:pt x="3747643" y="84074"/>
                  </a:lnTo>
                  <a:close/>
                </a:path>
              </a:pathLst>
            </a:custGeom>
            <a:solidFill>
              <a:srgbClr val="3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26177" y="1402714"/>
              <a:ext cx="3171190" cy="2437130"/>
            </a:xfrm>
            <a:custGeom>
              <a:avLst/>
              <a:gdLst/>
              <a:ahLst/>
              <a:cxnLst/>
              <a:rect l="l" t="t" r="r" b="b"/>
              <a:pathLst>
                <a:path w="3171190" h="2437129">
                  <a:moveTo>
                    <a:pt x="3149854" y="0"/>
                  </a:moveTo>
                  <a:lnTo>
                    <a:pt x="22098" y="0"/>
                  </a:lnTo>
                  <a:lnTo>
                    <a:pt x="13233" y="1700"/>
                  </a:lnTo>
                  <a:lnTo>
                    <a:pt x="6238" y="6365"/>
                  </a:lnTo>
                  <a:lnTo>
                    <a:pt x="1649" y="13340"/>
                  </a:lnTo>
                  <a:lnTo>
                    <a:pt x="0" y="21971"/>
                  </a:lnTo>
                  <a:lnTo>
                    <a:pt x="0" y="2414143"/>
                  </a:lnTo>
                  <a:lnTo>
                    <a:pt x="1649" y="2422838"/>
                  </a:lnTo>
                  <a:lnTo>
                    <a:pt x="6238" y="2430081"/>
                  </a:lnTo>
                  <a:lnTo>
                    <a:pt x="13233" y="2435038"/>
                  </a:lnTo>
                  <a:lnTo>
                    <a:pt x="22098" y="2436876"/>
                  </a:lnTo>
                  <a:lnTo>
                    <a:pt x="3149854" y="2436876"/>
                  </a:lnTo>
                  <a:lnTo>
                    <a:pt x="3158224" y="2435038"/>
                  </a:lnTo>
                  <a:lnTo>
                    <a:pt x="3164998" y="2430081"/>
                  </a:lnTo>
                  <a:lnTo>
                    <a:pt x="3169535" y="2422838"/>
                  </a:lnTo>
                  <a:lnTo>
                    <a:pt x="3171190" y="2414143"/>
                  </a:lnTo>
                  <a:lnTo>
                    <a:pt x="3171190" y="21971"/>
                  </a:lnTo>
                  <a:lnTo>
                    <a:pt x="3169535" y="13340"/>
                  </a:lnTo>
                  <a:lnTo>
                    <a:pt x="3164998" y="6365"/>
                  </a:lnTo>
                  <a:lnTo>
                    <a:pt x="3158224" y="1700"/>
                  </a:lnTo>
                  <a:lnTo>
                    <a:pt x="3149854" y="0"/>
                  </a:lnTo>
                  <a:close/>
                </a:path>
              </a:pathLst>
            </a:custGeom>
            <a:solidFill>
              <a:srgbClr val="F46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95493" y="2597288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4" h="52705">
                  <a:moveTo>
                    <a:pt x="30753" y="0"/>
                  </a:moveTo>
                  <a:lnTo>
                    <a:pt x="16192" y="1543"/>
                  </a:lnTo>
                  <a:lnTo>
                    <a:pt x="4679" y="10660"/>
                  </a:lnTo>
                  <a:lnTo>
                    <a:pt x="0" y="25896"/>
                  </a:lnTo>
                  <a:lnTo>
                    <a:pt x="2111" y="36272"/>
                  </a:lnTo>
                  <a:lnTo>
                    <a:pt x="7842" y="44612"/>
                  </a:lnTo>
                  <a:lnTo>
                    <a:pt x="16287" y="50166"/>
                  </a:lnTo>
                  <a:lnTo>
                    <a:pt x="26542" y="52185"/>
                  </a:lnTo>
                  <a:lnTo>
                    <a:pt x="36980" y="49930"/>
                  </a:lnTo>
                  <a:lnTo>
                    <a:pt x="45084" y="43961"/>
                  </a:lnTo>
                  <a:lnTo>
                    <a:pt x="50331" y="35468"/>
                  </a:lnTo>
                  <a:lnTo>
                    <a:pt x="52196" y="25642"/>
                  </a:lnTo>
                  <a:lnTo>
                    <a:pt x="52196" y="19292"/>
                  </a:lnTo>
                  <a:lnTo>
                    <a:pt x="49910" y="12815"/>
                  </a:lnTo>
                  <a:lnTo>
                    <a:pt x="44576" y="7481"/>
                  </a:lnTo>
                  <a:lnTo>
                    <a:pt x="30753" y="0"/>
                  </a:lnTo>
                  <a:close/>
                </a:path>
              </a:pathLst>
            </a:custGeom>
            <a:solidFill>
              <a:srgbClr val="0DA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4870" y="2504693"/>
              <a:ext cx="224027" cy="2283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373" y="1378711"/>
              <a:ext cx="3343275" cy="25074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33730" y="1345564"/>
            <a:ext cx="3882390" cy="19564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6800"/>
              </a:lnSpc>
              <a:spcBef>
                <a:spcPts val="150"/>
              </a:spcBef>
            </a:pPr>
            <a:r>
              <a:rPr sz="1450" spc="-130" dirty="0">
                <a:solidFill>
                  <a:srgbClr val="6F3316"/>
                </a:solidFill>
                <a:latin typeface="SimSun"/>
                <a:cs typeface="SimSun"/>
              </a:rPr>
              <a:t>Δ</a:t>
            </a:r>
            <a:r>
              <a:rPr sz="1450" spc="-130" dirty="0">
                <a:solidFill>
                  <a:srgbClr val="6F3316"/>
                </a:solidFill>
                <a:latin typeface="Times New Roman"/>
                <a:cs typeface="Times New Roman"/>
              </a:rPr>
              <a:t>εν</a:t>
            </a:r>
            <a:r>
              <a:rPr sz="1450" spc="-1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10" dirty="0">
                <a:solidFill>
                  <a:srgbClr val="6F3316"/>
                </a:solidFill>
                <a:latin typeface="Times New Roman"/>
                <a:cs typeface="Times New Roman"/>
              </a:rPr>
              <a:t>υ</a:t>
            </a:r>
            <a:r>
              <a:rPr sz="1450" spc="-110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10" dirty="0">
                <a:solidFill>
                  <a:srgbClr val="6F3316"/>
                </a:solidFill>
                <a:latin typeface="Times New Roman"/>
                <a:cs typeface="Times New Roman"/>
              </a:rPr>
              <a:t>άρχει</a:t>
            </a:r>
            <a:r>
              <a:rPr sz="1450" spc="-1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φωτογραφία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3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23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235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450" spc="-229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την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εκτέλεση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της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δραστηριότητας</a:t>
            </a:r>
            <a:r>
              <a:rPr sz="1450" spc="-25" dirty="0">
                <a:solidFill>
                  <a:srgbClr val="6F3316"/>
                </a:solidFill>
                <a:latin typeface="Microsoft Sans Serif"/>
                <a:cs typeface="Microsoft Sans Serif"/>
              </a:rPr>
              <a:t>,</a:t>
            </a:r>
            <a:r>
              <a:rPr sz="1450" spc="-20" dirty="0">
                <a:solidFill>
                  <a:srgbClr val="6F3316"/>
                </a:solidFill>
                <a:latin typeface="Microsoft Sans Serif"/>
                <a:cs typeface="Microsoft Sans Serif"/>
              </a:rPr>
              <a:t> 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γιατί</a:t>
            </a:r>
            <a:r>
              <a:rPr sz="145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45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ρόλος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0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250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450" spc="-24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6F3316"/>
                </a:solidFill>
                <a:latin typeface="Times New Roman"/>
                <a:cs typeface="Times New Roman"/>
              </a:rPr>
              <a:t>ήταν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15" dirty="0">
                <a:solidFill>
                  <a:srgbClr val="6F3316"/>
                </a:solidFill>
                <a:latin typeface="Times New Roman"/>
                <a:cs typeface="Times New Roman"/>
              </a:rPr>
              <a:t>σ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υ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ν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ν</a:t>
            </a:r>
            <a:r>
              <a:rPr sz="1450" spc="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450" spc="15" dirty="0">
                <a:solidFill>
                  <a:srgbClr val="6F3316"/>
                </a:solidFill>
                <a:latin typeface="Times New Roman"/>
                <a:cs typeface="Times New Roman"/>
              </a:rPr>
              <a:t>σ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450" spc="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κ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ός</a:t>
            </a:r>
            <a:r>
              <a:rPr sz="1450" spc="-1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κ</a:t>
            </a:r>
            <a:r>
              <a:rPr sz="1450" spc="-4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450" spc="-1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40" dirty="0">
                <a:solidFill>
                  <a:srgbClr val="6F3316"/>
                </a:solidFill>
                <a:latin typeface="Times New Roman"/>
                <a:cs typeface="Times New Roman"/>
              </a:rPr>
              <a:t>ή</a:t>
            </a:r>
            <a:r>
              <a:rPr sz="1450" spc="-655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ουν</a:t>
            </a:r>
            <a:r>
              <a:rPr sz="1450" spc="-1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655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ν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r>
              <a:rPr sz="1450" spc="-7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15" dirty="0">
                <a:solidFill>
                  <a:srgbClr val="6F3316"/>
                </a:solidFill>
                <a:latin typeface="Times New Roman"/>
                <a:cs typeface="Times New Roman"/>
              </a:rPr>
              <a:t>σ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450" spc="-40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ν</a:t>
            </a:r>
            <a:r>
              <a:rPr sz="1450" spc="-5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450" spc="-45" dirty="0">
                <a:solidFill>
                  <a:srgbClr val="6F3316"/>
                </a:solidFill>
                <a:latin typeface="Times New Roman"/>
                <a:cs typeface="Times New Roman"/>
              </a:rPr>
              <a:t>ά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ξ</a:t>
            </a:r>
            <a:r>
              <a:rPr sz="1450" spc="-40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r>
              <a:rPr sz="1450" spc="-75" dirty="0">
                <a:solidFill>
                  <a:srgbClr val="6F3316"/>
                </a:solidFill>
                <a:latin typeface="Microsoft Sans Serif"/>
                <a:cs typeface="Microsoft Sans Serif"/>
              </a:rPr>
              <a:t>.</a:t>
            </a:r>
            <a:endParaRPr sz="14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96700"/>
              </a:lnSpc>
            </a:pPr>
            <a:r>
              <a:rPr sz="1450" spc="30" dirty="0">
                <a:solidFill>
                  <a:srgbClr val="6F3316"/>
                </a:solidFill>
                <a:latin typeface="Times New Roman"/>
                <a:cs typeface="Times New Roman"/>
              </a:rPr>
              <a:t>Τα </a:t>
            </a:r>
            <a:r>
              <a:rPr sz="1450" spc="-110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10" dirty="0">
                <a:solidFill>
                  <a:srgbClr val="6F3316"/>
                </a:solidFill>
                <a:latin typeface="Times New Roman"/>
                <a:cs typeface="Times New Roman"/>
              </a:rPr>
              <a:t>αιδιά</a:t>
            </a:r>
            <a:r>
              <a:rPr sz="1450" spc="-1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έβαζαν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45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245" dirty="0">
                <a:solidFill>
                  <a:srgbClr val="6F3316"/>
                </a:solidFill>
                <a:latin typeface="Times New Roman"/>
                <a:cs typeface="Times New Roman"/>
              </a:rPr>
              <a:t>ια</a:t>
            </a:r>
            <a:r>
              <a:rPr sz="1450" spc="-1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3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23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235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450" spc="-1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0" dirty="0">
                <a:solidFill>
                  <a:srgbClr val="6F3316"/>
                </a:solidFill>
                <a:latin typeface="Times New Roman"/>
                <a:cs typeface="Times New Roman"/>
              </a:rPr>
              <a:t>τις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εικόνες </a:t>
            </a:r>
            <a:r>
              <a:rPr sz="1450" spc="-35" dirty="0">
                <a:solidFill>
                  <a:srgbClr val="6F3316"/>
                </a:solidFill>
                <a:latin typeface="Times New Roman"/>
                <a:cs typeface="Times New Roman"/>
              </a:rPr>
              <a:t>στο</a:t>
            </a:r>
            <a:r>
              <a:rPr sz="1450" spc="2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κεφάλι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ους</a:t>
            </a:r>
            <a:r>
              <a:rPr sz="1450" spc="3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κ</a:t>
            </a:r>
            <a:r>
              <a:rPr sz="1450" spc="-4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450" spc="-3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r>
              <a:rPr sz="145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15" dirty="0">
                <a:solidFill>
                  <a:srgbClr val="6F3316"/>
                </a:solidFill>
                <a:latin typeface="Times New Roman"/>
                <a:cs typeface="Times New Roman"/>
              </a:rPr>
              <a:t>σ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450" spc="-40" dirty="0">
                <a:solidFill>
                  <a:srgbClr val="6F3316"/>
                </a:solidFill>
                <a:latin typeface="Times New Roman"/>
                <a:cs typeface="Times New Roman"/>
              </a:rPr>
              <a:t>ή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ρ</a:t>
            </a:r>
            <a:r>
              <a:rPr sz="1450" spc="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450" spc="-45" dirty="0">
                <a:solidFill>
                  <a:srgbClr val="6F3316"/>
                </a:solidFill>
                <a:latin typeface="Times New Roman"/>
                <a:cs typeface="Times New Roman"/>
              </a:rPr>
              <a:t>ζα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ν</a:t>
            </a:r>
            <a:r>
              <a:rPr sz="1450" spc="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735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450" spc="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450" spc="-40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ν</a:t>
            </a:r>
            <a:r>
              <a:rPr sz="1450" spc="-5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κ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ορ</a:t>
            </a:r>
            <a:r>
              <a:rPr sz="1450" spc="-50" dirty="0">
                <a:solidFill>
                  <a:srgbClr val="6F3316"/>
                </a:solidFill>
                <a:latin typeface="Times New Roman"/>
                <a:cs typeface="Times New Roman"/>
              </a:rPr>
              <a:t>δ</a:t>
            </a:r>
            <a:r>
              <a:rPr sz="1450" spc="-55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450" spc="10" dirty="0">
                <a:solidFill>
                  <a:srgbClr val="6F3316"/>
                </a:solidFill>
                <a:latin typeface="Times New Roman"/>
                <a:cs typeface="Times New Roman"/>
              </a:rPr>
              <a:t>λ</a:t>
            </a:r>
            <a:r>
              <a:rPr sz="1450" spc="-3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75" dirty="0">
                <a:solidFill>
                  <a:srgbClr val="6F3316"/>
                </a:solidFill>
                <a:latin typeface="Microsoft Sans Serif"/>
                <a:cs typeface="Microsoft Sans Serif"/>
              </a:rPr>
              <a:t>.</a:t>
            </a:r>
            <a:r>
              <a:rPr sz="1450" spc="5" dirty="0">
                <a:solidFill>
                  <a:srgbClr val="6F3316"/>
                </a:solidFill>
                <a:latin typeface="Microsoft Sans Serif"/>
                <a:cs typeface="Microsoft Sans Serif"/>
              </a:rPr>
              <a:t> </a:t>
            </a:r>
            <a:r>
              <a:rPr sz="1450" spc="-50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450" spc="-65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2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450" spc="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7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25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κ</a:t>
            </a:r>
            <a:r>
              <a:rPr sz="1450" spc="-4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ν</a:t>
            </a:r>
            <a:r>
              <a:rPr sz="1450" spc="-4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ν 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ερωτήσεις </a:t>
            </a:r>
            <a:r>
              <a:rPr sz="1450" spc="-150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450" spc="-150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50" dirty="0">
                <a:solidFill>
                  <a:srgbClr val="6F3316"/>
                </a:solidFill>
                <a:latin typeface="Times New Roman"/>
                <a:cs typeface="Times New Roman"/>
              </a:rPr>
              <a:t>ως</a:t>
            </a:r>
            <a:r>
              <a:rPr sz="1450" spc="-150" dirty="0">
                <a:solidFill>
                  <a:srgbClr val="6F3316"/>
                </a:solidFill>
                <a:latin typeface="Microsoft Sans Serif"/>
                <a:cs typeface="Microsoft Sans Serif"/>
              </a:rPr>
              <a:t>:</a:t>
            </a:r>
            <a:r>
              <a:rPr sz="1450" spc="-145" dirty="0">
                <a:solidFill>
                  <a:srgbClr val="6F3316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6F3316"/>
                </a:solidFill>
                <a:latin typeface="Times New Roman"/>
                <a:cs typeface="Times New Roman"/>
              </a:rPr>
              <a:t>«Τι </a:t>
            </a:r>
            <a:r>
              <a:rPr sz="1450" spc="-105" dirty="0">
                <a:solidFill>
                  <a:srgbClr val="6F3316"/>
                </a:solidFill>
                <a:latin typeface="Times New Roman"/>
                <a:cs typeface="Times New Roman"/>
              </a:rPr>
              <a:t>εί</a:t>
            </a:r>
            <a:r>
              <a:rPr sz="1450" spc="-105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105" dirty="0">
                <a:solidFill>
                  <a:srgbClr val="6F3316"/>
                </a:solidFill>
                <a:latin typeface="Times New Roman"/>
                <a:cs typeface="Times New Roman"/>
              </a:rPr>
              <a:t>αι</a:t>
            </a:r>
            <a:r>
              <a:rPr sz="1450" spc="-105" dirty="0">
                <a:solidFill>
                  <a:srgbClr val="6F3316"/>
                </a:solidFill>
                <a:latin typeface="Microsoft Sans Serif"/>
                <a:cs typeface="Microsoft Sans Serif"/>
              </a:rPr>
              <a:t>;</a:t>
            </a:r>
            <a:r>
              <a:rPr sz="1450" spc="-105" dirty="0">
                <a:solidFill>
                  <a:srgbClr val="6F3316"/>
                </a:solidFill>
                <a:latin typeface="Times New Roman"/>
                <a:cs typeface="Times New Roman"/>
              </a:rPr>
              <a:t>»</a:t>
            </a:r>
            <a:r>
              <a:rPr sz="1450" spc="-105" dirty="0">
                <a:solidFill>
                  <a:srgbClr val="6F3316"/>
                </a:solidFill>
                <a:latin typeface="Microsoft Sans Serif"/>
                <a:cs typeface="Microsoft Sans Serif"/>
              </a:rPr>
              <a:t>, </a:t>
            </a:r>
            <a:r>
              <a:rPr sz="1450" spc="-10" dirty="0">
                <a:solidFill>
                  <a:srgbClr val="6F3316"/>
                </a:solidFill>
                <a:latin typeface="Times New Roman"/>
                <a:cs typeface="Times New Roman"/>
              </a:rPr>
              <a:t>«Τι </a:t>
            </a:r>
            <a:r>
              <a:rPr sz="1450" spc="-150" dirty="0">
                <a:solidFill>
                  <a:srgbClr val="6F3316"/>
                </a:solidFill>
                <a:latin typeface="Times New Roman"/>
                <a:cs typeface="Times New Roman"/>
              </a:rPr>
              <a:t>χρώ</a:t>
            </a:r>
            <a:r>
              <a:rPr sz="1450" spc="-150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15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14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6F3316"/>
                </a:solidFill>
                <a:latin typeface="Times New Roman"/>
                <a:cs typeface="Times New Roman"/>
              </a:rPr>
              <a:t>έχω</a:t>
            </a:r>
            <a:r>
              <a:rPr sz="1450" spc="-30" dirty="0">
                <a:solidFill>
                  <a:srgbClr val="6F3316"/>
                </a:solidFill>
                <a:latin typeface="Microsoft Sans Serif"/>
                <a:cs typeface="Microsoft Sans Serif"/>
              </a:rPr>
              <a:t>;</a:t>
            </a:r>
            <a:r>
              <a:rPr sz="1450" spc="-30" dirty="0">
                <a:solidFill>
                  <a:srgbClr val="6F3316"/>
                </a:solidFill>
                <a:latin typeface="Times New Roman"/>
                <a:cs typeface="Times New Roman"/>
              </a:rPr>
              <a:t>» </a:t>
            </a:r>
            <a:r>
              <a:rPr sz="1450" spc="-229" dirty="0">
                <a:solidFill>
                  <a:srgbClr val="6F3316"/>
                </a:solidFill>
                <a:latin typeface="Times New Roman"/>
                <a:cs typeface="Times New Roman"/>
              </a:rPr>
              <a:t>κλ</a:t>
            </a:r>
            <a:r>
              <a:rPr sz="1450" spc="-229" dirty="0">
                <a:solidFill>
                  <a:srgbClr val="6F3316"/>
                </a:solidFill>
                <a:latin typeface="SimSun"/>
                <a:cs typeface="SimSun"/>
              </a:rPr>
              <a:t>π </a:t>
            </a:r>
            <a:r>
              <a:rPr sz="1450" spc="-225" dirty="0">
                <a:solidFill>
                  <a:srgbClr val="6F3316"/>
                </a:solidFill>
                <a:latin typeface="SimSun"/>
                <a:cs typeface="SimSun"/>
              </a:rPr>
              <a:t>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450" spc="1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14" dirty="0">
                <a:solidFill>
                  <a:srgbClr val="6F3316"/>
                </a:solidFill>
                <a:latin typeface="Times New Roman"/>
                <a:cs typeface="Times New Roman"/>
              </a:rPr>
              <a:t>σύ</a:t>
            </a:r>
            <a:r>
              <a:rPr sz="1450" spc="-114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114" dirty="0">
                <a:solidFill>
                  <a:srgbClr val="6F3316"/>
                </a:solidFill>
                <a:latin typeface="Times New Roman"/>
                <a:cs typeface="Times New Roman"/>
              </a:rPr>
              <a:t>φωνα</a:t>
            </a:r>
            <a:r>
              <a:rPr sz="1450" spc="7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330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33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450" spc="-3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450" spc="3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στοιχεία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9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95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450" spc="-1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6F3316"/>
                </a:solidFill>
                <a:latin typeface="Times New Roman"/>
                <a:cs typeface="Times New Roman"/>
              </a:rPr>
              <a:t>τους</a:t>
            </a:r>
            <a:r>
              <a:rPr sz="145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έδιναν</a:t>
            </a:r>
            <a:r>
              <a:rPr sz="1450" spc="8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endParaRPr sz="14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680"/>
              </a:lnSpc>
              <a:spcBef>
                <a:spcPts val="50"/>
              </a:spcBef>
            </a:pPr>
            <a:r>
              <a:rPr sz="1450" spc="-165" dirty="0">
                <a:solidFill>
                  <a:srgbClr val="6F3316"/>
                </a:solidFill>
                <a:latin typeface="Times New Roman"/>
                <a:cs typeface="Times New Roman"/>
              </a:rPr>
              <a:t>υ</a:t>
            </a:r>
            <a:r>
              <a:rPr sz="1450" spc="-16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65" dirty="0">
                <a:solidFill>
                  <a:srgbClr val="6F3316"/>
                </a:solidFill>
                <a:latin typeface="Times New Roman"/>
                <a:cs typeface="Times New Roman"/>
              </a:rPr>
              <a:t>όλοι</a:t>
            </a:r>
            <a:r>
              <a:rPr sz="1450" spc="-16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6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16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10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10" dirty="0">
                <a:solidFill>
                  <a:srgbClr val="6F3316"/>
                </a:solidFill>
                <a:latin typeface="Times New Roman"/>
                <a:cs typeface="Times New Roman"/>
              </a:rPr>
              <a:t>αιδιά</a:t>
            </a:r>
            <a:r>
              <a:rPr sz="1450" spc="-110" dirty="0">
                <a:solidFill>
                  <a:srgbClr val="6F3316"/>
                </a:solidFill>
                <a:latin typeface="Microsoft Sans Serif"/>
                <a:cs typeface="Microsoft Sans Serif"/>
              </a:rPr>
              <a:t>,</a:t>
            </a:r>
            <a:r>
              <a:rPr sz="1450" spc="-105" dirty="0">
                <a:solidFill>
                  <a:srgbClr val="6F3316"/>
                </a:solidFill>
                <a:latin typeface="Microsoft Sans Serif"/>
                <a:cs typeface="Microsoft Sans Serif"/>
              </a:rPr>
              <a:t> </a:t>
            </a:r>
            <a:r>
              <a:rPr sz="1450" spc="-12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25" dirty="0">
                <a:solidFill>
                  <a:srgbClr val="6F3316"/>
                </a:solidFill>
                <a:latin typeface="Times New Roman"/>
                <a:cs typeface="Times New Roman"/>
              </a:rPr>
              <a:t>ροσ</a:t>
            </a:r>
            <a:r>
              <a:rPr sz="1450" spc="-12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25" dirty="0">
                <a:solidFill>
                  <a:srgbClr val="6F3316"/>
                </a:solidFill>
                <a:latin typeface="Times New Roman"/>
                <a:cs typeface="Times New Roman"/>
              </a:rPr>
              <a:t>αθούσαν</a:t>
            </a:r>
            <a:r>
              <a:rPr sz="1450" spc="-1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να</a:t>
            </a:r>
            <a:r>
              <a:rPr sz="1450" spc="33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95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95" dirty="0">
                <a:solidFill>
                  <a:srgbClr val="6F3316"/>
                </a:solidFill>
                <a:latin typeface="Times New Roman"/>
                <a:cs typeface="Times New Roman"/>
              </a:rPr>
              <a:t>αντέψουν </a:t>
            </a:r>
            <a:r>
              <a:rPr sz="1450" spc="-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57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450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15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2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450" spc="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κ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ν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15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25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χουν</a:t>
            </a:r>
            <a:r>
              <a:rPr sz="1450" spc="-13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15" dirty="0">
                <a:solidFill>
                  <a:srgbClr val="6F3316"/>
                </a:solidFill>
                <a:latin typeface="Times New Roman"/>
                <a:cs typeface="Times New Roman"/>
              </a:rPr>
              <a:t>σ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450" spc="-1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κ</a:t>
            </a:r>
            <a:r>
              <a:rPr sz="1450" spc="2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450" spc="-40" dirty="0">
                <a:solidFill>
                  <a:srgbClr val="6F3316"/>
                </a:solidFill>
                <a:latin typeface="Times New Roman"/>
                <a:cs typeface="Times New Roman"/>
              </a:rPr>
              <a:t>φ</a:t>
            </a:r>
            <a:r>
              <a:rPr sz="1450" spc="-45" dirty="0">
                <a:solidFill>
                  <a:srgbClr val="6F3316"/>
                </a:solidFill>
                <a:latin typeface="Times New Roman"/>
                <a:cs typeface="Times New Roman"/>
              </a:rPr>
              <a:t>ά</a:t>
            </a:r>
            <a:r>
              <a:rPr sz="1450" spc="10" dirty="0">
                <a:solidFill>
                  <a:srgbClr val="6F3316"/>
                </a:solidFill>
                <a:latin typeface="Times New Roman"/>
                <a:cs typeface="Times New Roman"/>
              </a:rPr>
              <a:t>λ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 τ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ς</a:t>
            </a:r>
            <a:r>
              <a:rPr sz="1450" spc="-75" dirty="0">
                <a:solidFill>
                  <a:srgbClr val="6F3316"/>
                </a:solidFill>
                <a:latin typeface="Microsoft Sans Serif"/>
                <a:cs typeface="Microsoft Sans Serif"/>
              </a:rPr>
              <a:t>.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771904" y="68897"/>
            <a:ext cx="540258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Οργανω</a:t>
            </a:r>
            <a:r>
              <a:rPr spc="25" dirty="0">
                <a:latin typeface="Verdana"/>
                <a:cs typeface="Verdana"/>
              </a:rPr>
              <a:t>μ</a:t>
            </a:r>
            <a:r>
              <a:rPr spc="25" dirty="0"/>
              <a:t>ένη</a:t>
            </a:r>
            <a:r>
              <a:rPr spc="-5" dirty="0"/>
              <a:t> </a:t>
            </a:r>
            <a:r>
              <a:rPr spc="-10" dirty="0">
                <a:latin typeface="Verdana"/>
                <a:cs typeface="Verdana"/>
              </a:rPr>
              <a:t>Δ</a:t>
            </a:r>
            <a:r>
              <a:rPr spc="-10" dirty="0"/>
              <a:t>ραστηριότητα</a:t>
            </a:r>
            <a:r>
              <a:rPr spc="170" dirty="0"/>
              <a:t> </a:t>
            </a:r>
            <a:r>
              <a:rPr spc="15" dirty="0"/>
              <a:t>Ολοή</a:t>
            </a:r>
            <a:r>
              <a:rPr spc="15" dirty="0">
                <a:latin typeface="Verdana"/>
                <a:cs typeface="Verdana"/>
              </a:rPr>
              <a:t>μ</a:t>
            </a:r>
            <a:r>
              <a:rPr spc="15" dirty="0"/>
              <a:t>ερου</a:t>
            </a:r>
            <a:r>
              <a:rPr spc="15" dirty="0">
                <a:latin typeface="Verdana"/>
                <a:cs typeface="Verdana"/>
              </a:rPr>
              <a:t>-</a:t>
            </a:r>
          </a:p>
          <a:p>
            <a:pPr marL="6985" algn="ctr">
              <a:lnSpc>
                <a:spcPct val="100000"/>
              </a:lnSpc>
              <a:spcBef>
                <a:spcPts val="10"/>
              </a:spcBef>
            </a:pPr>
            <a:r>
              <a:rPr spc="-15" dirty="0"/>
              <a:t>Στο</a:t>
            </a:r>
            <a:r>
              <a:rPr spc="95" dirty="0"/>
              <a:t> </a:t>
            </a:r>
            <a:r>
              <a:rPr spc="5" dirty="0"/>
              <a:t>κεφάλι</a:t>
            </a:r>
            <a:r>
              <a:rPr spc="110" dirty="0"/>
              <a:t> </a:t>
            </a:r>
            <a:r>
              <a:rPr spc="-5" dirty="0"/>
              <a:t>το</a:t>
            </a:r>
            <a:r>
              <a:rPr spc="180" dirty="0"/>
              <a:t> </a:t>
            </a:r>
            <a:r>
              <a:rPr spc="-20" dirty="0">
                <a:latin typeface="Verdana"/>
                <a:cs typeface="Verdana"/>
              </a:rPr>
              <a:t>‘</a:t>
            </a:r>
            <a:r>
              <a:rPr spc="-20" dirty="0"/>
              <a:t>χω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2766822" y="3876152"/>
            <a:ext cx="501650" cy="603885"/>
            <a:chOff x="2766822" y="3876152"/>
            <a:chExt cx="501650" cy="603885"/>
          </a:xfrm>
        </p:grpSpPr>
        <p:sp>
          <p:nvSpPr>
            <p:cNvPr id="18" name="object 18"/>
            <p:cNvSpPr/>
            <p:nvPr/>
          </p:nvSpPr>
          <p:spPr>
            <a:xfrm>
              <a:off x="2766822" y="4095051"/>
              <a:ext cx="98425" cy="72390"/>
            </a:xfrm>
            <a:custGeom>
              <a:avLst/>
              <a:gdLst/>
              <a:ahLst/>
              <a:cxnLst/>
              <a:rect l="l" t="t" r="r" b="b"/>
              <a:pathLst>
                <a:path w="98425" h="72389">
                  <a:moveTo>
                    <a:pt x="0" y="0"/>
                  </a:moveTo>
                  <a:lnTo>
                    <a:pt x="70357" y="72161"/>
                  </a:lnTo>
                  <a:lnTo>
                    <a:pt x="97916" y="23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9971" y="3885463"/>
              <a:ext cx="155868" cy="24212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98318" y="4284344"/>
              <a:ext cx="269240" cy="196215"/>
            </a:xfrm>
            <a:custGeom>
              <a:avLst/>
              <a:gdLst/>
              <a:ahLst/>
              <a:cxnLst/>
              <a:rect l="l" t="t" r="r" b="b"/>
              <a:pathLst>
                <a:path w="269239" h="196214">
                  <a:moveTo>
                    <a:pt x="74930" y="14198"/>
                  </a:moveTo>
                  <a:lnTo>
                    <a:pt x="71628" y="6057"/>
                  </a:lnTo>
                  <a:lnTo>
                    <a:pt x="65532" y="2565"/>
                  </a:lnTo>
                  <a:lnTo>
                    <a:pt x="61468" y="304"/>
                  </a:lnTo>
                  <a:lnTo>
                    <a:pt x="56388" y="0"/>
                  </a:lnTo>
                  <a:lnTo>
                    <a:pt x="51943" y="3517"/>
                  </a:lnTo>
                  <a:lnTo>
                    <a:pt x="16624" y="35496"/>
                  </a:lnTo>
                  <a:lnTo>
                    <a:pt x="0" y="53682"/>
                  </a:lnTo>
                  <a:lnTo>
                    <a:pt x="3556" y="62179"/>
                  </a:lnTo>
                  <a:lnTo>
                    <a:pt x="13335" y="67767"/>
                  </a:lnTo>
                  <a:lnTo>
                    <a:pt x="18415" y="67741"/>
                  </a:lnTo>
                  <a:lnTo>
                    <a:pt x="32981" y="51765"/>
                  </a:lnTo>
                  <a:lnTo>
                    <a:pt x="44145" y="40640"/>
                  </a:lnTo>
                  <a:lnTo>
                    <a:pt x="55791" y="30048"/>
                  </a:lnTo>
                  <a:lnTo>
                    <a:pt x="74930" y="14198"/>
                  </a:lnTo>
                  <a:close/>
                </a:path>
                <a:path w="269239" h="196214">
                  <a:moveTo>
                    <a:pt x="126873" y="53149"/>
                  </a:moveTo>
                  <a:lnTo>
                    <a:pt x="123825" y="47155"/>
                  </a:lnTo>
                  <a:lnTo>
                    <a:pt x="118745" y="44310"/>
                  </a:lnTo>
                  <a:lnTo>
                    <a:pt x="113792" y="41490"/>
                  </a:lnTo>
                  <a:lnTo>
                    <a:pt x="106807" y="41808"/>
                  </a:lnTo>
                  <a:lnTo>
                    <a:pt x="86652" y="73723"/>
                  </a:lnTo>
                  <a:lnTo>
                    <a:pt x="78384" y="86423"/>
                  </a:lnTo>
                  <a:lnTo>
                    <a:pt x="69977" y="99047"/>
                  </a:lnTo>
                  <a:lnTo>
                    <a:pt x="66167" y="105168"/>
                  </a:lnTo>
                  <a:lnTo>
                    <a:pt x="69215" y="111023"/>
                  </a:lnTo>
                  <a:lnTo>
                    <a:pt x="79121" y="116687"/>
                  </a:lnTo>
                  <a:lnTo>
                    <a:pt x="86233" y="116497"/>
                  </a:lnTo>
                  <a:lnTo>
                    <a:pt x="90297" y="110490"/>
                  </a:lnTo>
                  <a:lnTo>
                    <a:pt x="123063" y="59499"/>
                  </a:lnTo>
                  <a:lnTo>
                    <a:pt x="126873" y="53149"/>
                  </a:lnTo>
                  <a:close/>
                </a:path>
                <a:path w="269239" h="196214">
                  <a:moveTo>
                    <a:pt x="209677" y="100025"/>
                  </a:moveTo>
                  <a:lnTo>
                    <a:pt x="206375" y="93878"/>
                  </a:lnTo>
                  <a:lnTo>
                    <a:pt x="201295" y="91033"/>
                  </a:lnTo>
                  <a:lnTo>
                    <a:pt x="196342" y="88214"/>
                  </a:lnTo>
                  <a:lnTo>
                    <a:pt x="173062" y="124053"/>
                  </a:lnTo>
                  <a:lnTo>
                    <a:pt x="161036" y="159829"/>
                  </a:lnTo>
                  <a:lnTo>
                    <a:pt x="163576" y="164147"/>
                  </a:lnTo>
                  <a:lnTo>
                    <a:pt x="173355" y="169710"/>
                  </a:lnTo>
                  <a:lnTo>
                    <a:pt x="182372" y="168351"/>
                  </a:lnTo>
                  <a:lnTo>
                    <a:pt x="184658" y="160007"/>
                  </a:lnTo>
                  <a:lnTo>
                    <a:pt x="189204" y="146177"/>
                  </a:lnTo>
                  <a:lnTo>
                    <a:pt x="194284" y="132651"/>
                  </a:lnTo>
                  <a:lnTo>
                    <a:pt x="199923" y="119430"/>
                  </a:lnTo>
                  <a:lnTo>
                    <a:pt x="206121" y="106540"/>
                  </a:lnTo>
                  <a:lnTo>
                    <a:pt x="209677" y="100025"/>
                  </a:lnTo>
                  <a:close/>
                </a:path>
                <a:path w="269239" h="196214">
                  <a:moveTo>
                    <a:pt x="268986" y="123736"/>
                  </a:moveTo>
                  <a:lnTo>
                    <a:pt x="267081" y="120637"/>
                  </a:lnTo>
                  <a:lnTo>
                    <a:pt x="264160" y="118973"/>
                  </a:lnTo>
                  <a:lnTo>
                    <a:pt x="257683" y="115328"/>
                  </a:lnTo>
                  <a:lnTo>
                    <a:pt x="246634" y="118618"/>
                  </a:lnTo>
                  <a:lnTo>
                    <a:pt x="245618" y="128854"/>
                  </a:lnTo>
                  <a:lnTo>
                    <a:pt x="244043" y="141592"/>
                  </a:lnTo>
                  <a:lnTo>
                    <a:pt x="242062" y="154317"/>
                  </a:lnTo>
                  <a:lnTo>
                    <a:pt x="239687" y="166992"/>
                  </a:lnTo>
                  <a:lnTo>
                    <a:pt x="236982" y="179565"/>
                  </a:lnTo>
                  <a:lnTo>
                    <a:pt x="235839" y="185483"/>
                  </a:lnTo>
                  <a:lnTo>
                    <a:pt x="238633" y="189915"/>
                  </a:lnTo>
                  <a:lnTo>
                    <a:pt x="248666" y="195618"/>
                  </a:lnTo>
                  <a:lnTo>
                    <a:pt x="257556" y="194106"/>
                  </a:lnTo>
                  <a:lnTo>
                    <a:pt x="266954" y="142621"/>
                  </a:lnTo>
                  <a:lnTo>
                    <a:pt x="268605" y="128346"/>
                  </a:lnTo>
                  <a:lnTo>
                    <a:pt x="268986" y="123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78963" y="4267911"/>
              <a:ext cx="85090" cy="106045"/>
            </a:xfrm>
            <a:custGeom>
              <a:avLst/>
              <a:gdLst/>
              <a:ahLst/>
              <a:cxnLst/>
              <a:rect l="l" t="t" r="r" b="b"/>
              <a:pathLst>
                <a:path w="85089" h="106045">
                  <a:moveTo>
                    <a:pt x="14097" y="0"/>
                  </a:moveTo>
                  <a:lnTo>
                    <a:pt x="9822" y="14314"/>
                  </a:lnTo>
                  <a:lnTo>
                    <a:pt x="6000" y="28800"/>
                  </a:lnTo>
                  <a:lnTo>
                    <a:pt x="2702" y="43405"/>
                  </a:lnTo>
                  <a:lnTo>
                    <a:pt x="0" y="58077"/>
                  </a:lnTo>
                  <a:lnTo>
                    <a:pt x="8564" y="66293"/>
                  </a:lnTo>
                  <a:lnTo>
                    <a:pt x="17653" y="73752"/>
                  </a:lnTo>
                  <a:lnTo>
                    <a:pt x="27217" y="80501"/>
                  </a:lnTo>
                  <a:lnTo>
                    <a:pt x="37211" y="86588"/>
                  </a:lnTo>
                  <a:lnTo>
                    <a:pt x="70993" y="105702"/>
                  </a:lnTo>
                  <a:lnTo>
                    <a:pt x="73779" y="92146"/>
                  </a:lnTo>
                  <a:lnTo>
                    <a:pt x="76993" y="78771"/>
                  </a:lnTo>
                  <a:lnTo>
                    <a:pt x="80637" y="65482"/>
                  </a:lnTo>
                  <a:lnTo>
                    <a:pt x="84709" y="52184"/>
                  </a:lnTo>
                  <a:lnTo>
                    <a:pt x="66210" y="40201"/>
                  </a:lnTo>
                  <a:lnTo>
                    <a:pt x="48259" y="27444"/>
                  </a:lnTo>
                  <a:lnTo>
                    <a:pt x="30880" y="14011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92679" y="4039209"/>
              <a:ext cx="221615" cy="281305"/>
            </a:xfrm>
            <a:custGeom>
              <a:avLst/>
              <a:gdLst/>
              <a:ahLst/>
              <a:cxnLst/>
              <a:rect l="l" t="t" r="r" b="b"/>
              <a:pathLst>
                <a:path w="221614" h="281304">
                  <a:moveTo>
                    <a:pt x="144144" y="0"/>
                  </a:moveTo>
                  <a:lnTo>
                    <a:pt x="105562" y="38989"/>
                  </a:lnTo>
                  <a:lnTo>
                    <a:pt x="71643" y="81759"/>
                  </a:lnTo>
                  <a:lnTo>
                    <a:pt x="42600" y="127884"/>
                  </a:lnTo>
                  <a:lnTo>
                    <a:pt x="18648" y="176939"/>
                  </a:lnTo>
                  <a:lnTo>
                    <a:pt x="0" y="228498"/>
                  </a:lnTo>
                  <a:lnTo>
                    <a:pt x="17004" y="242627"/>
                  </a:lnTo>
                  <a:lnTo>
                    <a:pt x="34496" y="256120"/>
                  </a:lnTo>
                  <a:lnTo>
                    <a:pt x="52488" y="268899"/>
                  </a:lnTo>
                  <a:lnTo>
                    <a:pt x="70993" y="280885"/>
                  </a:lnTo>
                  <a:lnTo>
                    <a:pt x="87670" y="236252"/>
                  </a:lnTo>
                  <a:lnTo>
                    <a:pt x="108486" y="192851"/>
                  </a:lnTo>
                  <a:lnTo>
                    <a:pt x="132857" y="150853"/>
                  </a:lnTo>
                  <a:lnTo>
                    <a:pt x="160203" y="110428"/>
                  </a:lnTo>
                  <a:lnTo>
                    <a:pt x="189940" y="71745"/>
                  </a:lnTo>
                  <a:lnTo>
                    <a:pt x="221487" y="34975"/>
                  </a:lnTo>
                  <a:lnTo>
                    <a:pt x="191643" y="18097"/>
                  </a:lnTo>
                  <a:lnTo>
                    <a:pt x="180417" y="12315"/>
                  </a:lnTo>
                  <a:lnTo>
                    <a:pt x="168703" y="7353"/>
                  </a:lnTo>
                  <a:lnTo>
                    <a:pt x="156585" y="3238"/>
                  </a:lnTo>
                  <a:lnTo>
                    <a:pt x="144144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9560" y="4035400"/>
              <a:ext cx="223900" cy="3858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963291" y="4074185"/>
              <a:ext cx="233679" cy="290830"/>
            </a:xfrm>
            <a:custGeom>
              <a:avLst/>
              <a:gdLst/>
              <a:ahLst/>
              <a:cxnLst/>
              <a:rect l="l" t="t" r="r" b="b"/>
              <a:pathLst>
                <a:path w="233680" h="290829">
                  <a:moveTo>
                    <a:pt x="150875" y="0"/>
                  </a:moveTo>
                  <a:lnTo>
                    <a:pt x="119327" y="36769"/>
                  </a:lnTo>
                  <a:lnTo>
                    <a:pt x="89577" y="75445"/>
                  </a:lnTo>
                  <a:lnTo>
                    <a:pt x="62198" y="115855"/>
                  </a:lnTo>
                  <a:lnTo>
                    <a:pt x="37761" y="157823"/>
                  </a:lnTo>
                  <a:lnTo>
                    <a:pt x="16838" y="201173"/>
                  </a:lnTo>
                  <a:lnTo>
                    <a:pt x="0" y="245732"/>
                  </a:lnTo>
                  <a:lnTo>
                    <a:pt x="14096" y="254304"/>
                  </a:lnTo>
                  <a:lnTo>
                    <a:pt x="38024" y="267438"/>
                  </a:lnTo>
                  <a:lnTo>
                    <a:pt x="55149" y="275893"/>
                  </a:lnTo>
                  <a:lnTo>
                    <a:pt x="72608" y="283678"/>
                  </a:lnTo>
                  <a:lnTo>
                    <a:pt x="90423" y="290779"/>
                  </a:lnTo>
                  <a:lnTo>
                    <a:pt x="106077" y="246194"/>
                  </a:lnTo>
                  <a:lnTo>
                    <a:pt x="124808" y="202882"/>
                  </a:lnTo>
                  <a:lnTo>
                    <a:pt x="146748" y="161116"/>
                  </a:lnTo>
                  <a:lnTo>
                    <a:pt x="172033" y="121170"/>
                  </a:lnTo>
                  <a:lnTo>
                    <a:pt x="200796" y="83316"/>
                  </a:lnTo>
                  <a:lnTo>
                    <a:pt x="233171" y="47828"/>
                  </a:lnTo>
                  <a:lnTo>
                    <a:pt x="228600" y="44386"/>
                  </a:lnTo>
                  <a:lnTo>
                    <a:pt x="223773" y="41236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53588" y="4122013"/>
              <a:ext cx="214629" cy="268605"/>
            </a:xfrm>
            <a:custGeom>
              <a:avLst/>
              <a:gdLst/>
              <a:ahLst/>
              <a:cxnLst/>
              <a:rect l="l" t="t" r="r" b="b"/>
              <a:pathLst>
                <a:path w="214629" h="268604">
                  <a:moveTo>
                    <a:pt x="142875" y="0"/>
                  </a:moveTo>
                  <a:lnTo>
                    <a:pt x="110410" y="35608"/>
                  </a:lnTo>
                  <a:lnTo>
                    <a:pt x="81618" y="73506"/>
                  </a:lnTo>
                  <a:lnTo>
                    <a:pt x="56340" y="113457"/>
                  </a:lnTo>
                  <a:lnTo>
                    <a:pt x="34417" y="155225"/>
                  </a:lnTo>
                  <a:lnTo>
                    <a:pt x="15689" y="198574"/>
                  </a:lnTo>
                  <a:lnTo>
                    <a:pt x="0" y="243268"/>
                  </a:lnTo>
                  <a:lnTo>
                    <a:pt x="38800" y="255854"/>
                  </a:lnTo>
                  <a:lnTo>
                    <a:pt x="78184" y="264336"/>
                  </a:lnTo>
                  <a:lnTo>
                    <a:pt x="117782" y="268348"/>
                  </a:lnTo>
                  <a:lnTo>
                    <a:pt x="157225" y="267525"/>
                  </a:lnTo>
                  <a:lnTo>
                    <a:pt x="185515" y="235787"/>
                  </a:lnTo>
                  <a:lnTo>
                    <a:pt x="211044" y="176002"/>
                  </a:lnTo>
                  <a:lnTo>
                    <a:pt x="214399" y="126573"/>
                  </a:lnTo>
                  <a:lnTo>
                    <a:pt x="203684" y="78690"/>
                  </a:lnTo>
                  <a:lnTo>
                    <a:pt x="179607" y="3546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8094" y="4269451"/>
              <a:ext cx="172974" cy="16179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1523" y="3876152"/>
              <a:ext cx="158933" cy="243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9282" y="2058542"/>
            <a:ext cx="1012825" cy="633095"/>
          </a:xfrm>
          <a:custGeom>
            <a:avLst/>
            <a:gdLst/>
            <a:ahLst/>
            <a:cxnLst/>
            <a:rect l="l" t="t" r="r" b="b"/>
            <a:pathLst>
              <a:path w="1012825" h="633094">
                <a:moveTo>
                  <a:pt x="627253" y="15112"/>
                </a:moveTo>
                <a:lnTo>
                  <a:pt x="0" y="15112"/>
                </a:lnTo>
                <a:lnTo>
                  <a:pt x="0" y="31623"/>
                </a:lnTo>
                <a:lnTo>
                  <a:pt x="25572" y="33438"/>
                </a:lnTo>
                <a:lnTo>
                  <a:pt x="46085" y="37004"/>
                </a:lnTo>
                <a:lnTo>
                  <a:pt x="78716" y="60271"/>
                </a:lnTo>
                <a:lnTo>
                  <a:pt x="86526" y="98232"/>
                </a:lnTo>
                <a:lnTo>
                  <a:pt x="87503" y="125475"/>
                </a:lnTo>
                <a:lnTo>
                  <a:pt x="87503" y="510286"/>
                </a:lnTo>
                <a:lnTo>
                  <a:pt x="83597" y="559165"/>
                </a:lnTo>
                <a:lnTo>
                  <a:pt x="61525" y="593349"/>
                </a:lnTo>
                <a:lnTo>
                  <a:pt x="0" y="604012"/>
                </a:lnTo>
                <a:lnTo>
                  <a:pt x="0" y="620522"/>
                </a:lnTo>
                <a:lnTo>
                  <a:pt x="260731" y="620522"/>
                </a:lnTo>
                <a:lnTo>
                  <a:pt x="260731" y="604012"/>
                </a:lnTo>
                <a:lnTo>
                  <a:pt x="234940" y="602251"/>
                </a:lnTo>
                <a:lnTo>
                  <a:pt x="214328" y="598693"/>
                </a:lnTo>
                <a:lnTo>
                  <a:pt x="181854" y="575419"/>
                </a:lnTo>
                <a:lnTo>
                  <a:pt x="174182" y="537458"/>
                </a:lnTo>
                <a:lnTo>
                  <a:pt x="173228" y="510286"/>
                </a:lnTo>
                <a:lnTo>
                  <a:pt x="173228" y="48133"/>
                </a:lnTo>
                <a:lnTo>
                  <a:pt x="557387" y="48133"/>
                </a:lnTo>
                <a:lnTo>
                  <a:pt x="565727" y="42356"/>
                </a:lnTo>
                <a:lnTo>
                  <a:pt x="581167" y="37004"/>
                </a:lnTo>
                <a:lnTo>
                  <a:pt x="601680" y="33438"/>
                </a:lnTo>
                <a:lnTo>
                  <a:pt x="627253" y="31623"/>
                </a:lnTo>
                <a:lnTo>
                  <a:pt x="627253" y="15112"/>
                </a:lnTo>
                <a:close/>
              </a:path>
              <a:path w="1012825" h="633094">
                <a:moveTo>
                  <a:pt x="557387" y="48133"/>
                </a:moveTo>
                <a:lnTo>
                  <a:pt x="454025" y="48133"/>
                </a:lnTo>
                <a:lnTo>
                  <a:pt x="454025" y="510286"/>
                </a:lnTo>
                <a:lnTo>
                  <a:pt x="453048" y="537620"/>
                </a:lnTo>
                <a:lnTo>
                  <a:pt x="445238" y="575669"/>
                </a:lnTo>
                <a:lnTo>
                  <a:pt x="412718" y="598757"/>
                </a:lnTo>
                <a:lnTo>
                  <a:pt x="367030" y="604012"/>
                </a:lnTo>
                <a:lnTo>
                  <a:pt x="367030" y="620522"/>
                </a:lnTo>
                <a:lnTo>
                  <a:pt x="627253" y="620522"/>
                </a:lnTo>
                <a:lnTo>
                  <a:pt x="627253" y="604012"/>
                </a:lnTo>
                <a:lnTo>
                  <a:pt x="601680" y="602251"/>
                </a:lnTo>
                <a:lnTo>
                  <a:pt x="581167" y="598693"/>
                </a:lnTo>
                <a:lnTo>
                  <a:pt x="548536" y="575419"/>
                </a:lnTo>
                <a:lnTo>
                  <a:pt x="540726" y="537458"/>
                </a:lnTo>
                <a:lnTo>
                  <a:pt x="539750" y="510286"/>
                </a:lnTo>
                <a:lnTo>
                  <a:pt x="539750" y="125475"/>
                </a:lnTo>
                <a:lnTo>
                  <a:pt x="540726" y="98232"/>
                </a:lnTo>
                <a:lnTo>
                  <a:pt x="543655" y="76501"/>
                </a:lnTo>
                <a:lnTo>
                  <a:pt x="548536" y="60271"/>
                </a:lnTo>
                <a:lnTo>
                  <a:pt x="555371" y="49530"/>
                </a:lnTo>
                <a:lnTo>
                  <a:pt x="557387" y="48133"/>
                </a:lnTo>
                <a:close/>
              </a:path>
              <a:path w="1012825" h="633094">
                <a:moveTo>
                  <a:pt x="859536" y="199517"/>
                </a:moveTo>
                <a:lnTo>
                  <a:pt x="795893" y="207025"/>
                </a:lnTo>
                <a:lnTo>
                  <a:pt x="743585" y="229489"/>
                </a:lnTo>
                <a:lnTo>
                  <a:pt x="708612" y="264382"/>
                </a:lnTo>
                <a:lnTo>
                  <a:pt x="696976" y="309372"/>
                </a:lnTo>
                <a:lnTo>
                  <a:pt x="702476" y="339068"/>
                </a:lnTo>
                <a:lnTo>
                  <a:pt x="718978" y="364728"/>
                </a:lnTo>
                <a:lnTo>
                  <a:pt x="746482" y="386363"/>
                </a:lnTo>
                <a:lnTo>
                  <a:pt x="784987" y="403987"/>
                </a:lnTo>
                <a:lnTo>
                  <a:pt x="737074" y="423086"/>
                </a:lnTo>
                <a:lnTo>
                  <a:pt x="702865" y="446865"/>
                </a:lnTo>
                <a:lnTo>
                  <a:pt x="682349" y="475335"/>
                </a:lnTo>
                <a:lnTo>
                  <a:pt x="675513" y="508508"/>
                </a:lnTo>
                <a:lnTo>
                  <a:pt x="678963" y="535445"/>
                </a:lnTo>
                <a:lnTo>
                  <a:pt x="706534" y="580749"/>
                </a:lnTo>
                <a:lnTo>
                  <a:pt x="759231" y="614021"/>
                </a:lnTo>
                <a:lnTo>
                  <a:pt x="822338" y="630975"/>
                </a:lnTo>
                <a:lnTo>
                  <a:pt x="856869" y="633094"/>
                </a:lnTo>
                <a:lnTo>
                  <a:pt x="887987" y="631430"/>
                </a:lnTo>
                <a:lnTo>
                  <a:pt x="916749" y="626443"/>
                </a:lnTo>
                <a:lnTo>
                  <a:pt x="943129" y="618146"/>
                </a:lnTo>
                <a:lnTo>
                  <a:pt x="966842" y="606679"/>
                </a:lnTo>
                <a:lnTo>
                  <a:pt x="853186" y="606679"/>
                </a:lnTo>
                <a:lnTo>
                  <a:pt x="833187" y="604990"/>
                </a:lnTo>
                <a:lnTo>
                  <a:pt x="787146" y="579755"/>
                </a:lnTo>
                <a:lnTo>
                  <a:pt x="765000" y="529534"/>
                </a:lnTo>
                <a:lnTo>
                  <a:pt x="763524" y="508508"/>
                </a:lnTo>
                <a:lnTo>
                  <a:pt x="769098" y="468669"/>
                </a:lnTo>
                <a:lnTo>
                  <a:pt x="785828" y="440213"/>
                </a:lnTo>
                <a:lnTo>
                  <a:pt x="813726" y="423140"/>
                </a:lnTo>
                <a:lnTo>
                  <a:pt x="852805" y="417449"/>
                </a:lnTo>
                <a:lnTo>
                  <a:pt x="927127" y="417449"/>
                </a:lnTo>
                <a:lnTo>
                  <a:pt x="930969" y="413412"/>
                </a:lnTo>
                <a:lnTo>
                  <a:pt x="932688" y="405765"/>
                </a:lnTo>
                <a:lnTo>
                  <a:pt x="930995" y="398930"/>
                </a:lnTo>
                <a:lnTo>
                  <a:pt x="926471" y="394589"/>
                </a:lnTo>
                <a:lnTo>
                  <a:pt x="853694" y="394589"/>
                </a:lnTo>
                <a:lnTo>
                  <a:pt x="816762" y="389491"/>
                </a:lnTo>
                <a:lnTo>
                  <a:pt x="790368" y="374189"/>
                </a:lnTo>
                <a:lnTo>
                  <a:pt x="774523" y="348672"/>
                </a:lnTo>
                <a:lnTo>
                  <a:pt x="769239" y="312928"/>
                </a:lnTo>
                <a:lnTo>
                  <a:pt x="770667" y="293306"/>
                </a:lnTo>
                <a:lnTo>
                  <a:pt x="792099" y="248158"/>
                </a:lnTo>
                <a:lnTo>
                  <a:pt x="833282" y="226476"/>
                </a:lnTo>
                <a:lnTo>
                  <a:pt x="850138" y="225044"/>
                </a:lnTo>
                <a:lnTo>
                  <a:pt x="966495" y="225044"/>
                </a:lnTo>
                <a:lnTo>
                  <a:pt x="959485" y="220344"/>
                </a:lnTo>
                <a:lnTo>
                  <a:pt x="939367" y="211250"/>
                </a:lnTo>
                <a:lnTo>
                  <a:pt x="915987" y="204739"/>
                </a:lnTo>
                <a:lnTo>
                  <a:pt x="889369" y="200824"/>
                </a:lnTo>
                <a:lnTo>
                  <a:pt x="859536" y="199517"/>
                </a:lnTo>
                <a:close/>
              </a:path>
              <a:path w="1012825" h="633094">
                <a:moveTo>
                  <a:pt x="972947" y="500506"/>
                </a:moveTo>
                <a:lnTo>
                  <a:pt x="938299" y="518346"/>
                </a:lnTo>
                <a:lnTo>
                  <a:pt x="923798" y="551815"/>
                </a:lnTo>
                <a:lnTo>
                  <a:pt x="912818" y="575818"/>
                </a:lnTo>
                <a:lnTo>
                  <a:pt x="897397" y="592963"/>
                </a:lnTo>
                <a:lnTo>
                  <a:pt x="877524" y="603250"/>
                </a:lnTo>
                <a:lnTo>
                  <a:pt x="853186" y="606679"/>
                </a:lnTo>
                <a:lnTo>
                  <a:pt x="966842" y="606679"/>
                </a:lnTo>
                <a:lnTo>
                  <a:pt x="1001220" y="576437"/>
                </a:lnTo>
                <a:lnTo>
                  <a:pt x="1012571" y="539369"/>
                </a:lnTo>
                <a:lnTo>
                  <a:pt x="1011809" y="531199"/>
                </a:lnTo>
                <a:lnTo>
                  <a:pt x="980305" y="501177"/>
                </a:lnTo>
                <a:lnTo>
                  <a:pt x="972947" y="500506"/>
                </a:lnTo>
                <a:close/>
              </a:path>
              <a:path w="1012825" h="633094">
                <a:moveTo>
                  <a:pt x="927127" y="417449"/>
                </a:moveTo>
                <a:lnTo>
                  <a:pt x="858139" y="417449"/>
                </a:lnTo>
                <a:lnTo>
                  <a:pt x="865759" y="418338"/>
                </a:lnTo>
                <a:lnTo>
                  <a:pt x="875538" y="420116"/>
                </a:lnTo>
                <a:lnTo>
                  <a:pt x="884749" y="421449"/>
                </a:lnTo>
                <a:lnTo>
                  <a:pt x="892746" y="422401"/>
                </a:lnTo>
                <a:lnTo>
                  <a:pt x="899505" y="422973"/>
                </a:lnTo>
                <a:lnTo>
                  <a:pt x="905002" y="423164"/>
                </a:lnTo>
                <a:lnTo>
                  <a:pt x="917150" y="422088"/>
                </a:lnTo>
                <a:lnTo>
                  <a:pt x="925798" y="418846"/>
                </a:lnTo>
                <a:lnTo>
                  <a:pt x="927127" y="417449"/>
                </a:lnTo>
                <a:close/>
              </a:path>
              <a:path w="1012825" h="633094">
                <a:moveTo>
                  <a:pt x="905510" y="390144"/>
                </a:moveTo>
                <a:lnTo>
                  <a:pt x="866521" y="394081"/>
                </a:lnTo>
                <a:lnTo>
                  <a:pt x="859663" y="394589"/>
                </a:lnTo>
                <a:lnTo>
                  <a:pt x="926471" y="394589"/>
                </a:lnTo>
                <a:lnTo>
                  <a:pt x="925909" y="394049"/>
                </a:lnTo>
                <a:lnTo>
                  <a:pt x="917418" y="391120"/>
                </a:lnTo>
                <a:lnTo>
                  <a:pt x="905510" y="390144"/>
                </a:lnTo>
                <a:close/>
              </a:path>
              <a:path w="1012825" h="633094">
                <a:moveTo>
                  <a:pt x="966495" y="225044"/>
                </a:moveTo>
                <a:lnTo>
                  <a:pt x="850138" y="225044"/>
                </a:lnTo>
                <a:lnTo>
                  <a:pt x="871043" y="228046"/>
                </a:lnTo>
                <a:lnTo>
                  <a:pt x="889174" y="237061"/>
                </a:lnTo>
                <a:lnTo>
                  <a:pt x="904519" y="252100"/>
                </a:lnTo>
                <a:lnTo>
                  <a:pt x="917067" y="273177"/>
                </a:lnTo>
                <a:lnTo>
                  <a:pt x="925693" y="288418"/>
                </a:lnTo>
                <a:lnTo>
                  <a:pt x="935402" y="299291"/>
                </a:lnTo>
                <a:lnTo>
                  <a:pt x="946231" y="305806"/>
                </a:lnTo>
                <a:lnTo>
                  <a:pt x="958215" y="307975"/>
                </a:lnTo>
                <a:lnTo>
                  <a:pt x="965545" y="307280"/>
                </a:lnTo>
                <a:lnTo>
                  <a:pt x="995834" y="277437"/>
                </a:lnTo>
                <a:lnTo>
                  <a:pt x="996569" y="270129"/>
                </a:lnTo>
                <a:lnTo>
                  <a:pt x="994257" y="256099"/>
                </a:lnTo>
                <a:lnTo>
                  <a:pt x="987313" y="243141"/>
                </a:lnTo>
                <a:lnTo>
                  <a:pt x="975727" y="231231"/>
                </a:lnTo>
                <a:lnTo>
                  <a:pt x="966495" y="225044"/>
                </a:lnTo>
                <a:close/>
              </a:path>
              <a:path w="1012825" h="633094">
                <a:moveTo>
                  <a:pt x="958596" y="0"/>
                </a:moveTo>
                <a:lnTo>
                  <a:pt x="858647" y="0"/>
                </a:lnTo>
                <a:lnTo>
                  <a:pt x="811657" y="154050"/>
                </a:lnTo>
                <a:lnTo>
                  <a:pt x="826897" y="154050"/>
                </a:lnTo>
                <a:lnTo>
                  <a:pt x="958596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50693" y="2130424"/>
            <a:ext cx="1964055" cy="769620"/>
          </a:xfrm>
          <a:custGeom>
            <a:avLst/>
            <a:gdLst/>
            <a:ahLst/>
            <a:cxnLst/>
            <a:rect l="l" t="t" r="r" b="b"/>
            <a:pathLst>
              <a:path w="1964054" h="769619">
                <a:moveTo>
                  <a:pt x="469011" y="519430"/>
                </a:moveTo>
                <a:lnTo>
                  <a:pt x="468249" y="460883"/>
                </a:lnTo>
                <a:lnTo>
                  <a:pt x="462737" y="33909"/>
                </a:lnTo>
                <a:lnTo>
                  <a:pt x="462661" y="18923"/>
                </a:lnTo>
                <a:lnTo>
                  <a:pt x="459232" y="12192"/>
                </a:lnTo>
                <a:lnTo>
                  <a:pt x="426085" y="0"/>
                </a:lnTo>
                <a:lnTo>
                  <a:pt x="410832" y="1905"/>
                </a:lnTo>
                <a:lnTo>
                  <a:pt x="399961" y="7594"/>
                </a:lnTo>
                <a:lnTo>
                  <a:pt x="393446" y="17043"/>
                </a:lnTo>
                <a:lnTo>
                  <a:pt x="391287" y="30226"/>
                </a:lnTo>
                <a:lnTo>
                  <a:pt x="395859" y="305435"/>
                </a:lnTo>
                <a:lnTo>
                  <a:pt x="394182" y="347421"/>
                </a:lnTo>
                <a:lnTo>
                  <a:pt x="375183" y="416953"/>
                </a:lnTo>
                <a:lnTo>
                  <a:pt x="335165" y="466509"/>
                </a:lnTo>
                <a:lnTo>
                  <a:pt x="272300" y="491655"/>
                </a:lnTo>
                <a:lnTo>
                  <a:pt x="232156" y="494792"/>
                </a:lnTo>
                <a:lnTo>
                  <a:pt x="194462" y="491871"/>
                </a:lnTo>
                <a:lnTo>
                  <a:pt x="161772" y="483095"/>
                </a:lnTo>
                <a:lnTo>
                  <a:pt x="142328" y="472821"/>
                </a:lnTo>
                <a:lnTo>
                  <a:pt x="134124" y="468490"/>
                </a:lnTo>
                <a:lnTo>
                  <a:pt x="94018" y="421995"/>
                </a:lnTo>
                <a:lnTo>
                  <a:pt x="74828" y="352945"/>
                </a:lnTo>
                <a:lnTo>
                  <a:pt x="73202" y="311429"/>
                </a:lnTo>
                <a:lnTo>
                  <a:pt x="73253" y="305435"/>
                </a:lnTo>
                <a:lnTo>
                  <a:pt x="79502" y="33909"/>
                </a:lnTo>
                <a:lnTo>
                  <a:pt x="79502" y="24765"/>
                </a:lnTo>
                <a:lnTo>
                  <a:pt x="39243" y="4572"/>
                </a:lnTo>
                <a:lnTo>
                  <a:pt x="30429" y="5270"/>
                </a:lnTo>
                <a:lnTo>
                  <a:pt x="7632" y="43865"/>
                </a:lnTo>
                <a:lnTo>
                  <a:pt x="7239" y="58547"/>
                </a:lnTo>
                <a:lnTo>
                  <a:pt x="7239" y="81407"/>
                </a:lnTo>
                <a:lnTo>
                  <a:pt x="6845" y="98691"/>
                </a:lnTo>
                <a:lnTo>
                  <a:pt x="5613" y="176314"/>
                </a:lnTo>
                <a:lnTo>
                  <a:pt x="4775" y="236677"/>
                </a:lnTo>
                <a:lnTo>
                  <a:pt x="2667" y="400558"/>
                </a:lnTo>
                <a:lnTo>
                  <a:pt x="2616" y="422643"/>
                </a:lnTo>
                <a:lnTo>
                  <a:pt x="2451" y="442188"/>
                </a:lnTo>
                <a:lnTo>
                  <a:pt x="2184" y="459219"/>
                </a:lnTo>
                <a:lnTo>
                  <a:pt x="1778" y="473710"/>
                </a:lnTo>
                <a:lnTo>
                  <a:pt x="0" y="736092"/>
                </a:lnTo>
                <a:lnTo>
                  <a:pt x="2095" y="750531"/>
                </a:lnTo>
                <a:lnTo>
                  <a:pt x="8407" y="760844"/>
                </a:lnTo>
                <a:lnTo>
                  <a:pt x="18961" y="767054"/>
                </a:lnTo>
                <a:lnTo>
                  <a:pt x="33782" y="769112"/>
                </a:lnTo>
                <a:lnTo>
                  <a:pt x="41960" y="768565"/>
                </a:lnTo>
                <a:lnTo>
                  <a:pt x="70358" y="736092"/>
                </a:lnTo>
                <a:lnTo>
                  <a:pt x="73152" y="472821"/>
                </a:lnTo>
                <a:lnTo>
                  <a:pt x="85026" y="489788"/>
                </a:lnTo>
                <a:lnTo>
                  <a:pt x="117221" y="518541"/>
                </a:lnTo>
                <a:lnTo>
                  <a:pt x="159969" y="540004"/>
                </a:lnTo>
                <a:lnTo>
                  <a:pt x="209118" y="550964"/>
                </a:lnTo>
                <a:lnTo>
                  <a:pt x="235839" y="552323"/>
                </a:lnTo>
                <a:lnTo>
                  <a:pt x="264998" y="550710"/>
                </a:lnTo>
                <a:lnTo>
                  <a:pt x="317144" y="537705"/>
                </a:lnTo>
                <a:lnTo>
                  <a:pt x="360426" y="512432"/>
                </a:lnTo>
                <a:lnTo>
                  <a:pt x="379323" y="494792"/>
                </a:lnTo>
                <a:lnTo>
                  <a:pt x="391566" y="479755"/>
                </a:lnTo>
                <a:lnTo>
                  <a:pt x="402336" y="460883"/>
                </a:lnTo>
                <a:lnTo>
                  <a:pt x="402640" y="473710"/>
                </a:lnTo>
                <a:lnTo>
                  <a:pt x="402945" y="489788"/>
                </a:lnTo>
                <a:lnTo>
                  <a:pt x="403123" y="505015"/>
                </a:lnTo>
                <a:lnTo>
                  <a:pt x="403199" y="518541"/>
                </a:lnTo>
                <a:lnTo>
                  <a:pt x="403301" y="534250"/>
                </a:lnTo>
                <a:lnTo>
                  <a:pt x="406146" y="541020"/>
                </a:lnTo>
                <a:lnTo>
                  <a:pt x="411861" y="545973"/>
                </a:lnTo>
                <a:lnTo>
                  <a:pt x="417703" y="550799"/>
                </a:lnTo>
                <a:lnTo>
                  <a:pt x="425704" y="553212"/>
                </a:lnTo>
                <a:lnTo>
                  <a:pt x="436118" y="553212"/>
                </a:lnTo>
                <a:lnTo>
                  <a:pt x="450519" y="551116"/>
                </a:lnTo>
                <a:lnTo>
                  <a:pt x="460794" y="544804"/>
                </a:lnTo>
                <a:lnTo>
                  <a:pt x="466953" y="534250"/>
                </a:lnTo>
                <a:lnTo>
                  <a:pt x="469011" y="519430"/>
                </a:lnTo>
                <a:close/>
              </a:path>
              <a:path w="1964054" h="769619">
                <a:moveTo>
                  <a:pt x="1129284" y="107315"/>
                </a:moveTo>
                <a:lnTo>
                  <a:pt x="1088136" y="86868"/>
                </a:lnTo>
                <a:lnTo>
                  <a:pt x="1055243" y="86868"/>
                </a:lnTo>
                <a:lnTo>
                  <a:pt x="919111" y="85217"/>
                </a:lnTo>
                <a:lnTo>
                  <a:pt x="859536" y="85090"/>
                </a:lnTo>
                <a:lnTo>
                  <a:pt x="793165" y="85877"/>
                </a:lnTo>
                <a:lnTo>
                  <a:pt x="742061" y="88265"/>
                </a:lnTo>
                <a:lnTo>
                  <a:pt x="698309" y="91808"/>
                </a:lnTo>
                <a:lnTo>
                  <a:pt x="653796" y="96012"/>
                </a:lnTo>
                <a:lnTo>
                  <a:pt x="637540" y="98552"/>
                </a:lnTo>
                <a:lnTo>
                  <a:pt x="633476" y="98806"/>
                </a:lnTo>
                <a:lnTo>
                  <a:pt x="629158" y="98806"/>
                </a:lnTo>
                <a:lnTo>
                  <a:pt x="621436" y="99771"/>
                </a:lnTo>
                <a:lnTo>
                  <a:pt x="595376" y="121031"/>
                </a:lnTo>
                <a:lnTo>
                  <a:pt x="595376" y="138176"/>
                </a:lnTo>
                <a:lnTo>
                  <a:pt x="623925" y="157619"/>
                </a:lnTo>
                <a:lnTo>
                  <a:pt x="630936" y="157353"/>
                </a:lnTo>
                <a:lnTo>
                  <a:pt x="679678" y="151625"/>
                </a:lnTo>
                <a:lnTo>
                  <a:pt x="702170" y="149301"/>
                </a:lnTo>
                <a:lnTo>
                  <a:pt x="723392" y="147320"/>
                </a:lnTo>
                <a:lnTo>
                  <a:pt x="715137" y="513080"/>
                </a:lnTo>
                <a:lnTo>
                  <a:pt x="717181" y="526249"/>
                </a:lnTo>
                <a:lnTo>
                  <a:pt x="723341" y="535660"/>
                </a:lnTo>
                <a:lnTo>
                  <a:pt x="733615" y="541299"/>
                </a:lnTo>
                <a:lnTo>
                  <a:pt x="748030" y="543179"/>
                </a:lnTo>
                <a:lnTo>
                  <a:pt x="759739" y="541350"/>
                </a:lnTo>
                <a:lnTo>
                  <a:pt x="768375" y="535863"/>
                </a:lnTo>
                <a:lnTo>
                  <a:pt x="773925" y="526732"/>
                </a:lnTo>
                <a:lnTo>
                  <a:pt x="776351" y="513969"/>
                </a:lnTo>
                <a:lnTo>
                  <a:pt x="788162" y="147320"/>
                </a:lnTo>
                <a:lnTo>
                  <a:pt x="788289" y="143637"/>
                </a:lnTo>
                <a:lnTo>
                  <a:pt x="828001" y="142214"/>
                </a:lnTo>
                <a:lnTo>
                  <a:pt x="844791" y="141859"/>
                </a:lnTo>
                <a:lnTo>
                  <a:pt x="921753" y="141833"/>
                </a:lnTo>
                <a:lnTo>
                  <a:pt x="913511" y="483743"/>
                </a:lnTo>
                <a:lnTo>
                  <a:pt x="914387" y="497636"/>
                </a:lnTo>
                <a:lnTo>
                  <a:pt x="944359" y="537387"/>
                </a:lnTo>
                <a:lnTo>
                  <a:pt x="988568" y="546862"/>
                </a:lnTo>
                <a:lnTo>
                  <a:pt x="1007757" y="545147"/>
                </a:lnTo>
                <a:lnTo>
                  <a:pt x="1054354" y="519430"/>
                </a:lnTo>
                <a:lnTo>
                  <a:pt x="1070508" y="495681"/>
                </a:lnTo>
                <a:lnTo>
                  <a:pt x="1071499" y="493572"/>
                </a:lnTo>
                <a:lnTo>
                  <a:pt x="1072642" y="487426"/>
                </a:lnTo>
                <a:lnTo>
                  <a:pt x="1072642" y="481330"/>
                </a:lnTo>
                <a:lnTo>
                  <a:pt x="1070229" y="475234"/>
                </a:lnTo>
                <a:lnTo>
                  <a:pt x="1065276" y="469138"/>
                </a:lnTo>
                <a:lnTo>
                  <a:pt x="1060450" y="463042"/>
                </a:lnTo>
                <a:lnTo>
                  <a:pt x="1055243" y="459994"/>
                </a:lnTo>
                <a:lnTo>
                  <a:pt x="1044321" y="459994"/>
                </a:lnTo>
                <a:lnTo>
                  <a:pt x="1038479" y="463042"/>
                </a:lnTo>
                <a:lnTo>
                  <a:pt x="1032383" y="469138"/>
                </a:lnTo>
                <a:lnTo>
                  <a:pt x="1020038" y="480733"/>
                </a:lnTo>
                <a:lnTo>
                  <a:pt x="1009535" y="489038"/>
                </a:lnTo>
                <a:lnTo>
                  <a:pt x="1000848" y="494017"/>
                </a:lnTo>
                <a:lnTo>
                  <a:pt x="994029" y="495681"/>
                </a:lnTo>
                <a:lnTo>
                  <a:pt x="987933" y="495681"/>
                </a:lnTo>
                <a:lnTo>
                  <a:pt x="983615" y="494284"/>
                </a:lnTo>
                <a:lnTo>
                  <a:pt x="981202" y="491490"/>
                </a:lnTo>
                <a:lnTo>
                  <a:pt x="978789" y="488823"/>
                </a:lnTo>
                <a:lnTo>
                  <a:pt x="977519" y="483743"/>
                </a:lnTo>
                <a:lnTo>
                  <a:pt x="977582" y="469138"/>
                </a:lnTo>
                <a:lnTo>
                  <a:pt x="985774" y="142748"/>
                </a:lnTo>
                <a:lnTo>
                  <a:pt x="1052614" y="143230"/>
                </a:lnTo>
                <a:lnTo>
                  <a:pt x="1064387" y="143637"/>
                </a:lnTo>
                <a:lnTo>
                  <a:pt x="1090041" y="143637"/>
                </a:lnTo>
                <a:lnTo>
                  <a:pt x="1099197" y="142748"/>
                </a:lnTo>
                <a:lnTo>
                  <a:pt x="1107198" y="141973"/>
                </a:lnTo>
                <a:lnTo>
                  <a:pt x="1107795" y="141732"/>
                </a:lnTo>
                <a:lnTo>
                  <a:pt x="1119466" y="136994"/>
                </a:lnTo>
                <a:lnTo>
                  <a:pt x="1126820" y="128689"/>
                </a:lnTo>
                <a:lnTo>
                  <a:pt x="1129284" y="117094"/>
                </a:lnTo>
                <a:lnTo>
                  <a:pt x="1129284" y="107315"/>
                </a:lnTo>
                <a:close/>
              </a:path>
              <a:path w="1964054" h="769619">
                <a:moveTo>
                  <a:pt x="1517904" y="139700"/>
                </a:moveTo>
                <a:lnTo>
                  <a:pt x="1298321" y="139700"/>
                </a:lnTo>
                <a:lnTo>
                  <a:pt x="1281709" y="140322"/>
                </a:lnTo>
                <a:lnTo>
                  <a:pt x="1236103" y="155956"/>
                </a:lnTo>
                <a:lnTo>
                  <a:pt x="1207643" y="188595"/>
                </a:lnTo>
                <a:lnTo>
                  <a:pt x="1189355" y="222478"/>
                </a:lnTo>
                <a:lnTo>
                  <a:pt x="1173734" y="266446"/>
                </a:lnTo>
                <a:lnTo>
                  <a:pt x="1189736" y="266446"/>
                </a:lnTo>
                <a:lnTo>
                  <a:pt x="1198664" y="249504"/>
                </a:lnTo>
                <a:lnTo>
                  <a:pt x="1207922" y="235623"/>
                </a:lnTo>
                <a:lnTo>
                  <a:pt x="1238643" y="211823"/>
                </a:lnTo>
                <a:lnTo>
                  <a:pt x="1284478" y="204851"/>
                </a:lnTo>
                <a:lnTo>
                  <a:pt x="1328674" y="204851"/>
                </a:lnTo>
                <a:lnTo>
                  <a:pt x="1312164" y="333502"/>
                </a:lnTo>
                <a:lnTo>
                  <a:pt x="1307820" y="369862"/>
                </a:lnTo>
                <a:lnTo>
                  <a:pt x="1304734" y="403123"/>
                </a:lnTo>
                <a:lnTo>
                  <a:pt x="1302867" y="433247"/>
                </a:lnTo>
                <a:lnTo>
                  <a:pt x="1302258" y="460248"/>
                </a:lnTo>
                <a:lnTo>
                  <a:pt x="1307757" y="504431"/>
                </a:lnTo>
                <a:lnTo>
                  <a:pt x="1324254" y="535978"/>
                </a:lnTo>
                <a:lnTo>
                  <a:pt x="1351762" y="554913"/>
                </a:lnTo>
                <a:lnTo>
                  <a:pt x="1390269" y="561213"/>
                </a:lnTo>
                <a:lnTo>
                  <a:pt x="1427861" y="553453"/>
                </a:lnTo>
                <a:lnTo>
                  <a:pt x="1456842" y="530161"/>
                </a:lnTo>
                <a:lnTo>
                  <a:pt x="1477200" y="491350"/>
                </a:lnTo>
                <a:lnTo>
                  <a:pt x="1477251" y="491109"/>
                </a:lnTo>
                <a:lnTo>
                  <a:pt x="1488948" y="437007"/>
                </a:lnTo>
                <a:lnTo>
                  <a:pt x="1472438" y="437007"/>
                </a:lnTo>
                <a:lnTo>
                  <a:pt x="1466240" y="460679"/>
                </a:lnTo>
                <a:lnTo>
                  <a:pt x="1455686" y="477583"/>
                </a:lnTo>
                <a:lnTo>
                  <a:pt x="1440764" y="487730"/>
                </a:lnTo>
                <a:lnTo>
                  <a:pt x="1421511" y="491109"/>
                </a:lnTo>
                <a:lnTo>
                  <a:pt x="1412163" y="490258"/>
                </a:lnTo>
                <a:lnTo>
                  <a:pt x="1380769" y="467550"/>
                </a:lnTo>
                <a:lnTo>
                  <a:pt x="1373289" y="428828"/>
                </a:lnTo>
                <a:lnTo>
                  <a:pt x="1372362" y="400050"/>
                </a:lnTo>
                <a:lnTo>
                  <a:pt x="1372552" y="383286"/>
                </a:lnTo>
                <a:lnTo>
                  <a:pt x="1373136" y="366522"/>
                </a:lnTo>
                <a:lnTo>
                  <a:pt x="1374127" y="349758"/>
                </a:lnTo>
                <a:lnTo>
                  <a:pt x="1375537" y="332994"/>
                </a:lnTo>
                <a:lnTo>
                  <a:pt x="1388491" y="204851"/>
                </a:lnTo>
                <a:lnTo>
                  <a:pt x="1517904" y="204851"/>
                </a:lnTo>
                <a:lnTo>
                  <a:pt x="1517904" y="139700"/>
                </a:lnTo>
                <a:close/>
              </a:path>
              <a:path w="1964054" h="769619">
                <a:moveTo>
                  <a:pt x="1963674" y="744220"/>
                </a:moveTo>
                <a:lnTo>
                  <a:pt x="1956219" y="718908"/>
                </a:lnTo>
                <a:lnTo>
                  <a:pt x="1950923" y="688886"/>
                </a:lnTo>
                <a:lnTo>
                  <a:pt x="1947722" y="653859"/>
                </a:lnTo>
                <a:lnTo>
                  <a:pt x="1946656" y="613918"/>
                </a:lnTo>
                <a:lnTo>
                  <a:pt x="1946656" y="282575"/>
                </a:lnTo>
                <a:lnTo>
                  <a:pt x="1942426" y="226822"/>
                </a:lnTo>
                <a:lnTo>
                  <a:pt x="1929777" y="183438"/>
                </a:lnTo>
                <a:lnTo>
                  <a:pt x="1929218" y="182626"/>
                </a:lnTo>
                <a:lnTo>
                  <a:pt x="1908683" y="152438"/>
                </a:lnTo>
                <a:lnTo>
                  <a:pt x="1879168" y="133845"/>
                </a:lnTo>
                <a:lnTo>
                  <a:pt x="1841246" y="127635"/>
                </a:lnTo>
                <a:lnTo>
                  <a:pt x="1807362" y="133146"/>
                </a:lnTo>
                <a:lnTo>
                  <a:pt x="1773148" y="149644"/>
                </a:lnTo>
                <a:lnTo>
                  <a:pt x="1738642" y="177152"/>
                </a:lnTo>
                <a:lnTo>
                  <a:pt x="1703832" y="215646"/>
                </a:lnTo>
                <a:lnTo>
                  <a:pt x="1702041" y="196570"/>
                </a:lnTo>
                <a:lnTo>
                  <a:pt x="1697634" y="179539"/>
                </a:lnTo>
                <a:lnTo>
                  <a:pt x="1692783" y="169164"/>
                </a:lnTo>
                <a:lnTo>
                  <a:pt x="1690611" y="164515"/>
                </a:lnTo>
                <a:lnTo>
                  <a:pt x="1655978" y="133629"/>
                </a:lnTo>
                <a:lnTo>
                  <a:pt x="1624711" y="127635"/>
                </a:lnTo>
                <a:lnTo>
                  <a:pt x="1590421" y="134137"/>
                </a:lnTo>
                <a:lnTo>
                  <a:pt x="1564703" y="153644"/>
                </a:lnTo>
                <a:lnTo>
                  <a:pt x="1547558" y="186143"/>
                </a:lnTo>
                <a:lnTo>
                  <a:pt x="1538986" y="231648"/>
                </a:lnTo>
                <a:lnTo>
                  <a:pt x="1555115" y="231648"/>
                </a:lnTo>
                <a:lnTo>
                  <a:pt x="1560182" y="204317"/>
                </a:lnTo>
                <a:lnTo>
                  <a:pt x="1568348" y="184785"/>
                </a:lnTo>
                <a:lnTo>
                  <a:pt x="1579613" y="173075"/>
                </a:lnTo>
                <a:lnTo>
                  <a:pt x="1593977" y="169164"/>
                </a:lnTo>
                <a:lnTo>
                  <a:pt x="1603070" y="170141"/>
                </a:lnTo>
                <a:lnTo>
                  <a:pt x="1628013" y="206883"/>
                </a:lnTo>
                <a:lnTo>
                  <a:pt x="1630045" y="241935"/>
                </a:lnTo>
                <a:lnTo>
                  <a:pt x="1630045" y="548640"/>
                </a:lnTo>
                <a:lnTo>
                  <a:pt x="1703832" y="548640"/>
                </a:lnTo>
                <a:lnTo>
                  <a:pt x="1703832" y="241935"/>
                </a:lnTo>
                <a:lnTo>
                  <a:pt x="1729587" y="215963"/>
                </a:lnTo>
                <a:lnTo>
                  <a:pt x="1730019" y="215646"/>
                </a:lnTo>
                <a:lnTo>
                  <a:pt x="1755660" y="197421"/>
                </a:lnTo>
                <a:lnTo>
                  <a:pt x="1782025" y="186321"/>
                </a:lnTo>
                <a:lnTo>
                  <a:pt x="1808734" y="182626"/>
                </a:lnTo>
                <a:lnTo>
                  <a:pt x="1825205" y="184010"/>
                </a:lnTo>
                <a:lnTo>
                  <a:pt x="1858645" y="204724"/>
                </a:lnTo>
                <a:lnTo>
                  <a:pt x="1872081" y="251269"/>
                </a:lnTo>
                <a:lnTo>
                  <a:pt x="1872996" y="272796"/>
                </a:lnTo>
                <a:lnTo>
                  <a:pt x="1872996" y="590677"/>
                </a:lnTo>
                <a:lnTo>
                  <a:pt x="1873935" y="642137"/>
                </a:lnTo>
                <a:lnTo>
                  <a:pt x="1876780" y="684885"/>
                </a:lnTo>
                <a:lnTo>
                  <a:pt x="1881530" y="719010"/>
                </a:lnTo>
                <a:lnTo>
                  <a:pt x="1888109" y="744220"/>
                </a:lnTo>
                <a:lnTo>
                  <a:pt x="1963674" y="74422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0920" y="3500754"/>
            <a:ext cx="97155" cy="55880"/>
          </a:xfrm>
          <a:custGeom>
            <a:avLst/>
            <a:gdLst/>
            <a:ahLst/>
            <a:cxnLst/>
            <a:rect l="l" t="t" r="r" b="b"/>
            <a:pathLst>
              <a:path w="97155" h="55879">
                <a:moveTo>
                  <a:pt x="96647" y="0"/>
                </a:moveTo>
                <a:lnTo>
                  <a:pt x="0" y="27685"/>
                </a:lnTo>
                <a:lnTo>
                  <a:pt x="96647" y="55879"/>
                </a:lnTo>
                <a:lnTo>
                  <a:pt x="96647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891" y="3148837"/>
            <a:ext cx="165478" cy="23812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927860" y="3647694"/>
            <a:ext cx="46355" cy="82550"/>
          </a:xfrm>
          <a:custGeom>
            <a:avLst/>
            <a:gdLst/>
            <a:ahLst/>
            <a:cxnLst/>
            <a:rect l="l" t="t" r="r" b="b"/>
            <a:pathLst>
              <a:path w="46355" h="82550">
                <a:moveTo>
                  <a:pt x="38988" y="0"/>
                </a:moveTo>
                <a:lnTo>
                  <a:pt x="31876" y="0"/>
                </a:lnTo>
                <a:lnTo>
                  <a:pt x="27304" y="0"/>
                </a:lnTo>
                <a:lnTo>
                  <a:pt x="22606" y="2285"/>
                </a:lnTo>
                <a:lnTo>
                  <a:pt x="5625" y="52732"/>
                </a:lnTo>
                <a:lnTo>
                  <a:pt x="0" y="76834"/>
                </a:lnTo>
                <a:lnTo>
                  <a:pt x="7238" y="82422"/>
                </a:lnTo>
                <a:lnTo>
                  <a:pt x="18668" y="82422"/>
                </a:lnTo>
                <a:lnTo>
                  <a:pt x="22987" y="80009"/>
                </a:lnTo>
                <a:lnTo>
                  <a:pt x="27884" y="58834"/>
                </a:lnTo>
                <a:lnTo>
                  <a:pt x="32099" y="43703"/>
                </a:lnTo>
                <a:lnTo>
                  <a:pt x="37028" y="28787"/>
                </a:lnTo>
                <a:lnTo>
                  <a:pt x="42671" y="14096"/>
                </a:lnTo>
                <a:lnTo>
                  <a:pt x="45846" y="5460"/>
                </a:lnTo>
                <a:lnTo>
                  <a:pt x="38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4125" y="0"/>
            <a:ext cx="3091560" cy="270052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010791" y="3657853"/>
            <a:ext cx="27305" cy="82550"/>
          </a:xfrm>
          <a:custGeom>
            <a:avLst/>
            <a:gdLst/>
            <a:ahLst/>
            <a:cxnLst/>
            <a:rect l="l" t="t" r="r" b="b"/>
            <a:pathLst>
              <a:path w="27305" h="82550">
                <a:moveTo>
                  <a:pt x="21589" y="0"/>
                </a:moveTo>
                <a:lnTo>
                  <a:pt x="15875" y="0"/>
                </a:lnTo>
                <a:lnTo>
                  <a:pt x="10159" y="0"/>
                </a:lnTo>
                <a:lnTo>
                  <a:pt x="4190" y="3682"/>
                </a:lnTo>
                <a:lnTo>
                  <a:pt x="2381" y="41386"/>
                </a:lnTo>
                <a:lnTo>
                  <a:pt x="0" y="78866"/>
                </a:lnTo>
                <a:lnTo>
                  <a:pt x="5587" y="82422"/>
                </a:lnTo>
                <a:lnTo>
                  <a:pt x="17017" y="82422"/>
                </a:lnTo>
                <a:lnTo>
                  <a:pt x="23113" y="78866"/>
                </a:lnTo>
                <a:lnTo>
                  <a:pt x="27050" y="11048"/>
                </a:lnTo>
                <a:lnTo>
                  <a:pt x="27177" y="3682"/>
                </a:lnTo>
                <a:lnTo>
                  <a:pt x="21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868042" y="3179190"/>
            <a:ext cx="454025" cy="561340"/>
            <a:chOff x="1868042" y="3179190"/>
            <a:chExt cx="454025" cy="561340"/>
          </a:xfrm>
        </p:grpSpPr>
        <p:sp>
          <p:nvSpPr>
            <p:cNvPr id="10" name="object 10"/>
            <p:cNvSpPr/>
            <p:nvPr/>
          </p:nvSpPr>
          <p:spPr>
            <a:xfrm>
              <a:off x="2110232" y="3651249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893" y="83312"/>
                  </a:moveTo>
                  <a:lnTo>
                    <a:pt x="24028" y="31940"/>
                  </a:lnTo>
                  <a:lnTo>
                    <a:pt x="22987" y="10287"/>
                  </a:lnTo>
                  <a:lnTo>
                    <a:pt x="17145" y="6604"/>
                  </a:lnTo>
                  <a:lnTo>
                    <a:pt x="11303" y="6604"/>
                  </a:lnTo>
                  <a:lnTo>
                    <a:pt x="5588" y="6604"/>
                  </a:lnTo>
                  <a:lnTo>
                    <a:pt x="0" y="10287"/>
                  </a:lnTo>
                  <a:lnTo>
                    <a:pt x="2984" y="49276"/>
                  </a:lnTo>
                  <a:lnTo>
                    <a:pt x="14478" y="88773"/>
                  </a:lnTo>
                  <a:lnTo>
                    <a:pt x="25781" y="88773"/>
                  </a:lnTo>
                  <a:lnTo>
                    <a:pt x="32893" y="83312"/>
                  </a:lnTo>
                  <a:close/>
                </a:path>
                <a:path w="111125" h="88900">
                  <a:moveTo>
                    <a:pt x="110998" y="68707"/>
                  </a:moveTo>
                  <a:lnTo>
                    <a:pt x="93827" y="19177"/>
                  </a:lnTo>
                  <a:lnTo>
                    <a:pt x="83058" y="0"/>
                  </a:lnTo>
                  <a:lnTo>
                    <a:pt x="79756" y="0"/>
                  </a:lnTo>
                  <a:lnTo>
                    <a:pt x="74231" y="1460"/>
                  </a:lnTo>
                  <a:lnTo>
                    <a:pt x="69723" y="5359"/>
                  </a:lnTo>
                  <a:lnTo>
                    <a:pt x="67386" y="10985"/>
                  </a:lnTo>
                  <a:lnTo>
                    <a:pt x="68453" y="17653"/>
                  </a:lnTo>
                  <a:lnTo>
                    <a:pt x="73380" y="29502"/>
                  </a:lnTo>
                  <a:lnTo>
                    <a:pt x="77927" y="41567"/>
                  </a:lnTo>
                  <a:lnTo>
                    <a:pt x="82105" y="53771"/>
                  </a:lnTo>
                  <a:lnTo>
                    <a:pt x="87757" y="71882"/>
                  </a:lnTo>
                  <a:lnTo>
                    <a:pt x="92456" y="74295"/>
                  </a:lnTo>
                  <a:lnTo>
                    <a:pt x="104013" y="74295"/>
                  </a:lnTo>
                  <a:lnTo>
                    <a:pt x="110998" y="68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75865" y="3616832"/>
              <a:ext cx="101600" cy="64135"/>
            </a:xfrm>
            <a:custGeom>
              <a:avLst/>
              <a:gdLst/>
              <a:ahLst/>
              <a:cxnLst/>
              <a:rect l="l" t="t" r="r" b="b"/>
              <a:pathLst>
                <a:path w="101600" h="64135">
                  <a:moveTo>
                    <a:pt x="0" y="0"/>
                  </a:moveTo>
                  <a:lnTo>
                    <a:pt x="11447" y="43398"/>
                  </a:lnTo>
                  <a:lnTo>
                    <a:pt x="51028" y="63531"/>
                  </a:lnTo>
                  <a:lnTo>
                    <a:pt x="62737" y="63880"/>
                  </a:lnTo>
                  <a:lnTo>
                    <a:pt x="101600" y="63880"/>
                  </a:lnTo>
                  <a:lnTo>
                    <a:pt x="97301" y="50798"/>
                  </a:lnTo>
                  <a:lnTo>
                    <a:pt x="93503" y="37607"/>
                  </a:lnTo>
                  <a:lnTo>
                    <a:pt x="90134" y="24251"/>
                  </a:lnTo>
                  <a:lnTo>
                    <a:pt x="87121" y="10667"/>
                  </a:lnTo>
                  <a:lnTo>
                    <a:pt x="65133" y="9322"/>
                  </a:lnTo>
                  <a:lnTo>
                    <a:pt x="43227" y="7048"/>
                  </a:lnTo>
                  <a:lnTo>
                    <a:pt x="21488" y="3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62954" y="3339337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89" h="288289">
                  <a:moveTo>
                    <a:pt x="109939" y="0"/>
                  </a:moveTo>
                  <a:lnTo>
                    <a:pt x="75649" y="0"/>
                  </a:lnTo>
                  <a:lnTo>
                    <a:pt x="63024" y="494"/>
                  </a:lnTo>
                  <a:lnTo>
                    <a:pt x="25484" y="7620"/>
                  </a:lnTo>
                  <a:lnTo>
                    <a:pt x="11078" y="60558"/>
                  </a:lnTo>
                  <a:lnTo>
                    <a:pt x="2591" y="114503"/>
                  </a:lnTo>
                  <a:lnTo>
                    <a:pt x="0" y="168965"/>
                  </a:lnTo>
                  <a:lnTo>
                    <a:pt x="3278" y="223459"/>
                  </a:lnTo>
                  <a:lnTo>
                    <a:pt x="12403" y="277495"/>
                  </a:lnTo>
                  <a:lnTo>
                    <a:pt x="56075" y="284543"/>
                  </a:lnTo>
                  <a:lnTo>
                    <a:pt x="100033" y="288163"/>
                  </a:lnTo>
                  <a:lnTo>
                    <a:pt x="92565" y="241108"/>
                  </a:lnTo>
                  <a:lnTo>
                    <a:pt x="89308" y="193077"/>
                  </a:lnTo>
                  <a:lnTo>
                    <a:pt x="89841" y="144510"/>
                  </a:lnTo>
                  <a:lnTo>
                    <a:pt x="93739" y="95847"/>
                  </a:lnTo>
                  <a:lnTo>
                    <a:pt x="100580" y="47530"/>
                  </a:lnTo>
                  <a:lnTo>
                    <a:pt x="109939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378" y="3592448"/>
              <a:ext cx="102743" cy="819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68043" y="3339337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396" y="7620"/>
                  </a:moveTo>
                  <a:lnTo>
                    <a:pt x="80365" y="25895"/>
                  </a:lnTo>
                  <a:lnTo>
                    <a:pt x="47066" y="53073"/>
                  </a:lnTo>
                  <a:lnTo>
                    <a:pt x="21742" y="87477"/>
                  </a:lnTo>
                  <a:lnTo>
                    <a:pt x="5638" y="127457"/>
                  </a:lnTo>
                  <a:lnTo>
                    <a:pt x="0" y="171323"/>
                  </a:lnTo>
                  <a:lnTo>
                    <a:pt x="1346" y="192684"/>
                  </a:lnTo>
                  <a:lnTo>
                    <a:pt x="12052" y="234073"/>
                  </a:lnTo>
                  <a:lnTo>
                    <a:pt x="42392" y="260845"/>
                  </a:lnTo>
                  <a:lnTo>
                    <a:pt x="85458" y="273113"/>
                  </a:lnTo>
                  <a:lnTo>
                    <a:pt x="107315" y="277876"/>
                  </a:lnTo>
                  <a:lnTo>
                    <a:pt x="98044" y="223761"/>
                  </a:lnTo>
                  <a:lnTo>
                    <a:pt x="94742" y="169164"/>
                  </a:lnTo>
                  <a:lnTo>
                    <a:pt x="97383" y="114604"/>
                  </a:lnTo>
                  <a:lnTo>
                    <a:pt x="105943" y="60591"/>
                  </a:lnTo>
                  <a:lnTo>
                    <a:pt x="120396" y="7620"/>
                  </a:lnTo>
                  <a:close/>
                </a:path>
                <a:path w="309880" h="341629">
                  <a:moveTo>
                    <a:pt x="309499" y="339598"/>
                  </a:moveTo>
                  <a:lnTo>
                    <a:pt x="298246" y="297116"/>
                  </a:lnTo>
                  <a:lnTo>
                    <a:pt x="295021" y="282892"/>
                  </a:lnTo>
                  <a:lnTo>
                    <a:pt x="295402" y="282829"/>
                  </a:lnTo>
                  <a:lnTo>
                    <a:pt x="287058" y="236334"/>
                  </a:lnTo>
                  <a:lnTo>
                    <a:pt x="282016" y="189433"/>
                  </a:lnTo>
                  <a:lnTo>
                    <a:pt x="280530" y="142278"/>
                  </a:lnTo>
                  <a:lnTo>
                    <a:pt x="282867" y="95059"/>
                  </a:lnTo>
                  <a:lnTo>
                    <a:pt x="289255" y="47967"/>
                  </a:lnTo>
                  <a:lnTo>
                    <a:pt x="299974" y="1143"/>
                  </a:lnTo>
                  <a:lnTo>
                    <a:pt x="294259" y="381"/>
                  </a:lnTo>
                  <a:lnTo>
                    <a:pt x="288544" y="0"/>
                  </a:lnTo>
                  <a:lnTo>
                    <a:pt x="238340" y="0"/>
                  </a:lnTo>
                  <a:lnTo>
                    <a:pt x="238340" y="288340"/>
                  </a:lnTo>
                  <a:lnTo>
                    <a:pt x="219329" y="288671"/>
                  </a:lnTo>
                  <a:lnTo>
                    <a:pt x="211201" y="288671"/>
                  </a:lnTo>
                  <a:lnTo>
                    <a:pt x="238302" y="288340"/>
                  </a:lnTo>
                  <a:lnTo>
                    <a:pt x="238340" y="0"/>
                  </a:lnTo>
                  <a:lnTo>
                    <a:pt x="210680" y="0"/>
                  </a:lnTo>
                  <a:lnTo>
                    <a:pt x="210680" y="288671"/>
                  </a:lnTo>
                  <a:lnTo>
                    <a:pt x="203073" y="288544"/>
                  </a:lnTo>
                  <a:lnTo>
                    <a:pt x="195681" y="288201"/>
                  </a:lnTo>
                  <a:lnTo>
                    <a:pt x="210680" y="288671"/>
                  </a:lnTo>
                  <a:lnTo>
                    <a:pt x="210680" y="0"/>
                  </a:lnTo>
                  <a:lnTo>
                    <a:pt x="204851" y="0"/>
                  </a:lnTo>
                  <a:lnTo>
                    <a:pt x="195478" y="47536"/>
                  </a:lnTo>
                  <a:lnTo>
                    <a:pt x="188633" y="95859"/>
                  </a:lnTo>
                  <a:lnTo>
                    <a:pt x="184696" y="144513"/>
                  </a:lnTo>
                  <a:lnTo>
                    <a:pt x="184099" y="193078"/>
                  </a:lnTo>
                  <a:lnTo>
                    <a:pt x="187248" y="241109"/>
                  </a:lnTo>
                  <a:lnTo>
                    <a:pt x="194564" y="288163"/>
                  </a:lnTo>
                  <a:lnTo>
                    <a:pt x="194945" y="288175"/>
                  </a:lnTo>
                  <a:lnTo>
                    <a:pt x="197789" y="301752"/>
                  </a:lnTo>
                  <a:lnTo>
                    <a:pt x="201129" y="315112"/>
                  </a:lnTo>
                  <a:lnTo>
                    <a:pt x="204901" y="328295"/>
                  </a:lnTo>
                  <a:lnTo>
                    <a:pt x="209042" y="341376"/>
                  </a:lnTo>
                  <a:lnTo>
                    <a:pt x="282829" y="341376"/>
                  </a:lnTo>
                  <a:lnTo>
                    <a:pt x="289458" y="341312"/>
                  </a:lnTo>
                  <a:lnTo>
                    <a:pt x="296164" y="341058"/>
                  </a:lnTo>
                  <a:lnTo>
                    <a:pt x="302856" y="340525"/>
                  </a:lnTo>
                  <a:lnTo>
                    <a:pt x="309499" y="339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48585" y="3340480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31" y="0"/>
                  </a:moveTo>
                  <a:lnTo>
                    <a:pt x="8720" y="46946"/>
                  </a:lnTo>
                  <a:lnTo>
                    <a:pt x="2328" y="94097"/>
                  </a:lnTo>
                  <a:lnTo>
                    <a:pt x="0" y="141319"/>
                  </a:lnTo>
                  <a:lnTo>
                    <a:pt x="1481" y="188477"/>
                  </a:lnTo>
                  <a:lnTo>
                    <a:pt x="6519" y="235438"/>
                  </a:lnTo>
                  <a:lnTo>
                    <a:pt x="14858" y="282066"/>
                  </a:lnTo>
                  <a:lnTo>
                    <a:pt x="54832" y="273899"/>
                  </a:lnTo>
                  <a:lnTo>
                    <a:pt x="93281" y="261873"/>
                  </a:lnTo>
                  <a:lnTo>
                    <a:pt x="129730" y="245848"/>
                  </a:lnTo>
                  <a:lnTo>
                    <a:pt x="163702" y="225678"/>
                  </a:lnTo>
                  <a:lnTo>
                    <a:pt x="172650" y="184155"/>
                  </a:lnTo>
                  <a:lnTo>
                    <a:pt x="173227" y="170179"/>
                  </a:lnTo>
                  <a:lnTo>
                    <a:pt x="165462" y="119562"/>
                  </a:lnTo>
                  <a:lnTo>
                    <a:pt x="144054" y="74889"/>
                  </a:lnTo>
                  <a:lnTo>
                    <a:pt x="111149" y="38506"/>
                  </a:lnTo>
                  <a:lnTo>
                    <a:pt x="68892" y="12760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3444" y="3467988"/>
              <a:ext cx="148844" cy="2109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6870" y="3179190"/>
              <a:ext cx="192267" cy="207771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1134414" y="4161434"/>
            <a:ext cx="97155" cy="56515"/>
          </a:xfrm>
          <a:custGeom>
            <a:avLst/>
            <a:gdLst/>
            <a:ahLst/>
            <a:cxnLst/>
            <a:rect l="l" t="t" r="r" b="b"/>
            <a:pathLst>
              <a:path w="97155" h="56514">
                <a:moveTo>
                  <a:pt x="96723" y="0"/>
                </a:moveTo>
                <a:lnTo>
                  <a:pt x="0" y="27787"/>
                </a:lnTo>
                <a:lnTo>
                  <a:pt x="96723" y="55981"/>
                </a:lnTo>
                <a:lnTo>
                  <a:pt x="96723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7424" y="3809491"/>
            <a:ext cx="165446" cy="238137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281430" y="4308462"/>
            <a:ext cx="110489" cy="92710"/>
          </a:xfrm>
          <a:custGeom>
            <a:avLst/>
            <a:gdLst/>
            <a:ahLst/>
            <a:cxnLst/>
            <a:rect l="l" t="t" r="r" b="b"/>
            <a:pathLst>
              <a:path w="110490" h="92710">
                <a:moveTo>
                  <a:pt x="45847" y="5473"/>
                </a:moveTo>
                <a:lnTo>
                  <a:pt x="38989" y="0"/>
                </a:lnTo>
                <a:lnTo>
                  <a:pt x="31877" y="0"/>
                </a:lnTo>
                <a:lnTo>
                  <a:pt x="27305" y="0"/>
                </a:lnTo>
                <a:lnTo>
                  <a:pt x="9880" y="37515"/>
                </a:lnTo>
                <a:lnTo>
                  <a:pt x="0" y="76746"/>
                </a:lnTo>
                <a:lnTo>
                  <a:pt x="7239" y="82423"/>
                </a:lnTo>
                <a:lnTo>
                  <a:pt x="18542" y="82423"/>
                </a:lnTo>
                <a:lnTo>
                  <a:pt x="22987" y="79933"/>
                </a:lnTo>
                <a:lnTo>
                  <a:pt x="27749" y="58813"/>
                </a:lnTo>
                <a:lnTo>
                  <a:pt x="31965" y="43662"/>
                </a:lnTo>
                <a:lnTo>
                  <a:pt x="36893" y="28702"/>
                </a:lnTo>
                <a:lnTo>
                  <a:pt x="45847" y="5473"/>
                </a:lnTo>
                <a:close/>
              </a:path>
              <a:path w="110490" h="92710">
                <a:moveTo>
                  <a:pt x="110109" y="13830"/>
                </a:moveTo>
                <a:lnTo>
                  <a:pt x="104521" y="10121"/>
                </a:lnTo>
                <a:lnTo>
                  <a:pt x="98806" y="10121"/>
                </a:lnTo>
                <a:lnTo>
                  <a:pt x="92964" y="10121"/>
                </a:lnTo>
                <a:lnTo>
                  <a:pt x="87122" y="13830"/>
                </a:lnTo>
                <a:lnTo>
                  <a:pt x="85305" y="51511"/>
                </a:lnTo>
                <a:lnTo>
                  <a:pt x="82931" y="88988"/>
                </a:lnTo>
                <a:lnTo>
                  <a:pt x="88392" y="92595"/>
                </a:lnTo>
                <a:lnTo>
                  <a:pt x="99949" y="92595"/>
                </a:lnTo>
                <a:lnTo>
                  <a:pt x="105918" y="88988"/>
                </a:lnTo>
                <a:lnTo>
                  <a:pt x="106553" y="81749"/>
                </a:lnTo>
                <a:lnTo>
                  <a:pt x="109982" y="21221"/>
                </a:lnTo>
                <a:lnTo>
                  <a:pt x="110109" y="13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221613" y="3839844"/>
            <a:ext cx="454025" cy="561340"/>
            <a:chOff x="1221613" y="3839844"/>
            <a:chExt cx="454025" cy="561340"/>
          </a:xfrm>
        </p:grpSpPr>
        <p:sp>
          <p:nvSpPr>
            <p:cNvPr id="22" name="object 22"/>
            <p:cNvSpPr/>
            <p:nvPr/>
          </p:nvSpPr>
          <p:spPr>
            <a:xfrm>
              <a:off x="1463675" y="4311979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893" y="83248"/>
                  </a:moveTo>
                  <a:lnTo>
                    <a:pt x="24155" y="31991"/>
                  </a:lnTo>
                  <a:lnTo>
                    <a:pt x="23114" y="10312"/>
                  </a:lnTo>
                  <a:lnTo>
                    <a:pt x="17145" y="6604"/>
                  </a:lnTo>
                  <a:lnTo>
                    <a:pt x="11430" y="6604"/>
                  </a:lnTo>
                  <a:lnTo>
                    <a:pt x="5715" y="6604"/>
                  </a:lnTo>
                  <a:lnTo>
                    <a:pt x="0" y="10312"/>
                  </a:lnTo>
                  <a:lnTo>
                    <a:pt x="2997" y="49276"/>
                  </a:lnTo>
                  <a:lnTo>
                    <a:pt x="14605" y="88823"/>
                  </a:lnTo>
                  <a:lnTo>
                    <a:pt x="25781" y="88823"/>
                  </a:lnTo>
                  <a:lnTo>
                    <a:pt x="32893" y="83248"/>
                  </a:lnTo>
                  <a:close/>
                </a:path>
                <a:path w="111125" h="88900">
                  <a:moveTo>
                    <a:pt x="110998" y="68656"/>
                  </a:moveTo>
                  <a:lnTo>
                    <a:pt x="93954" y="19177"/>
                  </a:lnTo>
                  <a:lnTo>
                    <a:pt x="83185" y="0"/>
                  </a:lnTo>
                  <a:lnTo>
                    <a:pt x="79756" y="0"/>
                  </a:lnTo>
                  <a:lnTo>
                    <a:pt x="74307" y="1447"/>
                  </a:lnTo>
                  <a:lnTo>
                    <a:pt x="69824" y="5334"/>
                  </a:lnTo>
                  <a:lnTo>
                    <a:pt x="67513" y="10985"/>
                  </a:lnTo>
                  <a:lnTo>
                    <a:pt x="68580" y="17703"/>
                  </a:lnTo>
                  <a:lnTo>
                    <a:pt x="73507" y="29552"/>
                  </a:lnTo>
                  <a:lnTo>
                    <a:pt x="78054" y="41605"/>
                  </a:lnTo>
                  <a:lnTo>
                    <a:pt x="82232" y="53797"/>
                  </a:lnTo>
                  <a:lnTo>
                    <a:pt x="87884" y="71831"/>
                  </a:lnTo>
                  <a:lnTo>
                    <a:pt x="92456" y="74320"/>
                  </a:lnTo>
                  <a:lnTo>
                    <a:pt x="104140" y="74320"/>
                  </a:lnTo>
                  <a:lnTo>
                    <a:pt x="110998" y="68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9309" y="4277550"/>
              <a:ext cx="101600" cy="64135"/>
            </a:xfrm>
            <a:custGeom>
              <a:avLst/>
              <a:gdLst/>
              <a:ahLst/>
              <a:cxnLst/>
              <a:rect l="l" t="t" r="r" b="b"/>
              <a:pathLst>
                <a:path w="101600" h="64135">
                  <a:moveTo>
                    <a:pt x="0" y="0"/>
                  </a:moveTo>
                  <a:lnTo>
                    <a:pt x="11519" y="43362"/>
                  </a:lnTo>
                  <a:lnTo>
                    <a:pt x="51155" y="63577"/>
                  </a:lnTo>
                  <a:lnTo>
                    <a:pt x="62865" y="63944"/>
                  </a:lnTo>
                  <a:lnTo>
                    <a:pt x="101600" y="63944"/>
                  </a:lnTo>
                  <a:lnTo>
                    <a:pt x="97375" y="50797"/>
                  </a:lnTo>
                  <a:lnTo>
                    <a:pt x="93614" y="37579"/>
                  </a:lnTo>
                  <a:lnTo>
                    <a:pt x="90259" y="24218"/>
                  </a:lnTo>
                  <a:lnTo>
                    <a:pt x="87249" y="10642"/>
                  </a:lnTo>
                  <a:lnTo>
                    <a:pt x="65258" y="9304"/>
                  </a:lnTo>
                  <a:lnTo>
                    <a:pt x="43338" y="7035"/>
                  </a:lnTo>
                  <a:lnTo>
                    <a:pt x="21562" y="3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16425" y="4000029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90" h="288289">
                  <a:moveTo>
                    <a:pt x="110038" y="0"/>
                  </a:moveTo>
                  <a:lnTo>
                    <a:pt x="75748" y="0"/>
                  </a:lnTo>
                  <a:lnTo>
                    <a:pt x="63122" y="492"/>
                  </a:lnTo>
                  <a:lnTo>
                    <a:pt x="25456" y="7632"/>
                  </a:lnTo>
                  <a:lnTo>
                    <a:pt x="11052" y="60582"/>
                  </a:lnTo>
                  <a:lnTo>
                    <a:pt x="2572" y="114522"/>
                  </a:lnTo>
                  <a:lnTo>
                    <a:pt x="0" y="168975"/>
                  </a:lnTo>
                  <a:lnTo>
                    <a:pt x="3316" y="223467"/>
                  </a:lnTo>
                  <a:lnTo>
                    <a:pt x="12502" y="277520"/>
                  </a:lnTo>
                  <a:lnTo>
                    <a:pt x="56175" y="284556"/>
                  </a:lnTo>
                  <a:lnTo>
                    <a:pt x="100132" y="288162"/>
                  </a:lnTo>
                  <a:lnTo>
                    <a:pt x="92664" y="241103"/>
                  </a:lnTo>
                  <a:lnTo>
                    <a:pt x="89408" y="193077"/>
                  </a:lnTo>
                  <a:lnTo>
                    <a:pt x="89941" y="144519"/>
                  </a:lnTo>
                  <a:lnTo>
                    <a:pt x="93839" y="95864"/>
                  </a:lnTo>
                  <a:lnTo>
                    <a:pt x="100679" y="47546"/>
                  </a:lnTo>
                  <a:lnTo>
                    <a:pt x="110038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2910" y="4253166"/>
              <a:ext cx="102781" cy="8186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21613" y="4000029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269" y="7632"/>
                  </a:moveTo>
                  <a:lnTo>
                    <a:pt x="80302" y="25895"/>
                  </a:lnTo>
                  <a:lnTo>
                    <a:pt x="47040" y="53073"/>
                  </a:lnTo>
                  <a:lnTo>
                    <a:pt x="21729" y="87490"/>
                  </a:lnTo>
                  <a:lnTo>
                    <a:pt x="5638" y="127457"/>
                  </a:lnTo>
                  <a:lnTo>
                    <a:pt x="0" y="171310"/>
                  </a:lnTo>
                  <a:lnTo>
                    <a:pt x="1346" y="192684"/>
                  </a:lnTo>
                  <a:lnTo>
                    <a:pt x="12026" y="234111"/>
                  </a:lnTo>
                  <a:lnTo>
                    <a:pt x="42379" y="260883"/>
                  </a:lnTo>
                  <a:lnTo>
                    <a:pt x="85458" y="273126"/>
                  </a:lnTo>
                  <a:lnTo>
                    <a:pt x="107315" y="277888"/>
                  </a:lnTo>
                  <a:lnTo>
                    <a:pt x="98018" y="223799"/>
                  </a:lnTo>
                  <a:lnTo>
                    <a:pt x="94691" y="169214"/>
                  </a:lnTo>
                  <a:lnTo>
                    <a:pt x="97307" y="114655"/>
                  </a:lnTo>
                  <a:lnTo>
                    <a:pt x="105829" y="60629"/>
                  </a:lnTo>
                  <a:lnTo>
                    <a:pt x="120269" y="7632"/>
                  </a:lnTo>
                  <a:close/>
                </a:path>
                <a:path w="309880" h="341629">
                  <a:moveTo>
                    <a:pt x="309499" y="339572"/>
                  </a:moveTo>
                  <a:lnTo>
                    <a:pt x="298246" y="297116"/>
                  </a:lnTo>
                  <a:lnTo>
                    <a:pt x="295021" y="282905"/>
                  </a:lnTo>
                  <a:lnTo>
                    <a:pt x="295402" y="282854"/>
                  </a:lnTo>
                  <a:lnTo>
                    <a:pt x="287058" y="236347"/>
                  </a:lnTo>
                  <a:lnTo>
                    <a:pt x="282016" y="189433"/>
                  </a:lnTo>
                  <a:lnTo>
                    <a:pt x="280543" y="142278"/>
                  </a:lnTo>
                  <a:lnTo>
                    <a:pt x="282867" y="95072"/>
                  </a:lnTo>
                  <a:lnTo>
                    <a:pt x="289255" y="47967"/>
                  </a:lnTo>
                  <a:lnTo>
                    <a:pt x="299974" y="1130"/>
                  </a:lnTo>
                  <a:lnTo>
                    <a:pt x="294259" y="406"/>
                  </a:lnTo>
                  <a:lnTo>
                    <a:pt x="288544" y="0"/>
                  </a:lnTo>
                  <a:lnTo>
                    <a:pt x="262001" y="0"/>
                  </a:lnTo>
                  <a:lnTo>
                    <a:pt x="262001" y="286854"/>
                  </a:lnTo>
                  <a:lnTo>
                    <a:pt x="257213" y="287312"/>
                  </a:lnTo>
                  <a:lnTo>
                    <a:pt x="262001" y="286854"/>
                  </a:lnTo>
                  <a:lnTo>
                    <a:pt x="262001" y="0"/>
                  </a:lnTo>
                  <a:lnTo>
                    <a:pt x="238277" y="0"/>
                  </a:lnTo>
                  <a:lnTo>
                    <a:pt x="238277" y="288391"/>
                  </a:lnTo>
                  <a:lnTo>
                    <a:pt x="219329" y="288734"/>
                  </a:lnTo>
                  <a:lnTo>
                    <a:pt x="211201" y="288734"/>
                  </a:lnTo>
                  <a:lnTo>
                    <a:pt x="238188" y="288391"/>
                  </a:lnTo>
                  <a:lnTo>
                    <a:pt x="238277" y="0"/>
                  </a:lnTo>
                  <a:lnTo>
                    <a:pt x="210299" y="0"/>
                  </a:lnTo>
                  <a:lnTo>
                    <a:pt x="210299" y="288721"/>
                  </a:lnTo>
                  <a:lnTo>
                    <a:pt x="203073" y="288531"/>
                  </a:lnTo>
                  <a:lnTo>
                    <a:pt x="196215" y="288226"/>
                  </a:lnTo>
                  <a:lnTo>
                    <a:pt x="210299" y="288721"/>
                  </a:lnTo>
                  <a:lnTo>
                    <a:pt x="210299" y="0"/>
                  </a:lnTo>
                  <a:lnTo>
                    <a:pt x="204851" y="0"/>
                  </a:lnTo>
                  <a:lnTo>
                    <a:pt x="195478" y="47548"/>
                  </a:lnTo>
                  <a:lnTo>
                    <a:pt x="188633" y="95872"/>
                  </a:lnTo>
                  <a:lnTo>
                    <a:pt x="184696" y="144526"/>
                  </a:lnTo>
                  <a:lnTo>
                    <a:pt x="184099" y="193078"/>
                  </a:lnTo>
                  <a:lnTo>
                    <a:pt x="187248" y="241109"/>
                  </a:lnTo>
                  <a:lnTo>
                    <a:pt x="194564" y="288163"/>
                  </a:lnTo>
                  <a:lnTo>
                    <a:pt x="194945" y="288188"/>
                  </a:lnTo>
                  <a:lnTo>
                    <a:pt x="197789" y="301739"/>
                  </a:lnTo>
                  <a:lnTo>
                    <a:pt x="201129" y="315112"/>
                  </a:lnTo>
                  <a:lnTo>
                    <a:pt x="204901" y="328320"/>
                  </a:lnTo>
                  <a:lnTo>
                    <a:pt x="209042" y="341464"/>
                  </a:lnTo>
                  <a:lnTo>
                    <a:pt x="282829" y="341464"/>
                  </a:lnTo>
                  <a:lnTo>
                    <a:pt x="289458" y="341388"/>
                  </a:lnTo>
                  <a:lnTo>
                    <a:pt x="296151" y="341096"/>
                  </a:lnTo>
                  <a:lnTo>
                    <a:pt x="302856" y="340512"/>
                  </a:lnTo>
                  <a:lnTo>
                    <a:pt x="309499" y="339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02156" y="4001160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31" y="0"/>
                  </a:moveTo>
                  <a:lnTo>
                    <a:pt x="8720" y="46968"/>
                  </a:lnTo>
                  <a:lnTo>
                    <a:pt x="2328" y="94126"/>
                  </a:lnTo>
                  <a:lnTo>
                    <a:pt x="0" y="141346"/>
                  </a:lnTo>
                  <a:lnTo>
                    <a:pt x="1481" y="188499"/>
                  </a:lnTo>
                  <a:lnTo>
                    <a:pt x="6519" y="235457"/>
                  </a:lnTo>
                  <a:lnTo>
                    <a:pt x="14859" y="282092"/>
                  </a:lnTo>
                  <a:lnTo>
                    <a:pt x="54832" y="273941"/>
                  </a:lnTo>
                  <a:lnTo>
                    <a:pt x="93281" y="261927"/>
                  </a:lnTo>
                  <a:lnTo>
                    <a:pt x="129730" y="245909"/>
                  </a:lnTo>
                  <a:lnTo>
                    <a:pt x="163702" y="225742"/>
                  </a:lnTo>
                  <a:lnTo>
                    <a:pt x="172650" y="184212"/>
                  </a:lnTo>
                  <a:lnTo>
                    <a:pt x="173227" y="170179"/>
                  </a:lnTo>
                  <a:lnTo>
                    <a:pt x="165450" y="119598"/>
                  </a:lnTo>
                  <a:lnTo>
                    <a:pt x="144017" y="74931"/>
                  </a:lnTo>
                  <a:lnTo>
                    <a:pt x="111094" y="38537"/>
                  </a:lnTo>
                  <a:lnTo>
                    <a:pt x="68844" y="12774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7015" y="4128693"/>
              <a:ext cx="148843" cy="2109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0438" y="3839844"/>
              <a:ext cx="192261" cy="207784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715810" y="3427983"/>
            <a:ext cx="97155" cy="55880"/>
          </a:xfrm>
          <a:custGeom>
            <a:avLst/>
            <a:gdLst/>
            <a:ahLst/>
            <a:cxnLst/>
            <a:rect l="l" t="t" r="r" b="b"/>
            <a:pathLst>
              <a:path w="97155" h="55879">
                <a:moveTo>
                  <a:pt x="96710" y="0"/>
                </a:moveTo>
                <a:lnTo>
                  <a:pt x="0" y="27686"/>
                </a:lnTo>
                <a:lnTo>
                  <a:pt x="96710" y="55880"/>
                </a:lnTo>
                <a:lnTo>
                  <a:pt x="96710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98807" y="3076066"/>
            <a:ext cx="165447" cy="238125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862838" y="3574922"/>
            <a:ext cx="110489" cy="92710"/>
          </a:xfrm>
          <a:custGeom>
            <a:avLst/>
            <a:gdLst/>
            <a:ahLst/>
            <a:cxnLst/>
            <a:rect l="l" t="t" r="r" b="b"/>
            <a:pathLst>
              <a:path w="110490" h="92710">
                <a:moveTo>
                  <a:pt x="45808" y="5461"/>
                </a:moveTo>
                <a:lnTo>
                  <a:pt x="38938" y="0"/>
                </a:lnTo>
                <a:lnTo>
                  <a:pt x="31838" y="0"/>
                </a:lnTo>
                <a:lnTo>
                  <a:pt x="27266" y="0"/>
                </a:lnTo>
                <a:lnTo>
                  <a:pt x="9855" y="37515"/>
                </a:lnTo>
                <a:lnTo>
                  <a:pt x="0" y="76835"/>
                </a:lnTo>
                <a:lnTo>
                  <a:pt x="7226" y="82423"/>
                </a:lnTo>
                <a:lnTo>
                  <a:pt x="18580" y="82423"/>
                </a:lnTo>
                <a:lnTo>
                  <a:pt x="22923" y="80010"/>
                </a:lnTo>
                <a:lnTo>
                  <a:pt x="27774" y="58839"/>
                </a:lnTo>
                <a:lnTo>
                  <a:pt x="31978" y="43713"/>
                </a:lnTo>
                <a:lnTo>
                  <a:pt x="36906" y="28790"/>
                </a:lnTo>
                <a:lnTo>
                  <a:pt x="45808" y="5461"/>
                </a:lnTo>
                <a:close/>
              </a:path>
              <a:path w="110490" h="92710">
                <a:moveTo>
                  <a:pt x="110121" y="13843"/>
                </a:moveTo>
                <a:lnTo>
                  <a:pt x="104508" y="10160"/>
                </a:lnTo>
                <a:lnTo>
                  <a:pt x="98742" y="10160"/>
                </a:lnTo>
                <a:lnTo>
                  <a:pt x="93002" y="10160"/>
                </a:lnTo>
                <a:lnTo>
                  <a:pt x="87096" y="13843"/>
                </a:lnTo>
                <a:lnTo>
                  <a:pt x="85293" y="51498"/>
                </a:lnTo>
                <a:lnTo>
                  <a:pt x="83286" y="81788"/>
                </a:lnTo>
                <a:lnTo>
                  <a:pt x="82918" y="89027"/>
                </a:lnTo>
                <a:lnTo>
                  <a:pt x="88430" y="92583"/>
                </a:lnTo>
                <a:lnTo>
                  <a:pt x="99936" y="92583"/>
                </a:lnTo>
                <a:lnTo>
                  <a:pt x="105943" y="89027"/>
                </a:lnTo>
                <a:lnTo>
                  <a:pt x="106502" y="81788"/>
                </a:lnTo>
                <a:lnTo>
                  <a:pt x="109956" y="21209"/>
                </a:lnTo>
                <a:lnTo>
                  <a:pt x="110121" y="13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803008" y="3106419"/>
            <a:ext cx="454025" cy="561340"/>
            <a:chOff x="803008" y="3106419"/>
            <a:chExt cx="454025" cy="561340"/>
          </a:xfrm>
        </p:grpSpPr>
        <p:sp>
          <p:nvSpPr>
            <p:cNvPr id="34" name="object 34"/>
            <p:cNvSpPr/>
            <p:nvPr/>
          </p:nvSpPr>
          <p:spPr>
            <a:xfrm>
              <a:off x="1045095" y="3578478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905" y="83185"/>
                  </a:moveTo>
                  <a:lnTo>
                    <a:pt x="24130" y="31940"/>
                  </a:lnTo>
                  <a:lnTo>
                    <a:pt x="23050" y="10287"/>
                  </a:lnTo>
                  <a:lnTo>
                    <a:pt x="17145" y="6604"/>
                  </a:lnTo>
                  <a:lnTo>
                    <a:pt x="11379" y="6604"/>
                  </a:lnTo>
                  <a:lnTo>
                    <a:pt x="5638" y="6604"/>
                  </a:lnTo>
                  <a:lnTo>
                    <a:pt x="0" y="10287"/>
                  </a:lnTo>
                  <a:lnTo>
                    <a:pt x="2997" y="49237"/>
                  </a:lnTo>
                  <a:lnTo>
                    <a:pt x="14528" y="88773"/>
                  </a:lnTo>
                  <a:lnTo>
                    <a:pt x="25806" y="88773"/>
                  </a:lnTo>
                  <a:lnTo>
                    <a:pt x="32905" y="83185"/>
                  </a:lnTo>
                  <a:close/>
                </a:path>
                <a:path w="111125" h="88900">
                  <a:moveTo>
                    <a:pt x="111010" y="68707"/>
                  </a:moveTo>
                  <a:lnTo>
                    <a:pt x="93878" y="19177"/>
                  </a:lnTo>
                  <a:lnTo>
                    <a:pt x="83146" y="0"/>
                  </a:lnTo>
                  <a:lnTo>
                    <a:pt x="79768" y="0"/>
                  </a:lnTo>
                  <a:lnTo>
                    <a:pt x="74295" y="1460"/>
                  </a:lnTo>
                  <a:lnTo>
                    <a:pt x="69799" y="5359"/>
                  </a:lnTo>
                  <a:lnTo>
                    <a:pt x="67475" y="10985"/>
                  </a:lnTo>
                  <a:lnTo>
                    <a:pt x="68529" y="17653"/>
                  </a:lnTo>
                  <a:lnTo>
                    <a:pt x="73456" y="29502"/>
                  </a:lnTo>
                  <a:lnTo>
                    <a:pt x="77990" y="41567"/>
                  </a:lnTo>
                  <a:lnTo>
                    <a:pt x="82169" y="53771"/>
                  </a:lnTo>
                  <a:lnTo>
                    <a:pt x="87858" y="71882"/>
                  </a:lnTo>
                  <a:lnTo>
                    <a:pt x="92468" y="74295"/>
                  </a:lnTo>
                  <a:lnTo>
                    <a:pt x="104051" y="74295"/>
                  </a:lnTo>
                  <a:lnTo>
                    <a:pt x="111010" y="68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10729" y="3544061"/>
              <a:ext cx="102235" cy="64135"/>
            </a:xfrm>
            <a:custGeom>
              <a:avLst/>
              <a:gdLst/>
              <a:ahLst/>
              <a:cxnLst/>
              <a:rect l="l" t="t" r="r" b="b"/>
              <a:pathLst>
                <a:path w="102234" h="64135">
                  <a:moveTo>
                    <a:pt x="0" y="0"/>
                  </a:moveTo>
                  <a:lnTo>
                    <a:pt x="11506" y="43344"/>
                  </a:lnTo>
                  <a:lnTo>
                    <a:pt x="51117" y="63529"/>
                  </a:lnTo>
                  <a:lnTo>
                    <a:pt x="62826" y="63881"/>
                  </a:lnTo>
                  <a:lnTo>
                    <a:pt x="101625" y="63881"/>
                  </a:lnTo>
                  <a:lnTo>
                    <a:pt x="97341" y="50798"/>
                  </a:lnTo>
                  <a:lnTo>
                    <a:pt x="93551" y="37607"/>
                  </a:lnTo>
                  <a:lnTo>
                    <a:pt x="90184" y="24251"/>
                  </a:lnTo>
                  <a:lnTo>
                    <a:pt x="87172" y="10668"/>
                  </a:lnTo>
                  <a:lnTo>
                    <a:pt x="65197" y="9322"/>
                  </a:lnTo>
                  <a:lnTo>
                    <a:pt x="43300" y="7048"/>
                  </a:lnTo>
                  <a:lnTo>
                    <a:pt x="21546" y="3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7848" y="3266566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90" h="288289">
                  <a:moveTo>
                    <a:pt x="109972" y="0"/>
                  </a:moveTo>
                  <a:lnTo>
                    <a:pt x="75708" y="0"/>
                  </a:lnTo>
                  <a:lnTo>
                    <a:pt x="63089" y="494"/>
                  </a:lnTo>
                  <a:lnTo>
                    <a:pt x="25454" y="7620"/>
                  </a:lnTo>
                  <a:lnTo>
                    <a:pt x="11050" y="60558"/>
                  </a:lnTo>
                  <a:lnTo>
                    <a:pt x="2572" y="114503"/>
                  </a:lnTo>
                  <a:lnTo>
                    <a:pt x="0" y="168965"/>
                  </a:lnTo>
                  <a:lnTo>
                    <a:pt x="3311" y="223459"/>
                  </a:lnTo>
                  <a:lnTo>
                    <a:pt x="12487" y="277495"/>
                  </a:lnTo>
                  <a:lnTo>
                    <a:pt x="56132" y="284543"/>
                  </a:lnTo>
                  <a:lnTo>
                    <a:pt x="100053" y="288163"/>
                  </a:lnTo>
                  <a:lnTo>
                    <a:pt x="92594" y="241064"/>
                  </a:lnTo>
                  <a:lnTo>
                    <a:pt x="89341" y="193021"/>
                  </a:lnTo>
                  <a:lnTo>
                    <a:pt x="89873" y="144462"/>
                  </a:lnTo>
                  <a:lnTo>
                    <a:pt x="93769" y="95819"/>
                  </a:lnTo>
                  <a:lnTo>
                    <a:pt x="100609" y="47521"/>
                  </a:lnTo>
                  <a:lnTo>
                    <a:pt x="109972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4306" y="3519677"/>
              <a:ext cx="102781" cy="8178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03008" y="3266566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294" y="7620"/>
                  </a:moveTo>
                  <a:lnTo>
                    <a:pt x="80289" y="25844"/>
                  </a:lnTo>
                  <a:lnTo>
                    <a:pt x="47028" y="53009"/>
                  </a:lnTo>
                  <a:lnTo>
                    <a:pt x="21717" y="87439"/>
                  </a:lnTo>
                  <a:lnTo>
                    <a:pt x="5638" y="127444"/>
                  </a:lnTo>
                  <a:lnTo>
                    <a:pt x="0" y="171323"/>
                  </a:lnTo>
                  <a:lnTo>
                    <a:pt x="1346" y="192684"/>
                  </a:lnTo>
                  <a:lnTo>
                    <a:pt x="12026" y="234073"/>
                  </a:lnTo>
                  <a:lnTo>
                    <a:pt x="42329" y="260845"/>
                  </a:lnTo>
                  <a:lnTo>
                    <a:pt x="85432" y="273113"/>
                  </a:lnTo>
                  <a:lnTo>
                    <a:pt x="107327" y="277876"/>
                  </a:lnTo>
                  <a:lnTo>
                    <a:pt x="98005" y="223761"/>
                  </a:lnTo>
                  <a:lnTo>
                    <a:pt x="94678" y="169164"/>
                  </a:lnTo>
                  <a:lnTo>
                    <a:pt x="97294" y="114604"/>
                  </a:lnTo>
                  <a:lnTo>
                    <a:pt x="105854" y="60591"/>
                  </a:lnTo>
                  <a:lnTo>
                    <a:pt x="120294" y="7620"/>
                  </a:lnTo>
                  <a:close/>
                </a:path>
                <a:path w="309880" h="341629">
                  <a:moveTo>
                    <a:pt x="309486" y="339598"/>
                  </a:moveTo>
                  <a:lnTo>
                    <a:pt x="298234" y="297103"/>
                  </a:lnTo>
                  <a:lnTo>
                    <a:pt x="295021" y="282879"/>
                  </a:lnTo>
                  <a:lnTo>
                    <a:pt x="295389" y="282829"/>
                  </a:lnTo>
                  <a:lnTo>
                    <a:pt x="287045" y="236334"/>
                  </a:lnTo>
                  <a:lnTo>
                    <a:pt x="282016" y="189433"/>
                  </a:lnTo>
                  <a:lnTo>
                    <a:pt x="280530" y="142278"/>
                  </a:lnTo>
                  <a:lnTo>
                    <a:pt x="282867" y="95059"/>
                  </a:lnTo>
                  <a:lnTo>
                    <a:pt x="289255" y="47967"/>
                  </a:lnTo>
                  <a:lnTo>
                    <a:pt x="299961" y="1143"/>
                  </a:lnTo>
                  <a:lnTo>
                    <a:pt x="294259" y="381"/>
                  </a:lnTo>
                  <a:lnTo>
                    <a:pt x="288556" y="0"/>
                  </a:lnTo>
                  <a:lnTo>
                    <a:pt x="238264" y="0"/>
                  </a:lnTo>
                  <a:lnTo>
                    <a:pt x="238264" y="288340"/>
                  </a:lnTo>
                  <a:lnTo>
                    <a:pt x="219265" y="288671"/>
                  </a:lnTo>
                  <a:lnTo>
                    <a:pt x="238226" y="288340"/>
                  </a:lnTo>
                  <a:lnTo>
                    <a:pt x="238264" y="0"/>
                  </a:lnTo>
                  <a:lnTo>
                    <a:pt x="219100" y="0"/>
                  </a:lnTo>
                  <a:lnTo>
                    <a:pt x="219100" y="288671"/>
                  </a:lnTo>
                  <a:lnTo>
                    <a:pt x="211137" y="288671"/>
                  </a:lnTo>
                  <a:lnTo>
                    <a:pt x="203314" y="288556"/>
                  </a:lnTo>
                  <a:lnTo>
                    <a:pt x="219100" y="288671"/>
                  </a:lnTo>
                  <a:lnTo>
                    <a:pt x="219100" y="0"/>
                  </a:lnTo>
                  <a:lnTo>
                    <a:pt x="204812" y="0"/>
                  </a:lnTo>
                  <a:lnTo>
                    <a:pt x="195440" y="47523"/>
                  </a:lnTo>
                  <a:lnTo>
                    <a:pt x="188595" y="95821"/>
                  </a:lnTo>
                  <a:lnTo>
                    <a:pt x="184658" y="144462"/>
                  </a:lnTo>
                  <a:lnTo>
                    <a:pt x="184061" y="193027"/>
                  </a:lnTo>
                  <a:lnTo>
                    <a:pt x="187210" y="241071"/>
                  </a:lnTo>
                  <a:lnTo>
                    <a:pt x="194525" y="288163"/>
                  </a:lnTo>
                  <a:lnTo>
                    <a:pt x="194894" y="288188"/>
                  </a:lnTo>
                  <a:lnTo>
                    <a:pt x="197726" y="301752"/>
                  </a:lnTo>
                  <a:lnTo>
                    <a:pt x="201079" y="315112"/>
                  </a:lnTo>
                  <a:lnTo>
                    <a:pt x="204851" y="328295"/>
                  </a:lnTo>
                  <a:lnTo>
                    <a:pt x="208991" y="341376"/>
                  </a:lnTo>
                  <a:lnTo>
                    <a:pt x="282816" y="341376"/>
                  </a:lnTo>
                  <a:lnTo>
                    <a:pt x="289445" y="341325"/>
                  </a:lnTo>
                  <a:lnTo>
                    <a:pt x="296151" y="341071"/>
                  </a:lnTo>
                  <a:lnTo>
                    <a:pt x="302844" y="340525"/>
                  </a:lnTo>
                  <a:lnTo>
                    <a:pt x="309486" y="339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83548" y="3267709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21" y="0"/>
                  </a:moveTo>
                  <a:lnTo>
                    <a:pt x="8716" y="46946"/>
                  </a:lnTo>
                  <a:lnTo>
                    <a:pt x="2327" y="94097"/>
                  </a:lnTo>
                  <a:lnTo>
                    <a:pt x="0" y="141319"/>
                  </a:lnTo>
                  <a:lnTo>
                    <a:pt x="1480" y="188477"/>
                  </a:lnTo>
                  <a:lnTo>
                    <a:pt x="6515" y="235438"/>
                  </a:lnTo>
                  <a:lnTo>
                    <a:pt x="14849" y="282066"/>
                  </a:lnTo>
                  <a:lnTo>
                    <a:pt x="54810" y="273899"/>
                  </a:lnTo>
                  <a:lnTo>
                    <a:pt x="93268" y="261874"/>
                  </a:lnTo>
                  <a:lnTo>
                    <a:pt x="129731" y="245848"/>
                  </a:lnTo>
                  <a:lnTo>
                    <a:pt x="163706" y="225679"/>
                  </a:lnTo>
                  <a:lnTo>
                    <a:pt x="172641" y="184155"/>
                  </a:lnTo>
                  <a:lnTo>
                    <a:pt x="173218" y="170180"/>
                  </a:lnTo>
                  <a:lnTo>
                    <a:pt x="165440" y="119562"/>
                  </a:lnTo>
                  <a:lnTo>
                    <a:pt x="144017" y="74889"/>
                  </a:lnTo>
                  <a:lnTo>
                    <a:pt x="111103" y="38506"/>
                  </a:lnTo>
                  <a:lnTo>
                    <a:pt x="68852" y="12760"/>
                  </a:lnTo>
                  <a:lnTo>
                    <a:pt x="1942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8397" y="3395217"/>
              <a:ext cx="148856" cy="21094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1795" y="3106419"/>
              <a:ext cx="192251" cy="2077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 algn="ctr">
              <a:lnSpc>
                <a:spcPct val="100000"/>
              </a:lnSpc>
              <a:spcBef>
                <a:spcPts val="100"/>
              </a:spcBef>
            </a:pPr>
            <a:r>
              <a:rPr spc="-245" dirty="0">
                <a:latin typeface="Verdana"/>
                <a:cs typeface="Verdana"/>
              </a:rPr>
              <a:t>1</a:t>
            </a:r>
            <a:r>
              <a:rPr sz="2400" spc="-367" baseline="24305" dirty="0"/>
              <a:t>η</a:t>
            </a:r>
            <a:r>
              <a:rPr sz="2400" spc="-292" baseline="24305" dirty="0"/>
              <a:t> </a:t>
            </a:r>
            <a:r>
              <a:rPr sz="2400" spc="25" dirty="0"/>
              <a:t>Οργανω</a:t>
            </a:r>
            <a:r>
              <a:rPr sz="2400" spc="25" dirty="0">
                <a:latin typeface="Verdana"/>
                <a:cs typeface="Verdana"/>
              </a:rPr>
              <a:t>μ</a:t>
            </a:r>
            <a:r>
              <a:rPr sz="2400" spc="25" dirty="0"/>
              <a:t>ένη</a:t>
            </a:r>
            <a:r>
              <a:rPr sz="2400" spc="55" dirty="0"/>
              <a:t> </a:t>
            </a:r>
            <a:r>
              <a:rPr sz="2400" spc="-10" dirty="0">
                <a:latin typeface="Verdana"/>
                <a:cs typeface="Verdana"/>
              </a:rPr>
              <a:t>Δ</a:t>
            </a:r>
            <a:r>
              <a:rPr sz="2400" spc="-10" dirty="0"/>
              <a:t>ραστηριότητα</a:t>
            </a:r>
            <a:r>
              <a:rPr sz="2400" spc="-10" dirty="0">
                <a:latin typeface="Verdana"/>
                <a:cs typeface="Verdana"/>
              </a:rPr>
              <a:t>-</a:t>
            </a:r>
            <a:endParaRPr sz="2400">
              <a:latin typeface="Verdana"/>
              <a:cs typeface="Verdana"/>
            </a:endParaRPr>
          </a:p>
          <a:p>
            <a:pPr marL="47625" algn="ctr">
              <a:lnSpc>
                <a:spcPct val="100000"/>
              </a:lnSpc>
              <a:spcBef>
                <a:spcPts val="10"/>
              </a:spcBef>
            </a:pPr>
            <a:r>
              <a:rPr spc="20" dirty="0"/>
              <a:t>Μ</a:t>
            </a:r>
            <a:r>
              <a:rPr spc="25" dirty="0"/>
              <a:t>ε</a:t>
            </a:r>
            <a:r>
              <a:rPr spc="30" dirty="0"/>
              <a:t>λ</a:t>
            </a:r>
            <a:r>
              <a:rPr spc="-5" dirty="0"/>
              <a:t>ι</a:t>
            </a:r>
            <a:r>
              <a:rPr spc="-25" dirty="0"/>
              <a:t>σ</a:t>
            </a:r>
            <a:r>
              <a:rPr spc="-20" dirty="0"/>
              <a:t>σ</a:t>
            </a:r>
            <a:r>
              <a:rPr dirty="0"/>
              <a:t>ού</a:t>
            </a:r>
            <a:r>
              <a:rPr spc="35" dirty="0"/>
              <a:t>λ</a:t>
            </a:r>
            <a:r>
              <a:rPr spc="40" dirty="0"/>
              <a:t>α</a:t>
            </a:r>
            <a:r>
              <a:rPr spc="-155" dirty="0">
                <a:latin typeface="Verdana"/>
                <a:cs typeface="Verdana"/>
              </a:rPr>
              <a:t>,</a:t>
            </a:r>
            <a:r>
              <a:rPr spc="-285" dirty="0">
                <a:latin typeface="Verdana"/>
                <a:cs typeface="Verdana"/>
              </a:rPr>
              <a:t> </a:t>
            </a:r>
            <a:r>
              <a:rPr dirty="0"/>
              <a:t>η</a:t>
            </a:r>
            <a:r>
              <a:rPr spc="145" dirty="0"/>
              <a:t> </a:t>
            </a:r>
            <a:r>
              <a:rPr spc="15" dirty="0"/>
              <a:t>α</a:t>
            </a:r>
            <a:r>
              <a:rPr spc="-15" dirty="0"/>
              <a:t>κ</a:t>
            </a:r>
            <a:r>
              <a:rPr dirty="0"/>
              <a:t>ούρ</a:t>
            </a:r>
            <a:r>
              <a:rPr spc="20" dirty="0"/>
              <a:t>α</a:t>
            </a:r>
            <a:r>
              <a:rPr spc="-20" dirty="0"/>
              <a:t>σ</a:t>
            </a:r>
            <a:r>
              <a:rPr dirty="0"/>
              <a:t>τη</a:t>
            </a:r>
            <a:r>
              <a:rPr spc="150" dirty="0"/>
              <a:t> </a:t>
            </a:r>
            <a:r>
              <a:rPr spc="25" dirty="0"/>
              <a:t>ε</a:t>
            </a:r>
            <a:r>
              <a:rPr spc="-5" dirty="0"/>
              <a:t>ρ</a:t>
            </a:r>
            <a:r>
              <a:rPr spc="-25" dirty="0"/>
              <a:t>γ</a:t>
            </a:r>
            <a:r>
              <a:rPr spc="15" dirty="0"/>
              <a:t>ά</a:t>
            </a:r>
            <a:r>
              <a:rPr dirty="0"/>
              <a:t>τρ</a:t>
            </a:r>
            <a:r>
              <a:rPr spc="-15" dirty="0"/>
              <a:t>ι</a:t>
            </a:r>
            <a:r>
              <a:rPr dirty="0"/>
              <a:t>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3220" y="3935412"/>
            <a:ext cx="230441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Η Μάγια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ήρθε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ξανά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στην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τάξη 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ας 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για</a:t>
            </a:r>
            <a:r>
              <a:rPr sz="1200" spc="3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να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ρωτήσει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αιδιά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γιατί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ονο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άζου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τις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έλισσες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ακούραστες</a:t>
            </a:r>
            <a:r>
              <a:rPr sz="1200" spc="1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εργάτριες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2160" y="3396932"/>
            <a:ext cx="32810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ειτα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,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τους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ροσκάλεσε</a:t>
            </a:r>
            <a:r>
              <a:rPr sz="1200" spc="2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όλους</a:t>
            </a:r>
            <a:r>
              <a:rPr sz="1200" spc="3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αζί </a:t>
            </a:r>
            <a:r>
              <a:rPr sz="1200" spc="3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να 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γνωρίσουν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τον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κόσ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ο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της 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έλισσας 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έσα α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ό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ένα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βίντεο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1853" y="3770312"/>
            <a:ext cx="229235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Ρώτησε τα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αιδιά 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ώς</a:t>
            </a:r>
            <a:r>
              <a:rPr sz="1200" spc="2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6F3316"/>
                </a:solidFill>
                <a:latin typeface="Verdana"/>
                <a:cs typeface="Verdana"/>
              </a:rPr>
              <a:t>μπ</a:t>
            </a:r>
            <a:r>
              <a:rPr sz="1200" spc="30" dirty="0">
                <a:solidFill>
                  <a:srgbClr val="6F3316"/>
                </a:solidFill>
                <a:latin typeface="Times New Roman"/>
                <a:cs typeface="Times New Roman"/>
              </a:rPr>
              <a:t>ορού</a:t>
            </a:r>
            <a:r>
              <a:rPr sz="1200" spc="3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30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θυ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αστε</a:t>
            </a:r>
            <a:r>
              <a:rPr sz="1200" spc="3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όλες</a:t>
            </a:r>
            <a:r>
              <a:rPr sz="1200" spc="2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τις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ληροφορίες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ακούσα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3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οφάσισαν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τις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γράψουν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σε ένα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χαρτόνι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ου είχε 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σχή</a:t>
            </a:r>
            <a:r>
              <a:rPr sz="1200" spc="2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α 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εξάγωνο</a:t>
            </a:r>
            <a:r>
              <a:rPr sz="1200" spc="-30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-25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ως</a:t>
            </a:r>
            <a:r>
              <a:rPr sz="1200" spc="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200" spc="1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κελιά</a:t>
            </a:r>
            <a:r>
              <a:rPr sz="1200" spc="18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τη</a:t>
            </a:r>
            <a:r>
              <a:rPr sz="1200" spc="3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κηρύθρας</a:t>
            </a:r>
            <a:r>
              <a:rPr sz="1200" spc="-30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6685" y="1336928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474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5191" y="1433956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347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3251" y="918463"/>
            <a:ext cx="2136648" cy="28488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4729" y="928242"/>
            <a:ext cx="3218815" cy="241414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46367" y="865885"/>
            <a:ext cx="2221230" cy="2961640"/>
            <a:chOff x="346367" y="865885"/>
            <a:chExt cx="2221230" cy="296164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367" y="865885"/>
              <a:ext cx="2221103" cy="29613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4828" y="2356484"/>
              <a:ext cx="163956" cy="177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4" algn="ctr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latin typeface="Verdana"/>
                <a:cs typeface="Verdana"/>
              </a:rPr>
              <a:t>2</a:t>
            </a:r>
            <a:r>
              <a:rPr sz="2400" spc="-127" baseline="24305" dirty="0"/>
              <a:t>η</a:t>
            </a:r>
            <a:r>
              <a:rPr sz="2400" spc="-75" baseline="24305" dirty="0"/>
              <a:t> </a:t>
            </a:r>
            <a:r>
              <a:rPr sz="2400" spc="25" dirty="0"/>
              <a:t>Οργανω</a:t>
            </a:r>
            <a:r>
              <a:rPr sz="2400" spc="25" dirty="0">
                <a:latin typeface="Verdana"/>
                <a:cs typeface="Verdana"/>
              </a:rPr>
              <a:t>μ</a:t>
            </a:r>
            <a:r>
              <a:rPr sz="2400" spc="25" dirty="0"/>
              <a:t>ένη</a:t>
            </a:r>
            <a:r>
              <a:rPr sz="2400" spc="55" dirty="0"/>
              <a:t> </a:t>
            </a:r>
            <a:r>
              <a:rPr sz="2400" spc="-10" dirty="0">
                <a:latin typeface="Verdana"/>
                <a:cs typeface="Verdana"/>
              </a:rPr>
              <a:t>Δ</a:t>
            </a:r>
            <a:r>
              <a:rPr sz="2400" spc="-10" dirty="0"/>
              <a:t>ραστηριότητα</a:t>
            </a:r>
            <a:r>
              <a:rPr sz="2400" spc="-10" dirty="0">
                <a:latin typeface="Verdana"/>
                <a:cs typeface="Verdana"/>
              </a:rPr>
              <a:t>-</a:t>
            </a:r>
            <a:endParaRPr sz="2400">
              <a:latin typeface="Verdana"/>
              <a:cs typeface="Verdana"/>
            </a:endParaRPr>
          </a:p>
          <a:p>
            <a:pPr marL="61594" algn="ctr">
              <a:lnSpc>
                <a:spcPct val="100000"/>
              </a:lnSpc>
              <a:spcBef>
                <a:spcPts val="10"/>
              </a:spcBef>
            </a:pPr>
            <a:r>
              <a:rPr spc="-30" dirty="0"/>
              <a:t>Ας</a:t>
            </a:r>
            <a:r>
              <a:rPr spc="105" dirty="0"/>
              <a:t> </a:t>
            </a:r>
            <a:r>
              <a:rPr spc="35" dirty="0">
                <a:latin typeface="Verdana"/>
                <a:cs typeface="Verdana"/>
              </a:rPr>
              <a:t>μ</a:t>
            </a:r>
            <a:r>
              <a:rPr spc="35" dirty="0"/>
              <a:t>αζέψου</a:t>
            </a:r>
            <a:r>
              <a:rPr spc="35" dirty="0">
                <a:latin typeface="Verdana"/>
                <a:cs typeface="Verdana"/>
              </a:rPr>
              <a:t>μ</a:t>
            </a:r>
            <a:r>
              <a:rPr spc="35" dirty="0"/>
              <a:t>ε</a:t>
            </a:r>
            <a:r>
              <a:rPr spc="210" dirty="0"/>
              <a:t> </a:t>
            </a:r>
            <a:r>
              <a:rPr spc="-10" dirty="0"/>
              <a:t>γύρη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297" y="3834129"/>
            <a:ext cx="2179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3420" algn="l"/>
                <a:tab pos="1019175" algn="l"/>
                <a:tab pos="1619885" algn="l"/>
              </a:tabLst>
            </a:pP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Αρχικά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,	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	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αιδιά	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έφτιαξαν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297" y="4017327"/>
            <a:ext cx="217043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εξάγωνα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κελιά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κυψέλης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ροετοι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άστηκαν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για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το </a:t>
            </a:r>
            <a:r>
              <a:rPr sz="1200" spc="3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30" dirty="0">
                <a:solidFill>
                  <a:srgbClr val="6F3316"/>
                </a:solidFill>
                <a:latin typeface="Times New Roman"/>
                <a:cs typeface="Times New Roman"/>
              </a:rPr>
              <a:t>άζε</a:t>
            </a:r>
            <a:r>
              <a:rPr sz="1200" spc="3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30" dirty="0">
                <a:solidFill>
                  <a:srgbClr val="6F3316"/>
                </a:solidFill>
                <a:latin typeface="Times New Roman"/>
                <a:cs typeface="Times New Roman"/>
              </a:rPr>
              <a:t>α 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της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γύρης</a:t>
            </a:r>
            <a:r>
              <a:rPr sz="1200" spc="1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200" spc="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του</a:t>
            </a:r>
            <a:r>
              <a:rPr sz="1200" spc="1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νέκταρ</a:t>
            </a:r>
            <a:r>
              <a:rPr sz="1200" spc="-2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0" y="3252533"/>
            <a:ext cx="2667000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Ως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άλλες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έλισσες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αιδιά</a:t>
            </a:r>
            <a:r>
              <a:rPr sz="1200" spc="3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ρούφηξαν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το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«νέκταρ» 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έσα α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ό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λουλούδια</a:t>
            </a:r>
            <a:r>
              <a:rPr sz="1200" spc="28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το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ετέφεραν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στην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κυψέλη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τους</a:t>
            </a:r>
            <a:r>
              <a:rPr sz="1200" spc="-30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-25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ρουφώντας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έσα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ένα</a:t>
            </a:r>
            <a:r>
              <a:rPr sz="1200" spc="2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καλα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άκι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ικρά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κίτρινα</a:t>
            </a:r>
            <a:r>
              <a:rPr sz="1200" spc="1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χαρτάκια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1865" y="3309302"/>
            <a:ext cx="292417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Παρατηρού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2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ότι</a:t>
            </a:r>
            <a:r>
              <a:rPr sz="1200" spc="254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κά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οια</a:t>
            </a:r>
            <a:r>
              <a:rPr sz="1200" spc="26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αιδιά</a:t>
            </a:r>
            <a:r>
              <a:rPr sz="1200" spc="2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έκαναν</a:t>
            </a:r>
            <a:r>
              <a:rPr sz="1200" spc="28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ιο</a:t>
            </a:r>
            <a:r>
              <a:rPr sz="1200" spc="-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ερί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λοκες</a:t>
            </a:r>
            <a:r>
              <a:rPr sz="1200" spc="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κατασκευές</a:t>
            </a:r>
            <a:r>
              <a:rPr sz="1200" spc="1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κυψέλης</a:t>
            </a:r>
            <a:r>
              <a:rPr sz="1200" spc="-30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75020" y="1059814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475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40308" y="710691"/>
            <a:ext cx="2415540" cy="3042920"/>
            <a:chOff x="440308" y="710691"/>
            <a:chExt cx="2415540" cy="3042920"/>
          </a:xfrm>
        </p:grpSpPr>
        <p:sp>
          <p:nvSpPr>
            <p:cNvPr id="9" name="object 9"/>
            <p:cNvSpPr/>
            <p:nvPr/>
          </p:nvSpPr>
          <p:spPr>
            <a:xfrm>
              <a:off x="2846069" y="1045971"/>
              <a:ext cx="0" cy="1895475"/>
            </a:xfrm>
            <a:custGeom>
              <a:avLst/>
              <a:gdLst/>
              <a:ahLst/>
              <a:cxnLst/>
              <a:rect l="l" t="t" r="r" b="b"/>
              <a:pathLst>
                <a:path h="1895475">
                  <a:moveTo>
                    <a:pt x="0" y="0"/>
                  </a:moveTo>
                  <a:lnTo>
                    <a:pt x="0" y="1895475"/>
                  </a:lnTo>
                </a:path>
              </a:pathLst>
            </a:custGeom>
            <a:ln w="19050">
              <a:solidFill>
                <a:srgbClr val="6F331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308" y="710691"/>
              <a:ext cx="2282063" cy="304279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74214" y="1253870"/>
              <a:ext cx="291465" cy="318770"/>
            </a:xfrm>
            <a:custGeom>
              <a:avLst/>
              <a:gdLst/>
              <a:ahLst/>
              <a:cxnLst/>
              <a:rect l="l" t="t" r="r" b="b"/>
              <a:pathLst>
                <a:path w="291464" h="318769">
                  <a:moveTo>
                    <a:pt x="145542" y="0"/>
                  </a:moveTo>
                  <a:lnTo>
                    <a:pt x="99535" y="8113"/>
                  </a:lnTo>
                  <a:lnTo>
                    <a:pt x="59582" y="30711"/>
                  </a:lnTo>
                  <a:lnTo>
                    <a:pt x="28078" y="65178"/>
                  </a:lnTo>
                  <a:lnTo>
                    <a:pt x="7418" y="108898"/>
                  </a:lnTo>
                  <a:lnTo>
                    <a:pt x="0" y="159258"/>
                  </a:lnTo>
                  <a:lnTo>
                    <a:pt x="7418" y="209630"/>
                  </a:lnTo>
                  <a:lnTo>
                    <a:pt x="28078" y="253382"/>
                  </a:lnTo>
                  <a:lnTo>
                    <a:pt x="59582" y="287886"/>
                  </a:lnTo>
                  <a:lnTo>
                    <a:pt x="99535" y="310516"/>
                  </a:lnTo>
                  <a:lnTo>
                    <a:pt x="145542" y="318642"/>
                  </a:lnTo>
                  <a:lnTo>
                    <a:pt x="191535" y="310516"/>
                  </a:lnTo>
                  <a:lnTo>
                    <a:pt x="231456" y="287886"/>
                  </a:lnTo>
                  <a:lnTo>
                    <a:pt x="262923" y="253382"/>
                  </a:lnTo>
                  <a:lnTo>
                    <a:pt x="283551" y="209630"/>
                  </a:lnTo>
                  <a:lnTo>
                    <a:pt x="290957" y="159258"/>
                  </a:lnTo>
                  <a:lnTo>
                    <a:pt x="283551" y="108898"/>
                  </a:lnTo>
                  <a:lnTo>
                    <a:pt x="262923" y="65178"/>
                  </a:lnTo>
                  <a:lnTo>
                    <a:pt x="231456" y="30711"/>
                  </a:lnTo>
                  <a:lnTo>
                    <a:pt x="191535" y="8113"/>
                  </a:lnTo>
                  <a:lnTo>
                    <a:pt x="145542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58034" y="1348866"/>
              <a:ext cx="123825" cy="33655"/>
            </a:xfrm>
            <a:custGeom>
              <a:avLst/>
              <a:gdLst/>
              <a:ahLst/>
              <a:cxnLst/>
              <a:rect l="l" t="t" r="r" b="b"/>
              <a:pathLst>
                <a:path w="123825" h="33655">
                  <a:moveTo>
                    <a:pt x="23494" y="0"/>
                  </a:moveTo>
                  <a:lnTo>
                    <a:pt x="6731" y="0"/>
                  </a:lnTo>
                  <a:lnTo>
                    <a:pt x="0" y="7492"/>
                  </a:lnTo>
                  <a:lnTo>
                    <a:pt x="0" y="25780"/>
                  </a:lnTo>
                  <a:lnTo>
                    <a:pt x="6731" y="33273"/>
                  </a:lnTo>
                  <a:lnTo>
                    <a:pt x="23494" y="33273"/>
                  </a:lnTo>
                  <a:lnTo>
                    <a:pt x="30225" y="25780"/>
                  </a:lnTo>
                  <a:lnTo>
                    <a:pt x="30225" y="7492"/>
                  </a:lnTo>
                  <a:lnTo>
                    <a:pt x="23494" y="0"/>
                  </a:lnTo>
                  <a:close/>
                </a:path>
                <a:path w="123825" h="33655">
                  <a:moveTo>
                    <a:pt x="116712" y="0"/>
                  </a:moveTo>
                  <a:lnTo>
                    <a:pt x="99948" y="0"/>
                  </a:lnTo>
                  <a:lnTo>
                    <a:pt x="93217" y="7492"/>
                  </a:lnTo>
                  <a:lnTo>
                    <a:pt x="93217" y="25780"/>
                  </a:lnTo>
                  <a:lnTo>
                    <a:pt x="99948" y="33273"/>
                  </a:lnTo>
                  <a:lnTo>
                    <a:pt x="116712" y="33273"/>
                  </a:lnTo>
                  <a:lnTo>
                    <a:pt x="123443" y="25780"/>
                  </a:lnTo>
                  <a:lnTo>
                    <a:pt x="123443" y="7492"/>
                  </a:lnTo>
                  <a:lnTo>
                    <a:pt x="116712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74214" y="1253870"/>
              <a:ext cx="291465" cy="318770"/>
            </a:xfrm>
            <a:custGeom>
              <a:avLst/>
              <a:gdLst/>
              <a:ahLst/>
              <a:cxnLst/>
              <a:rect l="l" t="t" r="r" b="b"/>
              <a:pathLst>
                <a:path w="291464" h="318769">
                  <a:moveTo>
                    <a:pt x="83820" y="111633"/>
                  </a:moveTo>
                  <a:lnTo>
                    <a:pt x="83820" y="102488"/>
                  </a:lnTo>
                  <a:lnTo>
                    <a:pt x="90551" y="94996"/>
                  </a:lnTo>
                  <a:lnTo>
                    <a:pt x="98933" y="94996"/>
                  </a:lnTo>
                  <a:lnTo>
                    <a:pt x="107315" y="94996"/>
                  </a:lnTo>
                  <a:lnTo>
                    <a:pt x="114046" y="102488"/>
                  </a:lnTo>
                  <a:lnTo>
                    <a:pt x="114046" y="111633"/>
                  </a:lnTo>
                  <a:lnTo>
                    <a:pt x="114046" y="120776"/>
                  </a:lnTo>
                  <a:lnTo>
                    <a:pt x="107315" y="128269"/>
                  </a:lnTo>
                  <a:lnTo>
                    <a:pt x="98933" y="128269"/>
                  </a:lnTo>
                  <a:lnTo>
                    <a:pt x="90551" y="128269"/>
                  </a:lnTo>
                  <a:lnTo>
                    <a:pt x="83820" y="120776"/>
                  </a:lnTo>
                  <a:lnTo>
                    <a:pt x="83820" y="111633"/>
                  </a:lnTo>
                  <a:close/>
                </a:path>
                <a:path w="291464" h="318769">
                  <a:moveTo>
                    <a:pt x="177037" y="111633"/>
                  </a:moveTo>
                  <a:lnTo>
                    <a:pt x="177037" y="102488"/>
                  </a:lnTo>
                  <a:lnTo>
                    <a:pt x="183769" y="94996"/>
                  </a:lnTo>
                  <a:lnTo>
                    <a:pt x="192151" y="94996"/>
                  </a:lnTo>
                  <a:lnTo>
                    <a:pt x="200533" y="94996"/>
                  </a:lnTo>
                  <a:lnTo>
                    <a:pt x="207264" y="102488"/>
                  </a:lnTo>
                  <a:lnTo>
                    <a:pt x="207264" y="111633"/>
                  </a:lnTo>
                  <a:lnTo>
                    <a:pt x="207264" y="120776"/>
                  </a:lnTo>
                  <a:lnTo>
                    <a:pt x="200533" y="128269"/>
                  </a:lnTo>
                  <a:lnTo>
                    <a:pt x="192151" y="128269"/>
                  </a:lnTo>
                  <a:lnTo>
                    <a:pt x="183769" y="128269"/>
                  </a:lnTo>
                  <a:lnTo>
                    <a:pt x="177037" y="120776"/>
                  </a:lnTo>
                  <a:lnTo>
                    <a:pt x="177037" y="111633"/>
                  </a:lnTo>
                  <a:close/>
                </a:path>
                <a:path w="291464" h="318769">
                  <a:moveTo>
                    <a:pt x="66675" y="228726"/>
                  </a:moveTo>
                  <a:lnTo>
                    <a:pt x="106086" y="251015"/>
                  </a:lnTo>
                  <a:lnTo>
                    <a:pt x="145462" y="258444"/>
                  </a:lnTo>
                  <a:lnTo>
                    <a:pt x="184814" y="251015"/>
                  </a:lnTo>
                  <a:lnTo>
                    <a:pt x="224155" y="228726"/>
                  </a:lnTo>
                </a:path>
                <a:path w="291464" h="318769">
                  <a:moveTo>
                    <a:pt x="0" y="159258"/>
                  </a:moveTo>
                  <a:lnTo>
                    <a:pt x="7418" y="108898"/>
                  </a:lnTo>
                  <a:lnTo>
                    <a:pt x="28078" y="65178"/>
                  </a:lnTo>
                  <a:lnTo>
                    <a:pt x="59582" y="30711"/>
                  </a:lnTo>
                  <a:lnTo>
                    <a:pt x="99535" y="8113"/>
                  </a:lnTo>
                  <a:lnTo>
                    <a:pt x="145542" y="0"/>
                  </a:lnTo>
                  <a:lnTo>
                    <a:pt x="191535" y="8113"/>
                  </a:lnTo>
                  <a:lnTo>
                    <a:pt x="231456" y="30711"/>
                  </a:lnTo>
                  <a:lnTo>
                    <a:pt x="262923" y="65178"/>
                  </a:lnTo>
                  <a:lnTo>
                    <a:pt x="283551" y="108898"/>
                  </a:lnTo>
                  <a:lnTo>
                    <a:pt x="290957" y="159258"/>
                  </a:lnTo>
                  <a:lnTo>
                    <a:pt x="283551" y="209630"/>
                  </a:lnTo>
                  <a:lnTo>
                    <a:pt x="262923" y="253382"/>
                  </a:lnTo>
                  <a:lnTo>
                    <a:pt x="231456" y="287886"/>
                  </a:lnTo>
                  <a:lnTo>
                    <a:pt x="191535" y="310516"/>
                  </a:lnTo>
                  <a:lnTo>
                    <a:pt x="145542" y="318642"/>
                  </a:lnTo>
                  <a:lnTo>
                    <a:pt x="99535" y="310516"/>
                  </a:lnTo>
                  <a:lnTo>
                    <a:pt x="59582" y="287886"/>
                  </a:lnTo>
                  <a:lnTo>
                    <a:pt x="28078" y="253382"/>
                  </a:lnTo>
                  <a:lnTo>
                    <a:pt x="7418" y="209630"/>
                  </a:lnTo>
                  <a:lnTo>
                    <a:pt x="0" y="159258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82470" y="1080642"/>
              <a:ext cx="297815" cy="304800"/>
            </a:xfrm>
            <a:custGeom>
              <a:avLst/>
              <a:gdLst/>
              <a:ahLst/>
              <a:cxnLst/>
              <a:rect l="l" t="t" r="r" b="b"/>
              <a:pathLst>
                <a:path w="297814" h="304800">
                  <a:moveTo>
                    <a:pt x="148843" y="0"/>
                  </a:moveTo>
                  <a:lnTo>
                    <a:pt x="101811" y="7766"/>
                  </a:lnTo>
                  <a:lnTo>
                    <a:pt x="60953" y="29394"/>
                  </a:lnTo>
                  <a:lnTo>
                    <a:pt x="28728" y="62380"/>
                  </a:lnTo>
                  <a:lnTo>
                    <a:pt x="7591" y="104217"/>
                  </a:lnTo>
                  <a:lnTo>
                    <a:pt x="0" y="152400"/>
                  </a:lnTo>
                  <a:lnTo>
                    <a:pt x="7591" y="200582"/>
                  </a:lnTo>
                  <a:lnTo>
                    <a:pt x="28728" y="242419"/>
                  </a:lnTo>
                  <a:lnTo>
                    <a:pt x="60953" y="275405"/>
                  </a:lnTo>
                  <a:lnTo>
                    <a:pt x="101811" y="297033"/>
                  </a:lnTo>
                  <a:lnTo>
                    <a:pt x="148843" y="304800"/>
                  </a:lnTo>
                  <a:lnTo>
                    <a:pt x="195938" y="297033"/>
                  </a:lnTo>
                  <a:lnTo>
                    <a:pt x="236833" y="275405"/>
                  </a:lnTo>
                  <a:lnTo>
                    <a:pt x="269078" y="242419"/>
                  </a:lnTo>
                  <a:lnTo>
                    <a:pt x="290222" y="200582"/>
                  </a:lnTo>
                  <a:lnTo>
                    <a:pt x="297815" y="152400"/>
                  </a:lnTo>
                  <a:lnTo>
                    <a:pt x="290222" y="104217"/>
                  </a:lnTo>
                  <a:lnTo>
                    <a:pt x="269078" y="62380"/>
                  </a:lnTo>
                  <a:lnTo>
                    <a:pt x="236833" y="29394"/>
                  </a:lnTo>
                  <a:lnTo>
                    <a:pt x="195938" y="7766"/>
                  </a:lnTo>
                  <a:lnTo>
                    <a:pt x="148843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68195" y="1171574"/>
              <a:ext cx="126364" cy="31750"/>
            </a:xfrm>
            <a:custGeom>
              <a:avLst/>
              <a:gdLst/>
              <a:ahLst/>
              <a:cxnLst/>
              <a:rect l="l" t="t" r="r" b="b"/>
              <a:pathLst>
                <a:path w="126364" h="31750">
                  <a:moveTo>
                    <a:pt x="24003" y="0"/>
                  </a:moveTo>
                  <a:lnTo>
                    <a:pt x="6857" y="0"/>
                  </a:lnTo>
                  <a:lnTo>
                    <a:pt x="0" y="7112"/>
                  </a:lnTo>
                  <a:lnTo>
                    <a:pt x="0" y="24637"/>
                  </a:lnTo>
                  <a:lnTo>
                    <a:pt x="6857" y="31750"/>
                  </a:lnTo>
                  <a:lnTo>
                    <a:pt x="24003" y="31750"/>
                  </a:lnTo>
                  <a:lnTo>
                    <a:pt x="30987" y="24637"/>
                  </a:lnTo>
                  <a:lnTo>
                    <a:pt x="30987" y="7112"/>
                  </a:lnTo>
                  <a:lnTo>
                    <a:pt x="24003" y="0"/>
                  </a:lnTo>
                  <a:close/>
                </a:path>
                <a:path w="126364" h="31750">
                  <a:moveTo>
                    <a:pt x="119506" y="0"/>
                  </a:moveTo>
                  <a:lnTo>
                    <a:pt x="102361" y="0"/>
                  </a:lnTo>
                  <a:lnTo>
                    <a:pt x="95377" y="7112"/>
                  </a:lnTo>
                  <a:lnTo>
                    <a:pt x="95377" y="24637"/>
                  </a:lnTo>
                  <a:lnTo>
                    <a:pt x="102361" y="31750"/>
                  </a:lnTo>
                  <a:lnTo>
                    <a:pt x="119506" y="31750"/>
                  </a:lnTo>
                  <a:lnTo>
                    <a:pt x="126365" y="24637"/>
                  </a:lnTo>
                  <a:lnTo>
                    <a:pt x="126365" y="7112"/>
                  </a:lnTo>
                  <a:lnTo>
                    <a:pt x="119506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82470" y="1080642"/>
              <a:ext cx="297815" cy="304800"/>
            </a:xfrm>
            <a:custGeom>
              <a:avLst/>
              <a:gdLst/>
              <a:ahLst/>
              <a:cxnLst/>
              <a:rect l="l" t="t" r="r" b="b"/>
              <a:pathLst>
                <a:path w="297814" h="304800">
                  <a:moveTo>
                    <a:pt x="85725" y="106806"/>
                  </a:moveTo>
                  <a:lnTo>
                    <a:pt x="85725" y="98043"/>
                  </a:lnTo>
                  <a:lnTo>
                    <a:pt x="92582" y="90931"/>
                  </a:lnTo>
                  <a:lnTo>
                    <a:pt x="101218" y="90931"/>
                  </a:lnTo>
                  <a:lnTo>
                    <a:pt x="109728" y="90931"/>
                  </a:lnTo>
                  <a:lnTo>
                    <a:pt x="116712" y="98043"/>
                  </a:lnTo>
                  <a:lnTo>
                    <a:pt x="116712" y="106806"/>
                  </a:lnTo>
                  <a:lnTo>
                    <a:pt x="116712" y="115569"/>
                  </a:lnTo>
                  <a:lnTo>
                    <a:pt x="109728" y="122681"/>
                  </a:lnTo>
                  <a:lnTo>
                    <a:pt x="101218" y="122681"/>
                  </a:lnTo>
                  <a:lnTo>
                    <a:pt x="92582" y="122681"/>
                  </a:lnTo>
                  <a:lnTo>
                    <a:pt x="85725" y="115569"/>
                  </a:lnTo>
                  <a:lnTo>
                    <a:pt x="85725" y="106806"/>
                  </a:lnTo>
                  <a:close/>
                </a:path>
                <a:path w="297814" h="304800">
                  <a:moveTo>
                    <a:pt x="181102" y="106806"/>
                  </a:moveTo>
                  <a:lnTo>
                    <a:pt x="181102" y="98043"/>
                  </a:lnTo>
                  <a:lnTo>
                    <a:pt x="188086" y="90931"/>
                  </a:lnTo>
                  <a:lnTo>
                    <a:pt x="196596" y="90931"/>
                  </a:lnTo>
                  <a:lnTo>
                    <a:pt x="205231" y="90931"/>
                  </a:lnTo>
                  <a:lnTo>
                    <a:pt x="212090" y="98043"/>
                  </a:lnTo>
                  <a:lnTo>
                    <a:pt x="212090" y="106806"/>
                  </a:lnTo>
                  <a:lnTo>
                    <a:pt x="212090" y="115569"/>
                  </a:lnTo>
                  <a:lnTo>
                    <a:pt x="205231" y="122681"/>
                  </a:lnTo>
                  <a:lnTo>
                    <a:pt x="196596" y="122681"/>
                  </a:lnTo>
                  <a:lnTo>
                    <a:pt x="188086" y="122681"/>
                  </a:lnTo>
                  <a:lnTo>
                    <a:pt x="181102" y="115569"/>
                  </a:lnTo>
                  <a:lnTo>
                    <a:pt x="181102" y="106806"/>
                  </a:lnTo>
                  <a:close/>
                </a:path>
                <a:path w="297814" h="304800">
                  <a:moveTo>
                    <a:pt x="68198" y="218820"/>
                  </a:moveTo>
                  <a:lnTo>
                    <a:pt x="108563" y="240109"/>
                  </a:lnTo>
                  <a:lnTo>
                    <a:pt x="148891" y="247205"/>
                  </a:lnTo>
                  <a:lnTo>
                    <a:pt x="189196" y="240109"/>
                  </a:lnTo>
                  <a:lnTo>
                    <a:pt x="229489" y="218820"/>
                  </a:lnTo>
                </a:path>
                <a:path w="297814" h="304800">
                  <a:moveTo>
                    <a:pt x="0" y="152400"/>
                  </a:moveTo>
                  <a:lnTo>
                    <a:pt x="7591" y="104217"/>
                  </a:lnTo>
                  <a:lnTo>
                    <a:pt x="28728" y="62380"/>
                  </a:lnTo>
                  <a:lnTo>
                    <a:pt x="60953" y="29394"/>
                  </a:lnTo>
                  <a:lnTo>
                    <a:pt x="101811" y="7766"/>
                  </a:lnTo>
                  <a:lnTo>
                    <a:pt x="148843" y="0"/>
                  </a:lnTo>
                  <a:lnTo>
                    <a:pt x="195938" y="7766"/>
                  </a:lnTo>
                  <a:lnTo>
                    <a:pt x="236833" y="29394"/>
                  </a:lnTo>
                  <a:lnTo>
                    <a:pt x="269078" y="62380"/>
                  </a:lnTo>
                  <a:lnTo>
                    <a:pt x="290222" y="104217"/>
                  </a:lnTo>
                  <a:lnTo>
                    <a:pt x="297815" y="152400"/>
                  </a:lnTo>
                  <a:lnTo>
                    <a:pt x="290222" y="200582"/>
                  </a:lnTo>
                  <a:lnTo>
                    <a:pt x="269078" y="242419"/>
                  </a:lnTo>
                  <a:lnTo>
                    <a:pt x="236833" y="275405"/>
                  </a:lnTo>
                  <a:lnTo>
                    <a:pt x="195938" y="297033"/>
                  </a:lnTo>
                  <a:lnTo>
                    <a:pt x="148843" y="304800"/>
                  </a:lnTo>
                  <a:lnTo>
                    <a:pt x="101811" y="297033"/>
                  </a:lnTo>
                  <a:lnTo>
                    <a:pt x="60953" y="275405"/>
                  </a:lnTo>
                  <a:lnTo>
                    <a:pt x="28728" y="242419"/>
                  </a:lnTo>
                  <a:lnTo>
                    <a:pt x="7591" y="200582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7311" y="1205356"/>
              <a:ext cx="415925" cy="332740"/>
            </a:xfrm>
            <a:custGeom>
              <a:avLst/>
              <a:gdLst/>
              <a:ahLst/>
              <a:cxnLst/>
              <a:rect l="l" t="t" r="r" b="b"/>
              <a:pathLst>
                <a:path w="415925" h="332740">
                  <a:moveTo>
                    <a:pt x="207810" y="0"/>
                  </a:moveTo>
                  <a:lnTo>
                    <a:pt x="152566" y="5937"/>
                  </a:lnTo>
                  <a:lnTo>
                    <a:pt x="102924" y="22695"/>
                  </a:lnTo>
                  <a:lnTo>
                    <a:pt x="60866" y="48688"/>
                  </a:lnTo>
                  <a:lnTo>
                    <a:pt x="28372" y="82333"/>
                  </a:lnTo>
                  <a:lnTo>
                    <a:pt x="7423" y="122046"/>
                  </a:lnTo>
                  <a:lnTo>
                    <a:pt x="0" y="166242"/>
                  </a:lnTo>
                  <a:lnTo>
                    <a:pt x="7423" y="210439"/>
                  </a:lnTo>
                  <a:lnTo>
                    <a:pt x="28372" y="250152"/>
                  </a:lnTo>
                  <a:lnTo>
                    <a:pt x="60866" y="283797"/>
                  </a:lnTo>
                  <a:lnTo>
                    <a:pt x="102924" y="309790"/>
                  </a:lnTo>
                  <a:lnTo>
                    <a:pt x="152566" y="326548"/>
                  </a:lnTo>
                  <a:lnTo>
                    <a:pt x="207810" y="332486"/>
                  </a:lnTo>
                  <a:lnTo>
                    <a:pt x="263059" y="326548"/>
                  </a:lnTo>
                  <a:lnTo>
                    <a:pt x="312704" y="309790"/>
                  </a:lnTo>
                  <a:lnTo>
                    <a:pt x="354764" y="283797"/>
                  </a:lnTo>
                  <a:lnTo>
                    <a:pt x="387260" y="250152"/>
                  </a:lnTo>
                  <a:lnTo>
                    <a:pt x="408209" y="210439"/>
                  </a:lnTo>
                  <a:lnTo>
                    <a:pt x="415632" y="166242"/>
                  </a:lnTo>
                  <a:lnTo>
                    <a:pt x="408209" y="122046"/>
                  </a:lnTo>
                  <a:lnTo>
                    <a:pt x="387260" y="82333"/>
                  </a:lnTo>
                  <a:lnTo>
                    <a:pt x="354764" y="48688"/>
                  </a:lnTo>
                  <a:lnTo>
                    <a:pt x="312704" y="22695"/>
                  </a:lnTo>
                  <a:lnTo>
                    <a:pt x="263059" y="5937"/>
                  </a:lnTo>
                  <a:lnTo>
                    <a:pt x="207810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6894" y="1304543"/>
              <a:ext cx="176530" cy="34925"/>
            </a:xfrm>
            <a:custGeom>
              <a:avLst/>
              <a:gdLst/>
              <a:ahLst/>
              <a:cxnLst/>
              <a:rect l="l" t="t" r="r" b="b"/>
              <a:pathLst>
                <a:path w="176530" h="34925">
                  <a:moveTo>
                    <a:pt x="21653" y="0"/>
                  </a:moveTo>
                  <a:lnTo>
                    <a:pt x="13228" y="1359"/>
                  </a:lnTo>
                  <a:lnTo>
                    <a:pt x="6345" y="5064"/>
                  </a:lnTo>
                  <a:lnTo>
                    <a:pt x="1702" y="10554"/>
                  </a:lnTo>
                  <a:lnTo>
                    <a:pt x="0" y="17271"/>
                  </a:lnTo>
                  <a:lnTo>
                    <a:pt x="1702" y="24062"/>
                  </a:lnTo>
                  <a:lnTo>
                    <a:pt x="6345" y="29590"/>
                  </a:lnTo>
                  <a:lnTo>
                    <a:pt x="13228" y="33309"/>
                  </a:lnTo>
                  <a:lnTo>
                    <a:pt x="21653" y="34670"/>
                  </a:lnTo>
                  <a:lnTo>
                    <a:pt x="30078" y="33309"/>
                  </a:lnTo>
                  <a:lnTo>
                    <a:pt x="36961" y="29590"/>
                  </a:lnTo>
                  <a:lnTo>
                    <a:pt x="41604" y="24062"/>
                  </a:lnTo>
                  <a:lnTo>
                    <a:pt x="43307" y="17271"/>
                  </a:lnTo>
                  <a:lnTo>
                    <a:pt x="41604" y="10554"/>
                  </a:lnTo>
                  <a:lnTo>
                    <a:pt x="36961" y="5064"/>
                  </a:lnTo>
                  <a:lnTo>
                    <a:pt x="30078" y="1359"/>
                  </a:lnTo>
                  <a:lnTo>
                    <a:pt x="21653" y="0"/>
                  </a:lnTo>
                  <a:close/>
                </a:path>
                <a:path w="176530" h="34925">
                  <a:moveTo>
                    <a:pt x="154812" y="0"/>
                  </a:moveTo>
                  <a:lnTo>
                    <a:pt x="146382" y="1359"/>
                  </a:lnTo>
                  <a:lnTo>
                    <a:pt x="139499" y="5064"/>
                  </a:lnTo>
                  <a:lnTo>
                    <a:pt x="134860" y="10554"/>
                  </a:lnTo>
                  <a:lnTo>
                    <a:pt x="133159" y="17271"/>
                  </a:lnTo>
                  <a:lnTo>
                    <a:pt x="134860" y="24062"/>
                  </a:lnTo>
                  <a:lnTo>
                    <a:pt x="139499" y="29590"/>
                  </a:lnTo>
                  <a:lnTo>
                    <a:pt x="146382" y="33309"/>
                  </a:lnTo>
                  <a:lnTo>
                    <a:pt x="154812" y="34670"/>
                  </a:lnTo>
                  <a:lnTo>
                    <a:pt x="163236" y="33309"/>
                  </a:lnTo>
                  <a:lnTo>
                    <a:pt x="170114" y="29590"/>
                  </a:lnTo>
                  <a:lnTo>
                    <a:pt x="174752" y="24062"/>
                  </a:lnTo>
                  <a:lnTo>
                    <a:pt x="176453" y="17271"/>
                  </a:lnTo>
                  <a:lnTo>
                    <a:pt x="174752" y="10554"/>
                  </a:lnTo>
                  <a:lnTo>
                    <a:pt x="170114" y="5064"/>
                  </a:lnTo>
                  <a:lnTo>
                    <a:pt x="163236" y="1359"/>
                  </a:lnTo>
                  <a:lnTo>
                    <a:pt x="154812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7311" y="1205356"/>
              <a:ext cx="415925" cy="332740"/>
            </a:xfrm>
            <a:custGeom>
              <a:avLst/>
              <a:gdLst/>
              <a:ahLst/>
              <a:cxnLst/>
              <a:rect l="l" t="t" r="r" b="b"/>
              <a:pathLst>
                <a:path w="415925" h="332740">
                  <a:moveTo>
                    <a:pt x="119583" y="116458"/>
                  </a:moveTo>
                  <a:lnTo>
                    <a:pt x="121285" y="109741"/>
                  </a:lnTo>
                  <a:lnTo>
                    <a:pt x="125928" y="104251"/>
                  </a:lnTo>
                  <a:lnTo>
                    <a:pt x="132811" y="100546"/>
                  </a:lnTo>
                  <a:lnTo>
                    <a:pt x="141236" y="99187"/>
                  </a:lnTo>
                  <a:lnTo>
                    <a:pt x="149661" y="100546"/>
                  </a:lnTo>
                  <a:lnTo>
                    <a:pt x="156544" y="104251"/>
                  </a:lnTo>
                  <a:lnTo>
                    <a:pt x="161187" y="109741"/>
                  </a:lnTo>
                  <a:lnTo>
                    <a:pt x="162890" y="116458"/>
                  </a:lnTo>
                  <a:lnTo>
                    <a:pt x="161187" y="123249"/>
                  </a:lnTo>
                  <a:lnTo>
                    <a:pt x="156544" y="128777"/>
                  </a:lnTo>
                  <a:lnTo>
                    <a:pt x="149661" y="132496"/>
                  </a:lnTo>
                  <a:lnTo>
                    <a:pt x="141236" y="133857"/>
                  </a:lnTo>
                  <a:lnTo>
                    <a:pt x="132811" y="132496"/>
                  </a:lnTo>
                  <a:lnTo>
                    <a:pt x="125928" y="128777"/>
                  </a:lnTo>
                  <a:lnTo>
                    <a:pt x="121285" y="123249"/>
                  </a:lnTo>
                  <a:lnTo>
                    <a:pt x="119583" y="116458"/>
                  </a:lnTo>
                  <a:close/>
                </a:path>
                <a:path w="415925" h="332740">
                  <a:moveTo>
                    <a:pt x="252742" y="116458"/>
                  </a:moveTo>
                  <a:lnTo>
                    <a:pt x="254443" y="109741"/>
                  </a:lnTo>
                  <a:lnTo>
                    <a:pt x="259083" y="104251"/>
                  </a:lnTo>
                  <a:lnTo>
                    <a:pt x="265965" y="100546"/>
                  </a:lnTo>
                  <a:lnTo>
                    <a:pt x="274396" y="99187"/>
                  </a:lnTo>
                  <a:lnTo>
                    <a:pt x="282819" y="100546"/>
                  </a:lnTo>
                  <a:lnTo>
                    <a:pt x="289698" y="104251"/>
                  </a:lnTo>
                  <a:lnTo>
                    <a:pt x="294336" y="109741"/>
                  </a:lnTo>
                  <a:lnTo>
                    <a:pt x="296037" y="116458"/>
                  </a:lnTo>
                  <a:lnTo>
                    <a:pt x="294336" y="123249"/>
                  </a:lnTo>
                  <a:lnTo>
                    <a:pt x="289698" y="128777"/>
                  </a:lnTo>
                  <a:lnTo>
                    <a:pt x="282819" y="132496"/>
                  </a:lnTo>
                  <a:lnTo>
                    <a:pt x="274396" y="133857"/>
                  </a:lnTo>
                  <a:lnTo>
                    <a:pt x="265965" y="132496"/>
                  </a:lnTo>
                  <a:lnTo>
                    <a:pt x="259083" y="128777"/>
                  </a:lnTo>
                  <a:lnTo>
                    <a:pt x="254443" y="123249"/>
                  </a:lnTo>
                  <a:lnTo>
                    <a:pt x="252742" y="116458"/>
                  </a:lnTo>
                  <a:close/>
                </a:path>
                <a:path w="415925" h="332740">
                  <a:moveTo>
                    <a:pt x="95173" y="238760"/>
                  </a:moveTo>
                  <a:lnTo>
                    <a:pt x="140220" y="258572"/>
                  </a:lnTo>
                  <a:lnTo>
                    <a:pt x="185245" y="268477"/>
                  </a:lnTo>
                  <a:lnTo>
                    <a:pt x="230248" y="268477"/>
                  </a:lnTo>
                  <a:lnTo>
                    <a:pt x="275231" y="258572"/>
                  </a:lnTo>
                  <a:lnTo>
                    <a:pt x="320192" y="238760"/>
                  </a:lnTo>
                </a:path>
                <a:path w="415925" h="332740">
                  <a:moveTo>
                    <a:pt x="0" y="166242"/>
                  </a:moveTo>
                  <a:lnTo>
                    <a:pt x="7423" y="122046"/>
                  </a:lnTo>
                  <a:lnTo>
                    <a:pt x="28372" y="82333"/>
                  </a:lnTo>
                  <a:lnTo>
                    <a:pt x="60866" y="48688"/>
                  </a:lnTo>
                  <a:lnTo>
                    <a:pt x="102924" y="22695"/>
                  </a:lnTo>
                  <a:lnTo>
                    <a:pt x="152566" y="5937"/>
                  </a:lnTo>
                  <a:lnTo>
                    <a:pt x="207810" y="0"/>
                  </a:lnTo>
                  <a:lnTo>
                    <a:pt x="263059" y="5937"/>
                  </a:lnTo>
                  <a:lnTo>
                    <a:pt x="312704" y="22695"/>
                  </a:lnTo>
                  <a:lnTo>
                    <a:pt x="354764" y="48688"/>
                  </a:lnTo>
                  <a:lnTo>
                    <a:pt x="387260" y="82333"/>
                  </a:lnTo>
                  <a:lnTo>
                    <a:pt x="408209" y="122046"/>
                  </a:lnTo>
                  <a:lnTo>
                    <a:pt x="415632" y="166242"/>
                  </a:lnTo>
                  <a:lnTo>
                    <a:pt x="408209" y="210439"/>
                  </a:lnTo>
                  <a:lnTo>
                    <a:pt x="387260" y="250152"/>
                  </a:lnTo>
                  <a:lnTo>
                    <a:pt x="354764" y="283797"/>
                  </a:lnTo>
                  <a:lnTo>
                    <a:pt x="312704" y="309790"/>
                  </a:lnTo>
                  <a:lnTo>
                    <a:pt x="263059" y="326548"/>
                  </a:lnTo>
                  <a:lnTo>
                    <a:pt x="207810" y="332486"/>
                  </a:lnTo>
                  <a:lnTo>
                    <a:pt x="152566" y="326548"/>
                  </a:lnTo>
                  <a:lnTo>
                    <a:pt x="102924" y="309790"/>
                  </a:lnTo>
                  <a:lnTo>
                    <a:pt x="60866" y="283797"/>
                  </a:lnTo>
                  <a:lnTo>
                    <a:pt x="28372" y="250152"/>
                  </a:lnTo>
                  <a:lnTo>
                    <a:pt x="7423" y="210439"/>
                  </a:lnTo>
                  <a:lnTo>
                    <a:pt x="0" y="166242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7977" y="1489328"/>
              <a:ext cx="298450" cy="277495"/>
            </a:xfrm>
            <a:custGeom>
              <a:avLst/>
              <a:gdLst/>
              <a:ahLst/>
              <a:cxnLst/>
              <a:rect l="l" t="t" r="r" b="b"/>
              <a:pathLst>
                <a:path w="298450" h="277494">
                  <a:moveTo>
                    <a:pt x="148945" y="0"/>
                  </a:moveTo>
                  <a:lnTo>
                    <a:pt x="101868" y="7070"/>
                  </a:lnTo>
                  <a:lnTo>
                    <a:pt x="60981" y="26753"/>
                  </a:lnTo>
                  <a:lnTo>
                    <a:pt x="28738" y="56756"/>
                  </a:lnTo>
                  <a:lnTo>
                    <a:pt x="7593" y="94788"/>
                  </a:lnTo>
                  <a:lnTo>
                    <a:pt x="0" y="138556"/>
                  </a:lnTo>
                  <a:lnTo>
                    <a:pt x="7593" y="182374"/>
                  </a:lnTo>
                  <a:lnTo>
                    <a:pt x="28738" y="220412"/>
                  </a:lnTo>
                  <a:lnTo>
                    <a:pt x="60981" y="250397"/>
                  </a:lnTo>
                  <a:lnTo>
                    <a:pt x="101868" y="270055"/>
                  </a:lnTo>
                  <a:lnTo>
                    <a:pt x="148945" y="277113"/>
                  </a:lnTo>
                  <a:lnTo>
                    <a:pt x="196021" y="270055"/>
                  </a:lnTo>
                  <a:lnTo>
                    <a:pt x="236905" y="250397"/>
                  </a:lnTo>
                  <a:lnTo>
                    <a:pt x="269144" y="220412"/>
                  </a:lnTo>
                  <a:lnTo>
                    <a:pt x="290286" y="182374"/>
                  </a:lnTo>
                  <a:lnTo>
                    <a:pt x="297878" y="138556"/>
                  </a:lnTo>
                  <a:lnTo>
                    <a:pt x="290286" y="94788"/>
                  </a:lnTo>
                  <a:lnTo>
                    <a:pt x="269144" y="56756"/>
                  </a:lnTo>
                  <a:lnTo>
                    <a:pt x="236905" y="26753"/>
                  </a:lnTo>
                  <a:lnTo>
                    <a:pt x="196021" y="7070"/>
                  </a:lnTo>
                  <a:lnTo>
                    <a:pt x="148945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3689" y="1572005"/>
              <a:ext cx="127000" cy="29209"/>
            </a:xfrm>
            <a:custGeom>
              <a:avLst/>
              <a:gdLst/>
              <a:ahLst/>
              <a:cxnLst/>
              <a:rect l="l" t="t" r="r" b="b"/>
              <a:pathLst>
                <a:path w="127000" h="29209">
                  <a:moveTo>
                    <a:pt x="24079" y="0"/>
                  </a:moveTo>
                  <a:lnTo>
                    <a:pt x="6946" y="0"/>
                  </a:lnTo>
                  <a:lnTo>
                    <a:pt x="0" y="6476"/>
                  </a:lnTo>
                  <a:lnTo>
                    <a:pt x="0" y="22478"/>
                  </a:lnTo>
                  <a:lnTo>
                    <a:pt x="6946" y="28955"/>
                  </a:lnTo>
                  <a:lnTo>
                    <a:pt x="24079" y="28955"/>
                  </a:lnTo>
                  <a:lnTo>
                    <a:pt x="31026" y="22478"/>
                  </a:lnTo>
                  <a:lnTo>
                    <a:pt x="31026" y="6476"/>
                  </a:lnTo>
                  <a:lnTo>
                    <a:pt x="24079" y="0"/>
                  </a:lnTo>
                  <a:close/>
                </a:path>
                <a:path w="127000" h="29209">
                  <a:moveTo>
                    <a:pt x="119507" y="0"/>
                  </a:moveTo>
                  <a:lnTo>
                    <a:pt x="102374" y="0"/>
                  </a:lnTo>
                  <a:lnTo>
                    <a:pt x="95427" y="6476"/>
                  </a:lnTo>
                  <a:lnTo>
                    <a:pt x="95427" y="22478"/>
                  </a:lnTo>
                  <a:lnTo>
                    <a:pt x="102374" y="28955"/>
                  </a:lnTo>
                  <a:lnTo>
                    <a:pt x="119507" y="28955"/>
                  </a:lnTo>
                  <a:lnTo>
                    <a:pt x="126453" y="22478"/>
                  </a:lnTo>
                  <a:lnTo>
                    <a:pt x="126453" y="6476"/>
                  </a:lnTo>
                  <a:lnTo>
                    <a:pt x="119507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7977" y="1489328"/>
              <a:ext cx="298450" cy="277495"/>
            </a:xfrm>
            <a:custGeom>
              <a:avLst/>
              <a:gdLst/>
              <a:ahLst/>
              <a:cxnLst/>
              <a:rect l="l" t="t" r="r" b="b"/>
              <a:pathLst>
                <a:path w="298450" h="277494">
                  <a:moveTo>
                    <a:pt x="85712" y="97154"/>
                  </a:moveTo>
                  <a:lnTo>
                    <a:pt x="85712" y="89153"/>
                  </a:lnTo>
                  <a:lnTo>
                    <a:pt x="92659" y="82676"/>
                  </a:lnTo>
                  <a:lnTo>
                    <a:pt x="101231" y="82676"/>
                  </a:lnTo>
                  <a:lnTo>
                    <a:pt x="109791" y="82676"/>
                  </a:lnTo>
                  <a:lnTo>
                    <a:pt x="116738" y="89153"/>
                  </a:lnTo>
                  <a:lnTo>
                    <a:pt x="116738" y="97154"/>
                  </a:lnTo>
                  <a:lnTo>
                    <a:pt x="116738" y="105155"/>
                  </a:lnTo>
                  <a:lnTo>
                    <a:pt x="109791" y="111632"/>
                  </a:lnTo>
                  <a:lnTo>
                    <a:pt x="101231" y="111632"/>
                  </a:lnTo>
                  <a:lnTo>
                    <a:pt x="92659" y="111632"/>
                  </a:lnTo>
                  <a:lnTo>
                    <a:pt x="85712" y="105155"/>
                  </a:lnTo>
                  <a:lnTo>
                    <a:pt x="85712" y="97154"/>
                  </a:lnTo>
                  <a:close/>
                </a:path>
                <a:path w="298450" h="277494">
                  <a:moveTo>
                    <a:pt x="181140" y="97154"/>
                  </a:moveTo>
                  <a:lnTo>
                    <a:pt x="181140" y="89153"/>
                  </a:lnTo>
                  <a:lnTo>
                    <a:pt x="188086" y="82676"/>
                  </a:lnTo>
                  <a:lnTo>
                    <a:pt x="196659" y="82676"/>
                  </a:lnTo>
                  <a:lnTo>
                    <a:pt x="205219" y="82676"/>
                  </a:lnTo>
                  <a:lnTo>
                    <a:pt x="212166" y="89153"/>
                  </a:lnTo>
                  <a:lnTo>
                    <a:pt x="212166" y="97154"/>
                  </a:lnTo>
                  <a:lnTo>
                    <a:pt x="212166" y="105155"/>
                  </a:lnTo>
                  <a:lnTo>
                    <a:pt x="205219" y="111632"/>
                  </a:lnTo>
                  <a:lnTo>
                    <a:pt x="196659" y="111632"/>
                  </a:lnTo>
                  <a:lnTo>
                    <a:pt x="188086" y="111632"/>
                  </a:lnTo>
                  <a:lnTo>
                    <a:pt x="181140" y="105155"/>
                  </a:lnTo>
                  <a:lnTo>
                    <a:pt x="181140" y="97154"/>
                  </a:lnTo>
                  <a:close/>
                </a:path>
                <a:path w="298450" h="277494">
                  <a:moveTo>
                    <a:pt x="68211" y="199008"/>
                  </a:moveTo>
                  <a:lnTo>
                    <a:pt x="108566" y="218368"/>
                  </a:lnTo>
                  <a:lnTo>
                    <a:pt x="148896" y="224821"/>
                  </a:lnTo>
                  <a:lnTo>
                    <a:pt x="189200" y="218368"/>
                  </a:lnTo>
                  <a:lnTo>
                    <a:pt x="229476" y="199008"/>
                  </a:lnTo>
                </a:path>
                <a:path w="298450" h="277494">
                  <a:moveTo>
                    <a:pt x="0" y="138556"/>
                  </a:moveTo>
                  <a:lnTo>
                    <a:pt x="7593" y="94788"/>
                  </a:lnTo>
                  <a:lnTo>
                    <a:pt x="28738" y="56756"/>
                  </a:lnTo>
                  <a:lnTo>
                    <a:pt x="60981" y="26753"/>
                  </a:lnTo>
                  <a:lnTo>
                    <a:pt x="101868" y="7070"/>
                  </a:lnTo>
                  <a:lnTo>
                    <a:pt x="148945" y="0"/>
                  </a:lnTo>
                  <a:lnTo>
                    <a:pt x="196021" y="7070"/>
                  </a:lnTo>
                  <a:lnTo>
                    <a:pt x="236905" y="26753"/>
                  </a:lnTo>
                  <a:lnTo>
                    <a:pt x="269144" y="56756"/>
                  </a:lnTo>
                  <a:lnTo>
                    <a:pt x="290286" y="94788"/>
                  </a:lnTo>
                  <a:lnTo>
                    <a:pt x="297878" y="138556"/>
                  </a:lnTo>
                  <a:lnTo>
                    <a:pt x="290286" y="182374"/>
                  </a:lnTo>
                  <a:lnTo>
                    <a:pt x="269144" y="220412"/>
                  </a:lnTo>
                  <a:lnTo>
                    <a:pt x="236905" y="250397"/>
                  </a:lnTo>
                  <a:lnTo>
                    <a:pt x="196021" y="270055"/>
                  </a:lnTo>
                  <a:lnTo>
                    <a:pt x="148945" y="277113"/>
                  </a:lnTo>
                  <a:lnTo>
                    <a:pt x="101868" y="270055"/>
                  </a:lnTo>
                  <a:lnTo>
                    <a:pt x="60981" y="250397"/>
                  </a:lnTo>
                  <a:lnTo>
                    <a:pt x="28738" y="220412"/>
                  </a:lnTo>
                  <a:lnTo>
                    <a:pt x="7593" y="182374"/>
                  </a:lnTo>
                  <a:lnTo>
                    <a:pt x="0" y="138556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28442" y="2022728"/>
              <a:ext cx="256540" cy="311785"/>
            </a:xfrm>
            <a:custGeom>
              <a:avLst/>
              <a:gdLst/>
              <a:ahLst/>
              <a:cxnLst/>
              <a:rect l="l" t="t" r="r" b="b"/>
              <a:pathLst>
                <a:path w="256539" h="311785">
                  <a:moveTo>
                    <a:pt x="128143" y="0"/>
                  </a:moveTo>
                  <a:lnTo>
                    <a:pt x="87652" y="7953"/>
                  </a:lnTo>
                  <a:lnTo>
                    <a:pt x="52477" y="30097"/>
                  </a:lnTo>
                  <a:lnTo>
                    <a:pt x="24733" y="63861"/>
                  </a:lnTo>
                  <a:lnTo>
                    <a:pt x="6535" y="106671"/>
                  </a:lnTo>
                  <a:lnTo>
                    <a:pt x="0" y="155956"/>
                  </a:lnTo>
                  <a:lnTo>
                    <a:pt x="6535" y="205178"/>
                  </a:lnTo>
                  <a:lnTo>
                    <a:pt x="24733" y="247950"/>
                  </a:lnTo>
                  <a:lnTo>
                    <a:pt x="52477" y="281695"/>
                  </a:lnTo>
                  <a:lnTo>
                    <a:pt x="87652" y="303832"/>
                  </a:lnTo>
                  <a:lnTo>
                    <a:pt x="128143" y="311785"/>
                  </a:lnTo>
                  <a:lnTo>
                    <a:pt x="168633" y="303832"/>
                  </a:lnTo>
                  <a:lnTo>
                    <a:pt x="203808" y="281695"/>
                  </a:lnTo>
                  <a:lnTo>
                    <a:pt x="231552" y="247950"/>
                  </a:lnTo>
                  <a:lnTo>
                    <a:pt x="249750" y="205178"/>
                  </a:lnTo>
                  <a:lnTo>
                    <a:pt x="256286" y="155956"/>
                  </a:lnTo>
                  <a:lnTo>
                    <a:pt x="249750" y="106671"/>
                  </a:lnTo>
                  <a:lnTo>
                    <a:pt x="231552" y="63861"/>
                  </a:lnTo>
                  <a:lnTo>
                    <a:pt x="203808" y="30097"/>
                  </a:lnTo>
                  <a:lnTo>
                    <a:pt x="168633" y="7953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02229" y="2115819"/>
              <a:ext cx="109220" cy="32384"/>
            </a:xfrm>
            <a:custGeom>
              <a:avLst/>
              <a:gdLst/>
              <a:ahLst/>
              <a:cxnLst/>
              <a:rect l="l" t="t" r="r" b="b"/>
              <a:pathLst>
                <a:path w="109219" h="32385">
                  <a:moveTo>
                    <a:pt x="20700" y="0"/>
                  </a:moveTo>
                  <a:lnTo>
                    <a:pt x="5968" y="0"/>
                  </a:lnTo>
                  <a:lnTo>
                    <a:pt x="0" y="7238"/>
                  </a:lnTo>
                  <a:lnTo>
                    <a:pt x="0" y="25145"/>
                  </a:lnTo>
                  <a:lnTo>
                    <a:pt x="5968" y="32384"/>
                  </a:lnTo>
                  <a:lnTo>
                    <a:pt x="20700" y="32384"/>
                  </a:lnTo>
                  <a:lnTo>
                    <a:pt x="26669" y="25145"/>
                  </a:lnTo>
                  <a:lnTo>
                    <a:pt x="26669" y="7238"/>
                  </a:lnTo>
                  <a:lnTo>
                    <a:pt x="20700" y="0"/>
                  </a:lnTo>
                  <a:close/>
                </a:path>
                <a:path w="109219" h="32385">
                  <a:moveTo>
                    <a:pt x="102869" y="0"/>
                  </a:moveTo>
                  <a:lnTo>
                    <a:pt x="88011" y="0"/>
                  </a:lnTo>
                  <a:lnTo>
                    <a:pt x="82042" y="7238"/>
                  </a:lnTo>
                  <a:lnTo>
                    <a:pt x="82042" y="25145"/>
                  </a:lnTo>
                  <a:lnTo>
                    <a:pt x="88011" y="32384"/>
                  </a:lnTo>
                  <a:lnTo>
                    <a:pt x="102869" y="32384"/>
                  </a:lnTo>
                  <a:lnTo>
                    <a:pt x="108838" y="25145"/>
                  </a:lnTo>
                  <a:lnTo>
                    <a:pt x="108838" y="7238"/>
                  </a:lnTo>
                  <a:lnTo>
                    <a:pt x="102869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28442" y="2022728"/>
              <a:ext cx="256540" cy="311785"/>
            </a:xfrm>
            <a:custGeom>
              <a:avLst/>
              <a:gdLst/>
              <a:ahLst/>
              <a:cxnLst/>
              <a:rect l="l" t="t" r="r" b="b"/>
              <a:pathLst>
                <a:path w="256539" h="311785">
                  <a:moveTo>
                    <a:pt x="73787" y="109347"/>
                  </a:moveTo>
                  <a:lnTo>
                    <a:pt x="73787" y="100330"/>
                  </a:lnTo>
                  <a:lnTo>
                    <a:pt x="79756" y="93091"/>
                  </a:lnTo>
                  <a:lnTo>
                    <a:pt x="87121" y="93091"/>
                  </a:lnTo>
                  <a:lnTo>
                    <a:pt x="94487" y="93091"/>
                  </a:lnTo>
                  <a:lnTo>
                    <a:pt x="100456" y="100330"/>
                  </a:lnTo>
                  <a:lnTo>
                    <a:pt x="100456" y="109347"/>
                  </a:lnTo>
                  <a:lnTo>
                    <a:pt x="100456" y="118237"/>
                  </a:lnTo>
                  <a:lnTo>
                    <a:pt x="94487" y="125475"/>
                  </a:lnTo>
                  <a:lnTo>
                    <a:pt x="87121" y="125475"/>
                  </a:lnTo>
                  <a:lnTo>
                    <a:pt x="79756" y="125475"/>
                  </a:lnTo>
                  <a:lnTo>
                    <a:pt x="73787" y="118237"/>
                  </a:lnTo>
                  <a:lnTo>
                    <a:pt x="73787" y="109347"/>
                  </a:lnTo>
                  <a:close/>
                </a:path>
                <a:path w="256539" h="311785">
                  <a:moveTo>
                    <a:pt x="155829" y="109347"/>
                  </a:moveTo>
                  <a:lnTo>
                    <a:pt x="155829" y="100330"/>
                  </a:lnTo>
                  <a:lnTo>
                    <a:pt x="161798" y="93091"/>
                  </a:lnTo>
                  <a:lnTo>
                    <a:pt x="169163" y="93091"/>
                  </a:lnTo>
                  <a:lnTo>
                    <a:pt x="176656" y="93091"/>
                  </a:lnTo>
                  <a:lnTo>
                    <a:pt x="182625" y="100330"/>
                  </a:lnTo>
                  <a:lnTo>
                    <a:pt x="182625" y="109347"/>
                  </a:lnTo>
                  <a:lnTo>
                    <a:pt x="182625" y="118237"/>
                  </a:lnTo>
                  <a:lnTo>
                    <a:pt x="176656" y="125475"/>
                  </a:lnTo>
                  <a:lnTo>
                    <a:pt x="169163" y="125475"/>
                  </a:lnTo>
                  <a:lnTo>
                    <a:pt x="161798" y="125475"/>
                  </a:lnTo>
                  <a:lnTo>
                    <a:pt x="155829" y="118237"/>
                  </a:lnTo>
                  <a:lnTo>
                    <a:pt x="155829" y="109347"/>
                  </a:lnTo>
                  <a:close/>
                </a:path>
                <a:path w="256539" h="311785">
                  <a:moveTo>
                    <a:pt x="58674" y="223900"/>
                  </a:moveTo>
                  <a:lnTo>
                    <a:pt x="93418" y="245618"/>
                  </a:lnTo>
                  <a:lnTo>
                    <a:pt x="128127" y="252856"/>
                  </a:lnTo>
                  <a:lnTo>
                    <a:pt x="162812" y="245618"/>
                  </a:lnTo>
                  <a:lnTo>
                    <a:pt x="197484" y="223900"/>
                  </a:lnTo>
                </a:path>
                <a:path w="256539" h="311785">
                  <a:moveTo>
                    <a:pt x="0" y="155956"/>
                  </a:moveTo>
                  <a:lnTo>
                    <a:pt x="6535" y="106671"/>
                  </a:lnTo>
                  <a:lnTo>
                    <a:pt x="24733" y="63861"/>
                  </a:lnTo>
                  <a:lnTo>
                    <a:pt x="52477" y="30097"/>
                  </a:lnTo>
                  <a:lnTo>
                    <a:pt x="87652" y="7953"/>
                  </a:lnTo>
                  <a:lnTo>
                    <a:pt x="128143" y="0"/>
                  </a:lnTo>
                  <a:lnTo>
                    <a:pt x="168633" y="7953"/>
                  </a:lnTo>
                  <a:lnTo>
                    <a:pt x="203808" y="30097"/>
                  </a:lnTo>
                  <a:lnTo>
                    <a:pt x="231552" y="63861"/>
                  </a:lnTo>
                  <a:lnTo>
                    <a:pt x="249750" y="106671"/>
                  </a:lnTo>
                  <a:lnTo>
                    <a:pt x="256286" y="155956"/>
                  </a:lnTo>
                  <a:lnTo>
                    <a:pt x="249750" y="205178"/>
                  </a:lnTo>
                  <a:lnTo>
                    <a:pt x="231552" y="247950"/>
                  </a:lnTo>
                  <a:lnTo>
                    <a:pt x="203808" y="281695"/>
                  </a:lnTo>
                  <a:lnTo>
                    <a:pt x="168633" y="303832"/>
                  </a:lnTo>
                  <a:lnTo>
                    <a:pt x="128143" y="311785"/>
                  </a:lnTo>
                  <a:lnTo>
                    <a:pt x="87652" y="303832"/>
                  </a:lnTo>
                  <a:lnTo>
                    <a:pt x="52477" y="281695"/>
                  </a:lnTo>
                  <a:lnTo>
                    <a:pt x="24733" y="247950"/>
                  </a:lnTo>
                  <a:lnTo>
                    <a:pt x="6535" y="205178"/>
                  </a:lnTo>
                  <a:lnTo>
                    <a:pt x="0" y="155956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3399" y="2188971"/>
              <a:ext cx="623570" cy="471170"/>
            </a:xfrm>
            <a:custGeom>
              <a:avLst/>
              <a:gdLst/>
              <a:ahLst/>
              <a:cxnLst/>
              <a:rect l="l" t="t" r="r" b="b"/>
              <a:pathLst>
                <a:path w="623569" h="471169">
                  <a:moveTo>
                    <a:pt x="311734" y="0"/>
                  </a:moveTo>
                  <a:lnTo>
                    <a:pt x="255697" y="3797"/>
                  </a:lnTo>
                  <a:lnTo>
                    <a:pt x="202956" y="14745"/>
                  </a:lnTo>
                  <a:lnTo>
                    <a:pt x="154392" y="32178"/>
                  </a:lnTo>
                  <a:lnTo>
                    <a:pt x="110884" y="55427"/>
                  </a:lnTo>
                  <a:lnTo>
                    <a:pt x="73313" y="83826"/>
                  </a:lnTo>
                  <a:lnTo>
                    <a:pt x="42559" y="116708"/>
                  </a:lnTo>
                  <a:lnTo>
                    <a:pt x="19501" y="153406"/>
                  </a:lnTo>
                  <a:lnTo>
                    <a:pt x="5022" y="193254"/>
                  </a:lnTo>
                  <a:lnTo>
                    <a:pt x="0" y="235585"/>
                  </a:lnTo>
                  <a:lnTo>
                    <a:pt x="5022" y="277911"/>
                  </a:lnTo>
                  <a:lnTo>
                    <a:pt x="19501" y="317747"/>
                  </a:lnTo>
                  <a:lnTo>
                    <a:pt x="42559" y="354428"/>
                  </a:lnTo>
                  <a:lnTo>
                    <a:pt x="73313" y="387290"/>
                  </a:lnTo>
                  <a:lnTo>
                    <a:pt x="110884" y="415668"/>
                  </a:lnTo>
                  <a:lnTo>
                    <a:pt x="154392" y="438897"/>
                  </a:lnTo>
                  <a:lnTo>
                    <a:pt x="202956" y="456313"/>
                  </a:lnTo>
                  <a:lnTo>
                    <a:pt x="255697" y="467249"/>
                  </a:lnTo>
                  <a:lnTo>
                    <a:pt x="311734" y="471043"/>
                  </a:lnTo>
                  <a:lnTo>
                    <a:pt x="367767" y="467249"/>
                  </a:lnTo>
                  <a:lnTo>
                    <a:pt x="420504" y="456313"/>
                  </a:lnTo>
                  <a:lnTo>
                    <a:pt x="469066" y="438897"/>
                  </a:lnTo>
                  <a:lnTo>
                    <a:pt x="512573" y="415668"/>
                  </a:lnTo>
                  <a:lnTo>
                    <a:pt x="550143" y="387290"/>
                  </a:lnTo>
                  <a:lnTo>
                    <a:pt x="580897" y="354428"/>
                  </a:lnTo>
                  <a:lnTo>
                    <a:pt x="603953" y="317747"/>
                  </a:lnTo>
                  <a:lnTo>
                    <a:pt x="618433" y="277911"/>
                  </a:lnTo>
                  <a:lnTo>
                    <a:pt x="623455" y="235585"/>
                  </a:lnTo>
                  <a:lnTo>
                    <a:pt x="618433" y="193254"/>
                  </a:lnTo>
                  <a:lnTo>
                    <a:pt x="603953" y="153406"/>
                  </a:lnTo>
                  <a:lnTo>
                    <a:pt x="580897" y="116708"/>
                  </a:lnTo>
                  <a:lnTo>
                    <a:pt x="550143" y="83826"/>
                  </a:lnTo>
                  <a:lnTo>
                    <a:pt x="512573" y="55427"/>
                  </a:lnTo>
                  <a:lnTo>
                    <a:pt x="469066" y="32178"/>
                  </a:lnTo>
                  <a:lnTo>
                    <a:pt x="420504" y="14745"/>
                  </a:lnTo>
                  <a:lnTo>
                    <a:pt x="367767" y="3797"/>
                  </a:lnTo>
                  <a:lnTo>
                    <a:pt x="311734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2787" y="2329560"/>
              <a:ext cx="264795" cy="49530"/>
            </a:xfrm>
            <a:custGeom>
              <a:avLst/>
              <a:gdLst/>
              <a:ahLst/>
              <a:cxnLst/>
              <a:rect l="l" t="t" r="r" b="b"/>
              <a:pathLst>
                <a:path w="264794" h="49530">
                  <a:moveTo>
                    <a:pt x="32473" y="0"/>
                  </a:moveTo>
                  <a:lnTo>
                    <a:pt x="19834" y="1936"/>
                  </a:lnTo>
                  <a:lnTo>
                    <a:pt x="9512" y="7207"/>
                  </a:lnTo>
                  <a:lnTo>
                    <a:pt x="2552" y="15001"/>
                  </a:lnTo>
                  <a:lnTo>
                    <a:pt x="0" y="24511"/>
                  </a:lnTo>
                  <a:lnTo>
                    <a:pt x="2552" y="34073"/>
                  </a:lnTo>
                  <a:lnTo>
                    <a:pt x="9512" y="41862"/>
                  </a:lnTo>
                  <a:lnTo>
                    <a:pt x="19834" y="47103"/>
                  </a:lnTo>
                  <a:lnTo>
                    <a:pt x="32473" y="49022"/>
                  </a:lnTo>
                  <a:lnTo>
                    <a:pt x="45113" y="47103"/>
                  </a:lnTo>
                  <a:lnTo>
                    <a:pt x="55435" y="41862"/>
                  </a:lnTo>
                  <a:lnTo>
                    <a:pt x="62395" y="34073"/>
                  </a:lnTo>
                  <a:lnTo>
                    <a:pt x="64947" y="24511"/>
                  </a:lnTo>
                  <a:lnTo>
                    <a:pt x="62395" y="15001"/>
                  </a:lnTo>
                  <a:lnTo>
                    <a:pt x="55435" y="7207"/>
                  </a:lnTo>
                  <a:lnTo>
                    <a:pt x="45113" y="1936"/>
                  </a:lnTo>
                  <a:lnTo>
                    <a:pt x="32473" y="0"/>
                  </a:lnTo>
                  <a:close/>
                </a:path>
                <a:path w="264794" h="49530">
                  <a:moveTo>
                    <a:pt x="232206" y="0"/>
                  </a:moveTo>
                  <a:lnTo>
                    <a:pt x="219567" y="1936"/>
                  </a:lnTo>
                  <a:lnTo>
                    <a:pt x="209245" y="7207"/>
                  </a:lnTo>
                  <a:lnTo>
                    <a:pt x="202285" y="15001"/>
                  </a:lnTo>
                  <a:lnTo>
                    <a:pt x="199732" y="24511"/>
                  </a:lnTo>
                  <a:lnTo>
                    <a:pt x="202285" y="34073"/>
                  </a:lnTo>
                  <a:lnTo>
                    <a:pt x="209245" y="41862"/>
                  </a:lnTo>
                  <a:lnTo>
                    <a:pt x="219567" y="47103"/>
                  </a:lnTo>
                  <a:lnTo>
                    <a:pt x="232206" y="49022"/>
                  </a:lnTo>
                  <a:lnTo>
                    <a:pt x="244846" y="47103"/>
                  </a:lnTo>
                  <a:lnTo>
                    <a:pt x="255168" y="41862"/>
                  </a:lnTo>
                  <a:lnTo>
                    <a:pt x="262128" y="34073"/>
                  </a:lnTo>
                  <a:lnTo>
                    <a:pt x="264680" y="24511"/>
                  </a:lnTo>
                  <a:lnTo>
                    <a:pt x="262128" y="15001"/>
                  </a:lnTo>
                  <a:lnTo>
                    <a:pt x="255168" y="7207"/>
                  </a:lnTo>
                  <a:lnTo>
                    <a:pt x="244846" y="1936"/>
                  </a:lnTo>
                  <a:lnTo>
                    <a:pt x="232206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087" y="2316860"/>
              <a:ext cx="90347" cy="7442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0" y="2316860"/>
              <a:ext cx="90347" cy="7442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33399" y="2188971"/>
              <a:ext cx="623570" cy="471170"/>
            </a:xfrm>
            <a:custGeom>
              <a:avLst/>
              <a:gdLst/>
              <a:ahLst/>
              <a:cxnLst/>
              <a:rect l="l" t="t" r="r" b="b"/>
              <a:pathLst>
                <a:path w="623569" h="471169">
                  <a:moveTo>
                    <a:pt x="142773" y="338327"/>
                  </a:moveTo>
                  <a:lnTo>
                    <a:pt x="191038" y="359788"/>
                  </a:lnTo>
                  <a:lnTo>
                    <a:pt x="239287" y="374095"/>
                  </a:lnTo>
                  <a:lnTo>
                    <a:pt x="287520" y="381248"/>
                  </a:lnTo>
                  <a:lnTo>
                    <a:pt x="335737" y="381248"/>
                  </a:lnTo>
                  <a:lnTo>
                    <a:pt x="383937" y="374095"/>
                  </a:lnTo>
                  <a:lnTo>
                    <a:pt x="432121" y="359788"/>
                  </a:lnTo>
                  <a:lnTo>
                    <a:pt x="480288" y="338327"/>
                  </a:lnTo>
                </a:path>
                <a:path w="623569" h="471169">
                  <a:moveTo>
                    <a:pt x="0" y="235585"/>
                  </a:moveTo>
                  <a:lnTo>
                    <a:pt x="5022" y="193254"/>
                  </a:lnTo>
                  <a:lnTo>
                    <a:pt x="19501" y="153406"/>
                  </a:lnTo>
                  <a:lnTo>
                    <a:pt x="42559" y="116708"/>
                  </a:lnTo>
                  <a:lnTo>
                    <a:pt x="73313" y="83826"/>
                  </a:lnTo>
                  <a:lnTo>
                    <a:pt x="110884" y="55427"/>
                  </a:lnTo>
                  <a:lnTo>
                    <a:pt x="154392" y="32178"/>
                  </a:lnTo>
                  <a:lnTo>
                    <a:pt x="202956" y="14745"/>
                  </a:lnTo>
                  <a:lnTo>
                    <a:pt x="255697" y="3797"/>
                  </a:lnTo>
                  <a:lnTo>
                    <a:pt x="311734" y="0"/>
                  </a:lnTo>
                  <a:lnTo>
                    <a:pt x="367767" y="3797"/>
                  </a:lnTo>
                  <a:lnTo>
                    <a:pt x="420504" y="14745"/>
                  </a:lnTo>
                  <a:lnTo>
                    <a:pt x="469066" y="32178"/>
                  </a:lnTo>
                  <a:lnTo>
                    <a:pt x="512573" y="55427"/>
                  </a:lnTo>
                  <a:lnTo>
                    <a:pt x="550143" y="83826"/>
                  </a:lnTo>
                  <a:lnTo>
                    <a:pt x="580897" y="116708"/>
                  </a:lnTo>
                  <a:lnTo>
                    <a:pt x="603953" y="153406"/>
                  </a:lnTo>
                  <a:lnTo>
                    <a:pt x="618433" y="193254"/>
                  </a:lnTo>
                  <a:lnTo>
                    <a:pt x="623455" y="235585"/>
                  </a:lnTo>
                  <a:lnTo>
                    <a:pt x="618433" y="277911"/>
                  </a:lnTo>
                  <a:lnTo>
                    <a:pt x="603953" y="317747"/>
                  </a:lnTo>
                  <a:lnTo>
                    <a:pt x="580897" y="354428"/>
                  </a:lnTo>
                  <a:lnTo>
                    <a:pt x="550143" y="387290"/>
                  </a:lnTo>
                  <a:lnTo>
                    <a:pt x="512573" y="415668"/>
                  </a:lnTo>
                  <a:lnTo>
                    <a:pt x="469066" y="438897"/>
                  </a:lnTo>
                  <a:lnTo>
                    <a:pt x="420504" y="456313"/>
                  </a:lnTo>
                  <a:lnTo>
                    <a:pt x="367767" y="467249"/>
                  </a:lnTo>
                  <a:lnTo>
                    <a:pt x="311734" y="471043"/>
                  </a:lnTo>
                  <a:lnTo>
                    <a:pt x="255697" y="467249"/>
                  </a:lnTo>
                  <a:lnTo>
                    <a:pt x="202956" y="456313"/>
                  </a:lnTo>
                  <a:lnTo>
                    <a:pt x="154392" y="438897"/>
                  </a:lnTo>
                  <a:lnTo>
                    <a:pt x="110884" y="415668"/>
                  </a:lnTo>
                  <a:lnTo>
                    <a:pt x="73313" y="387290"/>
                  </a:lnTo>
                  <a:lnTo>
                    <a:pt x="42559" y="354428"/>
                  </a:lnTo>
                  <a:lnTo>
                    <a:pt x="19501" y="317747"/>
                  </a:lnTo>
                  <a:lnTo>
                    <a:pt x="5022" y="277911"/>
                  </a:lnTo>
                  <a:lnTo>
                    <a:pt x="0" y="235585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923285" y="1052956"/>
            <a:ext cx="2868295" cy="2151380"/>
            <a:chOff x="2923285" y="1052956"/>
            <a:chExt cx="2868295" cy="215138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3285" y="1052956"/>
              <a:ext cx="2867914" cy="215087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329556" y="1163827"/>
              <a:ext cx="692785" cy="561340"/>
            </a:xfrm>
            <a:custGeom>
              <a:avLst/>
              <a:gdLst/>
              <a:ahLst/>
              <a:cxnLst/>
              <a:rect l="l" t="t" r="r" b="b"/>
              <a:pathLst>
                <a:path w="692785" h="561339">
                  <a:moveTo>
                    <a:pt x="346328" y="0"/>
                  </a:moveTo>
                  <a:lnTo>
                    <a:pt x="295153" y="3041"/>
                  </a:lnTo>
                  <a:lnTo>
                    <a:pt x="246308" y="11877"/>
                  </a:lnTo>
                  <a:lnTo>
                    <a:pt x="200329" y="26074"/>
                  </a:lnTo>
                  <a:lnTo>
                    <a:pt x="157753" y="45197"/>
                  </a:lnTo>
                  <a:lnTo>
                    <a:pt x="119115" y="68812"/>
                  </a:lnTo>
                  <a:lnTo>
                    <a:pt x="84952" y="96486"/>
                  </a:lnTo>
                  <a:lnTo>
                    <a:pt x="55798" y="127784"/>
                  </a:lnTo>
                  <a:lnTo>
                    <a:pt x="32190" y="162272"/>
                  </a:lnTo>
                  <a:lnTo>
                    <a:pt x="14664" y="199518"/>
                  </a:lnTo>
                  <a:lnTo>
                    <a:pt x="3755" y="239086"/>
                  </a:lnTo>
                  <a:lnTo>
                    <a:pt x="0" y="280543"/>
                  </a:lnTo>
                  <a:lnTo>
                    <a:pt x="3755" y="321999"/>
                  </a:lnTo>
                  <a:lnTo>
                    <a:pt x="14664" y="361567"/>
                  </a:lnTo>
                  <a:lnTo>
                    <a:pt x="32190" y="398813"/>
                  </a:lnTo>
                  <a:lnTo>
                    <a:pt x="55798" y="433301"/>
                  </a:lnTo>
                  <a:lnTo>
                    <a:pt x="84952" y="464599"/>
                  </a:lnTo>
                  <a:lnTo>
                    <a:pt x="119115" y="492273"/>
                  </a:lnTo>
                  <a:lnTo>
                    <a:pt x="157753" y="515888"/>
                  </a:lnTo>
                  <a:lnTo>
                    <a:pt x="200329" y="535011"/>
                  </a:lnTo>
                  <a:lnTo>
                    <a:pt x="246308" y="549208"/>
                  </a:lnTo>
                  <a:lnTo>
                    <a:pt x="295153" y="558044"/>
                  </a:lnTo>
                  <a:lnTo>
                    <a:pt x="346328" y="561086"/>
                  </a:lnTo>
                  <a:lnTo>
                    <a:pt x="397504" y="558044"/>
                  </a:lnTo>
                  <a:lnTo>
                    <a:pt x="446349" y="549208"/>
                  </a:lnTo>
                  <a:lnTo>
                    <a:pt x="492328" y="535011"/>
                  </a:lnTo>
                  <a:lnTo>
                    <a:pt x="534904" y="515888"/>
                  </a:lnTo>
                  <a:lnTo>
                    <a:pt x="573542" y="492273"/>
                  </a:lnTo>
                  <a:lnTo>
                    <a:pt x="607705" y="464599"/>
                  </a:lnTo>
                  <a:lnTo>
                    <a:pt x="636859" y="433301"/>
                  </a:lnTo>
                  <a:lnTo>
                    <a:pt x="660467" y="398813"/>
                  </a:lnTo>
                  <a:lnTo>
                    <a:pt x="677993" y="361567"/>
                  </a:lnTo>
                  <a:lnTo>
                    <a:pt x="688902" y="321999"/>
                  </a:lnTo>
                  <a:lnTo>
                    <a:pt x="692657" y="280543"/>
                  </a:lnTo>
                  <a:lnTo>
                    <a:pt x="688902" y="239086"/>
                  </a:lnTo>
                  <a:lnTo>
                    <a:pt x="677993" y="199518"/>
                  </a:lnTo>
                  <a:lnTo>
                    <a:pt x="660467" y="162272"/>
                  </a:lnTo>
                  <a:lnTo>
                    <a:pt x="636859" y="127784"/>
                  </a:lnTo>
                  <a:lnTo>
                    <a:pt x="607705" y="96486"/>
                  </a:lnTo>
                  <a:lnTo>
                    <a:pt x="573542" y="68812"/>
                  </a:lnTo>
                  <a:lnTo>
                    <a:pt x="534904" y="45197"/>
                  </a:lnTo>
                  <a:lnTo>
                    <a:pt x="492328" y="26074"/>
                  </a:lnTo>
                  <a:lnTo>
                    <a:pt x="446349" y="11877"/>
                  </a:lnTo>
                  <a:lnTo>
                    <a:pt x="397504" y="3041"/>
                  </a:lnTo>
                  <a:lnTo>
                    <a:pt x="346328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28819" y="1331213"/>
              <a:ext cx="294640" cy="58419"/>
            </a:xfrm>
            <a:custGeom>
              <a:avLst/>
              <a:gdLst/>
              <a:ahLst/>
              <a:cxnLst/>
              <a:rect l="l" t="t" r="r" b="b"/>
              <a:pathLst>
                <a:path w="294639" h="58419">
                  <a:moveTo>
                    <a:pt x="36067" y="0"/>
                  </a:moveTo>
                  <a:lnTo>
                    <a:pt x="22074" y="2295"/>
                  </a:lnTo>
                  <a:lnTo>
                    <a:pt x="10604" y="8556"/>
                  </a:lnTo>
                  <a:lnTo>
                    <a:pt x="2849" y="17841"/>
                  </a:lnTo>
                  <a:lnTo>
                    <a:pt x="0" y="29210"/>
                  </a:lnTo>
                  <a:lnTo>
                    <a:pt x="2849" y="40578"/>
                  </a:lnTo>
                  <a:lnTo>
                    <a:pt x="10604" y="49863"/>
                  </a:lnTo>
                  <a:lnTo>
                    <a:pt x="22074" y="56124"/>
                  </a:lnTo>
                  <a:lnTo>
                    <a:pt x="36067" y="58420"/>
                  </a:lnTo>
                  <a:lnTo>
                    <a:pt x="50135" y="56124"/>
                  </a:lnTo>
                  <a:lnTo>
                    <a:pt x="61642" y="49863"/>
                  </a:lnTo>
                  <a:lnTo>
                    <a:pt x="69411" y="40578"/>
                  </a:lnTo>
                  <a:lnTo>
                    <a:pt x="72262" y="29210"/>
                  </a:lnTo>
                  <a:lnTo>
                    <a:pt x="69411" y="17841"/>
                  </a:lnTo>
                  <a:lnTo>
                    <a:pt x="61642" y="8556"/>
                  </a:lnTo>
                  <a:lnTo>
                    <a:pt x="50135" y="2295"/>
                  </a:lnTo>
                  <a:lnTo>
                    <a:pt x="36067" y="0"/>
                  </a:lnTo>
                  <a:close/>
                </a:path>
                <a:path w="294639" h="58419">
                  <a:moveTo>
                    <a:pt x="258063" y="0"/>
                  </a:moveTo>
                  <a:lnTo>
                    <a:pt x="244016" y="2295"/>
                  </a:lnTo>
                  <a:lnTo>
                    <a:pt x="232552" y="8556"/>
                  </a:lnTo>
                  <a:lnTo>
                    <a:pt x="224827" y="17841"/>
                  </a:lnTo>
                  <a:lnTo>
                    <a:pt x="221995" y="29210"/>
                  </a:lnTo>
                  <a:lnTo>
                    <a:pt x="224827" y="40578"/>
                  </a:lnTo>
                  <a:lnTo>
                    <a:pt x="232552" y="49863"/>
                  </a:lnTo>
                  <a:lnTo>
                    <a:pt x="244016" y="56124"/>
                  </a:lnTo>
                  <a:lnTo>
                    <a:pt x="258063" y="58420"/>
                  </a:lnTo>
                  <a:lnTo>
                    <a:pt x="272111" y="56124"/>
                  </a:lnTo>
                  <a:lnTo>
                    <a:pt x="283575" y="49863"/>
                  </a:lnTo>
                  <a:lnTo>
                    <a:pt x="291300" y="40578"/>
                  </a:lnTo>
                  <a:lnTo>
                    <a:pt x="294131" y="29210"/>
                  </a:lnTo>
                  <a:lnTo>
                    <a:pt x="291300" y="17841"/>
                  </a:lnTo>
                  <a:lnTo>
                    <a:pt x="283575" y="8556"/>
                  </a:lnTo>
                  <a:lnTo>
                    <a:pt x="272111" y="2295"/>
                  </a:lnTo>
                  <a:lnTo>
                    <a:pt x="258063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6119" y="1318513"/>
              <a:ext cx="97662" cy="838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8115" y="1318513"/>
              <a:ext cx="97536" cy="8382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329556" y="1163827"/>
              <a:ext cx="692785" cy="561340"/>
            </a:xfrm>
            <a:custGeom>
              <a:avLst/>
              <a:gdLst/>
              <a:ahLst/>
              <a:cxnLst/>
              <a:rect l="l" t="t" r="r" b="b"/>
              <a:pathLst>
                <a:path w="692785" h="561339">
                  <a:moveTo>
                    <a:pt x="158622" y="402844"/>
                  </a:moveTo>
                  <a:lnTo>
                    <a:pt x="205533" y="425680"/>
                  </a:lnTo>
                  <a:lnTo>
                    <a:pt x="252440" y="441991"/>
                  </a:lnTo>
                  <a:lnTo>
                    <a:pt x="299341" y="451778"/>
                  </a:lnTo>
                  <a:lnTo>
                    <a:pt x="346233" y="455041"/>
                  </a:lnTo>
                  <a:lnTo>
                    <a:pt x="393114" y="451778"/>
                  </a:lnTo>
                  <a:lnTo>
                    <a:pt x="439979" y="441991"/>
                  </a:lnTo>
                  <a:lnTo>
                    <a:pt x="486827" y="425680"/>
                  </a:lnTo>
                  <a:lnTo>
                    <a:pt x="533653" y="402844"/>
                  </a:lnTo>
                </a:path>
                <a:path w="692785" h="561339">
                  <a:moveTo>
                    <a:pt x="0" y="280543"/>
                  </a:moveTo>
                  <a:lnTo>
                    <a:pt x="3755" y="239086"/>
                  </a:lnTo>
                  <a:lnTo>
                    <a:pt x="14664" y="199518"/>
                  </a:lnTo>
                  <a:lnTo>
                    <a:pt x="32190" y="162272"/>
                  </a:lnTo>
                  <a:lnTo>
                    <a:pt x="55798" y="127784"/>
                  </a:lnTo>
                  <a:lnTo>
                    <a:pt x="84952" y="96486"/>
                  </a:lnTo>
                  <a:lnTo>
                    <a:pt x="119115" y="68812"/>
                  </a:lnTo>
                  <a:lnTo>
                    <a:pt x="157753" y="45197"/>
                  </a:lnTo>
                  <a:lnTo>
                    <a:pt x="200329" y="26074"/>
                  </a:lnTo>
                  <a:lnTo>
                    <a:pt x="246308" y="11877"/>
                  </a:lnTo>
                  <a:lnTo>
                    <a:pt x="295153" y="3041"/>
                  </a:lnTo>
                  <a:lnTo>
                    <a:pt x="346328" y="0"/>
                  </a:lnTo>
                  <a:lnTo>
                    <a:pt x="397504" y="3041"/>
                  </a:lnTo>
                  <a:lnTo>
                    <a:pt x="446349" y="11877"/>
                  </a:lnTo>
                  <a:lnTo>
                    <a:pt x="492328" y="26074"/>
                  </a:lnTo>
                  <a:lnTo>
                    <a:pt x="534904" y="45197"/>
                  </a:lnTo>
                  <a:lnTo>
                    <a:pt x="573542" y="68812"/>
                  </a:lnTo>
                  <a:lnTo>
                    <a:pt x="607705" y="96486"/>
                  </a:lnTo>
                  <a:lnTo>
                    <a:pt x="636859" y="127784"/>
                  </a:lnTo>
                  <a:lnTo>
                    <a:pt x="660467" y="162272"/>
                  </a:lnTo>
                  <a:lnTo>
                    <a:pt x="677993" y="199518"/>
                  </a:lnTo>
                  <a:lnTo>
                    <a:pt x="688902" y="239086"/>
                  </a:lnTo>
                  <a:lnTo>
                    <a:pt x="692657" y="280543"/>
                  </a:lnTo>
                  <a:lnTo>
                    <a:pt x="688902" y="321999"/>
                  </a:lnTo>
                  <a:lnTo>
                    <a:pt x="677993" y="361567"/>
                  </a:lnTo>
                  <a:lnTo>
                    <a:pt x="660467" y="398813"/>
                  </a:lnTo>
                  <a:lnTo>
                    <a:pt x="636859" y="433301"/>
                  </a:lnTo>
                  <a:lnTo>
                    <a:pt x="607705" y="464599"/>
                  </a:lnTo>
                  <a:lnTo>
                    <a:pt x="573542" y="492273"/>
                  </a:lnTo>
                  <a:lnTo>
                    <a:pt x="534904" y="515888"/>
                  </a:lnTo>
                  <a:lnTo>
                    <a:pt x="492328" y="535011"/>
                  </a:lnTo>
                  <a:lnTo>
                    <a:pt x="446349" y="549208"/>
                  </a:lnTo>
                  <a:lnTo>
                    <a:pt x="397504" y="558044"/>
                  </a:lnTo>
                  <a:lnTo>
                    <a:pt x="346328" y="561086"/>
                  </a:lnTo>
                  <a:lnTo>
                    <a:pt x="295153" y="558044"/>
                  </a:lnTo>
                  <a:lnTo>
                    <a:pt x="246308" y="549208"/>
                  </a:lnTo>
                  <a:lnTo>
                    <a:pt x="200329" y="535011"/>
                  </a:lnTo>
                  <a:lnTo>
                    <a:pt x="157753" y="515888"/>
                  </a:lnTo>
                  <a:lnTo>
                    <a:pt x="119115" y="492273"/>
                  </a:lnTo>
                  <a:lnTo>
                    <a:pt x="84952" y="464599"/>
                  </a:lnTo>
                  <a:lnTo>
                    <a:pt x="55798" y="433301"/>
                  </a:lnTo>
                  <a:lnTo>
                    <a:pt x="32190" y="398813"/>
                  </a:lnTo>
                  <a:lnTo>
                    <a:pt x="14664" y="361567"/>
                  </a:lnTo>
                  <a:lnTo>
                    <a:pt x="3755" y="321999"/>
                  </a:lnTo>
                  <a:lnTo>
                    <a:pt x="0" y="280543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950584" y="962913"/>
            <a:ext cx="3061970" cy="2296795"/>
            <a:chOff x="5950584" y="962913"/>
            <a:chExt cx="3061970" cy="2296795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0584" y="962913"/>
              <a:ext cx="3061842" cy="229641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012814" y="1426971"/>
              <a:ext cx="616585" cy="665480"/>
            </a:xfrm>
            <a:custGeom>
              <a:avLst/>
              <a:gdLst/>
              <a:ahLst/>
              <a:cxnLst/>
              <a:rect l="l" t="t" r="r" b="b"/>
              <a:pathLst>
                <a:path w="616584" h="665480">
                  <a:moveTo>
                    <a:pt x="308356" y="0"/>
                  </a:moveTo>
                  <a:lnTo>
                    <a:pt x="262787" y="3607"/>
                  </a:lnTo>
                  <a:lnTo>
                    <a:pt x="219296" y="14086"/>
                  </a:lnTo>
                  <a:lnTo>
                    <a:pt x="178357" y="30922"/>
                  </a:lnTo>
                  <a:lnTo>
                    <a:pt x="140449" y="53599"/>
                  </a:lnTo>
                  <a:lnTo>
                    <a:pt x="106049" y="81602"/>
                  </a:lnTo>
                  <a:lnTo>
                    <a:pt x="75632" y="114416"/>
                  </a:lnTo>
                  <a:lnTo>
                    <a:pt x="49676" y="151526"/>
                  </a:lnTo>
                  <a:lnTo>
                    <a:pt x="28658" y="192415"/>
                  </a:lnTo>
                  <a:lnTo>
                    <a:pt x="13054" y="236570"/>
                  </a:lnTo>
                  <a:lnTo>
                    <a:pt x="3343" y="283474"/>
                  </a:lnTo>
                  <a:lnTo>
                    <a:pt x="0" y="332613"/>
                  </a:lnTo>
                  <a:lnTo>
                    <a:pt x="3343" y="381748"/>
                  </a:lnTo>
                  <a:lnTo>
                    <a:pt x="13054" y="428644"/>
                  </a:lnTo>
                  <a:lnTo>
                    <a:pt x="28658" y="472787"/>
                  </a:lnTo>
                  <a:lnTo>
                    <a:pt x="49676" y="513661"/>
                  </a:lnTo>
                  <a:lnTo>
                    <a:pt x="75632" y="550754"/>
                  </a:lnTo>
                  <a:lnTo>
                    <a:pt x="106049" y="583550"/>
                  </a:lnTo>
                  <a:lnTo>
                    <a:pt x="140449" y="611537"/>
                  </a:lnTo>
                  <a:lnTo>
                    <a:pt x="178357" y="634199"/>
                  </a:lnTo>
                  <a:lnTo>
                    <a:pt x="219296" y="651023"/>
                  </a:lnTo>
                  <a:lnTo>
                    <a:pt x="262787" y="661494"/>
                  </a:lnTo>
                  <a:lnTo>
                    <a:pt x="308356" y="665099"/>
                  </a:lnTo>
                  <a:lnTo>
                    <a:pt x="353892" y="661494"/>
                  </a:lnTo>
                  <a:lnTo>
                    <a:pt x="397358" y="651023"/>
                  </a:lnTo>
                  <a:lnTo>
                    <a:pt x="438275" y="634199"/>
                  </a:lnTo>
                  <a:lnTo>
                    <a:pt x="476167" y="611537"/>
                  </a:lnTo>
                  <a:lnTo>
                    <a:pt x="510556" y="583550"/>
                  </a:lnTo>
                  <a:lnTo>
                    <a:pt x="540964" y="550754"/>
                  </a:lnTo>
                  <a:lnTo>
                    <a:pt x="566914" y="513661"/>
                  </a:lnTo>
                  <a:lnTo>
                    <a:pt x="587929" y="472787"/>
                  </a:lnTo>
                  <a:lnTo>
                    <a:pt x="603530" y="428644"/>
                  </a:lnTo>
                  <a:lnTo>
                    <a:pt x="613241" y="381748"/>
                  </a:lnTo>
                  <a:lnTo>
                    <a:pt x="616585" y="332613"/>
                  </a:lnTo>
                  <a:lnTo>
                    <a:pt x="613241" y="283474"/>
                  </a:lnTo>
                  <a:lnTo>
                    <a:pt x="603530" y="236570"/>
                  </a:lnTo>
                  <a:lnTo>
                    <a:pt x="587929" y="192415"/>
                  </a:lnTo>
                  <a:lnTo>
                    <a:pt x="566914" y="151526"/>
                  </a:lnTo>
                  <a:lnTo>
                    <a:pt x="540964" y="114416"/>
                  </a:lnTo>
                  <a:lnTo>
                    <a:pt x="510556" y="81602"/>
                  </a:lnTo>
                  <a:lnTo>
                    <a:pt x="476167" y="53599"/>
                  </a:lnTo>
                  <a:lnTo>
                    <a:pt x="438275" y="30922"/>
                  </a:lnTo>
                  <a:lnTo>
                    <a:pt x="397358" y="14086"/>
                  </a:lnTo>
                  <a:lnTo>
                    <a:pt x="353892" y="3607"/>
                  </a:lnTo>
                  <a:lnTo>
                    <a:pt x="308356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90233" y="1625472"/>
              <a:ext cx="262255" cy="69215"/>
            </a:xfrm>
            <a:custGeom>
              <a:avLst/>
              <a:gdLst/>
              <a:ahLst/>
              <a:cxnLst/>
              <a:rect l="l" t="t" r="r" b="b"/>
              <a:pathLst>
                <a:path w="262254" h="69214">
                  <a:moveTo>
                    <a:pt x="32130" y="0"/>
                  </a:moveTo>
                  <a:lnTo>
                    <a:pt x="19609" y="2720"/>
                  </a:lnTo>
                  <a:lnTo>
                    <a:pt x="9398" y="10144"/>
                  </a:lnTo>
                  <a:lnTo>
                    <a:pt x="2520" y="21163"/>
                  </a:lnTo>
                  <a:lnTo>
                    <a:pt x="0" y="34671"/>
                  </a:lnTo>
                  <a:lnTo>
                    <a:pt x="2520" y="48105"/>
                  </a:lnTo>
                  <a:lnTo>
                    <a:pt x="9398" y="59086"/>
                  </a:lnTo>
                  <a:lnTo>
                    <a:pt x="19609" y="66496"/>
                  </a:lnTo>
                  <a:lnTo>
                    <a:pt x="32130" y="69214"/>
                  </a:lnTo>
                  <a:lnTo>
                    <a:pt x="44652" y="66496"/>
                  </a:lnTo>
                  <a:lnTo>
                    <a:pt x="54863" y="59086"/>
                  </a:lnTo>
                  <a:lnTo>
                    <a:pt x="61741" y="48105"/>
                  </a:lnTo>
                  <a:lnTo>
                    <a:pt x="64262" y="34671"/>
                  </a:lnTo>
                  <a:lnTo>
                    <a:pt x="61741" y="21163"/>
                  </a:lnTo>
                  <a:lnTo>
                    <a:pt x="54864" y="10144"/>
                  </a:lnTo>
                  <a:lnTo>
                    <a:pt x="44652" y="2720"/>
                  </a:lnTo>
                  <a:lnTo>
                    <a:pt x="32130" y="0"/>
                  </a:lnTo>
                  <a:close/>
                </a:path>
                <a:path w="262254" h="69214">
                  <a:moveTo>
                    <a:pt x="229615" y="0"/>
                  </a:moveTo>
                  <a:lnTo>
                    <a:pt x="217168" y="2720"/>
                  </a:lnTo>
                  <a:lnTo>
                    <a:pt x="206994" y="10144"/>
                  </a:lnTo>
                  <a:lnTo>
                    <a:pt x="200130" y="21163"/>
                  </a:lnTo>
                  <a:lnTo>
                    <a:pt x="197612" y="34671"/>
                  </a:lnTo>
                  <a:lnTo>
                    <a:pt x="200130" y="48105"/>
                  </a:lnTo>
                  <a:lnTo>
                    <a:pt x="206994" y="59086"/>
                  </a:lnTo>
                  <a:lnTo>
                    <a:pt x="217168" y="66496"/>
                  </a:lnTo>
                  <a:lnTo>
                    <a:pt x="229615" y="69214"/>
                  </a:lnTo>
                  <a:lnTo>
                    <a:pt x="242137" y="66496"/>
                  </a:lnTo>
                  <a:lnTo>
                    <a:pt x="252348" y="59086"/>
                  </a:lnTo>
                  <a:lnTo>
                    <a:pt x="259226" y="48105"/>
                  </a:lnTo>
                  <a:lnTo>
                    <a:pt x="261746" y="34671"/>
                  </a:lnTo>
                  <a:lnTo>
                    <a:pt x="259226" y="21163"/>
                  </a:lnTo>
                  <a:lnTo>
                    <a:pt x="252349" y="10144"/>
                  </a:lnTo>
                  <a:lnTo>
                    <a:pt x="242137" y="2720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7533" y="1612772"/>
              <a:ext cx="89662" cy="9461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5145" y="1612772"/>
              <a:ext cx="89534" cy="9461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012814" y="1426971"/>
              <a:ext cx="616585" cy="665480"/>
            </a:xfrm>
            <a:custGeom>
              <a:avLst/>
              <a:gdLst/>
              <a:ahLst/>
              <a:cxnLst/>
              <a:rect l="l" t="t" r="r" b="b"/>
              <a:pathLst>
                <a:path w="616584" h="665480">
                  <a:moveTo>
                    <a:pt x="141224" y="477519"/>
                  </a:moveTo>
                  <a:lnTo>
                    <a:pt x="182985" y="504606"/>
                  </a:lnTo>
                  <a:lnTo>
                    <a:pt x="224734" y="523954"/>
                  </a:lnTo>
                  <a:lnTo>
                    <a:pt x="266471" y="535562"/>
                  </a:lnTo>
                  <a:lnTo>
                    <a:pt x="308197" y="539432"/>
                  </a:lnTo>
                  <a:lnTo>
                    <a:pt x="349910" y="535562"/>
                  </a:lnTo>
                  <a:lnTo>
                    <a:pt x="391612" y="523954"/>
                  </a:lnTo>
                  <a:lnTo>
                    <a:pt x="433302" y="504606"/>
                  </a:lnTo>
                  <a:lnTo>
                    <a:pt x="474980" y="477519"/>
                  </a:lnTo>
                </a:path>
                <a:path w="616584" h="665480">
                  <a:moveTo>
                    <a:pt x="0" y="332613"/>
                  </a:moveTo>
                  <a:lnTo>
                    <a:pt x="3343" y="283474"/>
                  </a:lnTo>
                  <a:lnTo>
                    <a:pt x="13054" y="236570"/>
                  </a:lnTo>
                  <a:lnTo>
                    <a:pt x="28658" y="192415"/>
                  </a:lnTo>
                  <a:lnTo>
                    <a:pt x="49676" y="151526"/>
                  </a:lnTo>
                  <a:lnTo>
                    <a:pt x="75632" y="114416"/>
                  </a:lnTo>
                  <a:lnTo>
                    <a:pt x="106049" y="81602"/>
                  </a:lnTo>
                  <a:lnTo>
                    <a:pt x="140449" y="53599"/>
                  </a:lnTo>
                  <a:lnTo>
                    <a:pt x="178357" y="30922"/>
                  </a:lnTo>
                  <a:lnTo>
                    <a:pt x="219296" y="14086"/>
                  </a:lnTo>
                  <a:lnTo>
                    <a:pt x="262787" y="3607"/>
                  </a:lnTo>
                  <a:lnTo>
                    <a:pt x="308356" y="0"/>
                  </a:lnTo>
                  <a:lnTo>
                    <a:pt x="353892" y="3607"/>
                  </a:lnTo>
                  <a:lnTo>
                    <a:pt x="397358" y="14086"/>
                  </a:lnTo>
                  <a:lnTo>
                    <a:pt x="438275" y="30922"/>
                  </a:lnTo>
                  <a:lnTo>
                    <a:pt x="476167" y="53599"/>
                  </a:lnTo>
                  <a:lnTo>
                    <a:pt x="510556" y="81602"/>
                  </a:lnTo>
                  <a:lnTo>
                    <a:pt x="540964" y="114416"/>
                  </a:lnTo>
                  <a:lnTo>
                    <a:pt x="566914" y="151526"/>
                  </a:lnTo>
                  <a:lnTo>
                    <a:pt x="587929" y="192415"/>
                  </a:lnTo>
                  <a:lnTo>
                    <a:pt x="603530" y="236570"/>
                  </a:lnTo>
                  <a:lnTo>
                    <a:pt x="613241" y="283474"/>
                  </a:lnTo>
                  <a:lnTo>
                    <a:pt x="616585" y="332613"/>
                  </a:lnTo>
                  <a:lnTo>
                    <a:pt x="613241" y="381748"/>
                  </a:lnTo>
                  <a:lnTo>
                    <a:pt x="603530" y="428644"/>
                  </a:lnTo>
                  <a:lnTo>
                    <a:pt x="587929" y="472787"/>
                  </a:lnTo>
                  <a:lnTo>
                    <a:pt x="566914" y="513661"/>
                  </a:lnTo>
                  <a:lnTo>
                    <a:pt x="540964" y="550754"/>
                  </a:lnTo>
                  <a:lnTo>
                    <a:pt x="510556" y="583550"/>
                  </a:lnTo>
                  <a:lnTo>
                    <a:pt x="476167" y="611537"/>
                  </a:lnTo>
                  <a:lnTo>
                    <a:pt x="438275" y="634199"/>
                  </a:lnTo>
                  <a:lnTo>
                    <a:pt x="397358" y="651023"/>
                  </a:lnTo>
                  <a:lnTo>
                    <a:pt x="353892" y="661494"/>
                  </a:lnTo>
                  <a:lnTo>
                    <a:pt x="308356" y="665099"/>
                  </a:lnTo>
                  <a:lnTo>
                    <a:pt x="262787" y="661494"/>
                  </a:lnTo>
                  <a:lnTo>
                    <a:pt x="219296" y="651023"/>
                  </a:lnTo>
                  <a:lnTo>
                    <a:pt x="178357" y="634199"/>
                  </a:lnTo>
                  <a:lnTo>
                    <a:pt x="140449" y="611537"/>
                  </a:lnTo>
                  <a:lnTo>
                    <a:pt x="106049" y="583550"/>
                  </a:lnTo>
                  <a:lnTo>
                    <a:pt x="75632" y="550754"/>
                  </a:lnTo>
                  <a:lnTo>
                    <a:pt x="49676" y="513661"/>
                  </a:lnTo>
                  <a:lnTo>
                    <a:pt x="28658" y="472787"/>
                  </a:lnTo>
                  <a:lnTo>
                    <a:pt x="13054" y="428644"/>
                  </a:lnTo>
                  <a:lnTo>
                    <a:pt x="3343" y="381748"/>
                  </a:lnTo>
                  <a:lnTo>
                    <a:pt x="0" y="332613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44356" y="1780285"/>
              <a:ext cx="457200" cy="561340"/>
            </a:xfrm>
            <a:custGeom>
              <a:avLst/>
              <a:gdLst/>
              <a:ahLst/>
              <a:cxnLst/>
              <a:rect l="l" t="t" r="r" b="b"/>
              <a:pathLst>
                <a:path w="457200" h="561339">
                  <a:moveTo>
                    <a:pt x="228600" y="0"/>
                  </a:moveTo>
                  <a:lnTo>
                    <a:pt x="187512" y="4519"/>
                  </a:lnTo>
                  <a:lnTo>
                    <a:pt x="148839" y="17551"/>
                  </a:lnTo>
                  <a:lnTo>
                    <a:pt x="113227" y="38302"/>
                  </a:lnTo>
                  <a:lnTo>
                    <a:pt x="81321" y="65980"/>
                  </a:lnTo>
                  <a:lnTo>
                    <a:pt x="53768" y="99792"/>
                  </a:lnTo>
                  <a:lnTo>
                    <a:pt x="31213" y="138947"/>
                  </a:lnTo>
                  <a:lnTo>
                    <a:pt x="14303" y="182652"/>
                  </a:lnTo>
                  <a:lnTo>
                    <a:pt x="3683" y="230114"/>
                  </a:lnTo>
                  <a:lnTo>
                    <a:pt x="0" y="280543"/>
                  </a:lnTo>
                  <a:lnTo>
                    <a:pt x="3683" y="330971"/>
                  </a:lnTo>
                  <a:lnTo>
                    <a:pt x="14303" y="378433"/>
                  </a:lnTo>
                  <a:lnTo>
                    <a:pt x="31213" y="422138"/>
                  </a:lnTo>
                  <a:lnTo>
                    <a:pt x="53768" y="461293"/>
                  </a:lnTo>
                  <a:lnTo>
                    <a:pt x="81321" y="495105"/>
                  </a:lnTo>
                  <a:lnTo>
                    <a:pt x="113227" y="522783"/>
                  </a:lnTo>
                  <a:lnTo>
                    <a:pt x="148839" y="543534"/>
                  </a:lnTo>
                  <a:lnTo>
                    <a:pt x="187512" y="556566"/>
                  </a:lnTo>
                  <a:lnTo>
                    <a:pt x="228600" y="561086"/>
                  </a:lnTo>
                  <a:lnTo>
                    <a:pt x="269687" y="556566"/>
                  </a:lnTo>
                  <a:lnTo>
                    <a:pt x="308360" y="543534"/>
                  </a:lnTo>
                  <a:lnTo>
                    <a:pt x="343972" y="522783"/>
                  </a:lnTo>
                  <a:lnTo>
                    <a:pt x="375878" y="495105"/>
                  </a:lnTo>
                  <a:lnTo>
                    <a:pt x="403431" y="461293"/>
                  </a:lnTo>
                  <a:lnTo>
                    <a:pt x="425986" y="422138"/>
                  </a:lnTo>
                  <a:lnTo>
                    <a:pt x="442896" y="378433"/>
                  </a:lnTo>
                  <a:lnTo>
                    <a:pt x="453516" y="330971"/>
                  </a:lnTo>
                  <a:lnTo>
                    <a:pt x="457200" y="280543"/>
                  </a:lnTo>
                  <a:lnTo>
                    <a:pt x="453516" y="230114"/>
                  </a:lnTo>
                  <a:lnTo>
                    <a:pt x="442896" y="182652"/>
                  </a:lnTo>
                  <a:lnTo>
                    <a:pt x="425986" y="138947"/>
                  </a:lnTo>
                  <a:lnTo>
                    <a:pt x="403431" y="99792"/>
                  </a:lnTo>
                  <a:lnTo>
                    <a:pt x="375878" y="65980"/>
                  </a:lnTo>
                  <a:lnTo>
                    <a:pt x="343972" y="38302"/>
                  </a:lnTo>
                  <a:lnTo>
                    <a:pt x="308360" y="17551"/>
                  </a:lnTo>
                  <a:lnTo>
                    <a:pt x="269687" y="451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63228" y="1934971"/>
              <a:ext cx="219455" cy="8394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444356" y="1780285"/>
              <a:ext cx="457200" cy="561340"/>
            </a:xfrm>
            <a:custGeom>
              <a:avLst/>
              <a:gdLst/>
              <a:ahLst/>
              <a:cxnLst/>
              <a:rect l="l" t="t" r="r" b="b"/>
              <a:pathLst>
                <a:path w="457200" h="561339">
                  <a:moveTo>
                    <a:pt x="104648" y="402971"/>
                  </a:moveTo>
                  <a:lnTo>
                    <a:pt x="145966" y="431969"/>
                  </a:lnTo>
                  <a:lnTo>
                    <a:pt x="187249" y="449368"/>
                  </a:lnTo>
                  <a:lnTo>
                    <a:pt x="228504" y="455168"/>
                  </a:lnTo>
                  <a:lnTo>
                    <a:pt x="269738" y="449368"/>
                  </a:lnTo>
                  <a:lnTo>
                    <a:pt x="310958" y="431969"/>
                  </a:lnTo>
                  <a:lnTo>
                    <a:pt x="352171" y="402971"/>
                  </a:lnTo>
                </a:path>
                <a:path w="457200" h="561339">
                  <a:moveTo>
                    <a:pt x="0" y="280543"/>
                  </a:moveTo>
                  <a:lnTo>
                    <a:pt x="3683" y="230114"/>
                  </a:lnTo>
                  <a:lnTo>
                    <a:pt x="14303" y="182652"/>
                  </a:lnTo>
                  <a:lnTo>
                    <a:pt x="31213" y="138947"/>
                  </a:lnTo>
                  <a:lnTo>
                    <a:pt x="53768" y="99792"/>
                  </a:lnTo>
                  <a:lnTo>
                    <a:pt x="81321" y="65980"/>
                  </a:lnTo>
                  <a:lnTo>
                    <a:pt x="113227" y="38302"/>
                  </a:lnTo>
                  <a:lnTo>
                    <a:pt x="148839" y="17551"/>
                  </a:lnTo>
                  <a:lnTo>
                    <a:pt x="187512" y="4519"/>
                  </a:lnTo>
                  <a:lnTo>
                    <a:pt x="228600" y="0"/>
                  </a:lnTo>
                  <a:lnTo>
                    <a:pt x="269687" y="4519"/>
                  </a:lnTo>
                  <a:lnTo>
                    <a:pt x="308360" y="17551"/>
                  </a:lnTo>
                  <a:lnTo>
                    <a:pt x="343972" y="38302"/>
                  </a:lnTo>
                  <a:lnTo>
                    <a:pt x="375878" y="65980"/>
                  </a:lnTo>
                  <a:lnTo>
                    <a:pt x="403431" y="99792"/>
                  </a:lnTo>
                  <a:lnTo>
                    <a:pt x="425986" y="138947"/>
                  </a:lnTo>
                  <a:lnTo>
                    <a:pt x="442896" y="182652"/>
                  </a:lnTo>
                  <a:lnTo>
                    <a:pt x="453516" y="230114"/>
                  </a:lnTo>
                  <a:lnTo>
                    <a:pt x="457200" y="280543"/>
                  </a:lnTo>
                  <a:lnTo>
                    <a:pt x="453516" y="330971"/>
                  </a:lnTo>
                  <a:lnTo>
                    <a:pt x="442896" y="378433"/>
                  </a:lnTo>
                  <a:lnTo>
                    <a:pt x="425986" y="422138"/>
                  </a:lnTo>
                  <a:lnTo>
                    <a:pt x="403431" y="461293"/>
                  </a:lnTo>
                  <a:lnTo>
                    <a:pt x="375878" y="495105"/>
                  </a:lnTo>
                  <a:lnTo>
                    <a:pt x="343972" y="522783"/>
                  </a:lnTo>
                  <a:lnTo>
                    <a:pt x="308360" y="543534"/>
                  </a:lnTo>
                  <a:lnTo>
                    <a:pt x="269687" y="556566"/>
                  </a:lnTo>
                  <a:lnTo>
                    <a:pt x="228600" y="561086"/>
                  </a:lnTo>
                  <a:lnTo>
                    <a:pt x="187512" y="556566"/>
                  </a:lnTo>
                  <a:lnTo>
                    <a:pt x="148839" y="543534"/>
                  </a:lnTo>
                  <a:lnTo>
                    <a:pt x="113227" y="522783"/>
                  </a:lnTo>
                  <a:lnTo>
                    <a:pt x="81321" y="495105"/>
                  </a:lnTo>
                  <a:lnTo>
                    <a:pt x="53768" y="461293"/>
                  </a:lnTo>
                  <a:lnTo>
                    <a:pt x="31213" y="422138"/>
                  </a:lnTo>
                  <a:lnTo>
                    <a:pt x="14303" y="378433"/>
                  </a:lnTo>
                  <a:lnTo>
                    <a:pt x="3683" y="330971"/>
                  </a:lnTo>
                  <a:lnTo>
                    <a:pt x="0" y="280543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04328" y="990599"/>
              <a:ext cx="270510" cy="228600"/>
            </a:xfrm>
            <a:custGeom>
              <a:avLst/>
              <a:gdLst/>
              <a:ahLst/>
              <a:cxnLst/>
              <a:rect l="l" t="t" r="r" b="b"/>
              <a:pathLst>
                <a:path w="270509" h="228600">
                  <a:moveTo>
                    <a:pt x="135127" y="0"/>
                  </a:moveTo>
                  <a:lnTo>
                    <a:pt x="82510" y="8983"/>
                  </a:lnTo>
                  <a:lnTo>
                    <a:pt x="39560" y="33480"/>
                  </a:lnTo>
                  <a:lnTo>
                    <a:pt x="10612" y="69812"/>
                  </a:lnTo>
                  <a:lnTo>
                    <a:pt x="0" y="114300"/>
                  </a:lnTo>
                  <a:lnTo>
                    <a:pt x="10612" y="158787"/>
                  </a:lnTo>
                  <a:lnTo>
                    <a:pt x="39560" y="195119"/>
                  </a:lnTo>
                  <a:lnTo>
                    <a:pt x="82510" y="219616"/>
                  </a:lnTo>
                  <a:lnTo>
                    <a:pt x="135127" y="228600"/>
                  </a:lnTo>
                  <a:lnTo>
                    <a:pt x="187692" y="219616"/>
                  </a:lnTo>
                  <a:lnTo>
                    <a:pt x="230647" y="195119"/>
                  </a:lnTo>
                  <a:lnTo>
                    <a:pt x="259625" y="158787"/>
                  </a:lnTo>
                  <a:lnTo>
                    <a:pt x="270255" y="114300"/>
                  </a:lnTo>
                  <a:lnTo>
                    <a:pt x="259625" y="69812"/>
                  </a:lnTo>
                  <a:lnTo>
                    <a:pt x="230647" y="33480"/>
                  </a:lnTo>
                  <a:lnTo>
                    <a:pt x="187692" y="8983"/>
                  </a:lnTo>
                  <a:lnTo>
                    <a:pt x="135127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82052" y="1058798"/>
              <a:ext cx="114935" cy="24130"/>
            </a:xfrm>
            <a:custGeom>
              <a:avLst/>
              <a:gdLst/>
              <a:ahLst/>
              <a:cxnLst/>
              <a:rect l="l" t="t" r="r" b="b"/>
              <a:pathLst>
                <a:path w="114934" h="24130">
                  <a:moveTo>
                    <a:pt x="21844" y="0"/>
                  </a:moveTo>
                  <a:lnTo>
                    <a:pt x="6350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6350" y="23875"/>
                  </a:lnTo>
                  <a:lnTo>
                    <a:pt x="21844" y="23875"/>
                  </a:lnTo>
                  <a:lnTo>
                    <a:pt x="28194" y="18541"/>
                  </a:lnTo>
                  <a:lnTo>
                    <a:pt x="28194" y="5334"/>
                  </a:lnTo>
                  <a:lnTo>
                    <a:pt x="21844" y="0"/>
                  </a:lnTo>
                  <a:close/>
                </a:path>
                <a:path w="114934" h="24130">
                  <a:moveTo>
                    <a:pt x="108457" y="0"/>
                  </a:moveTo>
                  <a:lnTo>
                    <a:pt x="92837" y="0"/>
                  </a:lnTo>
                  <a:lnTo>
                    <a:pt x="86614" y="5334"/>
                  </a:lnTo>
                  <a:lnTo>
                    <a:pt x="86614" y="18541"/>
                  </a:lnTo>
                  <a:lnTo>
                    <a:pt x="92837" y="23875"/>
                  </a:lnTo>
                  <a:lnTo>
                    <a:pt x="108457" y="23875"/>
                  </a:lnTo>
                  <a:lnTo>
                    <a:pt x="114680" y="18541"/>
                  </a:lnTo>
                  <a:lnTo>
                    <a:pt x="114680" y="5334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04328" y="990599"/>
              <a:ext cx="270510" cy="228600"/>
            </a:xfrm>
            <a:custGeom>
              <a:avLst/>
              <a:gdLst/>
              <a:ahLst/>
              <a:cxnLst/>
              <a:rect l="l" t="t" r="r" b="b"/>
              <a:pathLst>
                <a:path w="270509" h="228600">
                  <a:moveTo>
                    <a:pt x="77724" y="80137"/>
                  </a:moveTo>
                  <a:lnTo>
                    <a:pt x="77724" y="73533"/>
                  </a:lnTo>
                  <a:lnTo>
                    <a:pt x="84074" y="68199"/>
                  </a:lnTo>
                  <a:lnTo>
                    <a:pt x="91821" y="68199"/>
                  </a:lnTo>
                  <a:lnTo>
                    <a:pt x="99568" y="68199"/>
                  </a:lnTo>
                  <a:lnTo>
                    <a:pt x="105918" y="73533"/>
                  </a:lnTo>
                  <a:lnTo>
                    <a:pt x="105918" y="80137"/>
                  </a:lnTo>
                  <a:lnTo>
                    <a:pt x="105918" y="86740"/>
                  </a:lnTo>
                  <a:lnTo>
                    <a:pt x="99568" y="92075"/>
                  </a:lnTo>
                  <a:lnTo>
                    <a:pt x="91821" y="92075"/>
                  </a:lnTo>
                  <a:lnTo>
                    <a:pt x="84074" y="92075"/>
                  </a:lnTo>
                  <a:lnTo>
                    <a:pt x="77724" y="86740"/>
                  </a:lnTo>
                  <a:lnTo>
                    <a:pt x="77724" y="80137"/>
                  </a:lnTo>
                  <a:close/>
                </a:path>
                <a:path w="270509" h="228600">
                  <a:moveTo>
                    <a:pt x="164338" y="80137"/>
                  </a:moveTo>
                  <a:lnTo>
                    <a:pt x="164338" y="73533"/>
                  </a:lnTo>
                  <a:lnTo>
                    <a:pt x="170561" y="68199"/>
                  </a:lnTo>
                  <a:lnTo>
                    <a:pt x="178435" y="68199"/>
                  </a:lnTo>
                  <a:lnTo>
                    <a:pt x="186181" y="68199"/>
                  </a:lnTo>
                  <a:lnTo>
                    <a:pt x="192404" y="73533"/>
                  </a:lnTo>
                  <a:lnTo>
                    <a:pt x="192404" y="80137"/>
                  </a:lnTo>
                  <a:lnTo>
                    <a:pt x="192404" y="86740"/>
                  </a:lnTo>
                  <a:lnTo>
                    <a:pt x="186181" y="92075"/>
                  </a:lnTo>
                  <a:lnTo>
                    <a:pt x="178435" y="92075"/>
                  </a:lnTo>
                  <a:lnTo>
                    <a:pt x="170561" y="92075"/>
                  </a:lnTo>
                  <a:lnTo>
                    <a:pt x="164338" y="86740"/>
                  </a:lnTo>
                  <a:lnTo>
                    <a:pt x="164338" y="80137"/>
                  </a:lnTo>
                  <a:close/>
                </a:path>
                <a:path w="270509" h="228600">
                  <a:moveTo>
                    <a:pt x="61849" y="164084"/>
                  </a:moveTo>
                  <a:lnTo>
                    <a:pt x="98496" y="180086"/>
                  </a:lnTo>
                  <a:lnTo>
                    <a:pt x="135096" y="185420"/>
                  </a:lnTo>
                  <a:lnTo>
                    <a:pt x="171648" y="180086"/>
                  </a:lnTo>
                  <a:lnTo>
                    <a:pt x="208152" y="164084"/>
                  </a:lnTo>
                </a:path>
                <a:path w="270509" h="228600">
                  <a:moveTo>
                    <a:pt x="0" y="114300"/>
                  </a:moveTo>
                  <a:lnTo>
                    <a:pt x="10612" y="69812"/>
                  </a:lnTo>
                  <a:lnTo>
                    <a:pt x="39560" y="33480"/>
                  </a:lnTo>
                  <a:lnTo>
                    <a:pt x="82510" y="8983"/>
                  </a:lnTo>
                  <a:lnTo>
                    <a:pt x="135127" y="0"/>
                  </a:lnTo>
                  <a:lnTo>
                    <a:pt x="187692" y="8983"/>
                  </a:lnTo>
                  <a:lnTo>
                    <a:pt x="230647" y="33480"/>
                  </a:lnTo>
                  <a:lnTo>
                    <a:pt x="259625" y="69812"/>
                  </a:lnTo>
                  <a:lnTo>
                    <a:pt x="270255" y="114300"/>
                  </a:lnTo>
                  <a:lnTo>
                    <a:pt x="259625" y="158787"/>
                  </a:lnTo>
                  <a:lnTo>
                    <a:pt x="230647" y="195119"/>
                  </a:lnTo>
                  <a:lnTo>
                    <a:pt x="187692" y="219616"/>
                  </a:lnTo>
                  <a:lnTo>
                    <a:pt x="135127" y="228600"/>
                  </a:lnTo>
                  <a:lnTo>
                    <a:pt x="82510" y="219616"/>
                  </a:lnTo>
                  <a:lnTo>
                    <a:pt x="39560" y="195119"/>
                  </a:lnTo>
                  <a:lnTo>
                    <a:pt x="10612" y="158787"/>
                  </a:lnTo>
                  <a:lnTo>
                    <a:pt x="0" y="114300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87156" y="1045971"/>
              <a:ext cx="394970" cy="436880"/>
            </a:xfrm>
            <a:custGeom>
              <a:avLst/>
              <a:gdLst/>
              <a:ahLst/>
              <a:cxnLst/>
              <a:rect l="l" t="t" r="r" b="b"/>
              <a:pathLst>
                <a:path w="394970" h="436880">
                  <a:moveTo>
                    <a:pt x="197358" y="0"/>
                  </a:moveTo>
                  <a:lnTo>
                    <a:pt x="152115" y="5768"/>
                  </a:lnTo>
                  <a:lnTo>
                    <a:pt x="110578" y="22197"/>
                  </a:lnTo>
                  <a:lnTo>
                    <a:pt x="73933" y="47976"/>
                  </a:lnTo>
                  <a:lnTo>
                    <a:pt x="43367" y="81789"/>
                  </a:lnTo>
                  <a:lnTo>
                    <a:pt x="20065" y="122325"/>
                  </a:lnTo>
                  <a:lnTo>
                    <a:pt x="5214" y="168270"/>
                  </a:lnTo>
                  <a:lnTo>
                    <a:pt x="0" y="218312"/>
                  </a:lnTo>
                  <a:lnTo>
                    <a:pt x="5214" y="268308"/>
                  </a:lnTo>
                  <a:lnTo>
                    <a:pt x="20065" y="314219"/>
                  </a:lnTo>
                  <a:lnTo>
                    <a:pt x="43367" y="354733"/>
                  </a:lnTo>
                  <a:lnTo>
                    <a:pt x="73933" y="388532"/>
                  </a:lnTo>
                  <a:lnTo>
                    <a:pt x="110578" y="414303"/>
                  </a:lnTo>
                  <a:lnTo>
                    <a:pt x="152115" y="430731"/>
                  </a:lnTo>
                  <a:lnTo>
                    <a:pt x="197358" y="436499"/>
                  </a:lnTo>
                  <a:lnTo>
                    <a:pt x="242647" y="430731"/>
                  </a:lnTo>
                  <a:lnTo>
                    <a:pt x="284217" y="414303"/>
                  </a:lnTo>
                  <a:lnTo>
                    <a:pt x="320885" y="388532"/>
                  </a:lnTo>
                  <a:lnTo>
                    <a:pt x="351465" y="354733"/>
                  </a:lnTo>
                  <a:lnTo>
                    <a:pt x="374774" y="314219"/>
                  </a:lnTo>
                  <a:lnTo>
                    <a:pt x="389628" y="268308"/>
                  </a:lnTo>
                  <a:lnTo>
                    <a:pt x="394843" y="218312"/>
                  </a:lnTo>
                  <a:lnTo>
                    <a:pt x="389628" y="168270"/>
                  </a:lnTo>
                  <a:lnTo>
                    <a:pt x="374774" y="122325"/>
                  </a:lnTo>
                  <a:lnTo>
                    <a:pt x="351465" y="81789"/>
                  </a:lnTo>
                  <a:lnTo>
                    <a:pt x="320885" y="47976"/>
                  </a:lnTo>
                  <a:lnTo>
                    <a:pt x="284217" y="22197"/>
                  </a:lnTo>
                  <a:lnTo>
                    <a:pt x="242647" y="5768"/>
                  </a:lnTo>
                  <a:lnTo>
                    <a:pt x="197358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7994" y="1163573"/>
              <a:ext cx="193039" cy="7086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987156" y="1045971"/>
              <a:ext cx="394970" cy="436880"/>
            </a:xfrm>
            <a:custGeom>
              <a:avLst/>
              <a:gdLst/>
              <a:ahLst/>
              <a:cxnLst/>
              <a:rect l="l" t="t" r="r" b="b"/>
              <a:pathLst>
                <a:path w="394970" h="436880">
                  <a:moveTo>
                    <a:pt x="90424" y="313436"/>
                  </a:moveTo>
                  <a:lnTo>
                    <a:pt x="133233" y="339404"/>
                  </a:lnTo>
                  <a:lnTo>
                    <a:pt x="176011" y="352389"/>
                  </a:lnTo>
                  <a:lnTo>
                    <a:pt x="218760" y="352389"/>
                  </a:lnTo>
                  <a:lnTo>
                    <a:pt x="261477" y="339404"/>
                  </a:lnTo>
                  <a:lnTo>
                    <a:pt x="304165" y="313436"/>
                  </a:lnTo>
                </a:path>
                <a:path w="394970" h="436880">
                  <a:moveTo>
                    <a:pt x="0" y="218312"/>
                  </a:moveTo>
                  <a:lnTo>
                    <a:pt x="5214" y="168270"/>
                  </a:lnTo>
                  <a:lnTo>
                    <a:pt x="20065" y="122325"/>
                  </a:lnTo>
                  <a:lnTo>
                    <a:pt x="43367" y="81789"/>
                  </a:lnTo>
                  <a:lnTo>
                    <a:pt x="73933" y="47976"/>
                  </a:lnTo>
                  <a:lnTo>
                    <a:pt x="110578" y="22197"/>
                  </a:lnTo>
                  <a:lnTo>
                    <a:pt x="152115" y="5768"/>
                  </a:lnTo>
                  <a:lnTo>
                    <a:pt x="197358" y="0"/>
                  </a:lnTo>
                  <a:lnTo>
                    <a:pt x="242647" y="5768"/>
                  </a:lnTo>
                  <a:lnTo>
                    <a:pt x="284217" y="22197"/>
                  </a:lnTo>
                  <a:lnTo>
                    <a:pt x="320885" y="47976"/>
                  </a:lnTo>
                  <a:lnTo>
                    <a:pt x="351465" y="81789"/>
                  </a:lnTo>
                  <a:lnTo>
                    <a:pt x="374774" y="122325"/>
                  </a:lnTo>
                  <a:lnTo>
                    <a:pt x="389628" y="168270"/>
                  </a:lnTo>
                  <a:lnTo>
                    <a:pt x="394843" y="218312"/>
                  </a:lnTo>
                  <a:lnTo>
                    <a:pt x="389628" y="268308"/>
                  </a:lnTo>
                  <a:lnTo>
                    <a:pt x="374774" y="314219"/>
                  </a:lnTo>
                  <a:lnTo>
                    <a:pt x="351465" y="354733"/>
                  </a:lnTo>
                  <a:lnTo>
                    <a:pt x="320885" y="388532"/>
                  </a:lnTo>
                  <a:lnTo>
                    <a:pt x="284217" y="414303"/>
                  </a:lnTo>
                  <a:lnTo>
                    <a:pt x="242647" y="430731"/>
                  </a:lnTo>
                  <a:lnTo>
                    <a:pt x="197358" y="436499"/>
                  </a:lnTo>
                  <a:lnTo>
                    <a:pt x="152115" y="430731"/>
                  </a:lnTo>
                  <a:lnTo>
                    <a:pt x="110578" y="414303"/>
                  </a:lnTo>
                  <a:lnTo>
                    <a:pt x="73933" y="388532"/>
                  </a:lnTo>
                  <a:lnTo>
                    <a:pt x="43367" y="354733"/>
                  </a:lnTo>
                  <a:lnTo>
                    <a:pt x="20065" y="314219"/>
                  </a:lnTo>
                  <a:lnTo>
                    <a:pt x="5214" y="268308"/>
                  </a:lnTo>
                  <a:lnTo>
                    <a:pt x="0" y="218312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45" dirty="0">
                <a:latin typeface="Verdana"/>
                <a:cs typeface="Verdana"/>
              </a:rPr>
              <a:t>3</a:t>
            </a:r>
            <a:r>
              <a:rPr sz="2400" spc="-67" baseline="24305" dirty="0"/>
              <a:t>η</a:t>
            </a:r>
            <a:r>
              <a:rPr sz="2400" spc="397" baseline="24305" dirty="0"/>
              <a:t> </a:t>
            </a:r>
            <a:r>
              <a:rPr sz="2400" spc="25" dirty="0"/>
              <a:t>Οργανω</a:t>
            </a:r>
            <a:r>
              <a:rPr sz="2400" spc="25" dirty="0">
                <a:latin typeface="Verdana"/>
                <a:cs typeface="Verdana"/>
              </a:rPr>
              <a:t>μ</a:t>
            </a:r>
            <a:r>
              <a:rPr sz="2400" spc="25" dirty="0"/>
              <a:t>ένη</a:t>
            </a:r>
            <a:r>
              <a:rPr sz="2400" spc="55" dirty="0"/>
              <a:t> </a:t>
            </a:r>
            <a:r>
              <a:rPr sz="2400" spc="-10" dirty="0">
                <a:latin typeface="Verdana"/>
                <a:cs typeface="Verdana"/>
              </a:rPr>
              <a:t>Δ</a:t>
            </a:r>
            <a:r>
              <a:rPr sz="2400" spc="-10" dirty="0"/>
              <a:t>ραστηριότητα</a:t>
            </a:r>
            <a:r>
              <a:rPr sz="2400" spc="-10" dirty="0">
                <a:latin typeface="Verdana"/>
                <a:cs typeface="Verdana"/>
              </a:rPr>
              <a:t>-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pc="30" dirty="0"/>
              <a:t>Έντο</a:t>
            </a:r>
            <a:r>
              <a:rPr spc="30" dirty="0">
                <a:latin typeface="Verdana"/>
                <a:cs typeface="Verdana"/>
              </a:rPr>
              <a:t>μ</a:t>
            </a:r>
            <a:r>
              <a:rPr spc="30" dirty="0"/>
              <a:t>α</a:t>
            </a:r>
            <a:r>
              <a:rPr spc="40" dirty="0"/>
              <a:t> </a:t>
            </a:r>
            <a:r>
              <a:rPr spc="-5" dirty="0"/>
              <a:t>στην</a:t>
            </a:r>
            <a:r>
              <a:rPr spc="140" dirty="0"/>
              <a:t> </a:t>
            </a:r>
            <a:r>
              <a:rPr spc="5" dirty="0"/>
              <a:t>τέχνη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612" y="3773169"/>
            <a:ext cx="4590415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Με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αφορ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ή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έργα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των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αιδιών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υ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ήρχαν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στους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 τοίχους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του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νη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ιαγωγείο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2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ιλήσα</a:t>
            </a:r>
            <a:r>
              <a:rPr sz="1200" spc="2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για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τη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ζωγραφική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.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ειτα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τους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έδειξα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τους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αρα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άνω</a:t>
            </a:r>
            <a:r>
              <a:rPr sz="1200" spc="3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ίνακες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,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σχολιάσα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3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έντο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3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βλέ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,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χρώ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ατα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την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τεχνοτρο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ία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200" spc="2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οφασίσα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 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  φτιάξου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 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είς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δικούς</a:t>
            </a:r>
            <a:r>
              <a:rPr sz="1200" spc="1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40" dirty="0">
                <a:solidFill>
                  <a:srgbClr val="6F3316"/>
                </a:solidFill>
                <a:latin typeface="Times New Roman"/>
                <a:cs typeface="Times New Roman"/>
              </a:rPr>
              <a:t>ας</a:t>
            </a:r>
            <a:r>
              <a:rPr sz="1200" spc="1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ίνακες</a:t>
            </a:r>
            <a:r>
              <a:rPr sz="1200" spc="1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έντο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8708" y="4263072"/>
            <a:ext cx="14293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200" spc="-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ιδού</a:t>
            </a:r>
            <a:r>
              <a:rPr sz="1200" spc="13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200" spc="1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έργα</a:t>
            </a:r>
            <a:r>
              <a:rPr sz="1200" spc="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ας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!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62728" y="1170685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475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515" y="878077"/>
            <a:ext cx="3687064" cy="27652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5880" y="602640"/>
            <a:ext cx="2569209" cy="34255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E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6096" y="0"/>
            <a:ext cx="488950" cy="140970"/>
          </a:xfrm>
          <a:custGeom>
            <a:avLst/>
            <a:gdLst/>
            <a:ahLst/>
            <a:cxnLst/>
            <a:rect l="l" t="t" r="r" b="b"/>
            <a:pathLst>
              <a:path w="488950" h="140970">
                <a:moveTo>
                  <a:pt x="488918" y="0"/>
                </a:moveTo>
                <a:lnTo>
                  <a:pt x="0" y="0"/>
                </a:lnTo>
                <a:lnTo>
                  <a:pt x="259580" y="140588"/>
                </a:lnTo>
                <a:lnTo>
                  <a:pt x="488918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274" y="0"/>
            <a:ext cx="483234" cy="139065"/>
          </a:xfrm>
          <a:custGeom>
            <a:avLst/>
            <a:gdLst/>
            <a:ahLst/>
            <a:cxnLst/>
            <a:rect l="l" t="t" r="r" b="b"/>
            <a:pathLst>
              <a:path w="483234" h="139065">
                <a:moveTo>
                  <a:pt x="482615" y="0"/>
                </a:moveTo>
                <a:lnTo>
                  <a:pt x="0" y="0"/>
                </a:lnTo>
                <a:lnTo>
                  <a:pt x="256047" y="138937"/>
                </a:lnTo>
                <a:lnTo>
                  <a:pt x="482615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8853" y="0"/>
            <a:ext cx="135255" cy="73660"/>
          </a:xfrm>
          <a:custGeom>
            <a:avLst/>
            <a:gdLst/>
            <a:ahLst/>
            <a:cxnLst/>
            <a:rect l="l" t="t" r="r" b="b"/>
            <a:pathLst>
              <a:path w="135254" h="73660">
                <a:moveTo>
                  <a:pt x="135147" y="0"/>
                </a:moveTo>
                <a:lnTo>
                  <a:pt x="0" y="0"/>
                </a:lnTo>
                <a:lnTo>
                  <a:pt x="135147" y="73414"/>
                </a:lnTo>
                <a:lnTo>
                  <a:pt x="135147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7172" y="0"/>
            <a:ext cx="784225" cy="870585"/>
          </a:xfrm>
          <a:custGeom>
            <a:avLst/>
            <a:gdLst/>
            <a:ahLst/>
            <a:cxnLst/>
            <a:rect l="l" t="t" r="r" b="b"/>
            <a:pathLst>
              <a:path w="784225" h="870585">
                <a:moveTo>
                  <a:pt x="419942" y="0"/>
                </a:moveTo>
                <a:lnTo>
                  <a:pt x="345333" y="0"/>
                </a:lnTo>
                <a:lnTo>
                  <a:pt x="0" y="211581"/>
                </a:lnTo>
                <a:lnTo>
                  <a:pt x="12065" y="657859"/>
                </a:lnTo>
                <a:lnTo>
                  <a:pt x="403859" y="870330"/>
                </a:lnTo>
                <a:lnTo>
                  <a:pt x="784225" y="637158"/>
                </a:lnTo>
                <a:lnTo>
                  <a:pt x="772159" y="191007"/>
                </a:lnTo>
                <a:lnTo>
                  <a:pt x="419942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0326" y="12"/>
            <a:ext cx="694055" cy="1522730"/>
          </a:xfrm>
          <a:custGeom>
            <a:avLst/>
            <a:gdLst/>
            <a:ahLst/>
            <a:cxnLst/>
            <a:rect l="l" t="t" r="r" b="b"/>
            <a:pathLst>
              <a:path w="694054" h="1522730">
                <a:moveTo>
                  <a:pt x="693674" y="774153"/>
                </a:moveTo>
                <a:lnTo>
                  <a:pt x="426212" y="938517"/>
                </a:lnTo>
                <a:lnTo>
                  <a:pt x="438150" y="1384033"/>
                </a:lnTo>
                <a:lnTo>
                  <a:pt x="693674" y="1522691"/>
                </a:lnTo>
                <a:lnTo>
                  <a:pt x="693674" y="774153"/>
                </a:lnTo>
                <a:close/>
              </a:path>
              <a:path w="694054" h="1522730">
                <a:moveTo>
                  <a:pt x="693674" y="146723"/>
                </a:moveTo>
                <a:lnTo>
                  <a:pt x="422643" y="0"/>
                </a:lnTo>
                <a:lnTo>
                  <a:pt x="341871" y="0"/>
                </a:lnTo>
                <a:lnTo>
                  <a:pt x="0" y="209918"/>
                </a:lnTo>
                <a:lnTo>
                  <a:pt x="11430" y="656069"/>
                </a:lnTo>
                <a:lnTo>
                  <a:pt x="403860" y="868540"/>
                </a:lnTo>
                <a:lnTo>
                  <a:pt x="693674" y="690499"/>
                </a:lnTo>
                <a:lnTo>
                  <a:pt x="693674" y="146723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615322"/>
            <a:ext cx="280035" cy="525780"/>
          </a:xfrm>
          <a:custGeom>
            <a:avLst/>
            <a:gdLst/>
            <a:ahLst/>
            <a:cxnLst/>
            <a:rect l="l" t="t" r="r" b="b"/>
            <a:pathLst>
              <a:path w="280035" h="525779">
                <a:moveTo>
                  <a:pt x="0" y="0"/>
                </a:moveTo>
                <a:lnTo>
                  <a:pt x="0" y="525637"/>
                </a:lnTo>
                <a:lnTo>
                  <a:pt x="279483" y="525637"/>
                </a:lnTo>
                <a:lnTo>
                  <a:pt x="269227" y="146427"/>
                </a:lnTo>
                <a:lnTo>
                  <a:pt x="0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699" y="4546955"/>
            <a:ext cx="782955" cy="594360"/>
          </a:xfrm>
          <a:custGeom>
            <a:avLst/>
            <a:gdLst/>
            <a:ahLst/>
            <a:cxnLst/>
            <a:rect l="l" t="t" r="r" b="b"/>
            <a:pathLst>
              <a:path w="782955" h="594360">
                <a:moveTo>
                  <a:pt x="380326" y="0"/>
                </a:moveTo>
                <a:lnTo>
                  <a:pt x="0" y="233121"/>
                </a:lnTo>
                <a:lnTo>
                  <a:pt x="9727" y="594004"/>
                </a:lnTo>
                <a:lnTo>
                  <a:pt x="782379" y="594004"/>
                </a:lnTo>
                <a:lnTo>
                  <a:pt x="772096" y="212496"/>
                </a:lnTo>
                <a:lnTo>
                  <a:pt x="380326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7237" y="3639819"/>
            <a:ext cx="1344295" cy="885190"/>
          </a:xfrm>
          <a:custGeom>
            <a:avLst/>
            <a:gdLst/>
            <a:ahLst/>
            <a:cxnLst/>
            <a:rect l="l" t="t" r="r" b="b"/>
            <a:pathLst>
              <a:path w="1344295" h="885189">
                <a:moveTo>
                  <a:pt x="426935" y="360768"/>
                </a:moveTo>
                <a:lnTo>
                  <a:pt x="420331" y="117856"/>
                </a:lnTo>
                <a:lnTo>
                  <a:pt x="206743" y="2159"/>
                </a:lnTo>
                <a:lnTo>
                  <a:pt x="0" y="129032"/>
                </a:lnTo>
                <a:lnTo>
                  <a:pt x="6235" y="371983"/>
                </a:lnTo>
                <a:lnTo>
                  <a:pt x="219837" y="487667"/>
                </a:lnTo>
                <a:lnTo>
                  <a:pt x="426935" y="360768"/>
                </a:lnTo>
                <a:close/>
              </a:path>
              <a:path w="1344295" h="885189">
                <a:moveTo>
                  <a:pt x="663917" y="757720"/>
                </a:moveTo>
                <a:lnTo>
                  <a:pt x="657313" y="515124"/>
                </a:lnTo>
                <a:lnTo>
                  <a:pt x="444080" y="399440"/>
                </a:lnTo>
                <a:lnTo>
                  <a:pt x="236982" y="526338"/>
                </a:lnTo>
                <a:lnTo>
                  <a:pt x="243535" y="768934"/>
                </a:lnTo>
                <a:lnTo>
                  <a:pt x="456780" y="884936"/>
                </a:lnTo>
                <a:lnTo>
                  <a:pt x="663917" y="757720"/>
                </a:lnTo>
                <a:close/>
              </a:path>
              <a:path w="1344295" h="885189">
                <a:moveTo>
                  <a:pt x="885532" y="359524"/>
                </a:moveTo>
                <a:lnTo>
                  <a:pt x="879055" y="116967"/>
                </a:lnTo>
                <a:lnTo>
                  <a:pt x="665695" y="1270"/>
                </a:lnTo>
                <a:lnTo>
                  <a:pt x="458685" y="128143"/>
                </a:lnTo>
                <a:lnTo>
                  <a:pt x="465289" y="370751"/>
                </a:lnTo>
                <a:lnTo>
                  <a:pt x="678522" y="486435"/>
                </a:lnTo>
                <a:lnTo>
                  <a:pt x="885532" y="359524"/>
                </a:lnTo>
                <a:close/>
              </a:path>
              <a:path w="1344295" h="885189">
                <a:moveTo>
                  <a:pt x="1122895" y="756780"/>
                </a:moveTo>
                <a:lnTo>
                  <a:pt x="1116291" y="514184"/>
                </a:lnTo>
                <a:lnTo>
                  <a:pt x="902677" y="398500"/>
                </a:lnTo>
                <a:lnTo>
                  <a:pt x="696048" y="525411"/>
                </a:lnTo>
                <a:lnTo>
                  <a:pt x="702259" y="768007"/>
                </a:lnTo>
                <a:lnTo>
                  <a:pt x="915758" y="883691"/>
                </a:lnTo>
                <a:lnTo>
                  <a:pt x="1122895" y="756780"/>
                </a:lnTo>
                <a:close/>
              </a:path>
              <a:path w="1344295" h="885189">
                <a:moveTo>
                  <a:pt x="1344256" y="358584"/>
                </a:moveTo>
                <a:lnTo>
                  <a:pt x="1338033" y="115951"/>
                </a:lnTo>
                <a:lnTo>
                  <a:pt x="1124419" y="0"/>
                </a:lnTo>
                <a:lnTo>
                  <a:pt x="917409" y="127254"/>
                </a:lnTo>
                <a:lnTo>
                  <a:pt x="923886" y="369811"/>
                </a:lnTo>
                <a:lnTo>
                  <a:pt x="1137500" y="485495"/>
                </a:lnTo>
                <a:lnTo>
                  <a:pt x="1344256" y="358584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975" y="2830829"/>
            <a:ext cx="1566545" cy="886460"/>
          </a:xfrm>
          <a:custGeom>
            <a:avLst/>
            <a:gdLst/>
            <a:ahLst/>
            <a:cxnLst/>
            <a:rect l="l" t="t" r="r" b="b"/>
            <a:pathLst>
              <a:path w="1566545" h="886460">
                <a:moveTo>
                  <a:pt x="426885" y="759079"/>
                </a:moveTo>
                <a:lnTo>
                  <a:pt x="420331" y="516128"/>
                </a:lnTo>
                <a:lnTo>
                  <a:pt x="206743" y="400431"/>
                </a:lnTo>
                <a:lnTo>
                  <a:pt x="0" y="527304"/>
                </a:lnTo>
                <a:lnTo>
                  <a:pt x="6235" y="770255"/>
                </a:lnTo>
                <a:lnTo>
                  <a:pt x="219837" y="885952"/>
                </a:lnTo>
                <a:lnTo>
                  <a:pt x="426885" y="759079"/>
                </a:lnTo>
                <a:close/>
              </a:path>
              <a:path w="1566545" h="886460">
                <a:moveTo>
                  <a:pt x="648576" y="360807"/>
                </a:moveTo>
                <a:lnTo>
                  <a:pt x="642099" y="117983"/>
                </a:lnTo>
                <a:lnTo>
                  <a:pt x="428447" y="2286"/>
                </a:lnTo>
                <a:lnTo>
                  <a:pt x="221716" y="129159"/>
                </a:lnTo>
                <a:lnTo>
                  <a:pt x="227939" y="372110"/>
                </a:lnTo>
                <a:lnTo>
                  <a:pt x="441540" y="487680"/>
                </a:lnTo>
                <a:lnTo>
                  <a:pt x="648576" y="360807"/>
                </a:lnTo>
                <a:close/>
              </a:path>
              <a:path w="1566545" h="886460">
                <a:moveTo>
                  <a:pt x="885558" y="757809"/>
                </a:moveTo>
                <a:lnTo>
                  <a:pt x="879081" y="515239"/>
                </a:lnTo>
                <a:lnTo>
                  <a:pt x="665721" y="399542"/>
                </a:lnTo>
                <a:lnTo>
                  <a:pt x="458685" y="526415"/>
                </a:lnTo>
                <a:lnTo>
                  <a:pt x="465239" y="768985"/>
                </a:lnTo>
                <a:lnTo>
                  <a:pt x="678548" y="885063"/>
                </a:lnTo>
                <a:lnTo>
                  <a:pt x="885558" y="757809"/>
                </a:lnTo>
                <a:close/>
              </a:path>
              <a:path w="1566545" h="886460">
                <a:moveTo>
                  <a:pt x="1107300" y="359537"/>
                </a:moveTo>
                <a:lnTo>
                  <a:pt x="1100696" y="116967"/>
                </a:lnTo>
                <a:lnTo>
                  <a:pt x="887463" y="1270"/>
                </a:lnTo>
                <a:lnTo>
                  <a:pt x="680453" y="128270"/>
                </a:lnTo>
                <a:lnTo>
                  <a:pt x="686930" y="370840"/>
                </a:lnTo>
                <a:lnTo>
                  <a:pt x="900290" y="486537"/>
                </a:lnTo>
                <a:lnTo>
                  <a:pt x="1107300" y="359537"/>
                </a:lnTo>
                <a:close/>
              </a:path>
              <a:path w="1566545" h="886460">
                <a:moveTo>
                  <a:pt x="1566024" y="358648"/>
                </a:moveTo>
                <a:lnTo>
                  <a:pt x="1559674" y="116078"/>
                </a:lnTo>
                <a:lnTo>
                  <a:pt x="1346187" y="0"/>
                </a:lnTo>
                <a:lnTo>
                  <a:pt x="1139050" y="127254"/>
                </a:lnTo>
                <a:lnTo>
                  <a:pt x="1145654" y="369824"/>
                </a:lnTo>
                <a:lnTo>
                  <a:pt x="1359268" y="485521"/>
                </a:lnTo>
                <a:lnTo>
                  <a:pt x="1566024" y="358648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9975" y="2027173"/>
            <a:ext cx="1566545" cy="885825"/>
          </a:xfrm>
          <a:custGeom>
            <a:avLst/>
            <a:gdLst/>
            <a:ahLst/>
            <a:cxnLst/>
            <a:rect l="l" t="t" r="r" b="b"/>
            <a:pathLst>
              <a:path w="1566545" h="885825">
                <a:moveTo>
                  <a:pt x="426885" y="758952"/>
                </a:moveTo>
                <a:lnTo>
                  <a:pt x="420331" y="516001"/>
                </a:lnTo>
                <a:lnTo>
                  <a:pt x="206743" y="400304"/>
                </a:lnTo>
                <a:lnTo>
                  <a:pt x="0" y="527304"/>
                </a:lnTo>
                <a:lnTo>
                  <a:pt x="6235" y="770128"/>
                </a:lnTo>
                <a:lnTo>
                  <a:pt x="219837" y="885825"/>
                </a:lnTo>
                <a:lnTo>
                  <a:pt x="426885" y="758952"/>
                </a:lnTo>
                <a:close/>
              </a:path>
              <a:path w="1566545" h="885825">
                <a:moveTo>
                  <a:pt x="648576" y="360807"/>
                </a:moveTo>
                <a:lnTo>
                  <a:pt x="642099" y="117856"/>
                </a:lnTo>
                <a:lnTo>
                  <a:pt x="428447" y="2159"/>
                </a:lnTo>
                <a:lnTo>
                  <a:pt x="221716" y="129032"/>
                </a:lnTo>
                <a:lnTo>
                  <a:pt x="227939" y="371983"/>
                </a:lnTo>
                <a:lnTo>
                  <a:pt x="441540" y="487680"/>
                </a:lnTo>
                <a:lnTo>
                  <a:pt x="648576" y="360807"/>
                </a:lnTo>
                <a:close/>
              </a:path>
              <a:path w="1566545" h="885825">
                <a:moveTo>
                  <a:pt x="1107300" y="359537"/>
                </a:moveTo>
                <a:lnTo>
                  <a:pt x="1100696" y="116967"/>
                </a:lnTo>
                <a:lnTo>
                  <a:pt x="887463" y="1270"/>
                </a:lnTo>
                <a:lnTo>
                  <a:pt x="680453" y="128143"/>
                </a:lnTo>
                <a:lnTo>
                  <a:pt x="686930" y="370713"/>
                </a:lnTo>
                <a:lnTo>
                  <a:pt x="900290" y="486410"/>
                </a:lnTo>
                <a:lnTo>
                  <a:pt x="1107300" y="359537"/>
                </a:lnTo>
                <a:close/>
              </a:path>
              <a:path w="1566545" h="885825">
                <a:moveTo>
                  <a:pt x="1344536" y="756793"/>
                </a:moveTo>
                <a:lnTo>
                  <a:pt x="1338059" y="514223"/>
                </a:lnTo>
                <a:lnTo>
                  <a:pt x="1124445" y="398526"/>
                </a:lnTo>
                <a:lnTo>
                  <a:pt x="917676" y="525399"/>
                </a:lnTo>
                <a:lnTo>
                  <a:pt x="923912" y="767969"/>
                </a:lnTo>
                <a:lnTo>
                  <a:pt x="1137526" y="883666"/>
                </a:lnTo>
                <a:lnTo>
                  <a:pt x="1344536" y="756793"/>
                </a:lnTo>
                <a:close/>
              </a:path>
              <a:path w="1566545" h="885825">
                <a:moveTo>
                  <a:pt x="1566024" y="358521"/>
                </a:moveTo>
                <a:lnTo>
                  <a:pt x="1559674" y="115951"/>
                </a:lnTo>
                <a:lnTo>
                  <a:pt x="1346187" y="0"/>
                </a:lnTo>
                <a:lnTo>
                  <a:pt x="1139050" y="127254"/>
                </a:lnTo>
                <a:lnTo>
                  <a:pt x="1145654" y="369824"/>
                </a:lnTo>
                <a:lnTo>
                  <a:pt x="1359268" y="485521"/>
                </a:lnTo>
                <a:lnTo>
                  <a:pt x="1566024" y="358521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9975" y="1235836"/>
            <a:ext cx="1107440" cy="885190"/>
          </a:xfrm>
          <a:custGeom>
            <a:avLst/>
            <a:gdLst/>
            <a:ahLst/>
            <a:cxnLst/>
            <a:rect l="l" t="t" r="r" b="b"/>
            <a:pathLst>
              <a:path w="1107439" h="885189">
                <a:moveTo>
                  <a:pt x="426885" y="757682"/>
                </a:moveTo>
                <a:lnTo>
                  <a:pt x="420331" y="514858"/>
                </a:lnTo>
                <a:lnTo>
                  <a:pt x="206743" y="399161"/>
                </a:lnTo>
                <a:lnTo>
                  <a:pt x="0" y="526034"/>
                </a:lnTo>
                <a:lnTo>
                  <a:pt x="6235" y="768985"/>
                </a:lnTo>
                <a:lnTo>
                  <a:pt x="219837" y="884682"/>
                </a:lnTo>
                <a:lnTo>
                  <a:pt x="426885" y="757682"/>
                </a:lnTo>
                <a:close/>
              </a:path>
              <a:path w="1107439" h="885189">
                <a:moveTo>
                  <a:pt x="648576" y="359537"/>
                </a:moveTo>
                <a:lnTo>
                  <a:pt x="642099" y="116586"/>
                </a:lnTo>
                <a:lnTo>
                  <a:pt x="428447" y="889"/>
                </a:lnTo>
                <a:lnTo>
                  <a:pt x="221716" y="127889"/>
                </a:lnTo>
                <a:lnTo>
                  <a:pt x="227939" y="370713"/>
                </a:lnTo>
                <a:lnTo>
                  <a:pt x="441540" y="486410"/>
                </a:lnTo>
                <a:lnTo>
                  <a:pt x="648576" y="359537"/>
                </a:lnTo>
                <a:close/>
              </a:path>
              <a:path w="1107439" h="885189">
                <a:moveTo>
                  <a:pt x="885558" y="756539"/>
                </a:moveTo>
                <a:lnTo>
                  <a:pt x="879081" y="513842"/>
                </a:lnTo>
                <a:lnTo>
                  <a:pt x="665721" y="398145"/>
                </a:lnTo>
                <a:lnTo>
                  <a:pt x="458685" y="525145"/>
                </a:lnTo>
                <a:lnTo>
                  <a:pt x="465239" y="767715"/>
                </a:lnTo>
                <a:lnTo>
                  <a:pt x="678548" y="883666"/>
                </a:lnTo>
                <a:lnTo>
                  <a:pt x="885558" y="756539"/>
                </a:lnTo>
                <a:close/>
              </a:path>
              <a:path w="1107439" h="885189">
                <a:moveTo>
                  <a:pt x="1107300" y="358267"/>
                </a:moveTo>
                <a:lnTo>
                  <a:pt x="1100696" y="115697"/>
                </a:lnTo>
                <a:lnTo>
                  <a:pt x="887463" y="0"/>
                </a:lnTo>
                <a:lnTo>
                  <a:pt x="680453" y="126873"/>
                </a:lnTo>
                <a:lnTo>
                  <a:pt x="686930" y="369443"/>
                </a:lnTo>
                <a:lnTo>
                  <a:pt x="900290" y="485140"/>
                </a:lnTo>
                <a:lnTo>
                  <a:pt x="1107300" y="358267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4452" y="3641089"/>
            <a:ext cx="427355" cy="485775"/>
          </a:xfrm>
          <a:custGeom>
            <a:avLst/>
            <a:gdLst/>
            <a:ahLst/>
            <a:cxnLst/>
            <a:rect l="l" t="t" r="r" b="b"/>
            <a:pathLst>
              <a:path w="427355" h="485775">
                <a:moveTo>
                  <a:pt x="207137" y="0"/>
                </a:moveTo>
                <a:lnTo>
                  <a:pt x="0" y="126873"/>
                </a:lnTo>
                <a:lnTo>
                  <a:pt x="6604" y="369481"/>
                </a:lnTo>
                <a:lnTo>
                  <a:pt x="219837" y="485165"/>
                </a:lnTo>
                <a:lnTo>
                  <a:pt x="426974" y="358254"/>
                </a:lnTo>
                <a:lnTo>
                  <a:pt x="420370" y="115697"/>
                </a:lnTo>
                <a:lnTo>
                  <a:pt x="207137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6516" y="2832099"/>
            <a:ext cx="669290" cy="883919"/>
          </a:xfrm>
          <a:custGeom>
            <a:avLst/>
            <a:gdLst/>
            <a:ahLst/>
            <a:cxnLst/>
            <a:rect l="l" t="t" r="r" b="b"/>
            <a:pathLst>
              <a:path w="669289" h="883920">
                <a:moveTo>
                  <a:pt x="426847" y="756539"/>
                </a:moveTo>
                <a:lnTo>
                  <a:pt x="420370" y="513969"/>
                </a:lnTo>
                <a:lnTo>
                  <a:pt x="207010" y="398272"/>
                </a:lnTo>
                <a:lnTo>
                  <a:pt x="0" y="525145"/>
                </a:lnTo>
                <a:lnTo>
                  <a:pt x="6477" y="767715"/>
                </a:lnTo>
                <a:lnTo>
                  <a:pt x="219837" y="883793"/>
                </a:lnTo>
                <a:lnTo>
                  <a:pt x="426847" y="756539"/>
                </a:lnTo>
                <a:close/>
              </a:path>
              <a:path w="669289" h="883920">
                <a:moveTo>
                  <a:pt x="669290" y="358267"/>
                </a:moveTo>
                <a:lnTo>
                  <a:pt x="662813" y="115697"/>
                </a:lnTo>
                <a:lnTo>
                  <a:pt x="449453" y="0"/>
                </a:lnTo>
                <a:lnTo>
                  <a:pt x="242443" y="127000"/>
                </a:lnTo>
                <a:lnTo>
                  <a:pt x="248920" y="369570"/>
                </a:lnTo>
                <a:lnTo>
                  <a:pt x="462280" y="485267"/>
                </a:lnTo>
                <a:lnTo>
                  <a:pt x="669290" y="358267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94858" y="3261867"/>
            <a:ext cx="997585" cy="1334770"/>
          </a:xfrm>
          <a:custGeom>
            <a:avLst/>
            <a:gdLst/>
            <a:ahLst/>
            <a:cxnLst/>
            <a:rect l="l" t="t" r="r" b="b"/>
            <a:pathLst>
              <a:path w="997584" h="1334770">
                <a:moveTo>
                  <a:pt x="645922" y="792327"/>
                </a:moveTo>
                <a:lnTo>
                  <a:pt x="332613" y="600329"/>
                </a:lnTo>
                <a:lnTo>
                  <a:pt x="9398" y="775360"/>
                </a:lnTo>
                <a:lnTo>
                  <a:pt x="0" y="1142466"/>
                </a:lnTo>
                <a:lnTo>
                  <a:pt x="312801" y="1334516"/>
                </a:lnTo>
                <a:lnTo>
                  <a:pt x="636016" y="1159459"/>
                </a:lnTo>
                <a:lnTo>
                  <a:pt x="645922" y="792327"/>
                </a:lnTo>
                <a:close/>
              </a:path>
              <a:path w="997584" h="1334770">
                <a:moveTo>
                  <a:pt x="997064" y="192151"/>
                </a:moveTo>
                <a:lnTo>
                  <a:pt x="684149" y="0"/>
                </a:lnTo>
                <a:lnTo>
                  <a:pt x="360934" y="175133"/>
                </a:lnTo>
                <a:lnTo>
                  <a:pt x="351028" y="542671"/>
                </a:lnTo>
                <a:lnTo>
                  <a:pt x="664337" y="734758"/>
                </a:lnTo>
                <a:lnTo>
                  <a:pt x="987666" y="559689"/>
                </a:lnTo>
                <a:lnTo>
                  <a:pt x="997064" y="192151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41980" y="3255009"/>
            <a:ext cx="1696720" cy="1348740"/>
          </a:xfrm>
          <a:custGeom>
            <a:avLst/>
            <a:gdLst/>
            <a:ahLst/>
            <a:cxnLst/>
            <a:rect l="l" t="t" r="r" b="b"/>
            <a:pathLst>
              <a:path w="1696720" h="1348739">
                <a:moveTo>
                  <a:pt x="651256" y="193548"/>
                </a:moveTo>
                <a:lnTo>
                  <a:pt x="335407" y="0"/>
                </a:lnTo>
                <a:lnTo>
                  <a:pt x="10033" y="176403"/>
                </a:lnTo>
                <a:lnTo>
                  <a:pt x="0" y="546481"/>
                </a:lnTo>
                <a:lnTo>
                  <a:pt x="315849" y="740498"/>
                </a:lnTo>
                <a:lnTo>
                  <a:pt x="641223" y="563626"/>
                </a:lnTo>
                <a:lnTo>
                  <a:pt x="651256" y="193548"/>
                </a:lnTo>
                <a:close/>
              </a:path>
              <a:path w="1696720" h="1348739">
                <a:moveTo>
                  <a:pt x="997077" y="799960"/>
                </a:moveTo>
                <a:lnTo>
                  <a:pt x="681228" y="606425"/>
                </a:lnTo>
                <a:lnTo>
                  <a:pt x="355346" y="782853"/>
                </a:lnTo>
                <a:lnTo>
                  <a:pt x="345821" y="1152867"/>
                </a:lnTo>
                <a:lnTo>
                  <a:pt x="661289" y="1346454"/>
                </a:lnTo>
                <a:lnTo>
                  <a:pt x="987044" y="1170000"/>
                </a:lnTo>
                <a:lnTo>
                  <a:pt x="997077" y="799960"/>
                </a:lnTo>
                <a:close/>
              </a:path>
              <a:path w="1696720" h="1348739">
                <a:moveTo>
                  <a:pt x="1350899" y="194945"/>
                </a:moveTo>
                <a:lnTo>
                  <a:pt x="1035558" y="1397"/>
                </a:lnTo>
                <a:lnTo>
                  <a:pt x="709803" y="177800"/>
                </a:lnTo>
                <a:lnTo>
                  <a:pt x="699770" y="548386"/>
                </a:lnTo>
                <a:lnTo>
                  <a:pt x="1015619" y="741934"/>
                </a:lnTo>
                <a:lnTo>
                  <a:pt x="1341374" y="565531"/>
                </a:lnTo>
                <a:lnTo>
                  <a:pt x="1350899" y="194945"/>
                </a:lnTo>
                <a:close/>
              </a:path>
              <a:path w="1696720" h="1348739">
                <a:moveTo>
                  <a:pt x="1696720" y="801395"/>
                </a:moveTo>
                <a:lnTo>
                  <a:pt x="1380871" y="607822"/>
                </a:lnTo>
                <a:lnTo>
                  <a:pt x="1055497" y="784263"/>
                </a:lnTo>
                <a:lnTo>
                  <a:pt x="1045591" y="1154303"/>
                </a:lnTo>
                <a:lnTo>
                  <a:pt x="1361440" y="1348371"/>
                </a:lnTo>
                <a:lnTo>
                  <a:pt x="1686814" y="1171435"/>
                </a:lnTo>
                <a:lnTo>
                  <a:pt x="1696720" y="801395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93739" y="2132583"/>
            <a:ext cx="218440" cy="126364"/>
          </a:xfrm>
          <a:custGeom>
            <a:avLst/>
            <a:gdLst/>
            <a:ahLst/>
            <a:cxnLst/>
            <a:rect l="l" t="t" r="r" b="b"/>
            <a:pathLst>
              <a:path w="218440" h="126364">
                <a:moveTo>
                  <a:pt x="0" y="0"/>
                </a:moveTo>
                <a:lnTo>
                  <a:pt x="0" y="126237"/>
                </a:lnTo>
                <a:lnTo>
                  <a:pt x="218059" y="63626"/>
                </a:lnTo>
                <a:lnTo>
                  <a:pt x="0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22770" y="1338706"/>
            <a:ext cx="377190" cy="536575"/>
          </a:xfrm>
          <a:custGeom>
            <a:avLst/>
            <a:gdLst/>
            <a:ahLst/>
            <a:cxnLst/>
            <a:rect l="l" t="t" r="r" b="b"/>
            <a:pathLst>
              <a:path w="377189" h="536575">
                <a:moveTo>
                  <a:pt x="196699" y="0"/>
                </a:moveTo>
                <a:lnTo>
                  <a:pt x="129386" y="17590"/>
                </a:lnTo>
                <a:lnTo>
                  <a:pt x="74004" y="65404"/>
                </a:lnTo>
                <a:lnTo>
                  <a:pt x="51430" y="98321"/>
                </a:lnTo>
                <a:lnTo>
                  <a:pt x="32609" y="136005"/>
                </a:lnTo>
                <a:lnTo>
                  <a:pt x="17798" y="177527"/>
                </a:lnTo>
                <a:lnTo>
                  <a:pt x="7255" y="221958"/>
                </a:lnTo>
                <a:lnTo>
                  <a:pt x="1237" y="268367"/>
                </a:lnTo>
                <a:lnTo>
                  <a:pt x="0" y="315825"/>
                </a:lnTo>
                <a:lnTo>
                  <a:pt x="3800" y="363403"/>
                </a:lnTo>
                <a:lnTo>
                  <a:pt x="12896" y="410171"/>
                </a:lnTo>
                <a:lnTo>
                  <a:pt x="27545" y="455200"/>
                </a:lnTo>
                <a:lnTo>
                  <a:pt x="48002" y="497559"/>
                </a:lnTo>
                <a:lnTo>
                  <a:pt x="74525" y="536320"/>
                </a:lnTo>
                <a:lnTo>
                  <a:pt x="101378" y="522309"/>
                </a:lnTo>
                <a:lnTo>
                  <a:pt x="164377" y="486140"/>
                </a:lnTo>
                <a:lnTo>
                  <a:pt x="237188" y="436612"/>
                </a:lnTo>
                <a:lnTo>
                  <a:pt x="293473" y="382524"/>
                </a:lnTo>
                <a:lnTo>
                  <a:pt x="332354" y="320055"/>
                </a:lnTo>
                <a:lnTo>
                  <a:pt x="349718" y="284181"/>
                </a:lnTo>
                <a:lnTo>
                  <a:pt x="363840" y="246482"/>
                </a:lnTo>
                <a:lnTo>
                  <a:pt x="373326" y="207910"/>
                </a:lnTo>
                <a:lnTo>
                  <a:pt x="376784" y="169417"/>
                </a:lnTo>
                <a:lnTo>
                  <a:pt x="372819" y="131954"/>
                </a:lnTo>
                <a:lnTo>
                  <a:pt x="337048" y="63923"/>
                </a:lnTo>
                <a:lnTo>
                  <a:pt x="302455" y="35258"/>
                </a:lnTo>
                <a:lnTo>
                  <a:pt x="254865" y="11429"/>
                </a:lnTo>
                <a:lnTo>
                  <a:pt x="210770" y="678"/>
                </a:lnTo>
                <a:lnTo>
                  <a:pt x="196699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82256" y="2464688"/>
            <a:ext cx="93345" cy="186055"/>
          </a:xfrm>
          <a:custGeom>
            <a:avLst/>
            <a:gdLst/>
            <a:ahLst/>
            <a:cxnLst/>
            <a:rect l="l" t="t" r="r" b="b"/>
            <a:pathLst>
              <a:path w="93345" h="186055">
                <a:moveTo>
                  <a:pt x="25681" y="0"/>
                </a:moveTo>
                <a:lnTo>
                  <a:pt x="14057" y="2238"/>
                </a:lnTo>
                <a:lnTo>
                  <a:pt x="4790" y="8572"/>
                </a:lnTo>
                <a:lnTo>
                  <a:pt x="0" y="18430"/>
                </a:lnTo>
                <a:lnTo>
                  <a:pt x="1805" y="31241"/>
                </a:lnTo>
                <a:lnTo>
                  <a:pt x="14095" y="64418"/>
                </a:lnTo>
                <a:lnTo>
                  <a:pt x="25062" y="98155"/>
                </a:lnTo>
                <a:lnTo>
                  <a:pt x="34720" y="132343"/>
                </a:lnTo>
                <a:lnTo>
                  <a:pt x="43080" y="166877"/>
                </a:lnTo>
                <a:lnTo>
                  <a:pt x="46343" y="175333"/>
                </a:lnTo>
                <a:lnTo>
                  <a:pt x="51558" y="181181"/>
                </a:lnTo>
                <a:lnTo>
                  <a:pt x="58154" y="184576"/>
                </a:lnTo>
                <a:lnTo>
                  <a:pt x="65559" y="185673"/>
                </a:lnTo>
                <a:lnTo>
                  <a:pt x="76791" y="183364"/>
                </a:lnTo>
                <a:lnTo>
                  <a:pt x="86451" y="176815"/>
                </a:lnTo>
                <a:lnTo>
                  <a:pt x="92491" y="166600"/>
                </a:lnTo>
                <a:lnTo>
                  <a:pt x="92864" y="153288"/>
                </a:lnTo>
                <a:lnTo>
                  <a:pt x="84881" y="118627"/>
                </a:lnTo>
                <a:lnTo>
                  <a:pt x="64057" y="50686"/>
                </a:lnTo>
                <a:lnTo>
                  <a:pt x="47095" y="9644"/>
                </a:lnTo>
                <a:lnTo>
                  <a:pt x="33518" y="1023"/>
                </a:lnTo>
                <a:lnTo>
                  <a:pt x="25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32042" y="2486913"/>
            <a:ext cx="59690" cy="186690"/>
          </a:xfrm>
          <a:custGeom>
            <a:avLst/>
            <a:gdLst/>
            <a:ahLst/>
            <a:cxnLst/>
            <a:rect l="l" t="t" r="r" b="b"/>
            <a:pathLst>
              <a:path w="59689" h="186689">
                <a:moveTo>
                  <a:pt x="25273" y="0"/>
                </a:moveTo>
                <a:lnTo>
                  <a:pt x="15805" y="1525"/>
                </a:lnTo>
                <a:lnTo>
                  <a:pt x="7635" y="6111"/>
                </a:lnTo>
                <a:lnTo>
                  <a:pt x="1966" y="13769"/>
                </a:lnTo>
                <a:lnTo>
                  <a:pt x="0" y="24510"/>
                </a:lnTo>
                <a:lnTo>
                  <a:pt x="7747" y="161035"/>
                </a:lnTo>
                <a:lnTo>
                  <a:pt x="10804" y="172037"/>
                </a:lnTo>
                <a:lnTo>
                  <a:pt x="17256" y="179895"/>
                </a:lnTo>
                <a:lnTo>
                  <a:pt x="25874" y="184610"/>
                </a:lnTo>
                <a:lnTo>
                  <a:pt x="35433" y="186181"/>
                </a:lnTo>
                <a:lnTo>
                  <a:pt x="44807" y="184610"/>
                </a:lnTo>
                <a:lnTo>
                  <a:pt x="52705" y="179895"/>
                </a:lnTo>
                <a:lnTo>
                  <a:pt x="57935" y="172037"/>
                </a:lnTo>
                <a:lnTo>
                  <a:pt x="59309" y="161035"/>
                </a:lnTo>
                <a:lnTo>
                  <a:pt x="57344" y="126916"/>
                </a:lnTo>
                <a:lnTo>
                  <a:pt x="53844" y="58630"/>
                </a:lnTo>
                <a:lnTo>
                  <a:pt x="52451" y="24510"/>
                </a:lnTo>
                <a:lnTo>
                  <a:pt x="49651" y="13769"/>
                </a:lnTo>
                <a:lnTo>
                  <a:pt x="43386" y="6111"/>
                </a:lnTo>
                <a:lnTo>
                  <a:pt x="34859" y="1525"/>
                </a:lnTo>
                <a:lnTo>
                  <a:pt x="252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9378" y="2486913"/>
            <a:ext cx="68707" cy="18592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3245" y="2472181"/>
            <a:ext cx="93013" cy="167766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5291328" y="1406524"/>
            <a:ext cx="1024255" cy="1132840"/>
            <a:chOff x="5291328" y="1406524"/>
            <a:chExt cx="1024255" cy="1132840"/>
          </a:xfrm>
        </p:grpSpPr>
        <p:sp>
          <p:nvSpPr>
            <p:cNvPr id="25" name="object 25"/>
            <p:cNvSpPr/>
            <p:nvPr/>
          </p:nvSpPr>
          <p:spPr>
            <a:xfrm>
              <a:off x="5842762" y="2394584"/>
              <a:ext cx="229870" cy="144780"/>
            </a:xfrm>
            <a:custGeom>
              <a:avLst/>
              <a:gdLst/>
              <a:ahLst/>
              <a:cxnLst/>
              <a:rect l="l" t="t" r="r" b="b"/>
              <a:pathLst>
                <a:path w="229870" h="144780">
                  <a:moveTo>
                    <a:pt x="229362" y="0"/>
                  </a:moveTo>
                  <a:lnTo>
                    <a:pt x="180336" y="8858"/>
                  </a:lnTo>
                  <a:lnTo>
                    <a:pt x="131286" y="15906"/>
                  </a:lnTo>
                  <a:lnTo>
                    <a:pt x="82093" y="21002"/>
                  </a:lnTo>
                  <a:lnTo>
                    <a:pt x="32638" y="24002"/>
                  </a:lnTo>
                  <a:lnTo>
                    <a:pt x="25878" y="54653"/>
                  </a:lnTo>
                  <a:lnTo>
                    <a:pt x="18272" y="84804"/>
                  </a:lnTo>
                  <a:lnTo>
                    <a:pt x="9689" y="114621"/>
                  </a:lnTo>
                  <a:lnTo>
                    <a:pt x="0" y="144272"/>
                  </a:lnTo>
                  <a:lnTo>
                    <a:pt x="87629" y="144272"/>
                  </a:lnTo>
                  <a:lnTo>
                    <a:pt x="140303" y="140827"/>
                  </a:lnTo>
                  <a:lnTo>
                    <a:pt x="192404" y="129667"/>
                  </a:lnTo>
                  <a:lnTo>
                    <a:pt x="212836" y="65500"/>
                  </a:lnTo>
                  <a:lnTo>
                    <a:pt x="221676" y="32833"/>
                  </a:lnTo>
                  <a:lnTo>
                    <a:pt x="229362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52287" y="1768474"/>
              <a:ext cx="248920" cy="650240"/>
            </a:xfrm>
            <a:custGeom>
              <a:avLst/>
              <a:gdLst/>
              <a:ahLst/>
              <a:cxnLst/>
              <a:rect l="l" t="t" r="r" b="b"/>
              <a:pathLst>
                <a:path w="248920" h="650239">
                  <a:moveTo>
                    <a:pt x="78104" y="0"/>
                  </a:moveTo>
                  <a:lnTo>
                    <a:pt x="0" y="0"/>
                  </a:lnTo>
                  <a:lnTo>
                    <a:pt x="10546" y="49395"/>
                  </a:lnTo>
                  <a:lnTo>
                    <a:pt x="19969" y="99223"/>
                  </a:lnTo>
                  <a:lnTo>
                    <a:pt x="28174" y="149394"/>
                  </a:lnTo>
                  <a:lnTo>
                    <a:pt x="35072" y="199818"/>
                  </a:lnTo>
                  <a:lnTo>
                    <a:pt x="40570" y="250404"/>
                  </a:lnTo>
                  <a:lnTo>
                    <a:pt x="44575" y="301062"/>
                  </a:lnTo>
                  <a:lnTo>
                    <a:pt x="46996" y="351702"/>
                  </a:lnTo>
                  <a:lnTo>
                    <a:pt x="47742" y="402233"/>
                  </a:lnTo>
                  <a:lnTo>
                    <a:pt x="46719" y="452567"/>
                  </a:lnTo>
                  <a:lnTo>
                    <a:pt x="43837" y="502611"/>
                  </a:lnTo>
                  <a:lnTo>
                    <a:pt x="39004" y="552277"/>
                  </a:lnTo>
                  <a:lnTo>
                    <a:pt x="32126" y="601475"/>
                  </a:lnTo>
                  <a:lnTo>
                    <a:pt x="23113" y="650113"/>
                  </a:lnTo>
                  <a:lnTo>
                    <a:pt x="72723" y="647112"/>
                  </a:lnTo>
                  <a:lnTo>
                    <a:pt x="122237" y="642016"/>
                  </a:lnTo>
                  <a:lnTo>
                    <a:pt x="171561" y="634968"/>
                  </a:lnTo>
                  <a:lnTo>
                    <a:pt x="220599" y="626110"/>
                  </a:lnTo>
                  <a:lnTo>
                    <a:pt x="230833" y="575492"/>
                  </a:lnTo>
                  <a:lnTo>
                    <a:pt x="238742" y="524592"/>
                  </a:lnTo>
                  <a:lnTo>
                    <a:pt x="244330" y="473487"/>
                  </a:lnTo>
                  <a:lnTo>
                    <a:pt x="247598" y="422256"/>
                  </a:lnTo>
                  <a:lnTo>
                    <a:pt x="248550" y="370975"/>
                  </a:lnTo>
                  <a:lnTo>
                    <a:pt x="247189" y="319722"/>
                  </a:lnTo>
                  <a:lnTo>
                    <a:pt x="243519" y="268575"/>
                  </a:lnTo>
                  <a:lnTo>
                    <a:pt x="237541" y="217612"/>
                  </a:lnTo>
                  <a:lnTo>
                    <a:pt x="229260" y="166909"/>
                  </a:lnTo>
                  <a:lnTo>
                    <a:pt x="218679" y="116546"/>
                  </a:lnTo>
                  <a:lnTo>
                    <a:pt x="205800" y="66598"/>
                  </a:lnTo>
                  <a:lnTo>
                    <a:pt x="190626" y="17145"/>
                  </a:lnTo>
                  <a:lnTo>
                    <a:pt x="134937" y="4381"/>
                  </a:lnTo>
                  <a:lnTo>
                    <a:pt x="106509" y="1107"/>
                  </a:lnTo>
                  <a:lnTo>
                    <a:pt x="78104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5167" y="2339593"/>
              <a:ext cx="231902" cy="18465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616829" y="1768474"/>
              <a:ext cx="698500" cy="770890"/>
            </a:xfrm>
            <a:custGeom>
              <a:avLst/>
              <a:gdLst/>
              <a:ahLst/>
              <a:cxnLst/>
              <a:rect l="l" t="t" r="r" b="b"/>
              <a:pathLst>
                <a:path w="698500" h="770889">
                  <a:moveTo>
                    <a:pt x="283438" y="402031"/>
                  </a:moveTo>
                  <a:lnTo>
                    <a:pt x="282663" y="351447"/>
                  </a:lnTo>
                  <a:lnTo>
                    <a:pt x="280238" y="300761"/>
                  </a:lnTo>
                  <a:lnTo>
                    <a:pt x="276250" y="250075"/>
                  </a:lnTo>
                  <a:lnTo>
                    <a:pt x="270802" y="199491"/>
                  </a:lnTo>
                  <a:lnTo>
                    <a:pt x="263982" y="149085"/>
                  </a:lnTo>
                  <a:lnTo>
                    <a:pt x="255879" y="98983"/>
                  </a:lnTo>
                  <a:lnTo>
                    <a:pt x="254215" y="90081"/>
                  </a:lnTo>
                  <a:lnTo>
                    <a:pt x="254215" y="650303"/>
                  </a:lnTo>
                  <a:lnTo>
                    <a:pt x="244779" y="650697"/>
                  </a:lnTo>
                  <a:lnTo>
                    <a:pt x="234429" y="651002"/>
                  </a:lnTo>
                  <a:lnTo>
                    <a:pt x="254215" y="650303"/>
                  </a:lnTo>
                  <a:lnTo>
                    <a:pt x="254215" y="90081"/>
                  </a:lnTo>
                  <a:lnTo>
                    <a:pt x="246595" y="49250"/>
                  </a:lnTo>
                  <a:lnTo>
                    <a:pt x="236220" y="0"/>
                  </a:lnTo>
                  <a:lnTo>
                    <a:pt x="229920" y="0"/>
                  </a:lnTo>
                  <a:lnTo>
                    <a:pt x="229920" y="651116"/>
                  </a:lnTo>
                  <a:lnTo>
                    <a:pt x="217297" y="651319"/>
                  </a:lnTo>
                  <a:lnTo>
                    <a:pt x="204254" y="651383"/>
                  </a:lnTo>
                  <a:lnTo>
                    <a:pt x="229920" y="651116"/>
                  </a:lnTo>
                  <a:lnTo>
                    <a:pt x="229920" y="0"/>
                  </a:lnTo>
                  <a:lnTo>
                    <a:pt x="203581" y="0"/>
                  </a:lnTo>
                  <a:lnTo>
                    <a:pt x="203581" y="651383"/>
                  </a:lnTo>
                  <a:lnTo>
                    <a:pt x="160667" y="650595"/>
                  </a:lnTo>
                  <a:lnTo>
                    <a:pt x="203581" y="651383"/>
                  </a:lnTo>
                  <a:lnTo>
                    <a:pt x="203581" y="0"/>
                  </a:lnTo>
                  <a:lnTo>
                    <a:pt x="60198" y="0"/>
                  </a:lnTo>
                  <a:lnTo>
                    <a:pt x="50495" y="165"/>
                  </a:lnTo>
                  <a:lnTo>
                    <a:pt x="40843" y="660"/>
                  </a:lnTo>
                  <a:lnTo>
                    <a:pt x="31203" y="1447"/>
                  </a:lnTo>
                  <a:lnTo>
                    <a:pt x="21590" y="2540"/>
                  </a:lnTo>
                  <a:lnTo>
                    <a:pt x="33947" y="51206"/>
                  </a:lnTo>
                  <a:lnTo>
                    <a:pt x="44183" y="100050"/>
                  </a:lnTo>
                  <a:lnTo>
                    <a:pt x="52336" y="149021"/>
                  </a:lnTo>
                  <a:lnTo>
                    <a:pt x="58458" y="198094"/>
                  </a:lnTo>
                  <a:lnTo>
                    <a:pt x="62611" y="247230"/>
                  </a:lnTo>
                  <a:lnTo>
                    <a:pt x="64858" y="296405"/>
                  </a:lnTo>
                  <a:lnTo>
                    <a:pt x="65252" y="345554"/>
                  </a:lnTo>
                  <a:lnTo>
                    <a:pt x="63842" y="394665"/>
                  </a:lnTo>
                  <a:lnTo>
                    <a:pt x="60693" y="443687"/>
                  </a:lnTo>
                  <a:lnTo>
                    <a:pt x="55841" y="492582"/>
                  </a:lnTo>
                  <a:lnTo>
                    <a:pt x="49364" y="541324"/>
                  </a:lnTo>
                  <a:lnTo>
                    <a:pt x="41313" y="589864"/>
                  </a:lnTo>
                  <a:lnTo>
                    <a:pt x="31750" y="638175"/>
                  </a:lnTo>
                  <a:lnTo>
                    <a:pt x="32600" y="638302"/>
                  </a:lnTo>
                  <a:lnTo>
                    <a:pt x="25387" y="670356"/>
                  </a:lnTo>
                  <a:lnTo>
                    <a:pt x="17653" y="702462"/>
                  </a:lnTo>
                  <a:lnTo>
                    <a:pt x="9232" y="734390"/>
                  </a:lnTo>
                  <a:lnTo>
                    <a:pt x="0" y="766064"/>
                  </a:lnTo>
                  <a:lnTo>
                    <a:pt x="14973" y="768197"/>
                  </a:lnTo>
                  <a:lnTo>
                    <a:pt x="30099" y="769518"/>
                  </a:lnTo>
                  <a:lnTo>
                    <a:pt x="45212" y="770191"/>
                  </a:lnTo>
                  <a:lnTo>
                    <a:pt x="60198" y="770382"/>
                  </a:lnTo>
                  <a:lnTo>
                    <a:pt x="226822" y="770382"/>
                  </a:lnTo>
                  <a:lnTo>
                    <a:pt x="244602" y="710920"/>
                  </a:lnTo>
                  <a:lnTo>
                    <a:pt x="258305" y="651383"/>
                  </a:lnTo>
                  <a:lnTo>
                    <a:pt x="258559" y="650151"/>
                  </a:lnTo>
                  <a:lnTo>
                    <a:pt x="259461" y="650113"/>
                  </a:lnTo>
                  <a:lnTo>
                    <a:pt x="268274" y="601472"/>
                  </a:lnTo>
                  <a:lnTo>
                    <a:pt x="274993" y="552234"/>
                  </a:lnTo>
                  <a:lnTo>
                    <a:pt x="279704" y="502526"/>
                  </a:lnTo>
                  <a:lnTo>
                    <a:pt x="282486" y="452424"/>
                  </a:lnTo>
                  <a:lnTo>
                    <a:pt x="283438" y="402031"/>
                  </a:lnTo>
                  <a:close/>
                </a:path>
                <a:path w="698500" h="770889">
                  <a:moveTo>
                    <a:pt x="698373" y="385572"/>
                  </a:moveTo>
                  <a:lnTo>
                    <a:pt x="695096" y="335521"/>
                  </a:lnTo>
                  <a:lnTo>
                    <a:pt x="685546" y="287172"/>
                  </a:lnTo>
                  <a:lnTo>
                    <a:pt x="670064" y="240969"/>
                  </a:lnTo>
                  <a:lnTo>
                    <a:pt x="649008" y="197408"/>
                  </a:lnTo>
                  <a:lnTo>
                    <a:pt x="622757" y="156933"/>
                  </a:lnTo>
                  <a:lnTo>
                    <a:pt x="591654" y="120015"/>
                  </a:lnTo>
                  <a:lnTo>
                    <a:pt x="556082" y="87109"/>
                  </a:lnTo>
                  <a:lnTo>
                    <a:pt x="516382" y="58686"/>
                  </a:lnTo>
                  <a:lnTo>
                    <a:pt x="472922" y="35217"/>
                  </a:lnTo>
                  <a:lnTo>
                    <a:pt x="426085" y="17145"/>
                  </a:lnTo>
                  <a:lnTo>
                    <a:pt x="441248" y="66598"/>
                  </a:lnTo>
                  <a:lnTo>
                    <a:pt x="454126" y="116547"/>
                  </a:lnTo>
                  <a:lnTo>
                    <a:pt x="464718" y="166916"/>
                  </a:lnTo>
                  <a:lnTo>
                    <a:pt x="472998" y="217614"/>
                  </a:lnTo>
                  <a:lnTo>
                    <a:pt x="478967" y="268579"/>
                  </a:lnTo>
                  <a:lnTo>
                    <a:pt x="482638" y="319722"/>
                  </a:lnTo>
                  <a:lnTo>
                    <a:pt x="483997" y="370979"/>
                  </a:lnTo>
                  <a:lnTo>
                    <a:pt x="483044" y="422262"/>
                  </a:lnTo>
                  <a:lnTo>
                    <a:pt x="479780" y="473494"/>
                  </a:lnTo>
                  <a:lnTo>
                    <a:pt x="474192" y="524598"/>
                  </a:lnTo>
                  <a:lnTo>
                    <a:pt x="466280" y="575500"/>
                  </a:lnTo>
                  <a:lnTo>
                    <a:pt x="456057" y="626110"/>
                  </a:lnTo>
                  <a:lnTo>
                    <a:pt x="505371" y="615327"/>
                  </a:lnTo>
                  <a:lnTo>
                    <a:pt x="554139" y="602475"/>
                  </a:lnTo>
                  <a:lnTo>
                    <a:pt x="602411" y="587705"/>
                  </a:lnTo>
                  <a:lnTo>
                    <a:pt x="650240" y="571119"/>
                  </a:lnTo>
                  <a:lnTo>
                    <a:pt x="671144" y="527418"/>
                  </a:lnTo>
                  <a:lnTo>
                    <a:pt x="686206" y="481584"/>
                  </a:lnTo>
                  <a:lnTo>
                    <a:pt x="695312" y="434149"/>
                  </a:lnTo>
                  <a:lnTo>
                    <a:pt x="698373" y="385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91328" y="1771014"/>
              <a:ext cx="391160" cy="635635"/>
            </a:xfrm>
            <a:custGeom>
              <a:avLst/>
              <a:gdLst/>
              <a:ahLst/>
              <a:cxnLst/>
              <a:rect l="l" t="t" r="r" b="b"/>
              <a:pathLst>
                <a:path w="391160" h="635635">
                  <a:moveTo>
                    <a:pt x="346075" y="0"/>
                  </a:moveTo>
                  <a:lnTo>
                    <a:pt x="298143" y="7926"/>
                  </a:lnTo>
                  <a:lnTo>
                    <a:pt x="252503" y="21537"/>
                  </a:lnTo>
                  <a:lnTo>
                    <a:pt x="209508" y="40435"/>
                  </a:lnTo>
                  <a:lnTo>
                    <a:pt x="169512" y="64224"/>
                  </a:lnTo>
                  <a:lnTo>
                    <a:pt x="132868" y="92507"/>
                  </a:lnTo>
                  <a:lnTo>
                    <a:pt x="99933" y="124888"/>
                  </a:lnTo>
                  <a:lnTo>
                    <a:pt x="71058" y="160971"/>
                  </a:lnTo>
                  <a:lnTo>
                    <a:pt x="46599" y="200358"/>
                  </a:lnTo>
                  <a:lnTo>
                    <a:pt x="26910" y="242655"/>
                  </a:lnTo>
                  <a:lnTo>
                    <a:pt x="12344" y="287463"/>
                  </a:lnTo>
                  <a:lnTo>
                    <a:pt x="3256" y="334388"/>
                  </a:lnTo>
                  <a:lnTo>
                    <a:pt x="0" y="383032"/>
                  </a:lnTo>
                  <a:lnTo>
                    <a:pt x="1299" y="415121"/>
                  </a:lnTo>
                  <a:lnTo>
                    <a:pt x="11947" y="477918"/>
                  </a:lnTo>
                  <a:lnTo>
                    <a:pt x="64209" y="535630"/>
                  </a:lnTo>
                  <a:lnTo>
                    <a:pt x="109038" y="559670"/>
                  </a:lnTo>
                  <a:lnTo>
                    <a:pt x="155743" y="580683"/>
                  </a:lnTo>
                  <a:lnTo>
                    <a:pt x="204122" y="598729"/>
                  </a:lnTo>
                  <a:lnTo>
                    <a:pt x="253969" y="613864"/>
                  </a:lnTo>
                  <a:lnTo>
                    <a:pt x="305080" y="626147"/>
                  </a:lnTo>
                  <a:lnTo>
                    <a:pt x="357250" y="635635"/>
                  </a:lnTo>
                  <a:lnTo>
                    <a:pt x="366824" y="587324"/>
                  </a:lnTo>
                  <a:lnTo>
                    <a:pt x="374874" y="538779"/>
                  </a:lnTo>
                  <a:lnTo>
                    <a:pt x="381341" y="490039"/>
                  </a:lnTo>
                  <a:lnTo>
                    <a:pt x="386167" y="441139"/>
                  </a:lnTo>
                  <a:lnTo>
                    <a:pt x="389294" y="392117"/>
                  </a:lnTo>
                  <a:lnTo>
                    <a:pt x="390661" y="343010"/>
                  </a:lnTo>
                  <a:lnTo>
                    <a:pt x="390212" y="293855"/>
                  </a:lnTo>
                  <a:lnTo>
                    <a:pt x="387887" y="244690"/>
                  </a:lnTo>
                  <a:lnTo>
                    <a:pt x="383627" y="195550"/>
                  </a:lnTo>
                  <a:lnTo>
                    <a:pt x="377375" y="146475"/>
                  </a:lnTo>
                  <a:lnTo>
                    <a:pt x="369071" y="97500"/>
                  </a:lnTo>
                  <a:lnTo>
                    <a:pt x="358657" y="48662"/>
                  </a:lnTo>
                  <a:lnTo>
                    <a:pt x="346075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12791" y="2279522"/>
              <a:ext cx="335915" cy="255270"/>
            </a:xfrm>
            <a:custGeom>
              <a:avLst/>
              <a:gdLst/>
              <a:ahLst/>
              <a:cxnLst/>
              <a:rect l="l" t="t" r="r" b="b"/>
              <a:pathLst>
                <a:path w="335914" h="255269">
                  <a:moveTo>
                    <a:pt x="0" y="0"/>
                  </a:moveTo>
                  <a:lnTo>
                    <a:pt x="18232" y="43506"/>
                  </a:lnTo>
                  <a:lnTo>
                    <a:pt x="41193" y="83913"/>
                  </a:lnTo>
                  <a:lnTo>
                    <a:pt x="68523" y="120922"/>
                  </a:lnTo>
                  <a:lnTo>
                    <a:pt x="99860" y="154238"/>
                  </a:lnTo>
                  <a:lnTo>
                    <a:pt x="134844" y="183562"/>
                  </a:lnTo>
                  <a:lnTo>
                    <a:pt x="173115" y="208599"/>
                  </a:lnTo>
                  <a:lnTo>
                    <a:pt x="214311" y="229052"/>
                  </a:lnTo>
                  <a:lnTo>
                    <a:pt x="258072" y="244623"/>
                  </a:lnTo>
                  <a:lnTo>
                    <a:pt x="304038" y="255016"/>
                  </a:lnTo>
                  <a:lnTo>
                    <a:pt x="312892" y="223335"/>
                  </a:lnTo>
                  <a:lnTo>
                    <a:pt x="321246" y="191404"/>
                  </a:lnTo>
                  <a:lnTo>
                    <a:pt x="328933" y="159307"/>
                  </a:lnTo>
                  <a:lnTo>
                    <a:pt x="335788" y="127126"/>
                  </a:lnTo>
                  <a:lnTo>
                    <a:pt x="283937" y="117639"/>
                  </a:lnTo>
                  <a:lnTo>
                    <a:pt x="233028" y="105356"/>
                  </a:lnTo>
                  <a:lnTo>
                    <a:pt x="183272" y="90221"/>
                  </a:lnTo>
                  <a:lnTo>
                    <a:pt x="134880" y="72175"/>
                  </a:lnTo>
                  <a:lnTo>
                    <a:pt x="88063" y="51162"/>
                  </a:lnTo>
                  <a:lnTo>
                    <a:pt x="43033" y="27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3535" y="2058796"/>
              <a:ext cx="74314" cy="742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9245" y="2165222"/>
              <a:ext cx="173739" cy="17475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815870" y="1406524"/>
              <a:ext cx="437515" cy="468630"/>
            </a:xfrm>
            <a:custGeom>
              <a:avLst/>
              <a:gdLst/>
              <a:ahLst/>
              <a:cxnLst/>
              <a:rect l="l" t="t" r="r" b="b"/>
              <a:pathLst>
                <a:path w="437514" h="468630">
                  <a:moveTo>
                    <a:pt x="270096" y="0"/>
                  </a:moveTo>
                  <a:lnTo>
                    <a:pt x="197478" y="17653"/>
                  </a:lnTo>
                  <a:lnTo>
                    <a:pt x="162498" y="38377"/>
                  </a:lnTo>
                  <a:lnTo>
                    <a:pt x="129265" y="65839"/>
                  </a:lnTo>
                  <a:lnTo>
                    <a:pt x="98430" y="99144"/>
                  </a:lnTo>
                  <a:lnTo>
                    <a:pt x="70638" y="137397"/>
                  </a:lnTo>
                  <a:lnTo>
                    <a:pt x="46537" y="179702"/>
                  </a:lnTo>
                  <a:lnTo>
                    <a:pt x="26775" y="225164"/>
                  </a:lnTo>
                  <a:lnTo>
                    <a:pt x="12000" y="272888"/>
                  </a:lnTo>
                  <a:lnTo>
                    <a:pt x="2859" y="321979"/>
                  </a:lnTo>
                  <a:lnTo>
                    <a:pt x="0" y="371542"/>
                  </a:lnTo>
                  <a:lnTo>
                    <a:pt x="4069" y="420682"/>
                  </a:lnTo>
                  <a:lnTo>
                    <a:pt x="15715" y="468502"/>
                  </a:lnTo>
                  <a:lnTo>
                    <a:pt x="45848" y="464762"/>
                  </a:lnTo>
                  <a:lnTo>
                    <a:pt x="117617" y="452866"/>
                  </a:lnTo>
                  <a:lnTo>
                    <a:pt x="203078" y="431801"/>
                  </a:lnTo>
                  <a:lnTo>
                    <a:pt x="274287" y="400558"/>
                  </a:lnTo>
                  <a:lnTo>
                    <a:pt x="332816" y="355923"/>
                  </a:lnTo>
                  <a:lnTo>
                    <a:pt x="361708" y="328484"/>
                  </a:lnTo>
                  <a:lnTo>
                    <a:pt x="388180" y="298175"/>
                  </a:lnTo>
                  <a:lnTo>
                    <a:pt x="410600" y="265403"/>
                  </a:lnTo>
                  <a:lnTo>
                    <a:pt x="427339" y="230576"/>
                  </a:lnTo>
                  <a:lnTo>
                    <a:pt x="437256" y="156386"/>
                  </a:lnTo>
                  <a:lnTo>
                    <a:pt x="427173" y="117839"/>
                  </a:lnTo>
                  <a:lnTo>
                    <a:pt x="404889" y="78867"/>
                  </a:lnTo>
                  <a:lnTo>
                    <a:pt x="368775" y="39877"/>
                  </a:lnTo>
                  <a:lnTo>
                    <a:pt x="320483" y="9556"/>
                  </a:lnTo>
                  <a:lnTo>
                    <a:pt x="270096" y="0"/>
                  </a:lnTo>
                  <a:close/>
                </a:path>
              </a:pathLst>
            </a:custGeom>
            <a:solidFill>
              <a:srgbClr val="5EB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71211" y="1500504"/>
              <a:ext cx="398145" cy="335280"/>
            </a:xfrm>
            <a:custGeom>
              <a:avLst/>
              <a:gdLst/>
              <a:ahLst/>
              <a:cxnLst/>
              <a:rect l="l" t="t" r="r" b="b"/>
              <a:pathLst>
                <a:path w="398145" h="335280">
                  <a:moveTo>
                    <a:pt x="0" y="106425"/>
                  </a:moveTo>
                  <a:lnTo>
                    <a:pt x="89408" y="334899"/>
                  </a:lnTo>
                  <a:lnTo>
                    <a:pt x="351281" y="299719"/>
                  </a:lnTo>
                  <a:lnTo>
                    <a:pt x="377079" y="143382"/>
                  </a:lnTo>
                  <a:lnTo>
                    <a:pt x="138302" y="143382"/>
                  </a:lnTo>
                  <a:lnTo>
                    <a:pt x="0" y="106425"/>
                  </a:lnTo>
                  <a:close/>
                </a:path>
                <a:path w="398145" h="335280">
                  <a:moveTo>
                    <a:pt x="184658" y="0"/>
                  </a:moveTo>
                  <a:lnTo>
                    <a:pt x="138302" y="143382"/>
                  </a:lnTo>
                  <a:lnTo>
                    <a:pt x="377079" y="143382"/>
                  </a:lnTo>
                  <a:lnTo>
                    <a:pt x="380767" y="121030"/>
                  </a:lnTo>
                  <a:lnTo>
                    <a:pt x="280035" y="121030"/>
                  </a:lnTo>
                  <a:lnTo>
                    <a:pt x="184658" y="0"/>
                  </a:lnTo>
                  <a:close/>
                </a:path>
                <a:path w="398145" h="335280">
                  <a:moveTo>
                    <a:pt x="397637" y="18795"/>
                  </a:moveTo>
                  <a:lnTo>
                    <a:pt x="298731" y="105056"/>
                  </a:lnTo>
                  <a:lnTo>
                    <a:pt x="280035" y="121030"/>
                  </a:lnTo>
                  <a:lnTo>
                    <a:pt x="380767" y="121030"/>
                  </a:lnTo>
                  <a:lnTo>
                    <a:pt x="397637" y="18795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7698993" y="2230119"/>
            <a:ext cx="149860" cy="86995"/>
          </a:xfrm>
          <a:custGeom>
            <a:avLst/>
            <a:gdLst/>
            <a:ahLst/>
            <a:cxnLst/>
            <a:rect l="l" t="t" r="r" b="b"/>
            <a:pathLst>
              <a:path w="149859" h="86994">
                <a:moveTo>
                  <a:pt x="0" y="0"/>
                </a:moveTo>
                <a:lnTo>
                  <a:pt x="0" y="86487"/>
                </a:lnTo>
                <a:lnTo>
                  <a:pt x="149351" y="42925"/>
                </a:lnTo>
                <a:lnTo>
                  <a:pt x="0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08491" y="1686559"/>
            <a:ext cx="258445" cy="368300"/>
          </a:xfrm>
          <a:custGeom>
            <a:avLst/>
            <a:gdLst/>
            <a:ahLst/>
            <a:cxnLst/>
            <a:rect l="l" t="t" r="r" b="b"/>
            <a:pathLst>
              <a:path w="258445" h="368300">
                <a:moveTo>
                  <a:pt x="134852" y="0"/>
                </a:moveTo>
                <a:lnTo>
                  <a:pt x="73786" y="21831"/>
                </a:lnTo>
                <a:lnTo>
                  <a:pt x="28988" y="78727"/>
                </a:lnTo>
                <a:lnTo>
                  <a:pt x="13791" y="116294"/>
                </a:lnTo>
                <a:lnTo>
                  <a:pt x="3981" y="157790"/>
                </a:lnTo>
                <a:lnTo>
                  <a:pt x="0" y="201604"/>
                </a:lnTo>
                <a:lnTo>
                  <a:pt x="2286" y="246123"/>
                </a:lnTo>
                <a:lnTo>
                  <a:pt x="11281" y="289736"/>
                </a:lnTo>
                <a:lnTo>
                  <a:pt x="27425" y="330829"/>
                </a:lnTo>
                <a:lnTo>
                  <a:pt x="51159" y="367792"/>
                </a:lnTo>
                <a:lnTo>
                  <a:pt x="69548" y="358118"/>
                </a:lnTo>
                <a:lnTo>
                  <a:pt x="112643" y="333168"/>
                </a:lnTo>
                <a:lnTo>
                  <a:pt x="162333" y="299051"/>
                </a:lnTo>
                <a:lnTo>
                  <a:pt x="200511" y="261874"/>
                </a:lnTo>
                <a:lnTo>
                  <a:pt x="221822" y="229336"/>
                </a:lnTo>
                <a:lnTo>
                  <a:pt x="240950" y="191324"/>
                </a:lnTo>
                <a:lnTo>
                  <a:pt x="254202" y="150373"/>
                </a:lnTo>
                <a:lnTo>
                  <a:pt x="257885" y="109017"/>
                </a:lnTo>
                <a:lnTo>
                  <a:pt x="248308" y="69792"/>
                </a:lnTo>
                <a:lnTo>
                  <a:pt x="221778" y="35233"/>
                </a:lnTo>
                <a:lnTo>
                  <a:pt x="174603" y="7874"/>
                </a:lnTo>
                <a:lnTo>
                  <a:pt x="134852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54438" y="2457322"/>
            <a:ext cx="64135" cy="127635"/>
          </a:xfrm>
          <a:custGeom>
            <a:avLst/>
            <a:gdLst/>
            <a:ahLst/>
            <a:cxnLst/>
            <a:rect l="l" t="t" r="r" b="b"/>
            <a:pathLst>
              <a:path w="64134" h="127635">
                <a:moveTo>
                  <a:pt x="24667" y="0"/>
                </a:moveTo>
                <a:lnTo>
                  <a:pt x="17555" y="0"/>
                </a:lnTo>
                <a:lnTo>
                  <a:pt x="9671" y="1516"/>
                </a:lnTo>
                <a:lnTo>
                  <a:pt x="3347" y="5841"/>
                </a:lnTo>
                <a:lnTo>
                  <a:pt x="0" y="12644"/>
                </a:lnTo>
                <a:lnTo>
                  <a:pt x="1045" y="21589"/>
                </a:lnTo>
                <a:lnTo>
                  <a:pt x="9755" y="44295"/>
                </a:lnTo>
                <a:lnTo>
                  <a:pt x="17381" y="67405"/>
                </a:lnTo>
                <a:lnTo>
                  <a:pt x="23887" y="90848"/>
                </a:lnTo>
                <a:lnTo>
                  <a:pt x="31398" y="123443"/>
                </a:lnTo>
                <a:lnTo>
                  <a:pt x="38129" y="127254"/>
                </a:lnTo>
                <a:lnTo>
                  <a:pt x="45114" y="127254"/>
                </a:lnTo>
                <a:lnTo>
                  <a:pt x="52911" y="125676"/>
                </a:lnTo>
                <a:lnTo>
                  <a:pt x="59576" y="121205"/>
                </a:lnTo>
                <a:lnTo>
                  <a:pt x="63742" y="114234"/>
                </a:lnTo>
                <a:lnTo>
                  <a:pt x="64037" y="105156"/>
                </a:lnTo>
                <a:lnTo>
                  <a:pt x="58265" y="81387"/>
                </a:lnTo>
                <a:lnTo>
                  <a:pt x="51575" y="57880"/>
                </a:lnTo>
                <a:lnTo>
                  <a:pt x="43910" y="34611"/>
                </a:lnTo>
                <a:lnTo>
                  <a:pt x="35208" y="11556"/>
                </a:lnTo>
                <a:lnTo>
                  <a:pt x="31906" y="3429"/>
                </a:lnTo>
                <a:lnTo>
                  <a:pt x="24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51090" y="2472943"/>
            <a:ext cx="42545" cy="127635"/>
          </a:xfrm>
          <a:custGeom>
            <a:avLst/>
            <a:gdLst/>
            <a:ahLst/>
            <a:cxnLst/>
            <a:rect l="l" t="t" r="r" b="b"/>
            <a:pathLst>
              <a:path w="42545" h="127635">
                <a:moveTo>
                  <a:pt x="26415" y="0"/>
                </a:moveTo>
                <a:lnTo>
                  <a:pt x="17652" y="0"/>
                </a:lnTo>
                <a:lnTo>
                  <a:pt x="8635" y="0"/>
                </a:lnTo>
                <a:lnTo>
                  <a:pt x="0" y="5715"/>
                </a:lnTo>
                <a:lnTo>
                  <a:pt x="253" y="17145"/>
                </a:lnTo>
                <a:lnTo>
                  <a:pt x="5587" y="110617"/>
                </a:lnTo>
                <a:lnTo>
                  <a:pt x="6476" y="121793"/>
                </a:lnTo>
                <a:lnTo>
                  <a:pt x="15748" y="127381"/>
                </a:lnTo>
                <a:lnTo>
                  <a:pt x="33527" y="127381"/>
                </a:lnTo>
                <a:lnTo>
                  <a:pt x="42036" y="121793"/>
                </a:lnTo>
                <a:lnTo>
                  <a:pt x="41528" y="110617"/>
                </a:lnTo>
                <a:lnTo>
                  <a:pt x="38385" y="63928"/>
                </a:lnTo>
                <a:lnTo>
                  <a:pt x="35559" y="5715"/>
                </a:lnTo>
                <a:lnTo>
                  <a:pt x="26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92085" y="2472943"/>
            <a:ext cx="47625" cy="127000"/>
          </a:xfrm>
          <a:custGeom>
            <a:avLst/>
            <a:gdLst/>
            <a:ahLst/>
            <a:cxnLst/>
            <a:rect l="l" t="t" r="r" b="b"/>
            <a:pathLst>
              <a:path w="47625" h="127000">
                <a:moveTo>
                  <a:pt x="38862" y="0"/>
                </a:moveTo>
                <a:lnTo>
                  <a:pt x="29972" y="0"/>
                </a:lnTo>
                <a:lnTo>
                  <a:pt x="21082" y="0"/>
                </a:lnTo>
                <a:lnTo>
                  <a:pt x="11938" y="5715"/>
                </a:lnTo>
                <a:lnTo>
                  <a:pt x="7794" y="61229"/>
                </a:lnTo>
                <a:lnTo>
                  <a:pt x="0" y="105410"/>
                </a:lnTo>
                <a:lnTo>
                  <a:pt x="33" y="114248"/>
                </a:lnTo>
                <a:lnTo>
                  <a:pt x="3984" y="121062"/>
                </a:lnTo>
                <a:lnTo>
                  <a:pt x="10483" y="125448"/>
                </a:lnTo>
                <a:lnTo>
                  <a:pt x="18161" y="127000"/>
                </a:lnTo>
                <a:lnTo>
                  <a:pt x="25146" y="127000"/>
                </a:lnTo>
                <a:lnTo>
                  <a:pt x="39114" y="90171"/>
                </a:lnTo>
                <a:lnTo>
                  <a:pt x="45555" y="41503"/>
                </a:lnTo>
                <a:lnTo>
                  <a:pt x="47625" y="5715"/>
                </a:lnTo>
                <a:lnTo>
                  <a:pt x="38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71650" y="2462656"/>
            <a:ext cx="63763" cy="114934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7012685" y="1733422"/>
            <a:ext cx="701040" cy="775335"/>
            <a:chOff x="7012685" y="1733422"/>
            <a:chExt cx="701040" cy="775335"/>
          </a:xfrm>
        </p:grpSpPr>
        <p:sp>
          <p:nvSpPr>
            <p:cNvPr id="42" name="object 42"/>
            <p:cNvSpPr/>
            <p:nvPr/>
          </p:nvSpPr>
          <p:spPr>
            <a:xfrm>
              <a:off x="7390256" y="2409570"/>
              <a:ext cx="157480" cy="99060"/>
            </a:xfrm>
            <a:custGeom>
              <a:avLst/>
              <a:gdLst/>
              <a:ahLst/>
              <a:cxnLst/>
              <a:rect l="l" t="t" r="r" b="b"/>
              <a:pathLst>
                <a:path w="157479" h="99060">
                  <a:moveTo>
                    <a:pt x="156972" y="0"/>
                  </a:moveTo>
                  <a:lnTo>
                    <a:pt x="123721" y="6006"/>
                  </a:lnTo>
                  <a:lnTo>
                    <a:pt x="90138" y="10810"/>
                  </a:lnTo>
                  <a:lnTo>
                    <a:pt x="56316" y="14305"/>
                  </a:lnTo>
                  <a:lnTo>
                    <a:pt x="22351" y="16382"/>
                  </a:lnTo>
                  <a:lnTo>
                    <a:pt x="17662" y="37332"/>
                  </a:lnTo>
                  <a:lnTo>
                    <a:pt x="12461" y="57959"/>
                  </a:lnTo>
                  <a:lnTo>
                    <a:pt x="6617" y="78372"/>
                  </a:lnTo>
                  <a:lnTo>
                    <a:pt x="0" y="98678"/>
                  </a:lnTo>
                  <a:lnTo>
                    <a:pt x="59944" y="98678"/>
                  </a:lnTo>
                  <a:lnTo>
                    <a:pt x="113968" y="93267"/>
                  </a:lnTo>
                  <a:lnTo>
                    <a:pt x="145859" y="44815"/>
                  </a:lnTo>
                  <a:lnTo>
                    <a:pt x="151772" y="22461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97241" y="1980818"/>
              <a:ext cx="170180" cy="445134"/>
            </a:xfrm>
            <a:custGeom>
              <a:avLst/>
              <a:gdLst/>
              <a:ahLst/>
              <a:cxnLst/>
              <a:rect l="l" t="t" r="r" b="b"/>
              <a:pathLst>
                <a:path w="170179" h="445135">
                  <a:moveTo>
                    <a:pt x="52958" y="0"/>
                  </a:moveTo>
                  <a:lnTo>
                    <a:pt x="0" y="0"/>
                  </a:lnTo>
                  <a:lnTo>
                    <a:pt x="10043" y="48805"/>
                  </a:lnTo>
                  <a:lnTo>
                    <a:pt x="18453" y="98233"/>
                  </a:lnTo>
                  <a:lnTo>
                    <a:pt x="25037" y="148086"/>
                  </a:lnTo>
                  <a:lnTo>
                    <a:pt x="29602" y="198168"/>
                  </a:lnTo>
                  <a:lnTo>
                    <a:pt x="31954" y="248283"/>
                  </a:lnTo>
                  <a:lnTo>
                    <a:pt x="31900" y="298233"/>
                  </a:lnTo>
                  <a:lnTo>
                    <a:pt x="29246" y="347823"/>
                  </a:lnTo>
                  <a:lnTo>
                    <a:pt x="23800" y="396856"/>
                  </a:lnTo>
                  <a:lnTo>
                    <a:pt x="15366" y="445135"/>
                  </a:lnTo>
                  <a:lnTo>
                    <a:pt x="49341" y="443057"/>
                  </a:lnTo>
                  <a:lnTo>
                    <a:pt x="117004" y="434758"/>
                  </a:lnTo>
                  <a:lnTo>
                    <a:pt x="160531" y="376686"/>
                  </a:lnTo>
                  <a:lnTo>
                    <a:pt x="166917" y="324242"/>
                  </a:lnTo>
                  <a:lnTo>
                    <a:pt x="169767" y="271602"/>
                  </a:lnTo>
                  <a:lnTo>
                    <a:pt x="169068" y="218948"/>
                  </a:lnTo>
                  <a:lnTo>
                    <a:pt x="164810" y="166459"/>
                  </a:lnTo>
                  <a:lnTo>
                    <a:pt x="156979" y="114319"/>
                  </a:lnTo>
                  <a:lnTo>
                    <a:pt x="145565" y="62709"/>
                  </a:lnTo>
                  <a:lnTo>
                    <a:pt x="130555" y="11811"/>
                  </a:lnTo>
                  <a:lnTo>
                    <a:pt x="91995" y="3000"/>
                  </a:lnTo>
                  <a:lnTo>
                    <a:pt x="72459" y="756"/>
                  </a:lnTo>
                  <a:lnTo>
                    <a:pt x="52958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1955" y="2371851"/>
              <a:ext cx="158876" cy="12649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527797" y="1992629"/>
              <a:ext cx="186055" cy="417830"/>
            </a:xfrm>
            <a:custGeom>
              <a:avLst/>
              <a:gdLst/>
              <a:ahLst/>
              <a:cxnLst/>
              <a:rect l="l" t="t" r="r" b="b"/>
              <a:pathLst>
                <a:path w="186054" h="417830">
                  <a:moveTo>
                    <a:pt x="0" y="0"/>
                  </a:moveTo>
                  <a:lnTo>
                    <a:pt x="15035" y="50920"/>
                  </a:lnTo>
                  <a:lnTo>
                    <a:pt x="26513" y="102588"/>
                  </a:lnTo>
                  <a:lnTo>
                    <a:pt x="34421" y="154809"/>
                  </a:lnTo>
                  <a:lnTo>
                    <a:pt x="38750" y="207390"/>
                  </a:lnTo>
                  <a:lnTo>
                    <a:pt x="39490" y="260139"/>
                  </a:lnTo>
                  <a:lnTo>
                    <a:pt x="36629" y="312860"/>
                  </a:lnTo>
                  <a:lnTo>
                    <a:pt x="30158" y="365361"/>
                  </a:lnTo>
                  <a:lnTo>
                    <a:pt x="20066" y="417449"/>
                  </a:lnTo>
                  <a:lnTo>
                    <a:pt x="53879" y="410110"/>
                  </a:lnTo>
                  <a:lnTo>
                    <a:pt x="120507" y="391195"/>
                  </a:lnTo>
                  <a:lnTo>
                    <a:pt x="167336" y="349815"/>
                  </a:lnTo>
                  <a:lnTo>
                    <a:pt x="183842" y="285827"/>
                  </a:lnTo>
                  <a:lnTo>
                    <a:pt x="185927" y="252856"/>
                  </a:lnTo>
                  <a:lnTo>
                    <a:pt x="181433" y="203967"/>
                  </a:lnTo>
                  <a:lnTo>
                    <a:pt x="168417" y="157752"/>
                  </a:lnTo>
                  <a:lnTo>
                    <a:pt x="147579" y="115160"/>
                  </a:lnTo>
                  <a:lnTo>
                    <a:pt x="119618" y="77140"/>
                  </a:lnTo>
                  <a:lnTo>
                    <a:pt x="85235" y="44641"/>
                  </a:lnTo>
                  <a:lnTo>
                    <a:pt x="45129" y="18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5570" y="2417825"/>
              <a:ext cx="177037" cy="9042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250302" y="1980818"/>
              <a:ext cx="179070" cy="446405"/>
            </a:xfrm>
            <a:custGeom>
              <a:avLst/>
              <a:gdLst/>
              <a:ahLst/>
              <a:cxnLst/>
              <a:rect l="l" t="t" r="r" b="b"/>
              <a:pathLst>
                <a:path w="179070" h="446405">
                  <a:moveTo>
                    <a:pt x="146939" y="0"/>
                  </a:moveTo>
                  <a:lnTo>
                    <a:pt x="26416" y="0"/>
                  </a:lnTo>
                  <a:lnTo>
                    <a:pt x="13207" y="460"/>
                  </a:lnTo>
                  <a:lnTo>
                    <a:pt x="0" y="1778"/>
                  </a:lnTo>
                  <a:lnTo>
                    <a:pt x="11783" y="49926"/>
                  </a:lnTo>
                  <a:lnTo>
                    <a:pt x="20541" y="98307"/>
                  </a:lnTo>
                  <a:lnTo>
                    <a:pt x="26392" y="146844"/>
                  </a:lnTo>
                  <a:lnTo>
                    <a:pt x="29452" y="195460"/>
                  </a:lnTo>
                  <a:lnTo>
                    <a:pt x="29838" y="244077"/>
                  </a:lnTo>
                  <a:lnTo>
                    <a:pt x="27667" y="292617"/>
                  </a:lnTo>
                  <a:lnTo>
                    <a:pt x="23056" y="341004"/>
                  </a:lnTo>
                  <a:lnTo>
                    <a:pt x="16123" y="389159"/>
                  </a:lnTo>
                  <a:lnTo>
                    <a:pt x="6985" y="437007"/>
                  </a:lnTo>
                  <a:lnTo>
                    <a:pt x="36419" y="440987"/>
                  </a:lnTo>
                  <a:lnTo>
                    <a:pt x="65865" y="443801"/>
                  </a:lnTo>
                  <a:lnTo>
                    <a:pt x="95335" y="445472"/>
                  </a:lnTo>
                  <a:lnTo>
                    <a:pt x="124841" y="446024"/>
                  </a:lnTo>
                  <a:lnTo>
                    <a:pt x="134364" y="445974"/>
                  </a:lnTo>
                  <a:lnTo>
                    <a:pt x="162814" y="445135"/>
                  </a:lnTo>
                  <a:lnTo>
                    <a:pt x="171095" y="396856"/>
                  </a:lnTo>
                  <a:lnTo>
                    <a:pt x="176424" y="347823"/>
                  </a:lnTo>
                  <a:lnTo>
                    <a:pt x="178990" y="298233"/>
                  </a:lnTo>
                  <a:lnTo>
                    <a:pt x="178980" y="248283"/>
                  </a:lnTo>
                  <a:lnTo>
                    <a:pt x="176586" y="198168"/>
                  </a:lnTo>
                  <a:lnTo>
                    <a:pt x="171995" y="148086"/>
                  </a:lnTo>
                  <a:lnTo>
                    <a:pt x="165398" y="98233"/>
                  </a:lnTo>
                  <a:lnTo>
                    <a:pt x="156982" y="48805"/>
                  </a:lnTo>
                  <a:lnTo>
                    <a:pt x="1469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12685" y="1982596"/>
              <a:ext cx="267970" cy="436245"/>
            </a:xfrm>
            <a:custGeom>
              <a:avLst/>
              <a:gdLst/>
              <a:ahLst/>
              <a:cxnLst/>
              <a:rect l="l" t="t" r="r" b="b"/>
              <a:pathLst>
                <a:path w="267970" h="436244">
                  <a:moveTo>
                    <a:pt x="237617" y="0"/>
                  </a:moveTo>
                  <a:lnTo>
                    <a:pt x="188745" y="9769"/>
                  </a:lnTo>
                  <a:lnTo>
                    <a:pt x="143732" y="27914"/>
                  </a:lnTo>
                  <a:lnTo>
                    <a:pt x="103385" y="53544"/>
                  </a:lnTo>
                  <a:lnTo>
                    <a:pt x="68516" y="85772"/>
                  </a:lnTo>
                  <a:lnTo>
                    <a:pt x="39933" y="123709"/>
                  </a:lnTo>
                  <a:lnTo>
                    <a:pt x="18446" y="166467"/>
                  </a:lnTo>
                  <a:lnTo>
                    <a:pt x="4865" y="213156"/>
                  </a:lnTo>
                  <a:lnTo>
                    <a:pt x="0" y="262889"/>
                  </a:lnTo>
                  <a:lnTo>
                    <a:pt x="890" y="284573"/>
                  </a:lnTo>
                  <a:lnTo>
                    <a:pt x="8197" y="327701"/>
                  </a:lnTo>
                  <a:lnTo>
                    <a:pt x="56377" y="374151"/>
                  </a:lnTo>
                  <a:lnTo>
                    <a:pt x="100584" y="395439"/>
                  </a:lnTo>
                  <a:lnTo>
                    <a:pt x="146954" y="412722"/>
                  </a:lnTo>
                  <a:lnTo>
                    <a:pt x="195092" y="426116"/>
                  </a:lnTo>
                  <a:lnTo>
                    <a:pt x="244602" y="435737"/>
                  </a:lnTo>
                  <a:lnTo>
                    <a:pt x="253740" y="387759"/>
                  </a:lnTo>
                  <a:lnTo>
                    <a:pt x="260673" y="339538"/>
                  </a:lnTo>
                  <a:lnTo>
                    <a:pt x="265284" y="291131"/>
                  </a:lnTo>
                  <a:lnTo>
                    <a:pt x="267455" y="242595"/>
                  </a:lnTo>
                  <a:lnTo>
                    <a:pt x="267069" y="193988"/>
                  </a:lnTo>
                  <a:lnTo>
                    <a:pt x="264009" y="145367"/>
                  </a:lnTo>
                  <a:lnTo>
                    <a:pt x="258158" y="96791"/>
                  </a:lnTo>
                  <a:lnTo>
                    <a:pt x="249400" y="48316"/>
                  </a:lnTo>
                  <a:lnTo>
                    <a:pt x="237617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27417" y="2330703"/>
              <a:ext cx="229870" cy="174625"/>
            </a:xfrm>
            <a:custGeom>
              <a:avLst/>
              <a:gdLst/>
              <a:ahLst/>
              <a:cxnLst/>
              <a:rect l="l" t="t" r="r" b="b"/>
              <a:pathLst>
                <a:path w="229870" h="174625">
                  <a:moveTo>
                    <a:pt x="0" y="0"/>
                  </a:moveTo>
                  <a:lnTo>
                    <a:pt x="20004" y="43891"/>
                  </a:lnTo>
                  <a:lnTo>
                    <a:pt x="47051" y="82780"/>
                  </a:lnTo>
                  <a:lnTo>
                    <a:pt x="80263" y="115982"/>
                  </a:lnTo>
                  <a:lnTo>
                    <a:pt x="118768" y="142813"/>
                  </a:lnTo>
                  <a:lnTo>
                    <a:pt x="161689" y="162589"/>
                  </a:lnTo>
                  <a:lnTo>
                    <a:pt x="208152" y="174625"/>
                  </a:lnTo>
                  <a:lnTo>
                    <a:pt x="214207" y="152915"/>
                  </a:lnTo>
                  <a:lnTo>
                    <a:pt x="219916" y="131063"/>
                  </a:lnTo>
                  <a:lnTo>
                    <a:pt x="225172" y="109116"/>
                  </a:lnTo>
                  <a:lnTo>
                    <a:pt x="229870" y="87122"/>
                  </a:lnTo>
                  <a:lnTo>
                    <a:pt x="180360" y="77488"/>
                  </a:lnTo>
                  <a:lnTo>
                    <a:pt x="132222" y="64062"/>
                  </a:lnTo>
                  <a:lnTo>
                    <a:pt x="85851" y="46742"/>
                  </a:lnTo>
                  <a:lnTo>
                    <a:pt x="41645" y="25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03871" y="2179573"/>
              <a:ext cx="50800" cy="51435"/>
            </a:xfrm>
            <a:custGeom>
              <a:avLst/>
              <a:gdLst/>
              <a:ahLst/>
              <a:cxnLst/>
              <a:rect l="l" t="t" r="r" b="b"/>
              <a:pathLst>
                <a:path w="50800" h="51435">
                  <a:moveTo>
                    <a:pt x="25273" y="0"/>
                  </a:moveTo>
                  <a:lnTo>
                    <a:pt x="15376" y="1966"/>
                  </a:lnTo>
                  <a:lnTo>
                    <a:pt x="7350" y="7350"/>
                  </a:lnTo>
                  <a:lnTo>
                    <a:pt x="1966" y="15376"/>
                  </a:lnTo>
                  <a:lnTo>
                    <a:pt x="0" y="25273"/>
                  </a:lnTo>
                  <a:lnTo>
                    <a:pt x="2131" y="35871"/>
                  </a:lnTo>
                  <a:lnTo>
                    <a:pt x="7810" y="43957"/>
                  </a:lnTo>
                  <a:lnTo>
                    <a:pt x="15966" y="49115"/>
                  </a:lnTo>
                  <a:lnTo>
                    <a:pt x="25526" y="50927"/>
                  </a:lnTo>
                  <a:lnTo>
                    <a:pt x="31750" y="50927"/>
                  </a:lnTo>
                  <a:lnTo>
                    <a:pt x="38226" y="48641"/>
                  </a:lnTo>
                  <a:lnTo>
                    <a:pt x="43560" y="43561"/>
                  </a:lnTo>
                  <a:lnTo>
                    <a:pt x="50615" y="29789"/>
                  </a:lnTo>
                  <a:lnTo>
                    <a:pt x="48942" y="15589"/>
                  </a:lnTo>
                  <a:lnTo>
                    <a:pt x="40006" y="4484"/>
                  </a:lnTo>
                  <a:lnTo>
                    <a:pt x="252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79741" y="2252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943" y="0"/>
                  </a:moveTo>
                  <a:lnTo>
                    <a:pt x="36701" y="4661"/>
                  </a:lnTo>
                  <a:lnTo>
                    <a:pt x="17637" y="17383"/>
                  </a:lnTo>
                  <a:lnTo>
                    <a:pt x="4740" y="36272"/>
                  </a:lnTo>
                  <a:lnTo>
                    <a:pt x="0" y="59436"/>
                  </a:lnTo>
                  <a:lnTo>
                    <a:pt x="4740" y="82946"/>
                  </a:lnTo>
                  <a:lnTo>
                    <a:pt x="17637" y="101981"/>
                  </a:lnTo>
                  <a:lnTo>
                    <a:pt x="36701" y="114728"/>
                  </a:lnTo>
                  <a:lnTo>
                    <a:pt x="59943" y="119380"/>
                  </a:lnTo>
                  <a:lnTo>
                    <a:pt x="83107" y="114728"/>
                  </a:lnTo>
                  <a:lnTo>
                    <a:pt x="101996" y="101981"/>
                  </a:lnTo>
                  <a:lnTo>
                    <a:pt x="114718" y="82946"/>
                  </a:lnTo>
                  <a:lnTo>
                    <a:pt x="119379" y="59436"/>
                  </a:lnTo>
                  <a:lnTo>
                    <a:pt x="114718" y="36272"/>
                  </a:lnTo>
                  <a:lnTo>
                    <a:pt x="101996" y="17383"/>
                  </a:lnTo>
                  <a:lnTo>
                    <a:pt x="83107" y="4661"/>
                  </a:lnTo>
                  <a:lnTo>
                    <a:pt x="59943" y="0"/>
                  </a:lnTo>
                  <a:close/>
                </a:path>
              </a:pathLst>
            </a:custGeom>
            <a:solidFill>
              <a:srgbClr val="F7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373180" y="1733422"/>
              <a:ext cx="299085" cy="321310"/>
            </a:xfrm>
            <a:custGeom>
              <a:avLst/>
              <a:gdLst/>
              <a:ahLst/>
              <a:cxnLst/>
              <a:rect l="l" t="t" r="r" b="b"/>
              <a:pathLst>
                <a:path w="299084" h="321310">
                  <a:moveTo>
                    <a:pt x="183319" y="0"/>
                  </a:moveTo>
                  <a:lnTo>
                    <a:pt x="112352" y="24448"/>
                  </a:lnTo>
                  <a:lnTo>
                    <a:pt x="79814" y="52244"/>
                  </a:lnTo>
                  <a:lnTo>
                    <a:pt x="51019" y="87964"/>
                  </a:lnTo>
                  <a:lnTo>
                    <a:pt x="27304" y="129765"/>
                  </a:lnTo>
                  <a:lnTo>
                    <a:pt x="10006" y="175805"/>
                  </a:lnTo>
                  <a:lnTo>
                    <a:pt x="459" y="224241"/>
                  </a:lnTo>
                  <a:lnTo>
                    <a:pt x="0" y="273230"/>
                  </a:lnTo>
                  <a:lnTo>
                    <a:pt x="9964" y="320929"/>
                  </a:lnTo>
                  <a:lnTo>
                    <a:pt x="79448" y="310022"/>
                  </a:lnTo>
                  <a:lnTo>
                    <a:pt x="137747" y="295586"/>
                  </a:lnTo>
                  <a:lnTo>
                    <a:pt x="186367" y="274447"/>
                  </a:lnTo>
                  <a:lnTo>
                    <a:pt x="217800" y="251253"/>
                  </a:lnTo>
                  <a:lnTo>
                    <a:pt x="249104" y="222232"/>
                  </a:lnTo>
                  <a:lnTo>
                    <a:pt x="275920" y="188462"/>
                  </a:lnTo>
                  <a:lnTo>
                    <a:pt x="293891" y="151019"/>
                  </a:lnTo>
                  <a:lnTo>
                    <a:pt x="298656" y="110981"/>
                  </a:lnTo>
                  <a:lnTo>
                    <a:pt x="285857" y="69426"/>
                  </a:lnTo>
                  <a:lnTo>
                    <a:pt x="251137" y="27432"/>
                  </a:lnTo>
                  <a:lnTo>
                    <a:pt x="217942" y="6572"/>
                  </a:lnTo>
                  <a:lnTo>
                    <a:pt x="183319" y="0"/>
                  </a:lnTo>
                  <a:close/>
                </a:path>
              </a:pathLst>
            </a:custGeom>
            <a:solidFill>
              <a:srgbClr val="5EB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2823083" y="1135252"/>
            <a:ext cx="1827530" cy="1741805"/>
          </a:xfrm>
          <a:custGeom>
            <a:avLst/>
            <a:gdLst/>
            <a:ahLst/>
            <a:cxnLst/>
            <a:rect l="l" t="t" r="r" b="b"/>
            <a:pathLst>
              <a:path w="1827529" h="1741805">
                <a:moveTo>
                  <a:pt x="580136" y="1029716"/>
                </a:moveTo>
                <a:lnTo>
                  <a:pt x="571627" y="700024"/>
                </a:lnTo>
                <a:lnTo>
                  <a:pt x="281305" y="542417"/>
                </a:lnTo>
                <a:lnTo>
                  <a:pt x="0" y="715276"/>
                </a:lnTo>
                <a:lnTo>
                  <a:pt x="8890" y="1045083"/>
                </a:lnTo>
                <a:lnTo>
                  <a:pt x="299212" y="1202309"/>
                </a:lnTo>
                <a:lnTo>
                  <a:pt x="580136" y="1029716"/>
                </a:lnTo>
                <a:close/>
              </a:path>
              <a:path w="1827529" h="1741805">
                <a:moveTo>
                  <a:pt x="881507" y="488569"/>
                </a:moveTo>
                <a:lnTo>
                  <a:pt x="872617" y="158496"/>
                </a:lnTo>
                <a:lnTo>
                  <a:pt x="582676" y="1143"/>
                </a:lnTo>
                <a:lnTo>
                  <a:pt x="301244" y="173736"/>
                </a:lnTo>
                <a:lnTo>
                  <a:pt x="310134" y="503809"/>
                </a:lnTo>
                <a:lnTo>
                  <a:pt x="600456" y="661035"/>
                </a:lnTo>
                <a:lnTo>
                  <a:pt x="881507" y="488569"/>
                </a:lnTo>
                <a:close/>
              </a:path>
              <a:path w="1827529" h="1741805">
                <a:moveTo>
                  <a:pt x="895858" y="1568450"/>
                </a:moveTo>
                <a:lnTo>
                  <a:pt x="886968" y="1238758"/>
                </a:lnTo>
                <a:lnTo>
                  <a:pt x="597027" y="1081532"/>
                </a:lnTo>
                <a:lnTo>
                  <a:pt x="315722" y="1253998"/>
                </a:lnTo>
                <a:lnTo>
                  <a:pt x="324612" y="1583690"/>
                </a:lnTo>
                <a:lnTo>
                  <a:pt x="614426" y="1741297"/>
                </a:lnTo>
                <a:lnTo>
                  <a:pt x="895858" y="1568450"/>
                </a:lnTo>
                <a:close/>
              </a:path>
              <a:path w="1827529" h="1741805">
                <a:moveTo>
                  <a:pt x="1203960" y="1028446"/>
                </a:moveTo>
                <a:lnTo>
                  <a:pt x="1195070" y="698373"/>
                </a:lnTo>
                <a:lnTo>
                  <a:pt x="904748" y="541147"/>
                </a:lnTo>
                <a:lnTo>
                  <a:pt x="623824" y="713613"/>
                </a:lnTo>
                <a:lnTo>
                  <a:pt x="632206" y="1043813"/>
                </a:lnTo>
                <a:lnTo>
                  <a:pt x="922528" y="1201039"/>
                </a:lnTo>
                <a:lnTo>
                  <a:pt x="1203960" y="1028446"/>
                </a:lnTo>
                <a:close/>
              </a:path>
              <a:path w="1827529" h="1741805">
                <a:moveTo>
                  <a:pt x="1505331" y="487299"/>
                </a:moveTo>
                <a:lnTo>
                  <a:pt x="1496441" y="157226"/>
                </a:lnTo>
                <a:lnTo>
                  <a:pt x="1206119" y="0"/>
                </a:lnTo>
                <a:lnTo>
                  <a:pt x="925068" y="172466"/>
                </a:lnTo>
                <a:lnTo>
                  <a:pt x="933577" y="502539"/>
                </a:lnTo>
                <a:lnTo>
                  <a:pt x="1223899" y="659765"/>
                </a:lnTo>
                <a:lnTo>
                  <a:pt x="1505331" y="487299"/>
                </a:lnTo>
                <a:close/>
              </a:path>
              <a:path w="1827529" h="1741805">
                <a:moveTo>
                  <a:pt x="1519301" y="1567180"/>
                </a:moveTo>
                <a:lnTo>
                  <a:pt x="1510792" y="1237488"/>
                </a:lnTo>
                <a:lnTo>
                  <a:pt x="1220470" y="1080262"/>
                </a:lnTo>
                <a:lnTo>
                  <a:pt x="939038" y="1252728"/>
                </a:lnTo>
                <a:lnTo>
                  <a:pt x="948055" y="1582420"/>
                </a:lnTo>
                <a:lnTo>
                  <a:pt x="1238250" y="1739646"/>
                </a:lnTo>
                <a:lnTo>
                  <a:pt x="1519301" y="1567180"/>
                </a:lnTo>
                <a:close/>
              </a:path>
              <a:path w="1827529" h="1741805">
                <a:moveTo>
                  <a:pt x="1827403" y="1026795"/>
                </a:moveTo>
                <a:lnTo>
                  <a:pt x="1818513" y="697115"/>
                </a:lnTo>
                <a:lnTo>
                  <a:pt x="1528572" y="539877"/>
                </a:lnTo>
                <a:lnTo>
                  <a:pt x="1247140" y="712343"/>
                </a:lnTo>
                <a:lnTo>
                  <a:pt x="1256030" y="1042035"/>
                </a:lnTo>
                <a:lnTo>
                  <a:pt x="1545971" y="1199769"/>
                </a:lnTo>
                <a:lnTo>
                  <a:pt x="1827403" y="1026795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1876170" y="209930"/>
            <a:ext cx="540258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43330" marR="5080" indent="-1230630">
              <a:lnSpc>
                <a:spcPct val="100000"/>
              </a:lnSpc>
              <a:spcBef>
                <a:spcPts val="105"/>
              </a:spcBef>
            </a:pPr>
            <a:r>
              <a:rPr spc="25" dirty="0"/>
              <a:t>Οργανω</a:t>
            </a:r>
            <a:r>
              <a:rPr spc="25" dirty="0">
                <a:latin typeface="Verdana"/>
                <a:cs typeface="Verdana"/>
              </a:rPr>
              <a:t>μ</a:t>
            </a:r>
            <a:r>
              <a:rPr spc="25" dirty="0"/>
              <a:t>ένη</a:t>
            </a:r>
            <a:r>
              <a:rPr spc="-25" dirty="0"/>
              <a:t> </a:t>
            </a:r>
            <a:r>
              <a:rPr spc="-5" dirty="0">
                <a:latin typeface="Verdana"/>
                <a:cs typeface="Verdana"/>
              </a:rPr>
              <a:t>Δ</a:t>
            </a:r>
            <a:r>
              <a:rPr spc="-5" dirty="0"/>
              <a:t>ραστηριότητα</a:t>
            </a:r>
            <a:r>
              <a:rPr spc="125" dirty="0"/>
              <a:t> </a:t>
            </a:r>
            <a:r>
              <a:rPr spc="15" dirty="0"/>
              <a:t>Ολοή</a:t>
            </a:r>
            <a:r>
              <a:rPr spc="15" dirty="0">
                <a:latin typeface="Verdana"/>
                <a:cs typeface="Verdana"/>
              </a:rPr>
              <a:t>μ</a:t>
            </a:r>
            <a:r>
              <a:rPr spc="15" dirty="0"/>
              <a:t>ερου</a:t>
            </a:r>
            <a:r>
              <a:rPr spc="15" dirty="0">
                <a:latin typeface="Verdana"/>
                <a:cs typeface="Verdana"/>
              </a:rPr>
              <a:t>- </a:t>
            </a:r>
            <a:r>
              <a:rPr spc="-830" dirty="0">
                <a:latin typeface="Verdana"/>
                <a:cs typeface="Verdana"/>
              </a:rPr>
              <a:t> </a:t>
            </a:r>
            <a:r>
              <a:rPr dirty="0"/>
              <a:t>Ο</a:t>
            </a:r>
            <a:r>
              <a:rPr spc="60" dirty="0"/>
              <a:t> </a:t>
            </a:r>
            <a:r>
              <a:rPr spc="-5" dirty="0"/>
              <a:t>χορός</a:t>
            </a:r>
            <a:r>
              <a:rPr spc="200" dirty="0"/>
              <a:t> </a:t>
            </a:r>
            <a:r>
              <a:rPr spc="5" dirty="0"/>
              <a:t>των</a:t>
            </a:r>
            <a:r>
              <a:rPr spc="145" dirty="0"/>
              <a:t> </a:t>
            </a:r>
            <a:r>
              <a:rPr spc="20" dirty="0">
                <a:latin typeface="Verdana"/>
                <a:cs typeface="Verdana"/>
              </a:rPr>
              <a:t>μ</a:t>
            </a:r>
            <a:r>
              <a:rPr spc="20" dirty="0"/>
              <a:t>ελισσών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82307" y="1376362"/>
            <a:ext cx="3919854" cy="281114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10160" algn="just">
              <a:lnSpc>
                <a:spcPct val="96700"/>
              </a:lnSpc>
              <a:spcBef>
                <a:spcPts val="150"/>
              </a:spcBef>
            </a:pPr>
            <a:r>
              <a:rPr sz="1450" spc="-70" dirty="0">
                <a:solidFill>
                  <a:srgbClr val="7E5200"/>
                </a:solidFill>
                <a:latin typeface="Microsoft Sans Serif"/>
                <a:cs typeface="Microsoft Sans Serif"/>
              </a:rPr>
              <a:t>Ούτε</a:t>
            </a:r>
            <a:r>
              <a:rPr sz="1450" spc="-6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σε</a:t>
            </a:r>
            <a:r>
              <a:rPr sz="145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55" dirty="0">
                <a:solidFill>
                  <a:srgbClr val="7E5200"/>
                </a:solidFill>
                <a:latin typeface="Microsoft Sans Serif"/>
                <a:cs typeface="Microsoft Sans Serif"/>
              </a:rPr>
              <a:t>αυτή</a:t>
            </a:r>
            <a:r>
              <a:rPr sz="145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τη</a:t>
            </a:r>
            <a:r>
              <a:rPr sz="145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60" dirty="0">
                <a:solidFill>
                  <a:srgbClr val="7E5200"/>
                </a:solidFill>
                <a:latin typeface="Microsoft Sans Serif"/>
                <a:cs typeface="Microsoft Sans Serif"/>
              </a:rPr>
              <a:t>δραστηριότητα</a:t>
            </a:r>
            <a:r>
              <a:rPr sz="1450" spc="-55" dirty="0">
                <a:solidFill>
                  <a:srgbClr val="7E5200"/>
                </a:solidFill>
                <a:latin typeface="Microsoft Sans Serif"/>
                <a:cs typeface="Microsoft Sans Serif"/>
              </a:rPr>
              <a:t> κατάφερα</a:t>
            </a:r>
            <a:r>
              <a:rPr sz="145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να 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εξασφαλίσω</a:t>
            </a:r>
            <a:r>
              <a:rPr sz="145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φωτογραφικό</a:t>
            </a:r>
            <a:r>
              <a:rPr sz="145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υλικό,</a:t>
            </a:r>
            <a:r>
              <a:rPr sz="145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μιας</a:t>
            </a:r>
            <a:r>
              <a:rPr sz="145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</a:t>
            </a:r>
            <a:r>
              <a:rPr sz="145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σε </a:t>
            </a:r>
            <a:r>
              <a:rPr sz="145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πρώτη </a:t>
            </a:r>
            <a:r>
              <a:rPr sz="1450" dirty="0">
                <a:solidFill>
                  <a:srgbClr val="7E5200"/>
                </a:solidFill>
                <a:latin typeface="Microsoft Sans Serif"/>
                <a:cs typeface="Microsoft Sans Serif"/>
              </a:rPr>
              <a:t>φάση </a:t>
            </a:r>
            <a:r>
              <a:rPr sz="145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συμμετείχα</a:t>
            </a:r>
            <a:r>
              <a:rPr sz="145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η </a:t>
            </a:r>
            <a:r>
              <a:rPr sz="145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ίδια</a:t>
            </a:r>
            <a:r>
              <a:rPr sz="145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 </a:t>
            </a:r>
            <a:r>
              <a:rPr sz="145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σε </a:t>
            </a:r>
            <a:r>
              <a:rPr sz="1450" spc="-70" dirty="0">
                <a:solidFill>
                  <a:srgbClr val="7E5200"/>
                </a:solidFill>
                <a:latin typeface="Microsoft Sans Serif"/>
                <a:cs typeface="Microsoft Sans Serif"/>
              </a:rPr>
              <a:t>δεύτερη </a:t>
            </a:r>
            <a:r>
              <a:rPr sz="1450" spc="-6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φ</a:t>
            </a:r>
            <a:r>
              <a:rPr sz="145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ά</a:t>
            </a:r>
            <a:r>
              <a:rPr sz="1450" spc="25" dirty="0">
                <a:solidFill>
                  <a:srgbClr val="7E5200"/>
                </a:solidFill>
                <a:latin typeface="Microsoft Sans Serif"/>
                <a:cs typeface="Microsoft Sans Serif"/>
              </a:rPr>
              <a:t>σ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η</a:t>
            </a:r>
            <a:r>
              <a:rPr sz="1450" spc="-1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ο</a:t>
            </a:r>
            <a:r>
              <a:rPr sz="1450" spc="-7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ρ</a:t>
            </a:r>
            <a:r>
              <a:rPr sz="145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όλ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ο</a:t>
            </a:r>
            <a:r>
              <a:rPr sz="1450" spc="-85" dirty="0">
                <a:solidFill>
                  <a:srgbClr val="7E5200"/>
                </a:solidFill>
                <a:latin typeface="Microsoft Sans Serif"/>
                <a:cs typeface="Microsoft Sans Serif"/>
              </a:rPr>
              <a:t>ς</a:t>
            </a:r>
            <a:r>
              <a:rPr sz="145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μ</a:t>
            </a:r>
            <a:r>
              <a:rPr sz="145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ο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υ</a:t>
            </a:r>
            <a:r>
              <a:rPr sz="1450" spc="-5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90" dirty="0">
                <a:solidFill>
                  <a:srgbClr val="7E5200"/>
                </a:solidFill>
                <a:latin typeface="Microsoft Sans Serif"/>
                <a:cs typeface="Microsoft Sans Serif"/>
              </a:rPr>
              <a:t>ή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τ</a:t>
            </a:r>
            <a:r>
              <a:rPr sz="145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α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ν</a:t>
            </a:r>
            <a:r>
              <a:rPr sz="1450" spc="-1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25" dirty="0">
                <a:solidFill>
                  <a:srgbClr val="7E5200"/>
                </a:solidFill>
                <a:latin typeface="Microsoft Sans Serif"/>
                <a:cs typeface="Microsoft Sans Serif"/>
              </a:rPr>
              <a:t>σ</a:t>
            </a:r>
            <a:r>
              <a:rPr sz="145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υ</a:t>
            </a:r>
            <a:r>
              <a:rPr sz="1450" spc="-80" dirty="0">
                <a:solidFill>
                  <a:srgbClr val="7E5200"/>
                </a:solidFill>
                <a:latin typeface="Microsoft Sans Serif"/>
                <a:cs typeface="Microsoft Sans Serif"/>
              </a:rPr>
              <a:t>ν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τ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ονι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σ</a:t>
            </a:r>
            <a:r>
              <a:rPr sz="145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τ</a:t>
            </a:r>
            <a:r>
              <a:rPr sz="145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ικό</a:t>
            </a:r>
            <a:r>
              <a:rPr sz="1450" spc="-85" dirty="0">
                <a:solidFill>
                  <a:srgbClr val="7E5200"/>
                </a:solidFill>
                <a:latin typeface="Microsoft Sans Serif"/>
                <a:cs typeface="Microsoft Sans Serif"/>
              </a:rPr>
              <a:t>ς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.</a:t>
            </a:r>
            <a:endParaRPr sz="1450">
              <a:latin typeface="Microsoft Sans Serif"/>
              <a:cs typeface="Microsoft Sans Serif"/>
            </a:endParaRPr>
          </a:p>
          <a:p>
            <a:pPr marL="12700" marR="14604" algn="just">
              <a:lnSpc>
                <a:spcPts val="1680"/>
              </a:lnSpc>
              <a:spcBef>
                <a:spcPts val="50"/>
              </a:spcBef>
            </a:pPr>
            <a:r>
              <a:rPr sz="1450" spc="30" dirty="0">
                <a:solidFill>
                  <a:srgbClr val="7E5200"/>
                </a:solidFill>
                <a:latin typeface="Microsoft Sans Serif"/>
                <a:cs typeface="Microsoft Sans Serif"/>
              </a:rPr>
              <a:t>Τα </a:t>
            </a:r>
            <a:r>
              <a:rPr sz="145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παιδιά </a:t>
            </a:r>
            <a:r>
              <a:rPr sz="145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αρχικά πιάστηκαν, 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σαν </a:t>
            </a:r>
            <a:r>
              <a:rPr sz="145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να </a:t>
            </a:r>
            <a:r>
              <a:rPr sz="145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χορεύουν </a:t>
            </a:r>
            <a:r>
              <a:rPr sz="145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παραδοσιακό</a:t>
            </a:r>
            <a:r>
              <a:rPr sz="145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χορό,</a:t>
            </a:r>
            <a:r>
              <a:rPr sz="145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</a:t>
            </a:r>
            <a:r>
              <a:rPr sz="145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έκαναν</a:t>
            </a:r>
            <a:r>
              <a:rPr sz="1450" spc="2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βήματα</a:t>
            </a:r>
            <a:r>
              <a:rPr sz="1450" spc="2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7E5200"/>
                </a:solidFill>
                <a:latin typeface="Microsoft Sans Serif"/>
                <a:cs typeface="Microsoft Sans Serif"/>
              </a:rPr>
              <a:t>μπρος </a:t>
            </a:r>
            <a:r>
              <a:rPr sz="145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κ</a:t>
            </a:r>
            <a:r>
              <a:rPr sz="145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α</a:t>
            </a:r>
            <a:r>
              <a:rPr sz="145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ι</a:t>
            </a:r>
            <a:r>
              <a:rPr sz="1450" spc="-6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150" dirty="0">
                <a:solidFill>
                  <a:srgbClr val="7E5200"/>
                </a:solidFill>
                <a:latin typeface="Microsoft Sans Serif"/>
                <a:cs typeface="Microsoft Sans Serif"/>
              </a:rPr>
              <a:t>π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ίσ</a:t>
            </a:r>
            <a:r>
              <a:rPr sz="1450" spc="125" dirty="0">
                <a:solidFill>
                  <a:srgbClr val="7E5200"/>
                </a:solidFill>
                <a:latin typeface="Microsoft Sans Serif"/>
                <a:cs typeface="Microsoft Sans Serif"/>
              </a:rPr>
              <a:t>ω</a:t>
            </a:r>
            <a:r>
              <a:rPr sz="1450" spc="-7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α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ν</a:t>
            </a:r>
            <a:r>
              <a:rPr sz="145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ά</a:t>
            </a:r>
            <a:r>
              <a:rPr sz="145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λο</a:t>
            </a:r>
            <a:r>
              <a:rPr sz="1450" spc="-114" dirty="0">
                <a:solidFill>
                  <a:srgbClr val="7E5200"/>
                </a:solidFill>
                <a:latin typeface="Microsoft Sans Serif"/>
                <a:cs typeface="Microsoft Sans Serif"/>
              </a:rPr>
              <a:t>γ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α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70" dirty="0">
                <a:solidFill>
                  <a:srgbClr val="7E5200"/>
                </a:solidFill>
                <a:latin typeface="Microsoft Sans Serif"/>
                <a:cs typeface="Microsoft Sans Serif"/>
              </a:rPr>
              <a:t>μ</a:t>
            </a:r>
            <a:r>
              <a:rPr sz="145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ε</a:t>
            </a:r>
            <a:r>
              <a:rPr sz="145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τ</a:t>
            </a:r>
            <a:r>
              <a:rPr sz="145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ο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ν</a:t>
            </a:r>
            <a:r>
              <a:rPr sz="1450" spc="-1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ρ</a:t>
            </a:r>
            <a:r>
              <a:rPr sz="145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υ</a:t>
            </a:r>
            <a:r>
              <a:rPr sz="145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θ</a:t>
            </a:r>
            <a:r>
              <a:rPr sz="145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μ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ό.</a:t>
            </a:r>
            <a:endParaRPr sz="1450">
              <a:latin typeface="Microsoft Sans Serif"/>
              <a:cs typeface="Microsoft Sans Serif"/>
            </a:endParaRPr>
          </a:p>
          <a:p>
            <a:pPr marL="12700" marR="13335" algn="just">
              <a:lnSpc>
                <a:spcPts val="1680"/>
              </a:lnSpc>
              <a:spcBef>
                <a:spcPts val="10"/>
              </a:spcBef>
            </a:pPr>
            <a:r>
              <a:rPr sz="1450" spc="100" dirty="0">
                <a:solidFill>
                  <a:srgbClr val="7E5200"/>
                </a:solidFill>
                <a:latin typeface="Microsoft Sans Serif"/>
                <a:cs typeface="Microsoft Sans Serif"/>
              </a:rPr>
              <a:t>Ε</a:t>
            </a:r>
            <a:r>
              <a:rPr sz="1450" spc="40" dirty="0">
                <a:solidFill>
                  <a:srgbClr val="7E5200"/>
                </a:solidFill>
                <a:latin typeface="Microsoft Sans Serif"/>
                <a:cs typeface="Microsoft Sans Serif"/>
              </a:rPr>
              <a:t>π</a:t>
            </a:r>
            <a:r>
              <a:rPr sz="1450" spc="-90" dirty="0">
                <a:solidFill>
                  <a:srgbClr val="7E5200"/>
                </a:solidFill>
                <a:latin typeface="Microsoft Sans Serif"/>
                <a:cs typeface="Microsoft Sans Serif"/>
              </a:rPr>
              <a:t>ε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ι</a:t>
            </a:r>
            <a:r>
              <a:rPr sz="145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δ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ή</a:t>
            </a:r>
            <a:r>
              <a:rPr sz="145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ό</a:t>
            </a:r>
            <a:r>
              <a:rPr sz="145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μ</a:t>
            </a:r>
            <a:r>
              <a:rPr sz="1450" spc="114" dirty="0">
                <a:solidFill>
                  <a:srgbClr val="7E5200"/>
                </a:solidFill>
                <a:latin typeface="Microsoft Sans Serif"/>
                <a:cs typeface="Microsoft Sans Serif"/>
              </a:rPr>
              <a:t>ω</a:t>
            </a:r>
            <a:r>
              <a:rPr sz="1450" spc="-80" dirty="0">
                <a:solidFill>
                  <a:srgbClr val="7E5200"/>
                </a:solidFill>
                <a:latin typeface="Microsoft Sans Serif"/>
                <a:cs typeface="Microsoft Sans Serif"/>
              </a:rPr>
              <a:t>ς</a:t>
            </a:r>
            <a:r>
              <a:rPr sz="1450" spc="4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α</a:t>
            </a:r>
            <a:r>
              <a:rPr sz="145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υ</a:t>
            </a:r>
            <a:r>
              <a:rPr sz="1450" spc="-90" dirty="0">
                <a:solidFill>
                  <a:srgbClr val="7E5200"/>
                </a:solidFill>
                <a:latin typeface="Microsoft Sans Serif"/>
                <a:cs typeface="Microsoft Sans Serif"/>
              </a:rPr>
              <a:t>τ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ό</a:t>
            </a:r>
            <a:r>
              <a:rPr sz="1450" spc="-6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90" dirty="0">
                <a:solidFill>
                  <a:srgbClr val="7E5200"/>
                </a:solidFill>
                <a:latin typeface="Microsoft Sans Serif"/>
                <a:cs typeface="Microsoft Sans Serif"/>
              </a:rPr>
              <a:t>τ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ο</a:t>
            </a:r>
            <a:r>
              <a:rPr sz="1450" spc="-85" dirty="0">
                <a:solidFill>
                  <a:srgbClr val="7E5200"/>
                </a:solidFill>
                <a:latin typeface="Microsoft Sans Serif"/>
                <a:cs typeface="Microsoft Sans Serif"/>
              </a:rPr>
              <a:t>υ</a:t>
            </a:r>
            <a:r>
              <a:rPr sz="1450" spc="-80" dirty="0">
                <a:solidFill>
                  <a:srgbClr val="7E5200"/>
                </a:solidFill>
                <a:latin typeface="Microsoft Sans Serif"/>
                <a:cs typeface="Microsoft Sans Serif"/>
              </a:rPr>
              <a:t>ς</a:t>
            </a:r>
            <a:r>
              <a:rPr sz="1450" spc="4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φ</a:t>
            </a:r>
            <a:r>
              <a:rPr sz="145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ά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ν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η</a:t>
            </a:r>
            <a:r>
              <a:rPr sz="1450" spc="-90" dirty="0">
                <a:solidFill>
                  <a:srgbClr val="7E5200"/>
                </a:solidFill>
                <a:latin typeface="Microsoft Sans Serif"/>
                <a:cs typeface="Microsoft Sans Serif"/>
              </a:rPr>
              <a:t>κ</a:t>
            </a:r>
            <a:r>
              <a:rPr sz="1450" spc="-85" dirty="0">
                <a:solidFill>
                  <a:srgbClr val="7E5200"/>
                </a:solidFill>
                <a:latin typeface="Microsoft Sans Serif"/>
                <a:cs typeface="Microsoft Sans Serif"/>
              </a:rPr>
              <a:t>ε</a:t>
            </a:r>
            <a:r>
              <a:rPr sz="1450" spc="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90" dirty="0">
                <a:solidFill>
                  <a:srgbClr val="7E5200"/>
                </a:solidFill>
                <a:latin typeface="Microsoft Sans Serif"/>
                <a:cs typeface="Microsoft Sans Serif"/>
              </a:rPr>
              <a:t>δ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ύ</a:t>
            </a:r>
            <a:r>
              <a:rPr sz="1450" spc="25" dirty="0">
                <a:solidFill>
                  <a:srgbClr val="7E5200"/>
                </a:solidFill>
                <a:latin typeface="Microsoft Sans Serif"/>
                <a:cs typeface="Microsoft Sans Serif"/>
              </a:rPr>
              <a:t>σ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κ</a:t>
            </a:r>
            <a:r>
              <a:rPr sz="145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ο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λο</a:t>
            </a:r>
            <a:r>
              <a:rPr sz="1450" spc="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κ</a:t>
            </a:r>
            <a:r>
              <a:rPr sz="145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α</a:t>
            </a:r>
            <a:r>
              <a:rPr sz="145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ι</a:t>
            </a:r>
            <a:r>
              <a:rPr sz="145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δεν  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υπήρχε</a:t>
            </a:r>
            <a:r>
              <a:rPr sz="145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ο</a:t>
            </a:r>
            <a:r>
              <a:rPr sz="145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απαραίτητος</a:t>
            </a:r>
            <a:r>
              <a:rPr sz="1450" spc="29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συντονισμός, </a:t>
            </a:r>
            <a:r>
              <a:rPr sz="145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αποφάσισαν</a:t>
            </a:r>
            <a:r>
              <a:rPr sz="1450" spc="2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να</a:t>
            </a:r>
            <a:r>
              <a:rPr sz="1450" spc="2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παίξουν</a:t>
            </a:r>
            <a:r>
              <a:rPr sz="1450" spc="17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55" dirty="0">
                <a:solidFill>
                  <a:srgbClr val="7E5200"/>
                </a:solidFill>
                <a:latin typeface="Microsoft Sans Serif"/>
                <a:cs typeface="Microsoft Sans Serif"/>
              </a:rPr>
              <a:t>«καθρέφτες».</a:t>
            </a:r>
            <a:r>
              <a:rPr sz="1450" spc="17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Το</a:t>
            </a:r>
            <a:r>
              <a:rPr sz="1450" spc="24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κάθε</a:t>
            </a:r>
            <a:endParaRPr sz="14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ts val="1680"/>
              </a:lnSpc>
              <a:spcBef>
                <a:spcPts val="10"/>
              </a:spcBef>
            </a:pPr>
            <a:r>
              <a:rPr sz="145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παιδί, </a:t>
            </a:r>
            <a:r>
              <a:rPr sz="145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δηλαδή,</a:t>
            </a:r>
            <a:r>
              <a:rPr sz="145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καθόταν</a:t>
            </a:r>
            <a:r>
              <a:rPr sz="145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απέναντι</a:t>
            </a:r>
            <a:r>
              <a:rPr sz="145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35" dirty="0">
                <a:solidFill>
                  <a:srgbClr val="7E5200"/>
                </a:solidFill>
                <a:latin typeface="Microsoft Sans Serif"/>
                <a:cs typeface="Microsoft Sans Serif"/>
              </a:rPr>
              <a:t>από </a:t>
            </a:r>
            <a:r>
              <a:rPr sz="145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τα</a:t>
            </a:r>
            <a:r>
              <a:rPr sz="145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άλλα </a:t>
            </a:r>
            <a:r>
              <a:rPr sz="145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κάνοντας 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μια </a:t>
            </a:r>
            <a:r>
              <a:rPr sz="145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κίνηση</a:t>
            </a:r>
            <a:r>
              <a:rPr sz="145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 </a:t>
            </a:r>
            <a:r>
              <a:rPr sz="145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τα </a:t>
            </a:r>
            <a:r>
              <a:rPr sz="145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υπόλοιπα </a:t>
            </a:r>
            <a:r>
              <a:rPr sz="145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παιδιά </a:t>
            </a:r>
            <a:r>
              <a:rPr sz="145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 </a:t>
            </a:r>
            <a:r>
              <a:rPr sz="145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μιμούνταν.</a:t>
            </a:r>
            <a:endParaRPr sz="14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58" y="2058288"/>
            <a:ext cx="4284014" cy="8162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80920" y="3500754"/>
            <a:ext cx="97155" cy="55880"/>
          </a:xfrm>
          <a:custGeom>
            <a:avLst/>
            <a:gdLst/>
            <a:ahLst/>
            <a:cxnLst/>
            <a:rect l="l" t="t" r="r" b="b"/>
            <a:pathLst>
              <a:path w="97155" h="55879">
                <a:moveTo>
                  <a:pt x="96647" y="0"/>
                </a:moveTo>
                <a:lnTo>
                  <a:pt x="0" y="27685"/>
                </a:lnTo>
                <a:lnTo>
                  <a:pt x="96647" y="55879"/>
                </a:lnTo>
                <a:lnTo>
                  <a:pt x="96647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3891" y="3148837"/>
            <a:ext cx="165478" cy="23812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927860" y="3647694"/>
            <a:ext cx="46355" cy="82550"/>
          </a:xfrm>
          <a:custGeom>
            <a:avLst/>
            <a:gdLst/>
            <a:ahLst/>
            <a:cxnLst/>
            <a:rect l="l" t="t" r="r" b="b"/>
            <a:pathLst>
              <a:path w="46355" h="82550">
                <a:moveTo>
                  <a:pt x="38988" y="0"/>
                </a:moveTo>
                <a:lnTo>
                  <a:pt x="31876" y="0"/>
                </a:lnTo>
                <a:lnTo>
                  <a:pt x="27304" y="0"/>
                </a:lnTo>
                <a:lnTo>
                  <a:pt x="22606" y="2285"/>
                </a:lnTo>
                <a:lnTo>
                  <a:pt x="5625" y="52732"/>
                </a:lnTo>
                <a:lnTo>
                  <a:pt x="0" y="76834"/>
                </a:lnTo>
                <a:lnTo>
                  <a:pt x="7238" y="82422"/>
                </a:lnTo>
                <a:lnTo>
                  <a:pt x="18668" y="82422"/>
                </a:lnTo>
                <a:lnTo>
                  <a:pt x="22987" y="80009"/>
                </a:lnTo>
                <a:lnTo>
                  <a:pt x="27884" y="58834"/>
                </a:lnTo>
                <a:lnTo>
                  <a:pt x="32099" y="43703"/>
                </a:lnTo>
                <a:lnTo>
                  <a:pt x="37028" y="28787"/>
                </a:lnTo>
                <a:lnTo>
                  <a:pt x="42671" y="14096"/>
                </a:lnTo>
                <a:lnTo>
                  <a:pt x="45846" y="5460"/>
                </a:lnTo>
                <a:lnTo>
                  <a:pt x="38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4596" y="0"/>
            <a:ext cx="2973197" cy="270027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010791" y="3657853"/>
            <a:ext cx="27305" cy="82550"/>
          </a:xfrm>
          <a:custGeom>
            <a:avLst/>
            <a:gdLst/>
            <a:ahLst/>
            <a:cxnLst/>
            <a:rect l="l" t="t" r="r" b="b"/>
            <a:pathLst>
              <a:path w="27305" h="82550">
                <a:moveTo>
                  <a:pt x="21589" y="0"/>
                </a:moveTo>
                <a:lnTo>
                  <a:pt x="15875" y="0"/>
                </a:lnTo>
                <a:lnTo>
                  <a:pt x="10159" y="0"/>
                </a:lnTo>
                <a:lnTo>
                  <a:pt x="4190" y="3682"/>
                </a:lnTo>
                <a:lnTo>
                  <a:pt x="2381" y="41386"/>
                </a:lnTo>
                <a:lnTo>
                  <a:pt x="0" y="78866"/>
                </a:lnTo>
                <a:lnTo>
                  <a:pt x="5587" y="82422"/>
                </a:lnTo>
                <a:lnTo>
                  <a:pt x="17017" y="82422"/>
                </a:lnTo>
                <a:lnTo>
                  <a:pt x="23113" y="78866"/>
                </a:lnTo>
                <a:lnTo>
                  <a:pt x="27050" y="11048"/>
                </a:lnTo>
                <a:lnTo>
                  <a:pt x="27177" y="3682"/>
                </a:lnTo>
                <a:lnTo>
                  <a:pt x="21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868042" y="3179190"/>
            <a:ext cx="454025" cy="561340"/>
            <a:chOff x="1868042" y="3179190"/>
            <a:chExt cx="454025" cy="561340"/>
          </a:xfrm>
        </p:grpSpPr>
        <p:sp>
          <p:nvSpPr>
            <p:cNvPr id="9" name="object 9"/>
            <p:cNvSpPr/>
            <p:nvPr/>
          </p:nvSpPr>
          <p:spPr>
            <a:xfrm>
              <a:off x="2110232" y="3651249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893" y="83312"/>
                  </a:moveTo>
                  <a:lnTo>
                    <a:pt x="24028" y="31940"/>
                  </a:lnTo>
                  <a:lnTo>
                    <a:pt x="22987" y="10287"/>
                  </a:lnTo>
                  <a:lnTo>
                    <a:pt x="17145" y="6604"/>
                  </a:lnTo>
                  <a:lnTo>
                    <a:pt x="11303" y="6604"/>
                  </a:lnTo>
                  <a:lnTo>
                    <a:pt x="5588" y="6604"/>
                  </a:lnTo>
                  <a:lnTo>
                    <a:pt x="0" y="10287"/>
                  </a:lnTo>
                  <a:lnTo>
                    <a:pt x="2984" y="49276"/>
                  </a:lnTo>
                  <a:lnTo>
                    <a:pt x="14478" y="88773"/>
                  </a:lnTo>
                  <a:lnTo>
                    <a:pt x="25781" y="88773"/>
                  </a:lnTo>
                  <a:lnTo>
                    <a:pt x="32893" y="83312"/>
                  </a:lnTo>
                  <a:close/>
                </a:path>
                <a:path w="111125" h="88900">
                  <a:moveTo>
                    <a:pt x="110998" y="68707"/>
                  </a:moveTo>
                  <a:lnTo>
                    <a:pt x="93827" y="19177"/>
                  </a:lnTo>
                  <a:lnTo>
                    <a:pt x="83058" y="0"/>
                  </a:lnTo>
                  <a:lnTo>
                    <a:pt x="79756" y="0"/>
                  </a:lnTo>
                  <a:lnTo>
                    <a:pt x="74231" y="1460"/>
                  </a:lnTo>
                  <a:lnTo>
                    <a:pt x="69723" y="5359"/>
                  </a:lnTo>
                  <a:lnTo>
                    <a:pt x="67386" y="10985"/>
                  </a:lnTo>
                  <a:lnTo>
                    <a:pt x="68453" y="17653"/>
                  </a:lnTo>
                  <a:lnTo>
                    <a:pt x="73380" y="29502"/>
                  </a:lnTo>
                  <a:lnTo>
                    <a:pt x="77927" y="41567"/>
                  </a:lnTo>
                  <a:lnTo>
                    <a:pt x="82105" y="53771"/>
                  </a:lnTo>
                  <a:lnTo>
                    <a:pt x="87757" y="71882"/>
                  </a:lnTo>
                  <a:lnTo>
                    <a:pt x="92456" y="74295"/>
                  </a:lnTo>
                  <a:lnTo>
                    <a:pt x="104013" y="74295"/>
                  </a:lnTo>
                  <a:lnTo>
                    <a:pt x="110998" y="68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75865" y="3616832"/>
              <a:ext cx="101600" cy="64135"/>
            </a:xfrm>
            <a:custGeom>
              <a:avLst/>
              <a:gdLst/>
              <a:ahLst/>
              <a:cxnLst/>
              <a:rect l="l" t="t" r="r" b="b"/>
              <a:pathLst>
                <a:path w="101600" h="64135">
                  <a:moveTo>
                    <a:pt x="0" y="0"/>
                  </a:moveTo>
                  <a:lnTo>
                    <a:pt x="11447" y="43398"/>
                  </a:lnTo>
                  <a:lnTo>
                    <a:pt x="51028" y="63531"/>
                  </a:lnTo>
                  <a:lnTo>
                    <a:pt x="62737" y="63880"/>
                  </a:lnTo>
                  <a:lnTo>
                    <a:pt x="101600" y="63880"/>
                  </a:lnTo>
                  <a:lnTo>
                    <a:pt x="97301" y="50798"/>
                  </a:lnTo>
                  <a:lnTo>
                    <a:pt x="93503" y="37607"/>
                  </a:lnTo>
                  <a:lnTo>
                    <a:pt x="90134" y="24251"/>
                  </a:lnTo>
                  <a:lnTo>
                    <a:pt x="87121" y="10667"/>
                  </a:lnTo>
                  <a:lnTo>
                    <a:pt x="65133" y="9322"/>
                  </a:lnTo>
                  <a:lnTo>
                    <a:pt x="43227" y="7048"/>
                  </a:lnTo>
                  <a:lnTo>
                    <a:pt x="21488" y="3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62954" y="3339337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89" h="288289">
                  <a:moveTo>
                    <a:pt x="109939" y="0"/>
                  </a:moveTo>
                  <a:lnTo>
                    <a:pt x="75649" y="0"/>
                  </a:lnTo>
                  <a:lnTo>
                    <a:pt x="63024" y="494"/>
                  </a:lnTo>
                  <a:lnTo>
                    <a:pt x="25484" y="7620"/>
                  </a:lnTo>
                  <a:lnTo>
                    <a:pt x="11078" y="60558"/>
                  </a:lnTo>
                  <a:lnTo>
                    <a:pt x="2591" y="114503"/>
                  </a:lnTo>
                  <a:lnTo>
                    <a:pt x="0" y="168965"/>
                  </a:lnTo>
                  <a:lnTo>
                    <a:pt x="3278" y="223459"/>
                  </a:lnTo>
                  <a:lnTo>
                    <a:pt x="12403" y="277495"/>
                  </a:lnTo>
                  <a:lnTo>
                    <a:pt x="56075" y="284543"/>
                  </a:lnTo>
                  <a:lnTo>
                    <a:pt x="100033" y="288163"/>
                  </a:lnTo>
                  <a:lnTo>
                    <a:pt x="92565" y="241108"/>
                  </a:lnTo>
                  <a:lnTo>
                    <a:pt x="89308" y="193077"/>
                  </a:lnTo>
                  <a:lnTo>
                    <a:pt x="89841" y="144510"/>
                  </a:lnTo>
                  <a:lnTo>
                    <a:pt x="93739" y="95847"/>
                  </a:lnTo>
                  <a:lnTo>
                    <a:pt x="100580" y="47530"/>
                  </a:lnTo>
                  <a:lnTo>
                    <a:pt x="109939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9378" y="3592448"/>
              <a:ext cx="102743" cy="819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68043" y="3339337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396" y="7620"/>
                  </a:moveTo>
                  <a:lnTo>
                    <a:pt x="80365" y="25895"/>
                  </a:lnTo>
                  <a:lnTo>
                    <a:pt x="47066" y="53073"/>
                  </a:lnTo>
                  <a:lnTo>
                    <a:pt x="21742" y="87477"/>
                  </a:lnTo>
                  <a:lnTo>
                    <a:pt x="5638" y="127457"/>
                  </a:lnTo>
                  <a:lnTo>
                    <a:pt x="0" y="171323"/>
                  </a:lnTo>
                  <a:lnTo>
                    <a:pt x="1346" y="192684"/>
                  </a:lnTo>
                  <a:lnTo>
                    <a:pt x="12052" y="234073"/>
                  </a:lnTo>
                  <a:lnTo>
                    <a:pt x="42392" y="260845"/>
                  </a:lnTo>
                  <a:lnTo>
                    <a:pt x="85458" y="273113"/>
                  </a:lnTo>
                  <a:lnTo>
                    <a:pt x="107315" y="277876"/>
                  </a:lnTo>
                  <a:lnTo>
                    <a:pt x="98044" y="223761"/>
                  </a:lnTo>
                  <a:lnTo>
                    <a:pt x="94742" y="169164"/>
                  </a:lnTo>
                  <a:lnTo>
                    <a:pt x="97383" y="114604"/>
                  </a:lnTo>
                  <a:lnTo>
                    <a:pt x="105943" y="60591"/>
                  </a:lnTo>
                  <a:lnTo>
                    <a:pt x="120396" y="7620"/>
                  </a:lnTo>
                  <a:close/>
                </a:path>
                <a:path w="309880" h="341629">
                  <a:moveTo>
                    <a:pt x="309499" y="339598"/>
                  </a:moveTo>
                  <a:lnTo>
                    <a:pt x="298246" y="297116"/>
                  </a:lnTo>
                  <a:lnTo>
                    <a:pt x="295021" y="282892"/>
                  </a:lnTo>
                  <a:lnTo>
                    <a:pt x="295402" y="282829"/>
                  </a:lnTo>
                  <a:lnTo>
                    <a:pt x="287058" y="236334"/>
                  </a:lnTo>
                  <a:lnTo>
                    <a:pt x="282016" y="189433"/>
                  </a:lnTo>
                  <a:lnTo>
                    <a:pt x="280530" y="142278"/>
                  </a:lnTo>
                  <a:lnTo>
                    <a:pt x="282867" y="95059"/>
                  </a:lnTo>
                  <a:lnTo>
                    <a:pt x="289255" y="47967"/>
                  </a:lnTo>
                  <a:lnTo>
                    <a:pt x="299974" y="1143"/>
                  </a:lnTo>
                  <a:lnTo>
                    <a:pt x="294259" y="381"/>
                  </a:lnTo>
                  <a:lnTo>
                    <a:pt x="288544" y="0"/>
                  </a:lnTo>
                  <a:lnTo>
                    <a:pt x="238340" y="0"/>
                  </a:lnTo>
                  <a:lnTo>
                    <a:pt x="238340" y="288340"/>
                  </a:lnTo>
                  <a:lnTo>
                    <a:pt x="219329" y="288671"/>
                  </a:lnTo>
                  <a:lnTo>
                    <a:pt x="211201" y="288671"/>
                  </a:lnTo>
                  <a:lnTo>
                    <a:pt x="238302" y="288340"/>
                  </a:lnTo>
                  <a:lnTo>
                    <a:pt x="238340" y="0"/>
                  </a:lnTo>
                  <a:lnTo>
                    <a:pt x="210680" y="0"/>
                  </a:lnTo>
                  <a:lnTo>
                    <a:pt x="210680" y="288671"/>
                  </a:lnTo>
                  <a:lnTo>
                    <a:pt x="203073" y="288544"/>
                  </a:lnTo>
                  <a:lnTo>
                    <a:pt x="195681" y="288201"/>
                  </a:lnTo>
                  <a:lnTo>
                    <a:pt x="210680" y="288671"/>
                  </a:lnTo>
                  <a:lnTo>
                    <a:pt x="210680" y="0"/>
                  </a:lnTo>
                  <a:lnTo>
                    <a:pt x="204851" y="0"/>
                  </a:lnTo>
                  <a:lnTo>
                    <a:pt x="195478" y="47536"/>
                  </a:lnTo>
                  <a:lnTo>
                    <a:pt x="188633" y="95859"/>
                  </a:lnTo>
                  <a:lnTo>
                    <a:pt x="184696" y="144513"/>
                  </a:lnTo>
                  <a:lnTo>
                    <a:pt x="184099" y="193078"/>
                  </a:lnTo>
                  <a:lnTo>
                    <a:pt x="187248" y="241109"/>
                  </a:lnTo>
                  <a:lnTo>
                    <a:pt x="194564" y="288163"/>
                  </a:lnTo>
                  <a:lnTo>
                    <a:pt x="194945" y="288175"/>
                  </a:lnTo>
                  <a:lnTo>
                    <a:pt x="197789" y="301752"/>
                  </a:lnTo>
                  <a:lnTo>
                    <a:pt x="201129" y="315112"/>
                  </a:lnTo>
                  <a:lnTo>
                    <a:pt x="204901" y="328295"/>
                  </a:lnTo>
                  <a:lnTo>
                    <a:pt x="209042" y="341376"/>
                  </a:lnTo>
                  <a:lnTo>
                    <a:pt x="282829" y="341376"/>
                  </a:lnTo>
                  <a:lnTo>
                    <a:pt x="289458" y="341312"/>
                  </a:lnTo>
                  <a:lnTo>
                    <a:pt x="296164" y="341058"/>
                  </a:lnTo>
                  <a:lnTo>
                    <a:pt x="302856" y="340525"/>
                  </a:lnTo>
                  <a:lnTo>
                    <a:pt x="309499" y="339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48585" y="3340480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31" y="0"/>
                  </a:moveTo>
                  <a:lnTo>
                    <a:pt x="8720" y="46946"/>
                  </a:lnTo>
                  <a:lnTo>
                    <a:pt x="2328" y="94097"/>
                  </a:lnTo>
                  <a:lnTo>
                    <a:pt x="0" y="141319"/>
                  </a:lnTo>
                  <a:lnTo>
                    <a:pt x="1481" y="188477"/>
                  </a:lnTo>
                  <a:lnTo>
                    <a:pt x="6519" y="235438"/>
                  </a:lnTo>
                  <a:lnTo>
                    <a:pt x="14858" y="282066"/>
                  </a:lnTo>
                  <a:lnTo>
                    <a:pt x="54832" y="273899"/>
                  </a:lnTo>
                  <a:lnTo>
                    <a:pt x="93281" y="261873"/>
                  </a:lnTo>
                  <a:lnTo>
                    <a:pt x="129730" y="245848"/>
                  </a:lnTo>
                  <a:lnTo>
                    <a:pt x="163702" y="225678"/>
                  </a:lnTo>
                  <a:lnTo>
                    <a:pt x="172650" y="184155"/>
                  </a:lnTo>
                  <a:lnTo>
                    <a:pt x="173227" y="170179"/>
                  </a:lnTo>
                  <a:lnTo>
                    <a:pt x="165462" y="119562"/>
                  </a:lnTo>
                  <a:lnTo>
                    <a:pt x="144054" y="74889"/>
                  </a:lnTo>
                  <a:lnTo>
                    <a:pt x="111149" y="38506"/>
                  </a:lnTo>
                  <a:lnTo>
                    <a:pt x="68892" y="12760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3444" y="3467988"/>
              <a:ext cx="148844" cy="2109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6870" y="3179190"/>
              <a:ext cx="192267" cy="207771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1134414" y="4161434"/>
            <a:ext cx="97155" cy="56515"/>
          </a:xfrm>
          <a:custGeom>
            <a:avLst/>
            <a:gdLst/>
            <a:ahLst/>
            <a:cxnLst/>
            <a:rect l="l" t="t" r="r" b="b"/>
            <a:pathLst>
              <a:path w="97155" h="56514">
                <a:moveTo>
                  <a:pt x="96723" y="0"/>
                </a:moveTo>
                <a:lnTo>
                  <a:pt x="0" y="27787"/>
                </a:lnTo>
                <a:lnTo>
                  <a:pt x="96723" y="55981"/>
                </a:lnTo>
                <a:lnTo>
                  <a:pt x="96723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7424" y="3809491"/>
            <a:ext cx="165446" cy="238137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281430" y="4308462"/>
            <a:ext cx="110489" cy="92710"/>
          </a:xfrm>
          <a:custGeom>
            <a:avLst/>
            <a:gdLst/>
            <a:ahLst/>
            <a:cxnLst/>
            <a:rect l="l" t="t" r="r" b="b"/>
            <a:pathLst>
              <a:path w="110490" h="92710">
                <a:moveTo>
                  <a:pt x="45847" y="5473"/>
                </a:moveTo>
                <a:lnTo>
                  <a:pt x="38989" y="0"/>
                </a:lnTo>
                <a:lnTo>
                  <a:pt x="31877" y="0"/>
                </a:lnTo>
                <a:lnTo>
                  <a:pt x="27305" y="0"/>
                </a:lnTo>
                <a:lnTo>
                  <a:pt x="9880" y="37515"/>
                </a:lnTo>
                <a:lnTo>
                  <a:pt x="0" y="76746"/>
                </a:lnTo>
                <a:lnTo>
                  <a:pt x="7239" y="82423"/>
                </a:lnTo>
                <a:lnTo>
                  <a:pt x="18542" y="82423"/>
                </a:lnTo>
                <a:lnTo>
                  <a:pt x="22987" y="79933"/>
                </a:lnTo>
                <a:lnTo>
                  <a:pt x="27749" y="58813"/>
                </a:lnTo>
                <a:lnTo>
                  <a:pt x="31965" y="43662"/>
                </a:lnTo>
                <a:lnTo>
                  <a:pt x="36893" y="28702"/>
                </a:lnTo>
                <a:lnTo>
                  <a:pt x="45847" y="5473"/>
                </a:lnTo>
                <a:close/>
              </a:path>
              <a:path w="110490" h="92710">
                <a:moveTo>
                  <a:pt x="110109" y="13830"/>
                </a:moveTo>
                <a:lnTo>
                  <a:pt x="104521" y="10121"/>
                </a:lnTo>
                <a:lnTo>
                  <a:pt x="98806" y="10121"/>
                </a:lnTo>
                <a:lnTo>
                  <a:pt x="92964" y="10121"/>
                </a:lnTo>
                <a:lnTo>
                  <a:pt x="87122" y="13830"/>
                </a:lnTo>
                <a:lnTo>
                  <a:pt x="85305" y="51511"/>
                </a:lnTo>
                <a:lnTo>
                  <a:pt x="82931" y="88988"/>
                </a:lnTo>
                <a:lnTo>
                  <a:pt x="88392" y="92595"/>
                </a:lnTo>
                <a:lnTo>
                  <a:pt x="99949" y="92595"/>
                </a:lnTo>
                <a:lnTo>
                  <a:pt x="105918" y="88988"/>
                </a:lnTo>
                <a:lnTo>
                  <a:pt x="106553" y="81749"/>
                </a:lnTo>
                <a:lnTo>
                  <a:pt x="109982" y="21221"/>
                </a:lnTo>
                <a:lnTo>
                  <a:pt x="110109" y="13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221613" y="3839844"/>
            <a:ext cx="454025" cy="561340"/>
            <a:chOff x="1221613" y="3839844"/>
            <a:chExt cx="454025" cy="561340"/>
          </a:xfrm>
        </p:grpSpPr>
        <p:sp>
          <p:nvSpPr>
            <p:cNvPr id="21" name="object 21"/>
            <p:cNvSpPr/>
            <p:nvPr/>
          </p:nvSpPr>
          <p:spPr>
            <a:xfrm>
              <a:off x="1463675" y="4311979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893" y="83248"/>
                  </a:moveTo>
                  <a:lnTo>
                    <a:pt x="24155" y="31991"/>
                  </a:lnTo>
                  <a:lnTo>
                    <a:pt x="23114" y="10312"/>
                  </a:lnTo>
                  <a:lnTo>
                    <a:pt x="17145" y="6604"/>
                  </a:lnTo>
                  <a:lnTo>
                    <a:pt x="11430" y="6604"/>
                  </a:lnTo>
                  <a:lnTo>
                    <a:pt x="5715" y="6604"/>
                  </a:lnTo>
                  <a:lnTo>
                    <a:pt x="0" y="10312"/>
                  </a:lnTo>
                  <a:lnTo>
                    <a:pt x="2997" y="49276"/>
                  </a:lnTo>
                  <a:lnTo>
                    <a:pt x="14605" y="88823"/>
                  </a:lnTo>
                  <a:lnTo>
                    <a:pt x="25781" y="88823"/>
                  </a:lnTo>
                  <a:lnTo>
                    <a:pt x="32893" y="83248"/>
                  </a:lnTo>
                  <a:close/>
                </a:path>
                <a:path w="111125" h="88900">
                  <a:moveTo>
                    <a:pt x="110998" y="68656"/>
                  </a:moveTo>
                  <a:lnTo>
                    <a:pt x="93954" y="19177"/>
                  </a:lnTo>
                  <a:lnTo>
                    <a:pt x="83185" y="0"/>
                  </a:lnTo>
                  <a:lnTo>
                    <a:pt x="79756" y="0"/>
                  </a:lnTo>
                  <a:lnTo>
                    <a:pt x="74307" y="1447"/>
                  </a:lnTo>
                  <a:lnTo>
                    <a:pt x="69824" y="5334"/>
                  </a:lnTo>
                  <a:lnTo>
                    <a:pt x="67513" y="10985"/>
                  </a:lnTo>
                  <a:lnTo>
                    <a:pt x="68580" y="17703"/>
                  </a:lnTo>
                  <a:lnTo>
                    <a:pt x="73507" y="29552"/>
                  </a:lnTo>
                  <a:lnTo>
                    <a:pt x="78054" y="41605"/>
                  </a:lnTo>
                  <a:lnTo>
                    <a:pt x="82232" y="53797"/>
                  </a:lnTo>
                  <a:lnTo>
                    <a:pt x="87884" y="71831"/>
                  </a:lnTo>
                  <a:lnTo>
                    <a:pt x="92456" y="74320"/>
                  </a:lnTo>
                  <a:lnTo>
                    <a:pt x="104140" y="74320"/>
                  </a:lnTo>
                  <a:lnTo>
                    <a:pt x="110998" y="68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309" y="4277550"/>
              <a:ext cx="101600" cy="64135"/>
            </a:xfrm>
            <a:custGeom>
              <a:avLst/>
              <a:gdLst/>
              <a:ahLst/>
              <a:cxnLst/>
              <a:rect l="l" t="t" r="r" b="b"/>
              <a:pathLst>
                <a:path w="101600" h="64135">
                  <a:moveTo>
                    <a:pt x="0" y="0"/>
                  </a:moveTo>
                  <a:lnTo>
                    <a:pt x="11519" y="43362"/>
                  </a:lnTo>
                  <a:lnTo>
                    <a:pt x="51155" y="63577"/>
                  </a:lnTo>
                  <a:lnTo>
                    <a:pt x="62865" y="63944"/>
                  </a:lnTo>
                  <a:lnTo>
                    <a:pt x="101600" y="63944"/>
                  </a:lnTo>
                  <a:lnTo>
                    <a:pt x="97375" y="50797"/>
                  </a:lnTo>
                  <a:lnTo>
                    <a:pt x="93614" y="37579"/>
                  </a:lnTo>
                  <a:lnTo>
                    <a:pt x="90259" y="24218"/>
                  </a:lnTo>
                  <a:lnTo>
                    <a:pt x="87249" y="10642"/>
                  </a:lnTo>
                  <a:lnTo>
                    <a:pt x="65258" y="9304"/>
                  </a:lnTo>
                  <a:lnTo>
                    <a:pt x="43338" y="7035"/>
                  </a:lnTo>
                  <a:lnTo>
                    <a:pt x="21562" y="3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16425" y="4000029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90" h="288289">
                  <a:moveTo>
                    <a:pt x="110038" y="0"/>
                  </a:moveTo>
                  <a:lnTo>
                    <a:pt x="75748" y="0"/>
                  </a:lnTo>
                  <a:lnTo>
                    <a:pt x="63122" y="492"/>
                  </a:lnTo>
                  <a:lnTo>
                    <a:pt x="25456" y="7632"/>
                  </a:lnTo>
                  <a:lnTo>
                    <a:pt x="11052" y="60582"/>
                  </a:lnTo>
                  <a:lnTo>
                    <a:pt x="2572" y="114522"/>
                  </a:lnTo>
                  <a:lnTo>
                    <a:pt x="0" y="168975"/>
                  </a:lnTo>
                  <a:lnTo>
                    <a:pt x="3316" y="223467"/>
                  </a:lnTo>
                  <a:lnTo>
                    <a:pt x="12502" y="277520"/>
                  </a:lnTo>
                  <a:lnTo>
                    <a:pt x="56175" y="284556"/>
                  </a:lnTo>
                  <a:lnTo>
                    <a:pt x="100132" y="288162"/>
                  </a:lnTo>
                  <a:lnTo>
                    <a:pt x="92664" y="241103"/>
                  </a:lnTo>
                  <a:lnTo>
                    <a:pt x="89408" y="193077"/>
                  </a:lnTo>
                  <a:lnTo>
                    <a:pt x="89941" y="144519"/>
                  </a:lnTo>
                  <a:lnTo>
                    <a:pt x="93839" y="95864"/>
                  </a:lnTo>
                  <a:lnTo>
                    <a:pt x="100679" y="47546"/>
                  </a:lnTo>
                  <a:lnTo>
                    <a:pt x="110038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2910" y="4253166"/>
              <a:ext cx="102781" cy="8186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221613" y="4000029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269" y="7632"/>
                  </a:moveTo>
                  <a:lnTo>
                    <a:pt x="80302" y="25895"/>
                  </a:lnTo>
                  <a:lnTo>
                    <a:pt x="47040" y="53073"/>
                  </a:lnTo>
                  <a:lnTo>
                    <a:pt x="21729" y="87490"/>
                  </a:lnTo>
                  <a:lnTo>
                    <a:pt x="5638" y="127457"/>
                  </a:lnTo>
                  <a:lnTo>
                    <a:pt x="0" y="171310"/>
                  </a:lnTo>
                  <a:lnTo>
                    <a:pt x="1346" y="192684"/>
                  </a:lnTo>
                  <a:lnTo>
                    <a:pt x="12026" y="234111"/>
                  </a:lnTo>
                  <a:lnTo>
                    <a:pt x="42379" y="260883"/>
                  </a:lnTo>
                  <a:lnTo>
                    <a:pt x="85458" y="273126"/>
                  </a:lnTo>
                  <a:lnTo>
                    <a:pt x="107315" y="277888"/>
                  </a:lnTo>
                  <a:lnTo>
                    <a:pt x="98018" y="223799"/>
                  </a:lnTo>
                  <a:lnTo>
                    <a:pt x="94691" y="169214"/>
                  </a:lnTo>
                  <a:lnTo>
                    <a:pt x="97307" y="114655"/>
                  </a:lnTo>
                  <a:lnTo>
                    <a:pt x="105829" y="60629"/>
                  </a:lnTo>
                  <a:lnTo>
                    <a:pt x="120269" y="7632"/>
                  </a:lnTo>
                  <a:close/>
                </a:path>
                <a:path w="309880" h="341629">
                  <a:moveTo>
                    <a:pt x="309499" y="339572"/>
                  </a:moveTo>
                  <a:lnTo>
                    <a:pt x="298246" y="297116"/>
                  </a:lnTo>
                  <a:lnTo>
                    <a:pt x="295021" y="282905"/>
                  </a:lnTo>
                  <a:lnTo>
                    <a:pt x="295402" y="282854"/>
                  </a:lnTo>
                  <a:lnTo>
                    <a:pt x="287058" y="236347"/>
                  </a:lnTo>
                  <a:lnTo>
                    <a:pt x="282016" y="189433"/>
                  </a:lnTo>
                  <a:lnTo>
                    <a:pt x="280543" y="142278"/>
                  </a:lnTo>
                  <a:lnTo>
                    <a:pt x="282867" y="95072"/>
                  </a:lnTo>
                  <a:lnTo>
                    <a:pt x="289255" y="47967"/>
                  </a:lnTo>
                  <a:lnTo>
                    <a:pt x="299974" y="1130"/>
                  </a:lnTo>
                  <a:lnTo>
                    <a:pt x="294259" y="406"/>
                  </a:lnTo>
                  <a:lnTo>
                    <a:pt x="288544" y="0"/>
                  </a:lnTo>
                  <a:lnTo>
                    <a:pt x="262001" y="0"/>
                  </a:lnTo>
                  <a:lnTo>
                    <a:pt x="262001" y="286854"/>
                  </a:lnTo>
                  <a:lnTo>
                    <a:pt x="257213" y="287312"/>
                  </a:lnTo>
                  <a:lnTo>
                    <a:pt x="262001" y="286854"/>
                  </a:lnTo>
                  <a:lnTo>
                    <a:pt x="262001" y="0"/>
                  </a:lnTo>
                  <a:lnTo>
                    <a:pt x="238277" y="0"/>
                  </a:lnTo>
                  <a:lnTo>
                    <a:pt x="238277" y="288391"/>
                  </a:lnTo>
                  <a:lnTo>
                    <a:pt x="219329" y="288734"/>
                  </a:lnTo>
                  <a:lnTo>
                    <a:pt x="211201" y="288734"/>
                  </a:lnTo>
                  <a:lnTo>
                    <a:pt x="238188" y="288391"/>
                  </a:lnTo>
                  <a:lnTo>
                    <a:pt x="238277" y="0"/>
                  </a:lnTo>
                  <a:lnTo>
                    <a:pt x="210299" y="0"/>
                  </a:lnTo>
                  <a:lnTo>
                    <a:pt x="210299" y="288721"/>
                  </a:lnTo>
                  <a:lnTo>
                    <a:pt x="203073" y="288531"/>
                  </a:lnTo>
                  <a:lnTo>
                    <a:pt x="196215" y="288226"/>
                  </a:lnTo>
                  <a:lnTo>
                    <a:pt x="210299" y="288721"/>
                  </a:lnTo>
                  <a:lnTo>
                    <a:pt x="210299" y="0"/>
                  </a:lnTo>
                  <a:lnTo>
                    <a:pt x="204851" y="0"/>
                  </a:lnTo>
                  <a:lnTo>
                    <a:pt x="195478" y="47548"/>
                  </a:lnTo>
                  <a:lnTo>
                    <a:pt x="188633" y="95872"/>
                  </a:lnTo>
                  <a:lnTo>
                    <a:pt x="184696" y="144526"/>
                  </a:lnTo>
                  <a:lnTo>
                    <a:pt x="184099" y="193078"/>
                  </a:lnTo>
                  <a:lnTo>
                    <a:pt x="187248" y="241109"/>
                  </a:lnTo>
                  <a:lnTo>
                    <a:pt x="194564" y="288163"/>
                  </a:lnTo>
                  <a:lnTo>
                    <a:pt x="194945" y="288188"/>
                  </a:lnTo>
                  <a:lnTo>
                    <a:pt x="197789" y="301739"/>
                  </a:lnTo>
                  <a:lnTo>
                    <a:pt x="201129" y="315112"/>
                  </a:lnTo>
                  <a:lnTo>
                    <a:pt x="204901" y="328320"/>
                  </a:lnTo>
                  <a:lnTo>
                    <a:pt x="209042" y="341464"/>
                  </a:lnTo>
                  <a:lnTo>
                    <a:pt x="282829" y="341464"/>
                  </a:lnTo>
                  <a:lnTo>
                    <a:pt x="289458" y="341388"/>
                  </a:lnTo>
                  <a:lnTo>
                    <a:pt x="296151" y="341096"/>
                  </a:lnTo>
                  <a:lnTo>
                    <a:pt x="302856" y="340512"/>
                  </a:lnTo>
                  <a:lnTo>
                    <a:pt x="309499" y="339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02156" y="4001160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31" y="0"/>
                  </a:moveTo>
                  <a:lnTo>
                    <a:pt x="8720" y="46968"/>
                  </a:lnTo>
                  <a:lnTo>
                    <a:pt x="2328" y="94126"/>
                  </a:lnTo>
                  <a:lnTo>
                    <a:pt x="0" y="141346"/>
                  </a:lnTo>
                  <a:lnTo>
                    <a:pt x="1481" y="188499"/>
                  </a:lnTo>
                  <a:lnTo>
                    <a:pt x="6519" y="235457"/>
                  </a:lnTo>
                  <a:lnTo>
                    <a:pt x="14859" y="282092"/>
                  </a:lnTo>
                  <a:lnTo>
                    <a:pt x="54832" y="273941"/>
                  </a:lnTo>
                  <a:lnTo>
                    <a:pt x="93281" y="261927"/>
                  </a:lnTo>
                  <a:lnTo>
                    <a:pt x="129730" y="245909"/>
                  </a:lnTo>
                  <a:lnTo>
                    <a:pt x="163702" y="225742"/>
                  </a:lnTo>
                  <a:lnTo>
                    <a:pt x="172650" y="184212"/>
                  </a:lnTo>
                  <a:lnTo>
                    <a:pt x="173227" y="170179"/>
                  </a:lnTo>
                  <a:lnTo>
                    <a:pt x="165450" y="119598"/>
                  </a:lnTo>
                  <a:lnTo>
                    <a:pt x="144017" y="74931"/>
                  </a:lnTo>
                  <a:lnTo>
                    <a:pt x="111094" y="38537"/>
                  </a:lnTo>
                  <a:lnTo>
                    <a:pt x="68844" y="12774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17015" y="4128693"/>
              <a:ext cx="148843" cy="2109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0438" y="3839844"/>
              <a:ext cx="192261" cy="207784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715810" y="3427983"/>
            <a:ext cx="97155" cy="55880"/>
          </a:xfrm>
          <a:custGeom>
            <a:avLst/>
            <a:gdLst/>
            <a:ahLst/>
            <a:cxnLst/>
            <a:rect l="l" t="t" r="r" b="b"/>
            <a:pathLst>
              <a:path w="97155" h="55879">
                <a:moveTo>
                  <a:pt x="96710" y="0"/>
                </a:moveTo>
                <a:lnTo>
                  <a:pt x="0" y="27686"/>
                </a:lnTo>
                <a:lnTo>
                  <a:pt x="96710" y="55880"/>
                </a:lnTo>
                <a:lnTo>
                  <a:pt x="96710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8807" y="3076066"/>
            <a:ext cx="165447" cy="238125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862838" y="3574922"/>
            <a:ext cx="110489" cy="92710"/>
          </a:xfrm>
          <a:custGeom>
            <a:avLst/>
            <a:gdLst/>
            <a:ahLst/>
            <a:cxnLst/>
            <a:rect l="l" t="t" r="r" b="b"/>
            <a:pathLst>
              <a:path w="110490" h="92710">
                <a:moveTo>
                  <a:pt x="45808" y="5461"/>
                </a:moveTo>
                <a:lnTo>
                  <a:pt x="38938" y="0"/>
                </a:lnTo>
                <a:lnTo>
                  <a:pt x="31838" y="0"/>
                </a:lnTo>
                <a:lnTo>
                  <a:pt x="27266" y="0"/>
                </a:lnTo>
                <a:lnTo>
                  <a:pt x="9855" y="37515"/>
                </a:lnTo>
                <a:lnTo>
                  <a:pt x="0" y="76835"/>
                </a:lnTo>
                <a:lnTo>
                  <a:pt x="7226" y="82423"/>
                </a:lnTo>
                <a:lnTo>
                  <a:pt x="18580" y="82423"/>
                </a:lnTo>
                <a:lnTo>
                  <a:pt x="22923" y="80010"/>
                </a:lnTo>
                <a:lnTo>
                  <a:pt x="27774" y="58839"/>
                </a:lnTo>
                <a:lnTo>
                  <a:pt x="31978" y="43713"/>
                </a:lnTo>
                <a:lnTo>
                  <a:pt x="36906" y="28790"/>
                </a:lnTo>
                <a:lnTo>
                  <a:pt x="45808" y="5461"/>
                </a:lnTo>
                <a:close/>
              </a:path>
              <a:path w="110490" h="92710">
                <a:moveTo>
                  <a:pt x="110121" y="13843"/>
                </a:moveTo>
                <a:lnTo>
                  <a:pt x="104508" y="10160"/>
                </a:lnTo>
                <a:lnTo>
                  <a:pt x="98742" y="10160"/>
                </a:lnTo>
                <a:lnTo>
                  <a:pt x="93002" y="10160"/>
                </a:lnTo>
                <a:lnTo>
                  <a:pt x="87096" y="13843"/>
                </a:lnTo>
                <a:lnTo>
                  <a:pt x="85293" y="51498"/>
                </a:lnTo>
                <a:lnTo>
                  <a:pt x="83286" y="81788"/>
                </a:lnTo>
                <a:lnTo>
                  <a:pt x="82918" y="89027"/>
                </a:lnTo>
                <a:lnTo>
                  <a:pt x="88430" y="92583"/>
                </a:lnTo>
                <a:lnTo>
                  <a:pt x="99936" y="92583"/>
                </a:lnTo>
                <a:lnTo>
                  <a:pt x="105943" y="89027"/>
                </a:lnTo>
                <a:lnTo>
                  <a:pt x="106502" y="81788"/>
                </a:lnTo>
                <a:lnTo>
                  <a:pt x="109956" y="21209"/>
                </a:lnTo>
                <a:lnTo>
                  <a:pt x="110121" y="13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803008" y="3106419"/>
            <a:ext cx="454025" cy="561340"/>
            <a:chOff x="803008" y="3106419"/>
            <a:chExt cx="454025" cy="561340"/>
          </a:xfrm>
        </p:grpSpPr>
        <p:sp>
          <p:nvSpPr>
            <p:cNvPr id="33" name="object 33"/>
            <p:cNvSpPr/>
            <p:nvPr/>
          </p:nvSpPr>
          <p:spPr>
            <a:xfrm>
              <a:off x="1045095" y="3578478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905" y="83185"/>
                  </a:moveTo>
                  <a:lnTo>
                    <a:pt x="24130" y="31940"/>
                  </a:lnTo>
                  <a:lnTo>
                    <a:pt x="23050" y="10287"/>
                  </a:lnTo>
                  <a:lnTo>
                    <a:pt x="17145" y="6604"/>
                  </a:lnTo>
                  <a:lnTo>
                    <a:pt x="11379" y="6604"/>
                  </a:lnTo>
                  <a:lnTo>
                    <a:pt x="5638" y="6604"/>
                  </a:lnTo>
                  <a:lnTo>
                    <a:pt x="0" y="10287"/>
                  </a:lnTo>
                  <a:lnTo>
                    <a:pt x="2997" y="49237"/>
                  </a:lnTo>
                  <a:lnTo>
                    <a:pt x="14528" y="88773"/>
                  </a:lnTo>
                  <a:lnTo>
                    <a:pt x="25806" y="88773"/>
                  </a:lnTo>
                  <a:lnTo>
                    <a:pt x="32905" y="83185"/>
                  </a:lnTo>
                  <a:close/>
                </a:path>
                <a:path w="111125" h="88900">
                  <a:moveTo>
                    <a:pt x="111010" y="68707"/>
                  </a:moveTo>
                  <a:lnTo>
                    <a:pt x="93878" y="19177"/>
                  </a:lnTo>
                  <a:lnTo>
                    <a:pt x="83146" y="0"/>
                  </a:lnTo>
                  <a:lnTo>
                    <a:pt x="79768" y="0"/>
                  </a:lnTo>
                  <a:lnTo>
                    <a:pt x="74295" y="1460"/>
                  </a:lnTo>
                  <a:lnTo>
                    <a:pt x="69799" y="5359"/>
                  </a:lnTo>
                  <a:lnTo>
                    <a:pt x="67475" y="10985"/>
                  </a:lnTo>
                  <a:lnTo>
                    <a:pt x="68529" y="17653"/>
                  </a:lnTo>
                  <a:lnTo>
                    <a:pt x="73456" y="29502"/>
                  </a:lnTo>
                  <a:lnTo>
                    <a:pt x="77990" y="41567"/>
                  </a:lnTo>
                  <a:lnTo>
                    <a:pt x="82169" y="53771"/>
                  </a:lnTo>
                  <a:lnTo>
                    <a:pt x="87858" y="71882"/>
                  </a:lnTo>
                  <a:lnTo>
                    <a:pt x="92468" y="74295"/>
                  </a:lnTo>
                  <a:lnTo>
                    <a:pt x="104051" y="74295"/>
                  </a:lnTo>
                  <a:lnTo>
                    <a:pt x="111010" y="68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0729" y="3544061"/>
              <a:ext cx="102235" cy="64135"/>
            </a:xfrm>
            <a:custGeom>
              <a:avLst/>
              <a:gdLst/>
              <a:ahLst/>
              <a:cxnLst/>
              <a:rect l="l" t="t" r="r" b="b"/>
              <a:pathLst>
                <a:path w="102234" h="64135">
                  <a:moveTo>
                    <a:pt x="0" y="0"/>
                  </a:moveTo>
                  <a:lnTo>
                    <a:pt x="11506" y="43344"/>
                  </a:lnTo>
                  <a:lnTo>
                    <a:pt x="51117" y="63529"/>
                  </a:lnTo>
                  <a:lnTo>
                    <a:pt x="62826" y="63881"/>
                  </a:lnTo>
                  <a:lnTo>
                    <a:pt x="101625" y="63881"/>
                  </a:lnTo>
                  <a:lnTo>
                    <a:pt x="97341" y="50798"/>
                  </a:lnTo>
                  <a:lnTo>
                    <a:pt x="93551" y="37607"/>
                  </a:lnTo>
                  <a:lnTo>
                    <a:pt x="90184" y="24251"/>
                  </a:lnTo>
                  <a:lnTo>
                    <a:pt x="87172" y="10668"/>
                  </a:lnTo>
                  <a:lnTo>
                    <a:pt x="65197" y="9322"/>
                  </a:lnTo>
                  <a:lnTo>
                    <a:pt x="43300" y="7048"/>
                  </a:lnTo>
                  <a:lnTo>
                    <a:pt x="21546" y="3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7848" y="3266566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90" h="288289">
                  <a:moveTo>
                    <a:pt x="109972" y="0"/>
                  </a:moveTo>
                  <a:lnTo>
                    <a:pt x="75708" y="0"/>
                  </a:lnTo>
                  <a:lnTo>
                    <a:pt x="63089" y="494"/>
                  </a:lnTo>
                  <a:lnTo>
                    <a:pt x="25454" y="7620"/>
                  </a:lnTo>
                  <a:lnTo>
                    <a:pt x="11050" y="60558"/>
                  </a:lnTo>
                  <a:lnTo>
                    <a:pt x="2572" y="114503"/>
                  </a:lnTo>
                  <a:lnTo>
                    <a:pt x="0" y="168965"/>
                  </a:lnTo>
                  <a:lnTo>
                    <a:pt x="3311" y="223459"/>
                  </a:lnTo>
                  <a:lnTo>
                    <a:pt x="12487" y="277495"/>
                  </a:lnTo>
                  <a:lnTo>
                    <a:pt x="56132" y="284543"/>
                  </a:lnTo>
                  <a:lnTo>
                    <a:pt x="100053" y="288163"/>
                  </a:lnTo>
                  <a:lnTo>
                    <a:pt x="92594" y="241064"/>
                  </a:lnTo>
                  <a:lnTo>
                    <a:pt x="89341" y="193021"/>
                  </a:lnTo>
                  <a:lnTo>
                    <a:pt x="89873" y="144462"/>
                  </a:lnTo>
                  <a:lnTo>
                    <a:pt x="93769" y="95819"/>
                  </a:lnTo>
                  <a:lnTo>
                    <a:pt x="100609" y="47521"/>
                  </a:lnTo>
                  <a:lnTo>
                    <a:pt x="109972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4306" y="3519677"/>
              <a:ext cx="102781" cy="8178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03008" y="3266566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294" y="7620"/>
                  </a:moveTo>
                  <a:lnTo>
                    <a:pt x="80289" y="25844"/>
                  </a:lnTo>
                  <a:lnTo>
                    <a:pt x="47028" y="53009"/>
                  </a:lnTo>
                  <a:lnTo>
                    <a:pt x="21717" y="87439"/>
                  </a:lnTo>
                  <a:lnTo>
                    <a:pt x="5638" y="127444"/>
                  </a:lnTo>
                  <a:lnTo>
                    <a:pt x="0" y="171323"/>
                  </a:lnTo>
                  <a:lnTo>
                    <a:pt x="1346" y="192684"/>
                  </a:lnTo>
                  <a:lnTo>
                    <a:pt x="12026" y="234073"/>
                  </a:lnTo>
                  <a:lnTo>
                    <a:pt x="42329" y="260845"/>
                  </a:lnTo>
                  <a:lnTo>
                    <a:pt x="85432" y="273113"/>
                  </a:lnTo>
                  <a:lnTo>
                    <a:pt x="107327" y="277876"/>
                  </a:lnTo>
                  <a:lnTo>
                    <a:pt x="98005" y="223761"/>
                  </a:lnTo>
                  <a:lnTo>
                    <a:pt x="94678" y="169164"/>
                  </a:lnTo>
                  <a:lnTo>
                    <a:pt x="97294" y="114604"/>
                  </a:lnTo>
                  <a:lnTo>
                    <a:pt x="105854" y="60591"/>
                  </a:lnTo>
                  <a:lnTo>
                    <a:pt x="120294" y="7620"/>
                  </a:lnTo>
                  <a:close/>
                </a:path>
                <a:path w="309880" h="341629">
                  <a:moveTo>
                    <a:pt x="309486" y="339598"/>
                  </a:moveTo>
                  <a:lnTo>
                    <a:pt x="298234" y="297103"/>
                  </a:lnTo>
                  <a:lnTo>
                    <a:pt x="295021" y="282879"/>
                  </a:lnTo>
                  <a:lnTo>
                    <a:pt x="295389" y="282829"/>
                  </a:lnTo>
                  <a:lnTo>
                    <a:pt x="287045" y="236334"/>
                  </a:lnTo>
                  <a:lnTo>
                    <a:pt x="282016" y="189433"/>
                  </a:lnTo>
                  <a:lnTo>
                    <a:pt x="280530" y="142278"/>
                  </a:lnTo>
                  <a:lnTo>
                    <a:pt x="282867" y="95059"/>
                  </a:lnTo>
                  <a:lnTo>
                    <a:pt x="289255" y="47967"/>
                  </a:lnTo>
                  <a:lnTo>
                    <a:pt x="299961" y="1143"/>
                  </a:lnTo>
                  <a:lnTo>
                    <a:pt x="294259" y="381"/>
                  </a:lnTo>
                  <a:lnTo>
                    <a:pt x="288556" y="0"/>
                  </a:lnTo>
                  <a:lnTo>
                    <a:pt x="238264" y="0"/>
                  </a:lnTo>
                  <a:lnTo>
                    <a:pt x="238264" y="288340"/>
                  </a:lnTo>
                  <a:lnTo>
                    <a:pt x="219265" y="288671"/>
                  </a:lnTo>
                  <a:lnTo>
                    <a:pt x="238226" y="288340"/>
                  </a:lnTo>
                  <a:lnTo>
                    <a:pt x="238264" y="0"/>
                  </a:lnTo>
                  <a:lnTo>
                    <a:pt x="219100" y="0"/>
                  </a:lnTo>
                  <a:lnTo>
                    <a:pt x="219100" y="288671"/>
                  </a:lnTo>
                  <a:lnTo>
                    <a:pt x="211137" y="288671"/>
                  </a:lnTo>
                  <a:lnTo>
                    <a:pt x="203314" y="288556"/>
                  </a:lnTo>
                  <a:lnTo>
                    <a:pt x="219100" y="288671"/>
                  </a:lnTo>
                  <a:lnTo>
                    <a:pt x="219100" y="0"/>
                  </a:lnTo>
                  <a:lnTo>
                    <a:pt x="204812" y="0"/>
                  </a:lnTo>
                  <a:lnTo>
                    <a:pt x="195440" y="47523"/>
                  </a:lnTo>
                  <a:lnTo>
                    <a:pt x="188595" y="95821"/>
                  </a:lnTo>
                  <a:lnTo>
                    <a:pt x="184658" y="144462"/>
                  </a:lnTo>
                  <a:lnTo>
                    <a:pt x="184061" y="193027"/>
                  </a:lnTo>
                  <a:lnTo>
                    <a:pt x="187210" y="241071"/>
                  </a:lnTo>
                  <a:lnTo>
                    <a:pt x="194525" y="288163"/>
                  </a:lnTo>
                  <a:lnTo>
                    <a:pt x="194894" y="288188"/>
                  </a:lnTo>
                  <a:lnTo>
                    <a:pt x="197726" y="301752"/>
                  </a:lnTo>
                  <a:lnTo>
                    <a:pt x="201079" y="315112"/>
                  </a:lnTo>
                  <a:lnTo>
                    <a:pt x="204851" y="328295"/>
                  </a:lnTo>
                  <a:lnTo>
                    <a:pt x="208991" y="341376"/>
                  </a:lnTo>
                  <a:lnTo>
                    <a:pt x="282816" y="341376"/>
                  </a:lnTo>
                  <a:lnTo>
                    <a:pt x="289445" y="341325"/>
                  </a:lnTo>
                  <a:lnTo>
                    <a:pt x="296151" y="341071"/>
                  </a:lnTo>
                  <a:lnTo>
                    <a:pt x="302844" y="340525"/>
                  </a:lnTo>
                  <a:lnTo>
                    <a:pt x="309486" y="339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83548" y="3267709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21" y="0"/>
                  </a:moveTo>
                  <a:lnTo>
                    <a:pt x="8716" y="46946"/>
                  </a:lnTo>
                  <a:lnTo>
                    <a:pt x="2327" y="94097"/>
                  </a:lnTo>
                  <a:lnTo>
                    <a:pt x="0" y="141319"/>
                  </a:lnTo>
                  <a:lnTo>
                    <a:pt x="1480" y="188477"/>
                  </a:lnTo>
                  <a:lnTo>
                    <a:pt x="6515" y="235438"/>
                  </a:lnTo>
                  <a:lnTo>
                    <a:pt x="14849" y="282066"/>
                  </a:lnTo>
                  <a:lnTo>
                    <a:pt x="54810" y="273899"/>
                  </a:lnTo>
                  <a:lnTo>
                    <a:pt x="93268" y="261874"/>
                  </a:lnTo>
                  <a:lnTo>
                    <a:pt x="129731" y="245848"/>
                  </a:lnTo>
                  <a:lnTo>
                    <a:pt x="163706" y="225679"/>
                  </a:lnTo>
                  <a:lnTo>
                    <a:pt x="172641" y="184155"/>
                  </a:lnTo>
                  <a:lnTo>
                    <a:pt x="173218" y="170180"/>
                  </a:lnTo>
                  <a:lnTo>
                    <a:pt x="165440" y="119562"/>
                  </a:lnTo>
                  <a:lnTo>
                    <a:pt x="144017" y="74889"/>
                  </a:lnTo>
                  <a:lnTo>
                    <a:pt x="111103" y="38506"/>
                  </a:lnTo>
                  <a:lnTo>
                    <a:pt x="68852" y="12760"/>
                  </a:lnTo>
                  <a:lnTo>
                    <a:pt x="1942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8397" y="3395217"/>
              <a:ext cx="148856" cy="2109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1795" y="3106419"/>
              <a:ext cx="192251" cy="2077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algn="ctr">
              <a:lnSpc>
                <a:spcPct val="100000"/>
              </a:lnSpc>
              <a:spcBef>
                <a:spcPts val="100"/>
              </a:spcBef>
            </a:pPr>
            <a:r>
              <a:rPr spc="-245" dirty="0">
                <a:latin typeface="Verdana"/>
                <a:cs typeface="Verdana"/>
              </a:rPr>
              <a:t>1</a:t>
            </a:r>
            <a:r>
              <a:rPr sz="2400" spc="-367" baseline="24305" dirty="0"/>
              <a:t>η</a:t>
            </a:r>
            <a:r>
              <a:rPr sz="2400" spc="-284" baseline="24305" dirty="0"/>
              <a:t> </a:t>
            </a:r>
            <a:r>
              <a:rPr sz="2400" spc="25" dirty="0"/>
              <a:t>Οργανω</a:t>
            </a:r>
            <a:r>
              <a:rPr sz="2400" spc="25" dirty="0">
                <a:latin typeface="Verdana"/>
                <a:cs typeface="Verdana"/>
              </a:rPr>
              <a:t>μ</a:t>
            </a:r>
            <a:r>
              <a:rPr sz="2400" spc="25" dirty="0"/>
              <a:t>ένη</a:t>
            </a:r>
            <a:r>
              <a:rPr sz="2400" spc="50" dirty="0"/>
              <a:t> </a:t>
            </a:r>
            <a:r>
              <a:rPr sz="2400" spc="-10" dirty="0">
                <a:latin typeface="Verdana"/>
                <a:cs typeface="Verdana"/>
              </a:rPr>
              <a:t>Δ</a:t>
            </a:r>
            <a:r>
              <a:rPr sz="2400" spc="-10" dirty="0"/>
              <a:t>ραστηριότητα</a:t>
            </a:r>
            <a:r>
              <a:rPr sz="2400" spc="-10" dirty="0">
                <a:latin typeface="Verdana"/>
                <a:cs typeface="Verdana"/>
              </a:rPr>
              <a:t>-</a:t>
            </a:r>
            <a:endParaRPr sz="2400">
              <a:latin typeface="Verdana"/>
              <a:cs typeface="Verdana"/>
            </a:endParaRPr>
          </a:p>
          <a:p>
            <a:pPr marL="90170" algn="ctr">
              <a:lnSpc>
                <a:spcPct val="100000"/>
              </a:lnSpc>
              <a:spcBef>
                <a:spcPts val="10"/>
              </a:spcBef>
            </a:pPr>
            <a:r>
              <a:rPr spc="25" dirty="0"/>
              <a:t>Τα</a:t>
            </a:r>
            <a:r>
              <a:rPr spc="50" dirty="0"/>
              <a:t> </a:t>
            </a:r>
            <a:r>
              <a:rPr spc="10" dirty="0">
                <a:latin typeface="Verdana"/>
                <a:cs typeface="Verdana"/>
              </a:rPr>
              <a:t>π</a:t>
            </a:r>
            <a:r>
              <a:rPr spc="10" dirty="0"/>
              <a:t>ροϊόντα</a:t>
            </a:r>
            <a:r>
              <a:rPr spc="40" dirty="0"/>
              <a:t> </a:t>
            </a:r>
            <a:r>
              <a:rPr spc="5" dirty="0"/>
              <a:t>της</a:t>
            </a:r>
            <a:r>
              <a:rPr spc="190" dirty="0"/>
              <a:t> </a:t>
            </a:r>
            <a:r>
              <a:rPr spc="20" dirty="0">
                <a:latin typeface="Verdana"/>
                <a:cs typeface="Verdana"/>
              </a:rPr>
              <a:t>μ</a:t>
            </a:r>
            <a:r>
              <a:rPr spc="20" dirty="0"/>
              <a:t>έλισσας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150" y="3177603"/>
            <a:ext cx="28276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Αρχικά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,</a:t>
            </a:r>
            <a:r>
              <a:rPr sz="1200" spc="90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έψαχνε</a:t>
            </a:r>
            <a:r>
              <a:rPr sz="1200" spc="15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spc="2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καθένας</a:t>
            </a:r>
            <a:r>
              <a:rPr sz="1200" spc="1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</a:t>
            </a:r>
            <a:r>
              <a:rPr sz="1200" spc="18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βρει</a:t>
            </a:r>
            <a:r>
              <a:rPr sz="1200" spc="26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το</a:t>
            </a:r>
            <a:r>
              <a:rPr sz="1200" spc="13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άλλο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2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ισό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της</a:t>
            </a:r>
            <a:r>
              <a:rPr sz="1200" spc="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φωτογραφίας</a:t>
            </a:r>
            <a:r>
              <a:rPr sz="1200" spc="1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του</a:t>
            </a:r>
            <a:r>
              <a:rPr sz="1200" spc="-4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0209" y="3167697"/>
            <a:ext cx="282257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ειτα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συζητήσα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 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όλοι</a:t>
            </a:r>
            <a:r>
              <a:rPr sz="1200" spc="28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αζί 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τι</a:t>
            </a:r>
            <a:r>
              <a:rPr sz="1200" spc="2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μπ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ορεί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είναι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αυτό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βλέ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.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αιδιά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εξέφρασαν</a:t>
            </a:r>
            <a:r>
              <a:rPr sz="1200" spc="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τις</a:t>
            </a:r>
            <a:r>
              <a:rPr sz="1200" spc="1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όψεις</a:t>
            </a:r>
            <a:r>
              <a:rPr sz="1200" spc="1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τους</a:t>
            </a:r>
            <a:r>
              <a:rPr sz="1200" spc="-3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2545" y="4007802"/>
            <a:ext cx="268859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Τέλος</a:t>
            </a:r>
            <a:r>
              <a:rPr sz="1200" spc="-30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2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ήρα</a:t>
            </a:r>
            <a:r>
              <a:rPr sz="1200" spc="2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τις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αντήσεις </a:t>
            </a:r>
            <a:r>
              <a:rPr sz="1200" spc="3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ας 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έσω 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ενός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βίντεο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ου 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αναφερόταν</a:t>
            </a:r>
            <a:r>
              <a:rPr sz="1200" spc="3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στα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ροϊόντα</a:t>
            </a:r>
            <a:r>
              <a:rPr sz="1200" spc="1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της</a:t>
            </a:r>
            <a:r>
              <a:rPr sz="1200" spc="1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έλισσας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92398" y="1226184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348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4577" y="1163827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348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1971" y="893571"/>
            <a:ext cx="2971800" cy="222885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10835" y="865885"/>
            <a:ext cx="2978785" cy="2234565"/>
            <a:chOff x="110835" y="865885"/>
            <a:chExt cx="2978785" cy="22345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835" y="865885"/>
              <a:ext cx="2978785" cy="22340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522" y="1823084"/>
              <a:ext cx="184734" cy="2123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2000" y="1586356"/>
              <a:ext cx="367665" cy="263525"/>
            </a:xfrm>
            <a:custGeom>
              <a:avLst/>
              <a:gdLst/>
              <a:ahLst/>
              <a:cxnLst/>
              <a:rect l="l" t="t" r="r" b="b"/>
              <a:pathLst>
                <a:path w="367665" h="263525">
                  <a:moveTo>
                    <a:pt x="183578" y="0"/>
                  </a:moveTo>
                  <a:lnTo>
                    <a:pt x="125554" y="6709"/>
                  </a:lnTo>
                  <a:lnTo>
                    <a:pt x="75160" y="25391"/>
                  </a:lnTo>
                  <a:lnTo>
                    <a:pt x="35421" y="53876"/>
                  </a:lnTo>
                  <a:lnTo>
                    <a:pt x="9359" y="89993"/>
                  </a:lnTo>
                  <a:lnTo>
                    <a:pt x="0" y="131572"/>
                  </a:lnTo>
                  <a:lnTo>
                    <a:pt x="9359" y="173212"/>
                  </a:lnTo>
                  <a:lnTo>
                    <a:pt x="35421" y="209367"/>
                  </a:lnTo>
                  <a:lnTo>
                    <a:pt x="75160" y="237871"/>
                  </a:lnTo>
                  <a:lnTo>
                    <a:pt x="125554" y="256560"/>
                  </a:lnTo>
                  <a:lnTo>
                    <a:pt x="183578" y="263270"/>
                  </a:lnTo>
                  <a:lnTo>
                    <a:pt x="241600" y="256560"/>
                  </a:lnTo>
                  <a:lnTo>
                    <a:pt x="291991" y="237870"/>
                  </a:lnTo>
                  <a:lnTo>
                    <a:pt x="331727" y="209367"/>
                  </a:lnTo>
                  <a:lnTo>
                    <a:pt x="357786" y="173212"/>
                  </a:lnTo>
                  <a:lnTo>
                    <a:pt x="367144" y="131572"/>
                  </a:lnTo>
                  <a:lnTo>
                    <a:pt x="357786" y="89993"/>
                  </a:lnTo>
                  <a:lnTo>
                    <a:pt x="331727" y="53876"/>
                  </a:lnTo>
                  <a:lnTo>
                    <a:pt x="291991" y="25391"/>
                  </a:lnTo>
                  <a:lnTo>
                    <a:pt x="241600" y="6709"/>
                  </a:lnTo>
                  <a:lnTo>
                    <a:pt x="183578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7638" y="1664842"/>
              <a:ext cx="156210" cy="27940"/>
            </a:xfrm>
            <a:custGeom>
              <a:avLst/>
              <a:gdLst/>
              <a:ahLst/>
              <a:cxnLst/>
              <a:rect l="l" t="t" r="r" b="b"/>
              <a:pathLst>
                <a:path w="156209" h="27939">
                  <a:moveTo>
                    <a:pt x="29679" y="0"/>
                  </a:moveTo>
                  <a:lnTo>
                    <a:pt x="8559" y="0"/>
                  </a:lnTo>
                  <a:lnTo>
                    <a:pt x="0" y="6222"/>
                  </a:lnTo>
                  <a:lnTo>
                    <a:pt x="0" y="21336"/>
                  </a:lnTo>
                  <a:lnTo>
                    <a:pt x="8559" y="27431"/>
                  </a:lnTo>
                  <a:lnTo>
                    <a:pt x="29679" y="27431"/>
                  </a:lnTo>
                  <a:lnTo>
                    <a:pt x="38239" y="21336"/>
                  </a:lnTo>
                  <a:lnTo>
                    <a:pt x="38239" y="6222"/>
                  </a:lnTo>
                  <a:lnTo>
                    <a:pt x="29679" y="0"/>
                  </a:lnTo>
                  <a:close/>
                </a:path>
                <a:path w="156209" h="27939">
                  <a:moveTo>
                    <a:pt x="147307" y="0"/>
                  </a:moveTo>
                  <a:lnTo>
                    <a:pt x="126187" y="0"/>
                  </a:lnTo>
                  <a:lnTo>
                    <a:pt x="117627" y="6222"/>
                  </a:lnTo>
                  <a:lnTo>
                    <a:pt x="117627" y="21336"/>
                  </a:lnTo>
                  <a:lnTo>
                    <a:pt x="126187" y="27431"/>
                  </a:lnTo>
                  <a:lnTo>
                    <a:pt x="147307" y="27431"/>
                  </a:lnTo>
                  <a:lnTo>
                    <a:pt x="155867" y="21336"/>
                  </a:lnTo>
                  <a:lnTo>
                    <a:pt x="155867" y="6222"/>
                  </a:lnTo>
                  <a:lnTo>
                    <a:pt x="147307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2000" y="1586356"/>
              <a:ext cx="367665" cy="263525"/>
            </a:xfrm>
            <a:custGeom>
              <a:avLst/>
              <a:gdLst/>
              <a:ahLst/>
              <a:cxnLst/>
              <a:rect l="l" t="t" r="r" b="b"/>
              <a:pathLst>
                <a:path w="367665" h="263525">
                  <a:moveTo>
                    <a:pt x="105638" y="92201"/>
                  </a:moveTo>
                  <a:lnTo>
                    <a:pt x="105638" y="84708"/>
                  </a:lnTo>
                  <a:lnTo>
                    <a:pt x="114198" y="78486"/>
                  </a:lnTo>
                  <a:lnTo>
                    <a:pt x="124764" y="78486"/>
                  </a:lnTo>
                  <a:lnTo>
                    <a:pt x="135318" y="78486"/>
                  </a:lnTo>
                  <a:lnTo>
                    <a:pt x="143878" y="84708"/>
                  </a:lnTo>
                  <a:lnTo>
                    <a:pt x="143878" y="92201"/>
                  </a:lnTo>
                  <a:lnTo>
                    <a:pt x="143878" y="99822"/>
                  </a:lnTo>
                  <a:lnTo>
                    <a:pt x="135318" y="105917"/>
                  </a:lnTo>
                  <a:lnTo>
                    <a:pt x="124764" y="105917"/>
                  </a:lnTo>
                  <a:lnTo>
                    <a:pt x="114198" y="105917"/>
                  </a:lnTo>
                  <a:lnTo>
                    <a:pt x="105638" y="99822"/>
                  </a:lnTo>
                  <a:lnTo>
                    <a:pt x="105638" y="92201"/>
                  </a:lnTo>
                  <a:close/>
                </a:path>
                <a:path w="367665" h="263525">
                  <a:moveTo>
                    <a:pt x="223265" y="92201"/>
                  </a:moveTo>
                  <a:lnTo>
                    <a:pt x="223265" y="84708"/>
                  </a:lnTo>
                  <a:lnTo>
                    <a:pt x="231825" y="78486"/>
                  </a:lnTo>
                  <a:lnTo>
                    <a:pt x="242379" y="78486"/>
                  </a:lnTo>
                  <a:lnTo>
                    <a:pt x="252945" y="78486"/>
                  </a:lnTo>
                  <a:lnTo>
                    <a:pt x="261505" y="84708"/>
                  </a:lnTo>
                  <a:lnTo>
                    <a:pt x="261505" y="92201"/>
                  </a:lnTo>
                  <a:lnTo>
                    <a:pt x="261505" y="99822"/>
                  </a:lnTo>
                  <a:lnTo>
                    <a:pt x="252945" y="105917"/>
                  </a:lnTo>
                  <a:lnTo>
                    <a:pt x="242379" y="105917"/>
                  </a:lnTo>
                  <a:lnTo>
                    <a:pt x="231825" y="105917"/>
                  </a:lnTo>
                  <a:lnTo>
                    <a:pt x="223265" y="99822"/>
                  </a:lnTo>
                  <a:lnTo>
                    <a:pt x="223265" y="92201"/>
                  </a:lnTo>
                  <a:close/>
                </a:path>
                <a:path w="367665" h="263525">
                  <a:moveTo>
                    <a:pt x="84074" y="188975"/>
                  </a:moveTo>
                  <a:lnTo>
                    <a:pt x="133808" y="207335"/>
                  </a:lnTo>
                  <a:lnTo>
                    <a:pt x="183515" y="213455"/>
                  </a:lnTo>
                  <a:lnTo>
                    <a:pt x="233192" y="207335"/>
                  </a:lnTo>
                  <a:lnTo>
                    <a:pt x="282841" y="188975"/>
                  </a:lnTo>
                </a:path>
                <a:path w="367665" h="263525">
                  <a:moveTo>
                    <a:pt x="0" y="131572"/>
                  </a:moveTo>
                  <a:lnTo>
                    <a:pt x="9359" y="89993"/>
                  </a:lnTo>
                  <a:lnTo>
                    <a:pt x="35421" y="53876"/>
                  </a:lnTo>
                  <a:lnTo>
                    <a:pt x="75160" y="25391"/>
                  </a:lnTo>
                  <a:lnTo>
                    <a:pt x="125554" y="6709"/>
                  </a:lnTo>
                  <a:lnTo>
                    <a:pt x="183578" y="0"/>
                  </a:lnTo>
                  <a:lnTo>
                    <a:pt x="241600" y="6709"/>
                  </a:lnTo>
                  <a:lnTo>
                    <a:pt x="291991" y="25391"/>
                  </a:lnTo>
                  <a:lnTo>
                    <a:pt x="331727" y="53876"/>
                  </a:lnTo>
                  <a:lnTo>
                    <a:pt x="357786" y="89993"/>
                  </a:lnTo>
                  <a:lnTo>
                    <a:pt x="367144" y="131572"/>
                  </a:lnTo>
                  <a:lnTo>
                    <a:pt x="357786" y="173212"/>
                  </a:lnTo>
                  <a:lnTo>
                    <a:pt x="331727" y="209367"/>
                  </a:lnTo>
                  <a:lnTo>
                    <a:pt x="291991" y="237870"/>
                  </a:lnTo>
                  <a:lnTo>
                    <a:pt x="241600" y="256560"/>
                  </a:lnTo>
                  <a:lnTo>
                    <a:pt x="183578" y="263270"/>
                  </a:lnTo>
                  <a:lnTo>
                    <a:pt x="125554" y="256560"/>
                  </a:lnTo>
                  <a:lnTo>
                    <a:pt x="75160" y="237871"/>
                  </a:lnTo>
                  <a:lnTo>
                    <a:pt x="35421" y="209367"/>
                  </a:lnTo>
                  <a:lnTo>
                    <a:pt x="9359" y="173212"/>
                  </a:lnTo>
                  <a:lnTo>
                    <a:pt x="0" y="131572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7088" y="1593214"/>
              <a:ext cx="284480" cy="263525"/>
            </a:xfrm>
            <a:custGeom>
              <a:avLst/>
              <a:gdLst/>
              <a:ahLst/>
              <a:cxnLst/>
              <a:rect l="l" t="t" r="r" b="b"/>
              <a:pathLst>
                <a:path w="284480" h="263525">
                  <a:moveTo>
                    <a:pt x="142011" y="0"/>
                  </a:moveTo>
                  <a:lnTo>
                    <a:pt x="97123" y="6710"/>
                  </a:lnTo>
                  <a:lnTo>
                    <a:pt x="58139" y="25400"/>
                  </a:lnTo>
                  <a:lnTo>
                    <a:pt x="27398" y="53903"/>
                  </a:lnTo>
                  <a:lnTo>
                    <a:pt x="7239" y="90058"/>
                  </a:lnTo>
                  <a:lnTo>
                    <a:pt x="0" y="131699"/>
                  </a:lnTo>
                  <a:lnTo>
                    <a:pt x="7239" y="173277"/>
                  </a:lnTo>
                  <a:lnTo>
                    <a:pt x="27398" y="209394"/>
                  </a:lnTo>
                  <a:lnTo>
                    <a:pt x="58139" y="237879"/>
                  </a:lnTo>
                  <a:lnTo>
                    <a:pt x="97123" y="256561"/>
                  </a:lnTo>
                  <a:lnTo>
                    <a:pt x="142011" y="263271"/>
                  </a:lnTo>
                  <a:lnTo>
                    <a:pt x="186899" y="256561"/>
                  </a:lnTo>
                  <a:lnTo>
                    <a:pt x="225883" y="237879"/>
                  </a:lnTo>
                  <a:lnTo>
                    <a:pt x="256624" y="209394"/>
                  </a:lnTo>
                  <a:lnTo>
                    <a:pt x="276783" y="173277"/>
                  </a:lnTo>
                  <a:lnTo>
                    <a:pt x="284022" y="131699"/>
                  </a:lnTo>
                  <a:lnTo>
                    <a:pt x="276783" y="90058"/>
                  </a:lnTo>
                  <a:lnTo>
                    <a:pt x="256624" y="53903"/>
                  </a:lnTo>
                  <a:lnTo>
                    <a:pt x="225883" y="25400"/>
                  </a:lnTo>
                  <a:lnTo>
                    <a:pt x="186899" y="6710"/>
                  </a:lnTo>
                  <a:lnTo>
                    <a:pt x="14201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8813" y="1671827"/>
              <a:ext cx="120650" cy="27940"/>
            </a:xfrm>
            <a:custGeom>
              <a:avLst/>
              <a:gdLst/>
              <a:ahLst/>
              <a:cxnLst/>
              <a:rect l="l" t="t" r="r" b="b"/>
              <a:pathLst>
                <a:path w="120650" h="27939">
                  <a:moveTo>
                    <a:pt x="22961" y="0"/>
                  </a:moveTo>
                  <a:lnTo>
                    <a:pt x="6616" y="0"/>
                  </a:lnTo>
                  <a:lnTo>
                    <a:pt x="0" y="6096"/>
                  </a:lnTo>
                  <a:lnTo>
                    <a:pt x="0" y="21209"/>
                  </a:lnTo>
                  <a:lnTo>
                    <a:pt x="6616" y="27432"/>
                  </a:lnTo>
                  <a:lnTo>
                    <a:pt x="22961" y="27432"/>
                  </a:lnTo>
                  <a:lnTo>
                    <a:pt x="29590" y="21209"/>
                  </a:lnTo>
                  <a:lnTo>
                    <a:pt x="29590" y="6096"/>
                  </a:lnTo>
                  <a:lnTo>
                    <a:pt x="22961" y="0"/>
                  </a:lnTo>
                  <a:close/>
                </a:path>
                <a:path w="120650" h="27939">
                  <a:moveTo>
                    <a:pt x="113957" y="0"/>
                  </a:moveTo>
                  <a:lnTo>
                    <a:pt x="97612" y="0"/>
                  </a:lnTo>
                  <a:lnTo>
                    <a:pt x="90995" y="6096"/>
                  </a:lnTo>
                  <a:lnTo>
                    <a:pt x="90995" y="21209"/>
                  </a:lnTo>
                  <a:lnTo>
                    <a:pt x="97612" y="27432"/>
                  </a:lnTo>
                  <a:lnTo>
                    <a:pt x="113957" y="27432"/>
                  </a:lnTo>
                  <a:lnTo>
                    <a:pt x="120573" y="21209"/>
                  </a:lnTo>
                  <a:lnTo>
                    <a:pt x="120573" y="6096"/>
                  </a:lnTo>
                  <a:lnTo>
                    <a:pt x="113957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7088" y="1593214"/>
              <a:ext cx="284480" cy="263525"/>
            </a:xfrm>
            <a:custGeom>
              <a:avLst/>
              <a:gdLst/>
              <a:ahLst/>
              <a:cxnLst/>
              <a:rect l="l" t="t" r="r" b="b"/>
              <a:pathLst>
                <a:path w="284480" h="263525">
                  <a:moveTo>
                    <a:pt x="81724" y="92329"/>
                  </a:moveTo>
                  <a:lnTo>
                    <a:pt x="81724" y="84709"/>
                  </a:lnTo>
                  <a:lnTo>
                    <a:pt x="88341" y="78612"/>
                  </a:lnTo>
                  <a:lnTo>
                    <a:pt x="96519" y="78612"/>
                  </a:lnTo>
                  <a:lnTo>
                    <a:pt x="104686" y="78612"/>
                  </a:lnTo>
                  <a:lnTo>
                    <a:pt x="111315" y="84709"/>
                  </a:lnTo>
                  <a:lnTo>
                    <a:pt x="111315" y="92329"/>
                  </a:lnTo>
                  <a:lnTo>
                    <a:pt x="111315" y="99822"/>
                  </a:lnTo>
                  <a:lnTo>
                    <a:pt x="104686" y="106045"/>
                  </a:lnTo>
                  <a:lnTo>
                    <a:pt x="96519" y="106045"/>
                  </a:lnTo>
                  <a:lnTo>
                    <a:pt x="88341" y="106045"/>
                  </a:lnTo>
                  <a:lnTo>
                    <a:pt x="81724" y="99822"/>
                  </a:lnTo>
                  <a:lnTo>
                    <a:pt x="81724" y="92329"/>
                  </a:lnTo>
                  <a:close/>
                </a:path>
                <a:path w="284480" h="263525">
                  <a:moveTo>
                    <a:pt x="172719" y="92329"/>
                  </a:moveTo>
                  <a:lnTo>
                    <a:pt x="172719" y="84709"/>
                  </a:lnTo>
                  <a:lnTo>
                    <a:pt x="179336" y="78612"/>
                  </a:lnTo>
                  <a:lnTo>
                    <a:pt x="187502" y="78612"/>
                  </a:lnTo>
                  <a:lnTo>
                    <a:pt x="195681" y="78612"/>
                  </a:lnTo>
                  <a:lnTo>
                    <a:pt x="202298" y="84709"/>
                  </a:lnTo>
                  <a:lnTo>
                    <a:pt x="202298" y="92329"/>
                  </a:lnTo>
                  <a:lnTo>
                    <a:pt x="202298" y="99822"/>
                  </a:lnTo>
                  <a:lnTo>
                    <a:pt x="195681" y="106045"/>
                  </a:lnTo>
                  <a:lnTo>
                    <a:pt x="187502" y="106045"/>
                  </a:lnTo>
                  <a:lnTo>
                    <a:pt x="179336" y="106045"/>
                  </a:lnTo>
                  <a:lnTo>
                    <a:pt x="172719" y="99822"/>
                  </a:lnTo>
                  <a:lnTo>
                    <a:pt x="172719" y="92329"/>
                  </a:lnTo>
                  <a:close/>
                </a:path>
                <a:path w="284480" h="263525">
                  <a:moveTo>
                    <a:pt x="65036" y="189103"/>
                  </a:moveTo>
                  <a:lnTo>
                    <a:pt x="103513" y="207462"/>
                  </a:lnTo>
                  <a:lnTo>
                    <a:pt x="141963" y="213582"/>
                  </a:lnTo>
                  <a:lnTo>
                    <a:pt x="180390" y="207462"/>
                  </a:lnTo>
                  <a:lnTo>
                    <a:pt x="218795" y="189103"/>
                  </a:lnTo>
                </a:path>
                <a:path w="284480" h="263525">
                  <a:moveTo>
                    <a:pt x="0" y="131699"/>
                  </a:moveTo>
                  <a:lnTo>
                    <a:pt x="7239" y="90058"/>
                  </a:lnTo>
                  <a:lnTo>
                    <a:pt x="27398" y="53903"/>
                  </a:lnTo>
                  <a:lnTo>
                    <a:pt x="58139" y="25400"/>
                  </a:lnTo>
                  <a:lnTo>
                    <a:pt x="97123" y="6710"/>
                  </a:lnTo>
                  <a:lnTo>
                    <a:pt x="142011" y="0"/>
                  </a:lnTo>
                  <a:lnTo>
                    <a:pt x="186899" y="6710"/>
                  </a:lnTo>
                  <a:lnTo>
                    <a:pt x="225883" y="25400"/>
                  </a:lnTo>
                  <a:lnTo>
                    <a:pt x="256624" y="53903"/>
                  </a:lnTo>
                  <a:lnTo>
                    <a:pt x="276783" y="90058"/>
                  </a:lnTo>
                  <a:lnTo>
                    <a:pt x="284022" y="131699"/>
                  </a:lnTo>
                  <a:lnTo>
                    <a:pt x="276783" y="173277"/>
                  </a:lnTo>
                  <a:lnTo>
                    <a:pt x="256624" y="209394"/>
                  </a:lnTo>
                  <a:lnTo>
                    <a:pt x="225883" y="237879"/>
                  </a:lnTo>
                  <a:lnTo>
                    <a:pt x="186899" y="256561"/>
                  </a:lnTo>
                  <a:lnTo>
                    <a:pt x="142011" y="263271"/>
                  </a:lnTo>
                  <a:lnTo>
                    <a:pt x="97123" y="256561"/>
                  </a:lnTo>
                  <a:lnTo>
                    <a:pt x="58139" y="237879"/>
                  </a:lnTo>
                  <a:lnTo>
                    <a:pt x="27398" y="209394"/>
                  </a:lnTo>
                  <a:lnTo>
                    <a:pt x="7239" y="173277"/>
                  </a:lnTo>
                  <a:lnTo>
                    <a:pt x="0" y="131699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111" y="1787270"/>
              <a:ext cx="235521" cy="24244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61111" y="1787270"/>
              <a:ext cx="235585" cy="242570"/>
            </a:xfrm>
            <a:custGeom>
              <a:avLst/>
              <a:gdLst/>
              <a:ahLst/>
              <a:cxnLst/>
              <a:rect l="l" t="t" r="r" b="b"/>
              <a:pathLst>
                <a:path w="235584" h="242569">
                  <a:moveTo>
                    <a:pt x="0" y="121157"/>
                  </a:moveTo>
                  <a:lnTo>
                    <a:pt x="9253" y="73991"/>
                  </a:lnTo>
                  <a:lnTo>
                    <a:pt x="34490" y="35480"/>
                  </a:lnTo>
                  <a:lnTo>
                    <a:pt x="71923" y="9519"/>
                  </a:lnTo>
                  <a:lnTo>
                    <a:pt x="117767" y="0"/>
                  </a:lnTo>
                  <a:lnTo>
                    <a:pt x="163603" y="9519"/>
                  </a:lnTo>
                  <a:lnTo>
                    <a:pt x="201033" y="35480"/>
                  </a:lnTo>
                  <a:lnTo>
                    <a:pt x="226268" y="73991"/>
                  </a:lnTo>
                  <a:lnTo>
                    <a:pt x="235521" y="121157"/>
                  </a:lnTo>
                  <a:lnTo>
                    <a:pt x="226268" y="168344"/>
                  </a:lnTo>
                  <a:lnTo>
                    <a:pt x="201033" y="206898"/>
                  </a:lnTo>
                  <a:lnTo>
                    <a:pt x="163603" y="232904"/>
                  </a:lnTo>
                  <a:lnTo>
                    <a:pt x="117767" y="242443"/>
                  </a:lnTo>
                  <a:lnTo>
                    <a:pt x="71923" y="232904"/>
                  </a:lnTo>
                  <a:lnTo>
                    <a:pt x="34490" y="206898"/>
                  </a:lnTo>
                  <a:lnTo>
                    <a:pt x="9253" y="168344"/>
                  </a:lnTo>
                  <a:lnTo>
                    <a:pt x="0" y="121157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485128" y="766076"/>
            <a:ext cx="2493010" cy="3242310"/>
            <a:chOff x="6485128" y="766076"/>
            <a:chExt cx="2493010" cy="324231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6215" y="766076"/>
              <a:ext cx="2431415" cy="324192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497828" y="2092070"/>
              <a:ext cx="485140" cy="429895"/>
            </a:xfrm>
            <a:custGeom>
              <a:avLst/>
              <a:gdLst/>
              <a:ahLst/>
              <a:cxnLst/>
              <a:rect l="l" t="t" r="r" b="b"/>
              <a:pathLst>
                <a:path w="485140" h="429894">
                  <a:moveTo>
                    <a:pt x="242443" y="0"/>
                  </a:moveTo>
                  <a:lnTo>
                    <a:pt x="193557" y="4362"/>
                  </a:lnTo>
                  <a:lnTo>
                    <a:pt x="148036" y="16875"/>
                  </a:lnTo>
                  <a:lnTo>
                    <a:pt x="106852" y="36674"/>
                  </a:lnTo>
                  <a:lnTo>
                    <a:pt x="70977" y="62896"/>
                  </a:lnTo>
                  <a:lnTo>
                    <a:pt x="41382" y="94679"/>
                  </a:lnTo>
                  <a:lnTo>
                    <a:pt x="19040" y="131159"/>
                  </a:lnTo>
                  <a:lnTo>
                    <a:pt x="4921" y="171472"/>
                  </a:lnTo>
                  <a:lnTo>
                    <a:pt x="0" y="214756"/>
                  </a:lnTo>
                  <a:lnTo>
                    <a:pt x="4921" y="258041"/>
                  </a:lnTo>
                  <a:lnTo>
                    <a:pt x="19040" y="298354"/>
                  </a:lnTo>
                  <a:lnTo>
                    <a:pt x="41382" y="334834"/>
                  </a:lnTo>
                  <a:lnTo>
                    <a:pt x="70977" y="366617"/>
                  </a:lnTo>
                  <a:lnTo>
                    <a:pt x="106852" y="392839"/>
                  </a:lnTo>
                  <a:lnTo>
                    <a:pt x="148036" y="412638"/>
                  </a:lnTo>
                  <a:lnTo>
                    <a:pt x="193557" y="425151"/>
                  </a:lnTo>
                  <a:lnTo>
                    <a:pt x="242443" y="429513"/>
                  </a:lnTo>
                  <a:lnTo>
                    <a:pt x="291292" y="425151"/>
                  </a:lnTo>
                  <a:lnTo>
                    <a:pt x="336796" y="412638"/>
                  </a:lnTo>
                  <a:lnTo>
                    <a:pt x="377977" y="392839"/>
                  </a:lnTo>
                  <a:lnTo>
                    <a:pt x="413861" y="366617"/>
                  </a:lnTo>
                  <a:lnTo>
                    <a:pt x="443470" y="334834"/>
                  </a:lnTo>
                  <a:lnTo>
                    <a:pt x="465828" y="298354"/>
                  </a:lnTo>
                  <a:lnTo>
                    <a:pt x="479958" y="258041"/>
                  </a:lnTo>
                  <a:lnTo>
                    <a:pt x="484886" y="214756"/>
                  </a:lnTo>
                  <a:lnTo>
                    <a:pt x="479958" y="171472"/>
                  </a:lnTo>
                  <a:lnTo>
                    <a:pt x="465828" y="131159"/>
                  </a:lnTo>
                  <a:lnTo>
                    <a:pt x="443470" y="94679"/>
                  </a:lnTo>
                  <a:lnTo>
                    <a:pt x="413861" y="62896"/>
                  </a:lnTo>
                  <a:lnTo>
                    <a:pt x="377977" y="36674"/>
                  </a:lnTo>
                  <a:lnTo>
                    <a:pt x="336796" y="16875"/>
                  </a:lnTo>
                  <a:lnTo>
                    <a:pt x="291292" y="4362"/>
                  </a:lnTo>
                  <a:lnTo>
                    <a:pt x="242443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4574" y="2207513"/>
              <a:ext cx="231267" cy="7010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497828" y="2092070"/>
              <a:ext cx="485140" cy="429895"/>
            </a:xfrm>
            <a:custGeom>
              <a:avLst/>
              <a:gdLst/>
              <a:ahLst/>
              <a:cxnLst/>
              <a:rect l="l" t="t" r="r" b="b"/>
              <a:pathLst>
                <a:path w="485140" h="429894">
                  <a:moveTo>
                    <a:pt x="110998" y="308356"/>
                  </a:moveTo>
                  <a:lnTo>
                    <a:pt x="154802" y="330581"/>
                  </a:lnTo>
                  <a:lnTo>
                    <a:pt x="198585" y="343915"/>
                  </a:lnTo>
                  <a:lnTo>
                    <a:pt x="242347" y="348360"/>
                  </a:lnTo>
                  <a:lnTo>
                    <a:pt x="286088" y="343915"/>
                  </a:lnTo>
                  <a:lnTo>
                    <a:pt x="329808" y="330580"/>
                  </a:lnTo>
                  <a:lnTo>
                    <a:pt x="373506" y="308356"/>
                  </a:lnTo>
                </a:path>
                <a:path w="485140" h="429894">
                  <a:moveTo>
                    <a:pt x="0" y="214756"/>
                  </a:moveTo>
                  <a:lnTo>
                    <a:pt x="4921" y="171472"/>
                  </a:lnTo>
                  <a:lnTo>
                    <a:pt x="19040" y="131159"/>
                  </a:lnTo>
                  <a:lnTo>
                    <a:pt x="41382" y="94679"/>
                  </a:lnTo>
                  <a:lnTo>
                    <a:pt x="70977" y="62896"/>
                  </a:lnTo>
                  <a:lnTo>
                    <a:pt x="106852" y="36674"/>
                  </a:lnTo>
                  <a:lnTo>
                    <a:pt x="148036" y="16875"/>
                  </a:lnTo>
                  <a:lnTo>
                    <a:pt x="193557" y="4362"/>
                  </a:lnTo>
                  <a:lnTo>
                    <a:pt x="242443" y="0"/>
                  </a:lnTo>
                  <a:lnTo>
                    <a:pt x="291292" y="4362"/>
                  </a:lnTo>
                  <a:lnTo>
                    <a:pt x="336796" y="16875"/>
                  </a:lnTo>
                  <a:lnTo>
                    <a:pt x="377977" y="36674"/>
                  </a:lnTo>
                  <a:lnTo>
                    <a:pt x="413861" y="62896"/>
                  </a:lnTo>
                  <a:lnTo>
                    <a:pt x="443470" y="94679"/>
                  </a:lnTo>
                  <a:lnTo>
                    <a:pt x="465828" y="131159"/>
                  </a:lnTo>
                  <a:lnTo>
                    <a:pt x="479958" y="171472"/>
                  </a:lnTo>
                  <a:lnTo>
                    <a:pt x="484886" y="214756"/>
                  </a:lnTo>
                  <a:lnTo>
                    <a:pt x="479958" y="258041"/>
                  </a:lnTo>
                  <a:lnTo>
                    <a:pt x="465828" y="298354"/>
                  </a:lnTo>
                  <a:lnTo>
                    <a:pt x="443470" y="334834"/>
                  </a:lnTo>
                  <a:lnTo>
                    <a:pt x="413861" y="366617"/>
                  </a:lnTo>
                  <a:lnTo>
                    <a:pt x="377977" y="392839"/>
                  </a:lnTo>
                  <a:lnTo>
                    <a:pt x="336796" y="412638"/>
                  </a:lnTo>
                  <a:lnTo>
                    <a:pt x="291292" y="425151"/>
                  </a:lnTo>
                  <a:lnTo>
                    <a:pt x="242443" y="429513"/>
                  </a:lnTo>
                  <a:lnTo>
                    <a:pt x="193557" y="425151"/>
                  </a:lnTo>
                  <a:lnTo>
                    <a:pt x="148036" y="412638"/>
                  </a:lnTo>
                  <a:lnTo>
                    <a:pt x="106852" y="392839"/>
                  </a:lnTo>
                  <a:lnTo>
                    <a:pt x="70977" y="366617"/>
                  </a:lnTo>
                  <a:lnTo>
                    <a:pt x="41382" y="334834"/>
                  </a:lnTo>
                  <a:lnTo>
                    <a:pt x="19040" y="298354"/>
                  </a:lnTo>
                  <a:lnTo>
                    <a:pt x="4921" y="258041"/>
                  </a:lnTo>
                  <a:lnTo>
                    <a:pt x="0" y="214756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06514" y="2071242"/>
              <a:ext cx="325755" cy="353695"/>
            </a:xfrm>
            <a:custGeom>
              <a:avLst/>
              <a:gdLst/>
              <a:ahLst/>
              <a:cxnLst/>
              <a:rect l="l" t="t" r="r" b="b"/>
              <a:pathLst>
                <a:path w="325754" h="353694">
                  <a:moveTo>
                    <a:pt x="162813" y="0"/>
                  </a:moveTo>
                  <a:lnTo>
                    <a:pt x="119532" y="6312"/>
                  </a:lnTo>
                  <a:lnTo>
                    <a:pt x="80640" y="24125"/>
                  </a:lnTo>
                  <a:lnTo>
                    <a:pt x="47688" y="51752"/>
                  </a:lnTo>
                  <a:lnTo>
                    <a:pt x="22229" y="87507"/>
                  </a:lnTo>
                  <a:lnTo>
                    <a:pt x="5816" y="129704"/>
                  </a:lnTo>
                  <a:lnTo>
                    <a:pt x="0" y="176656"/>
                  </a:lnTo>
                  <a:lnTo>
                    <a:pt x="5816" y="223609"/>
                  </a:lnTo>
                  <a:lnTo>
                    <a:pt x="22229" y="265806"/>
                  </a:lnTo>
                  <a:lnTo>
                    <a:pt x="47688" y="301561"/>
                  </a:lnTo>
                  <a:lnTo>
                    <a:pt x="80640" y="329188"/>
                  </a:lnTo>
                  <a:lnTo>
                    <a:pt x="119532" y="347001"/>
                  </a:lnTo>
                  <a:lnTo>
                    <a:pt x="162813" y="353314"/>
                  </a:lnTo>
                  <a:lnTo>
                    <a:pt x="206085" y="347001"/>
                  </a:lnTo>
                  <a:lnTo>
                    <a:pt x="244954" y="329188"/>
                  </a:lnTo>
                  <a:lnTo>
                    <a:pt x="277875" y="301561"/>
                  </a:lnTo>
                  <a:lnTo>
                    <a:pt x="303304" y="265806"/>
                  </a:lnTo>
                  <a:lnTo>
                    <a:pt x="319694" y="223609"/>
                  </a:lnTo>
                  <a:lnTo>
                    <a:pt x="325500" y="176656"/>
                  </a:lnTo>
                  <a:lnTo>
                    <a:pt x="319694" y="129704"/>
                  </a:lnTo>
                  <a:lnTo>
                    <a:pt x="303304" y="87507"/>
                  </a:lnTo>
                  <a:lnTo>
                    <a:pt x="277875" y="51752"/>
                  </a:lnTo>
                  <a:lnTo>
                    <a:pt x="244954" y="24125"/>
                  </a:lnTo>
                  <a:lnTo>
                    <a:pt x="206085" y="6312"/>
                  </a:lnTo>
                  <a:lnTo>
                    <a:pt x="162813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00113" y="2176652"/>
              <a:ext cx="138430" cy="36830"/>
            </a:xfrm>
            <a:custGeom>
              <a:avLst/>
              <a:gdLst/>
              <a:ahLst/>
              <a:cxnLst/>
              <a:rect l="l" t="t" r="r" b="b"/>
              <a:pathLst>
                <a:path w="138429" h="36830">
                  <a:moveTo>
                    <a:pt x="26415" y="0"/>
                  </a:moveTo>
                  <a:lnTo>
                    <a:pt x="7619" y="0"/>
                  </a:lnTo>
                  <a:lnTo>
                    <a:pt x="0" y="8255"/>
                  </a:lnTo>
                  <a:lnTo>
                    <a:pt x="0" y="28575"/>
                  </a:lnTo>
                  <a:lnTo>
                    <a:pt x="7619" y="36830"/>
                  </a:lnTo>
                  <a:lnTo>
                    <a:pt x="26415" y="36830"/>
                  </a:lnTo>
                  <a:lnTo>
                    <a:pt x="33908" y="28575"/>
                  </a:lnTo>
                  <a:lnTo>
                    <a:pt x="33908" y="8255"/>
                  </a:lnTo>
                  <a:lnTo>
                    <a:pt x="26415" y="0"/>
                  </a:lnTo>
                  <a:close/>
                </a:path>
                <a:path w="138429" h="36830">
                  <a:moveTo>
                    <a:pt x="130682" y="0"/>
                  </a:moveTo>
                  <a:lnTo>
                    <a:pt x="112013" y="0"/>
                  </a:lnTo>
                  <a:lnTo>
                    <a:pt x="104393" y="8255"/>
                  </a:lnTo>
                  <a:lnTo>
                    <a:pt x="104393" y="28575"/>
                  </a:lnTo>
                  <a:lnTo>
                    <a:pt x="112013" y="36830"/>
                  </a:lnTo>
                  <a:lnTo>
                    <a:pt x="130682" y="36830"/>
                  </a:lnTo>
                  <a:lnTo>
                    <a:pt x="138302" y="28575"/>
                  </a:lnTo>
                  <a:lnTo>
                    <a:pt x="138302" y="8255"/>
                  </a:lnTo>
                  <a:lnTo>
                    <a:pt x="130682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06514" y="2071242"/>
              <a:ext cx="325755" cy="353695"/>
            </a:xfrm>
            <a:custGeom>
              <a:avLst/>
              <a:gdLst/>
              <a:ahLst/>
              <a:cxnLst/>
              <a:rect l="l" t="t" r="r" b="b"/>
              <a:pathLst>
                <a:path w="325754" h="353694">
                  <a:moveTo>
                    <a:pt x="93599" y="123825"/>
                  </a:moveTo>
                  <a:lnTo>
                    <a:pt x="93599" y="113665"/>
                  </a:lnTo>
                  <a:lnTo>
                    <a:pt x="101218" y="105410"/>
                  </a:lnTo>
                  <a:lnTo>
                    <a:pt x="110616" y="105410"/>
                  </a:lnTo>
                  <a:lnTo>
                    <a:pt x="120014" y="105410"/>
                  </a:lnTo>
                  <a:lnTo>
                    <a:pt x="127507" y="113665"/>
                  </a:lnTo>
                  <a:lnTo>
                    <a:pt x="127507" y="123825"/>
                  </a:lnTo>
                  <a:lnTo>
                    <a:pt x="127507" y="133985"/>
                  </a:lnTo>
                  <a:lnTo>
                    <a:pt x="120014" y="142240"/>
                  </a:lnTo>
                  <a:lnTo>
                    <a:pt x="110616" y="142240"/>
                  </a:lnTo>
                  <a:lnTo>
                    <a:pt x="101218" y="142240"/>
                  </a:lnTo>
                  <a:lnTo>
                    <a:pt x="93599" y="133985"/>
                  </a:lnTo>
                  <a:lnTo>
                    <a:pt x="93599" y="123825"/>
                  </a:lnTo>
                  <a:close/>
                </a:path>
                <a:path w="325754" h="353694">
                  <a:moveTo>
                    <a:pt x="197992" y="123825"/>
                  </a:moveTo>
                  <a:lnTo>
                    <a:pt x="197992" y="113665"/>
                  </a:lnTo>
                  <a:lnTo>
                    <a:pt x="205612" y="105410"/>
                  </a:lnTo>
                  <a:lnTo>
                    <a:pt x="214883" y="105410"/>
                  </a:lnTo>
                  <a:lnTo>
                    <a:pt x="224281" y="105410"/>
                  </a:lnTo>
                  <a:lnTo>
                    <a:pt x="231901" y="113665"/>
                  </a:lnTo>
                  <a:lnTo>
                    <a:pt x="231901" y="123825"/>
                  </a:lnTo>
                  <a:lnTo>
                    <a:pt x="231901" y="133985"/>
                  </a:lnTo>
                  <a:lnTo>
                    <a:pt x="224281" y="142240"/>
                  </a:lnTo>
                  <a:lnTo>
                    <a:pt x="214883" y="142240"/>
                  </a:lnTo>
                  <a:lnTo>
                    <a:pt x="205612" y="142240"/>
                  </a:lnTo>
                  <a:lnTo>
                    <a:pt x="197992" y="133985"/>
                  </a:lnTo>
                  <a:lnTo>
                    <a:pt x="197992" y="123825"/>
                  </a:lnTo>
                  <a:close/>
                </a:path>
                <a:path w="325754" h="353694">
                  <a:moveTo>
                    <a:pt x="74549" y="253746"/>
                  </a:moveTo>
                  <a:lnTo>
                    <a:pt x="118647" y="278391"/>
                  </a:lnTo>
                  <a:lnTo>
                    <a:pt x="162734" y="286607"/>
                  </a:lnTo>
                  <a:lnTo>
                    <a:pt x="206797" y="278391"/>
                  </a:lnTo>
                  <a:lnTo>
                    <a:pt x="250825" y="253746"/>
                  </a:lnTo>
                </a:path>
                <a:path w="325754" h="353694">
                  <a:moveTo>
                    <a:pt x="0" y="176656"/>
                  </a:moveTo>
                  <a:lnTo>
                    <a:pt x="5816" y="129704"/>
                  </a:lnTo>
                  <a:lnTo>
                    <a:pt x="22229" y="87507"/>
                  </a:lnTo>
                  <a:lnTo>
                    <a:pt x="47688" y="51752"/>
                  </a:lnTo>
                  <a:lnTo>
                    <a:pt x="80640" y="24125"/>
                  </a:lnTo>
                  <a:lnTo>
                    <a:pt x="119532" y="6312"/>
                  </a:lnTo>
                  <a:lnTo>
                    <a:pt x="162813" y="0"/>
                  </a:lnTo>
                  <a:lnTo>
                    <a:pt x="206085" y="6312"/>
                  </a:lnTo>
                  <a:lnTo>
                    <a:pt x="244954" y="24125"/>
                  </a:lnTo>
                  <a:lnTo>
                    <a:pt x="277875" y="51752"/>
                  </a:lnTo>
                  <a:lnTo>
                    <a:pt x="303304" y="87507"/>
                  </a:lnTo>
                  <a:lnTo>
                    <a:pt x="319694" y="129704"/>
                  </a:lnTo>
                  <a:lnTo>
                    <a:pt x="325500" y="176656"/>
                  </a:lnTo>
                  <a:lnTo>
                    <a:pt x="319694" y="223609"/>
                  </a:lnTo>
                  <a:lnTo>
                    <a:pt x="303304" y="265806"/>
                  </a:lnTo>
                  <a:lnTo>
                    <a:pt x="277875" y="301561"/>
                  </a:lnTo>
                  <a:lnTo>
                    <a:pt x="244954" y="329188"/>
                  </a:lnTo>
                  <a:lnTo>
                    <a:pt x="206085" y="347001"/>
                  </a:lnTo>
                  <a:lnTo>
                    <a:pt x="162813" y="353314"/>
                  </a:lnTo>
                  <a:lnTo>
                    <a:pt x="119532" y="347001"/>
                  </a:lnTo>
                  <a:lnTo>
                    <a:pt x="80640" y="329188"/>
                  </a:lnTo>
                  <a:lnTo>
                    <a:pt x="47688" y="301561"/>
                  </a:lnTo>
                  <a:lnTo>
                    <a:pt x="22229" y="265806"/>
                  </a:lnTo>
                  <a:lnTo>
                    <a:pt x="5816" y="223609"/>
                  </a:lnTo>
                  <a:lnTo>
                    <a:pt x="0" y="176656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latin typeface="Verdana"/>
                <a:cs typeface="Verdana"/>
              </a:rPr>
              <a:t>2</a:t>
            </a:r>
            <a:r>
              <a:rPr sz="2400" spc="-127" baseline="24305" dirty="0"/>
              <a:t>η</a:t>
            </a:r>
            <a:r>
              <a:rPr sz="2400" spc="-67" baseline="24305" dirty="0"/>
              <a:t> </a:t>
            </a:r>
            <a:r>
              <a:rPr sz="2400" spc="25" dirty="0"/>
              <a:t>Οργανω</a:t>
            </a:r>
            <a:r>
              <a:rPr sz="2400" spc="25" dirty="0">
                <a:latin typeface="Verdana"/>
                <a:cs typeface="Verdana"/>
              </a:rPr>
              <a:t>μ</a:t>
            </a:r>
            <a:r>
              <a:rPr sz="2400" spc="25" dirty="0"/>
              <a:t>ένη</a:t>
            </a:r>
            <a:r>
              <a:rPr sz="2400" spc="50" dirty="0"/>
              <a:t> </a:t>
            </a:r>
            <a:r>
              <a:rPr sz="2400" spc="-10" dirty="0">
                <a:latin typeface="Verdana"/>
                <a:cs typeface="Verdana"/>
              </a:rPr>
              <a:t>Δ</a:t>
            </a:r>
            <a:r>
              <a:rPr sz="2400" spc="-10" dirty="0"/>
              <a:t>ραστηριότητα</a:t>
            </a:r>
            <a:r>
              <a:rPr sz="2400" spc="-10" dirty="0">
                <a:latin typeface="Verdana"/>
                <a:cs typeface="Verdana"/>
              </a:rPr>
              <a:t>-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Ας</a:t>
            </a:r>
            <a:r>
              <a:rPr spc="125" dirty="0"/>
              <a:t> </a:t>
            </a:r>
            <a:r>
              <a:rPr spc="10" dirty="0"/>
              <a:t>βοηθήσου</a:t>
            </a:r>
            <a:r>
              <a:rPr spc="10" dirty="0">
                <a:latin typeface="Verdana"/>
                <a:cs typeface="Verdana"/>
              </a:rPr>
              <a:t>μ</a:t>
            </a:r>
            <a:r>
              <a:rPr spc="10" dirty="0"/>
              <a:t>ε</a:t>
            </a:r>
            <a:r>
              <a:rPr spc="229" dirty="0"/>
              <a:t> </a:t>
            </a:r>
            <a:r>
              <a:rPr spc="-5" dirty="0"/>
              <a:t>τη</a:t>
            </a:r>
            <a:r>
              <a:rPr spc="145" dirty="0"/>
              <a:t> </a:t>
            </a:r>
            <a:r>
              <a:rPr spc="20" dirty="0">
                <a:latin typeface="Verdana"/>
                <a:cs typeface="Verdana"/>
              </a:rPr>
              <a:t>μ</a:t>
            </a:r>
            <a:r>
              <a:rPr spc="20" dirty="0"/>
              <a:t>ελισσούλα</a:t>
            </a:r>
            <a:r>
              <a:rPr spc="140" dirty="0"/>
              <a:t> </a:t>
            </a:r>
            <a:r>
              <a:rPr spc="15" dirty="0"/>
              <a:t>να</a:t>
            </a:r>
            <a:r>
              <a:rPr spc="145" dirty="0"/>
              <a:t> </a:t>
            </a:r>
            <a:r>
              <a:rPr spc="25" dirty="0">
                <a:latin typeface="Verdana"/>
                <a:cs typeface="Verdana"/>
              </a:rPr>
              <a:t>π</a:t>
            </a:r>
            <a:r>
              <a:rPr spc="25" dirty="0"/>
              <a:t>άει</a:t>
            </a:r>
            <a:r>
              <a:rPr spc="114" dirty="0"/>
              <a:t> </a:t>
            </a:r>
            <a:r>
              <a:rPr spc="-5" dirty="0"/>
              <a:t>στη</a:t>
            </a:r>
            <a:r>
              <a:rPr spc="135" dirty="0"/>
              <a:t> </a:t>
            </a:r>
            <a:r>
              <a:rPr spc="5" dirty="0"/>
              <a:t>φωλιά</a:t>
            </a:r>
            <a:r>
              <a:rPr spc="140" dirty="0"/>
              <a:t> </a:t>
            </a:r>
            <a:r>
              <a:rPr spc="5" dirty="0"/>
              <a:t>της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895" y="3209353"/>
            <a:ext cx="26581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Βοηθήσα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  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τη</a:t>
            </a:r>
            <a:r>
              <a:rPr sz="1200" spc="66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Σούλα</a:t>
            </a:r>
            <a:r>
              <a:rPr sz="1200" spc="6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τη</a:t>
            </a:r>
            <a:r>
              <a:rPr sz="1200" spc="5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ελισσούλα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895" y="3392868"/>
            <a:ext cx="26600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6F3316"/>
                </a:solidFill>
                <a:latin typeface="Verdana"/>
                <a:cs typeface="Verdana"/>
              </a:rPr>
              <a:t>(Bee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6F3316"/>
                </a:solidFill>
                <a:latin typeface="Verdana"/>
                <a:cs typeface="Verdana"/>
              </a:rPr>
              <a:t>Bot)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</a:t>
            </a:r>
            <a:r>
              <a:rPr sz="1200" spc="204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άει</a:t>
            </a:r>
            <a:r>
              <a:rPr sz="1200" spc="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200" spc="1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το</a:t>
            </a:r>
            <a:r>
              <a:rPr sz="1200" spc="24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λουλούδι </a:t>
            </a:r>
            <a:r>
              <a:rPr sz="1200" spc="-2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στην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κυψέλη</a:t>
            </a:r>
            <a:r>
              <a:rPr sz="1200" spc="1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της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6026" y="3177603"/>
            <a:ext cx="28663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Όλα</a:t>
            </a:r>
            <a:r>
              <a:rPr sz="1200" spc="2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200" spc="2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νή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ια</a:t>
            </a:r>
            <a:r>
              <a:rPr sz="1200" spc="1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ρογρα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άτισαν</a:t>
            </a:r>
            <a:r>
              <a:rPr sz="1200" spc="204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το</a:t>
            </a:r>
            <a:r>
              <a:rPr sz="1200" spc="2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6F3316"/>
                </a:solidFill>
                <a:latin typeface="Verdana"/>
                <a:cs typeface="Verdana"/>
              </a:rPr>
              <a:t>bee </a:t>
            </a:r>
            <a:r>
              <a:rPr sz="1200" spc="-409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6F3316"/>
                </a:solidFill>
                <a:latin typeface="Verdana"/>
                <a:cs typeface="Verdana"/>
              </a:rPr>
              <a:t>b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o</a:t>
            </a:r>
            <a:r>
              <a:rPr sz="1200" spc="55" dirty="0">
                <a:solidFill>
                  <a:srgbClr val="6F3316"/>
                </a:solidFill>
                <a:latin typeface="Verdana"/>
                <a:cs typeface="Verdana"/>
              </a:rPr>
              <a:t>t</a:t>
            </a:r>
            <a:r>
              <a:rPr sz="1200" spc="-150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υ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λ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ά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χ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σ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ν </a:t>
            </a:r>
            <a:r>
              <a:rPr sz="1200" spc="-1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3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200" spc="5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φ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spc="-40" dirty="0">
                <a:solidFill>
                  <a:srgbClr val="6F3316"/>
                </a:solidFill>
                <a:latin typeface="Times New Roman"/>
                <a:cs typeface="Times New Roman"/>
              </a:rPr>
              <a:t>ρ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ά</a:t>
            </a:r>
            <a:r>
              <a:rPr sz="1200" spc="-8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3170" y="3155378"/>
            <a:ext cx="2675255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Τέλος</a:t>
            </a:r>
            <a:r>
              <a:rPr sz="1200" spc="-35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συ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μπ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λήρωσαν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ένα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ανοικτό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φύλλο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εργασίας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στο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οίο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έφτιαξαν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έναν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δικό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τους</a:t>
            </a:r>
            <a:r>
              <a:rPr sz="1200" spc="26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χάρτη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διαδρο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ής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200" spc="27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έτρησαν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όσα 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βή</a:t>
            </a:r>
            <a:r>
              <a:rPr sz="1200" spc="2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ατα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έκανε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η Σούλα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για να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άει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στην</a:t>
            </a:r>
            <a:r>
              <a:rPr sz="1200" spc="3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κυψέλη</a:t>
            </a:r>
            <a:r>
              <a:rPr sz="1200" spc="1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της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6198" y="1191513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348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5977" y="1177670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347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5871" y="1052956"/>
            <a:ext cx="2743200" cy="205740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6983" y="1047114"/>
            <a:ext cx="2832735" cy="2125980"/>
            <a:chOff x="96983" y="1047114"/>
            <a:chExt cx="2832735" cy="212598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83" y="1059941"/>
              <a:ext cx="2817114" cy="21127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367" y="1151127"/>
              <a:ext cx="428332" cy="3313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6367" y="1240027"/>
              <a:ext cx="222250" cy="242570"/>
            </a:xfrm>
            <a:custGeom>
              <a:avLst/>
              <a:gdLst/>
              <a:ahLst/>
              <a:cxnLst/>
              <a:rect l="l" t="t" r="r" b="b"/>
              <a:pathLst>
                <a:path w="222250" h="242569">
                  <a:moveTo>
                    <a:pt x="0" y="121158"/>
                  </a:moveTo>
                  <a:lnTo>
                    <a:pt x="8709" y="73991"/>
                  </a:lnTo>
                  <a:lnTo>
                    <a:pt x="32461" y="35480"/>
                  </a:lnTo>
                  <a:lnTo>
                    <a:pt x="67690" y="9519"/>
                  </a:lnTo>
                  <a:lnTo>
                    <a:pt x="110832" y="0"/>
                  </a:lnTo>
                  <a:lnTo>
                    <a:pt x="153975" y="9519"/>
                  </a:lnTo>
                  <a:lnTo>
                    <a:pt x="189204" y="35480"/>
                  </a:lnTo>
                  <a:lnTo>
                    <a:pt x="212956" y="73991"/>
                  </a:lnTo>
                  <a:lnTo>
                    <a:pt x="221665" y="121158"/>
                  </a:lnTo>
                  <a:lnTo>
                    <a:pt x="212956" y="168344"/>
                  </a:lnTo>
                  <a:lnTo>
                    <a:pt x="189204" y="206898"/>
                  </a:lnTo>
                  <a:lnTo>
                    <a:pt x="153975" y="232904"/>
                  </a:lnTo>
                  <a:lnTo>
                    <a:pt x="110832" y="242443"/>
                  </a:lnTo>
                  <a:lnTo>
                    <a:pt x="67690" y="232904"/>
                  </a:lnTo>
                  <a:lnTo>
                    <a:pt x="32461" y="206898"/>
                  </a:lnTo>
                  <a:lnTo>
                    <a:pt x="8709" y="168344"/>
                  </a:lnTo>
                  <a:lnTo>
                    <a:pt x="0" y="121158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6527" y="1047114"/>
              <a:ext cx="219329" cy="2332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694686" y="1094485"/>
              <a:ext cx="222250" cy="332740"/>
            </a:xfrm>
            <a:custGeom>
              <a:avLst/>
              <a:gdLst/>
              <a:ahLst/>
              <a:cxnLst/>
              <a:rect l="l" t="t" r="r" b="b"/>
              <a:pathLst>
                <a:path w="222250" h="332740">
                  <a:moveTo>
                    <a:pt x="110870" y="0"/>
                  </a:moveTo>
                  <a:lnTo>
                    <a:pt x="45399" y="32073"/>
                  </a:lnTo>
                  <a:lnTo>
                    <a:pt x="21396" y="68058"/>
                  </a:lnTo>
                  <a:lnTo>
                    <a:pt x="5654" y="113694"/>
                  </a:lnTo>
                  <a:lnTo>
                    <a:pt x="0" y="166243"/>
                  </a:lnTo>
                  <a:lnTo>
                    <a:pt x="5654" y="218791"/>
                  </a:lnTo>
                  <a:lnTo>
                    <a:pt x="21396" y="264427"/>
                  </a:lnTo>
                  <a:lnTo>
                    <a:pt x="45399" y="300412"/>
                  </a:lnTo>
                  <a:lnTo>
                    <a:pt x="75834" y="324011"/>
                  </a:lnTo>
                  <a:lnTo>
                    <a:pt x="110870" y="332486"/>
                  </a:lnTo>
                  <a:lnTo>
                    <a:pt x="145907" y="324011"/>
                  </a:lnTo>
                  <a:lnTo>
                    <a:pt x="176342" y="300412"/>
                  </a:lnTo>
                  <a:lnTo>
                    <a:pt x="200345" y="264427"/>
                  </a:lnTo>
                  <a:lnTo>
                    <a:pt x="216087" y="218791"/>
                  </a:lnTo>
                  <a:lnTo>
                    <a:pt x="221741" y="166243"/>
                  </a:lnTo>
                  <a:lnTo>
                    <a:pt x="216087" y="113694"/>
                  </a:lnTo>
                  <a:lnTo>
                    <a:pt x="200345" y="68058"/>
                  </a:lnTo>
                  <a:lnTo>
                    <a:pt x="176342" y="32073"/>
                  </a:lnTo>
                  <a:lnTo>
                    <a:pt x="145907" y="8474"/>
                  </a:lnTo>
                  <a:lnTo>
                    <a:pt x="110870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58440" y="1193672"/>
              <a:ext cx="94615" cy="34925"/>
            </a:xfrm>
            <a:custGeom>
              <a:avLst/>
              <a:gdLst/>
              <a:ahLst/>
              <a:cxnLst/>
              <a:rect l="l" t="t" r="r" b="b"/>
              <a:pathLst>
                <a:path w="94614" h="34925">
                  <a:moveTo>
                    <a:pt x="18034" y="0"/>
                  </a:moveTo>
                  <a:lnTo>
                    <a:pt x="5207" y="0"/>
                  </a:lnTo>
                  <a:lnTo>
                    <a:pt x="0" y="7747"/>
                  </a:lnTo>
                  <a:lnTo>
                    <a:pt x="0" y="26924"/>
                  </a:lnTo>
                  <a:lnTo>
                    <a:pt x="5207" y="34671"/>
                  </a:lnTo>
                  <a:lnTo>
                    <a:pt x="18034" y="34671"/>
                  </a:lnTo>
                  <a:lnTo>
                    <a:pt x="23114" y="26924"/>
                  </a:lnTo>
                  <a:lnTo>
                    <a:pt x="23114" y="7747"/>
                  </a:lnTo>
                  <a:lnTo>
                    <a:pt x="18034" y="0"/>
                  </a:lnTo>
                  <a:close/>
                </a:path>
                <a:path w="94614" h="34925">
                  <a:moveTo>
                    <a:pt x="89027" y="0"/>
                  </a:moveTo>
                  <a:lnTo>
                    <a:pt x="76200" y="0"/>
                  </a:lnTo>
                  <a:lnTo>
                    <a:pt x="71120" y="7747"/>
                  </a:lnTo>
                  <a:lnTo>
                    <a:pt x="71120" y="26924"/>
                  </a:lnTo>
                  <a:lnTo>
                    <a:pt x="76200" y="34671"/>
                  </a:lnTo>
                  <a:lnTo>
                    <a:pt x="89027" y="34671"/>
                  </a:lnTo>
                  <a:lnTo>
                    <a:pt x="94107" y="26924"/>
                  </a:lnTo>
                  <a:lnTo>
                    <a:pt x="94107" y="7747"/>
                  </a:lnTo>
                  <a:lnTo>
                    <a:pt x="89027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94686" y="1094485"/>
              <a:ext cx="222250" cy="332740"/>
            </a:xfrm>
            <a:custGeom>
              <a:avLst/>
              <a:gdLst/>
              <a:ahLst/>
              <a:cxnLst/>
              <a:rect l="l" t="t" r="r" b="b"/>
              <a:pathLst>
                <a:path w="222250" h="332740">
                  <a:moveTo>
                    <a:pt x="63753" y="116586"/>
                  </a:moveTo>
                  <a:lnTo>
                    <a:pt x="63753" y="106934"/>
                  </a:lnTo>
                  <a:lnTo>
                    <a:pt x="68961" y="99187"/>
                  </a:lnTo>
                  <a:lnTo>
                    <a:pt x="75311" y="99187"/>
                  </a:lnTo>
                  <a:lnTo>
                    <a:pt x="81787" y="99187"/>
                  </a:lnTo>
                  <a:lnTo>
                    <a:pt x="86868" y="106934"/>
                  </a:lnTo>
                  <a:lnTo>
                    <a:pt x="86868" y="116586"/>
                  </a:lnTo>
                  <a:lnTo>
                    <a:pt x="86868" y="126111"/>
                  </a:lnTo>
                  <a:lnTo>
                    <a:pt x="81787" y="133858"/>
                  </a:lnTo>
                  <a:lnTo>
                    <a:pt x="75311" y="133858"/>
                  </a:lnTo>
                  <a:lnTo>
                    <a:pt x="68961" y="133858"/>
                  </a:lnTo>
                  <a:lnTo>
                    <a:pt x="63753" y="126111"/>
                  </a:lnTo>
                  <a:lnTo>
                    <a:pt x="63753" y="116586"/>
                  </a:lnTo>
                  <a:close/>
                </a:path>
                <a:path w="222250" h="332740">
                  <a:moveTo>
                    <a:pt x="134874" y="116586"/>
                  </a:moveTo>
                  <a:lnTo>
                    <a:pt x="134874" y="106934"/>
                  </a:lnTo>
                  <a:lnTo>
                    <a:pt x="139953" y="99187"/>
                  </a:lnTo>
                  <a:lnTo>
                    <a:pt x="146431" y="99187"/>
                  </a:lnTo>
                  <a:lnTo>
                    <a:pt x="152781" y="99187"/>
                  </a:lnTo>
                  <a:lnTo>
                    <a:pt x="157861" y="106934"/>
                  </a:lnTo>
                  <a:lnTo>
                    <a:pt x="157861" y="116586"/>
                  </a:lnTo>
                  <a:lnTo>
                    <a:pt x="157861" y="126111"/>
                  </a:lnTo>
                  <a:lnTo>
                    <a:pt x="152781" y="133858"/>
                  </a:lnTo>
                  <a:lnTo>
                    <a:pt x="146431" y="133858"/>
                  </a:lnTo>
                  <a:lnTo>
                    <a:pt x="139953" y="133858"/>
                  </a:lnTo>
                  <a:lnTo>
                    <a:pt x="134874" y="126111"/>
                  </a:lnTo>
                  <a:lnTo>
                    <a:pt x="134874" y="116586"/>
                  </a:lnTo>
                  <a:close/>
                </a:path>
                <a:path w="222250" h="332740">
                  <a:moveTo>
                    <a:pt x="50800" y="238760"/>
                  </a:moveTo>
                  <a:lnTo>
                    <a:pt x="80803" y="261977"/>
                  </a:lnTo>
                  <a:lnTo>
                    <a:pt x="110807" y="269716"/>
                  </a:lnTo>
                  <a:lnTo>
                    <a:pt x="140811" y="261977"/>
                  </a:lnTo>
                  <a:lnTo>
                    <a:pt x="170814" y="238760"/>
                  </a:lnTo>
                </a:path>
                <a:path w="222250" h="332740">
                  <a:moveTo>
                    <a:pt x="0" y="166243"/>
                  </a:moveTo>
                  <a:lnTo>
                    <a:pt x="5654" y="113694"/>
                  </a:lnTo>
                  <a:lnTo>
                    <a:pt x="21396" y="68058"/>
                  </a:lnTo>
                  <a:lnTo>
                    <a:pt x="45399" y="32073"/>
                  </a:lnTo>
                  <a:lnTo>
                    <a:pt x="75834" y="8474"/>
                  </a:lnTo>
                  <a:lnTo>
                    <a:pt x="110870" y="0"/>
                  </a:lnTo>
                  <a:lnTo>
                    <a:pt x="145907" y="8474"/>
                  </a:lnTo>
                  <a:lnTo>
                    <a:pt x="176342" y="32073"/>
                  </a:lnTo>
                  <a:lnTo>
                    <a:pt x="200345" y="68058"/>
                  </a:lnTo>
                  <a:lnTo>
                    <a:pt x="216087" y="113694"/>
                  </a:lnTo>
                  <a:lnTo>
                    <a:pt x="221741" y="166243"/>
                  </a:lnTo>
                  <a:lnTo>
                    <a:pt x="216087" y="218791"/>
                  </a:lnTo>
                  <a:lnTo>
                    <a:pt x="200345" y="264427"/>
                  </a:lnTo>
                  <a:lnTo>
                    <a:pt x="176342" y="300412"/>
                  </a:lnTo>
                  <a:lnTo>
                    <a:pt x="145907" y="324011"/>
                  </a:lnTo>
                  <a:lnTo>
                    <a:pt x="110870" y="332486"/>
                  </a:lnTo>
                  <a:lnTo>
                    <a:pt x="75834" y="324011"/>
                  </a:lnTo>
                  <a:lnTo>
                    <a:pt x="45399" y="300412"/>
                  </a:lnTo>
                  <a:lnTo>
                    <a:pt x="21396" y="264427"/>
                  </a:lnTo>
                  <a:lnTo>
                    <a:pt x="5654" y="218791"/>
                  </a:lnTo>
                  <a:lnTo>
                    <a:pt x="0" y="166243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66815" y="1059814"/>
            <a:ext cx="2780157" cy="20850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4679" y="2058542"/>
            <a:ext cx="2027555" cy="816610"/>
          </a:xfrm>
          <a:custGeom>
            <a:avLst/>
            <a:gdLst/>
            <a:ahLst/>
            <a:cxnLst/>
            <a:rect l="l" t="t" r="r" b="b"/>
            <a:pathLst>
              <a:path w="2027554" h="816610">
                <a:moveTo>
                  <a:pt x="380364" y="604012"/>
                </a:moveTo>
                <a:lnTo>
                  <a:pt x="123570" y="604012"/>
                </a:lnTo>
                <a:lnTo>
                  <a:pt x="123570" y="620522"/>
                </a:lnTo>
                <a:lnTo>
                  <a:pt x="380364" y="620522"/>
                </a:lnTo>
                <a:lnTo>
                  <a:pt x="380364" y="604012"/>
                </a:lnTo>
                <a:close/>
              </a:path>
              <a:path w="2027554" h="816610">
                <a:moveTo>
                  <a:pt x="295020" y="53086"/>
                </a:moveTo>
                <a:lnTo>
                  <a:pt x="209295" y="53086"/>
                </a:lnTo>
                <a:lnTo>
                  <a:pt x="209295" y="515619"/>
                </a:lnTo>
                <a:lnTo>
                  <a:pt x="208696" y="538765"/>
                </a:lnTo>
                <a:lnTo>
                  <a:pt x="199517" y="580771"/>
                </a:lnTo>
                <a:lnTo>
                  <a:pt x="162869" y="602559"/>
                </a:lnTo>
                <a:lnTo>
                  <a:pt x="145033" y="604012"/>
                </a:lnTo>
                <a:lnTo>
                  <a:pt x="359409" y="604012"/>
                </a:lnTo>
                <a:lnTo>
                  <a:pt x="316708" y="593510"/>
                </a:lnTo>
                <a:lnTo>
                  <a:pt x="295781" y="540908"/>
                </a:lnTo>
                <a:lnTo>
                  <a:pt x="295020" y="515619"/>
                </a:lnTo>
                <a:lnTo>
                  <a:pt x="295020" y="53086"/>
                </a:lnTo>
                <a:close/>
              </a:path>
              <a:path w="2027554" h="816610">
                <a:moveTo>
                  <a:pt x="501395" y="15112"/>
                </a:moveTo>
                <a:lnTo>
                  <a:pt x="7112" y="15112"/>
                </a:lnTo>
                <a:lnTo>
                  <a:pt x="0" y="157099"/>
                </a:lnTo>
                <a:lnTo>
                  <a:pt x="16890" y="157099"/>
                </a:lnTo>
                <a:lnTo>
                  <a:pt x="19323" y="137650"/>
                </a:lnTo>
                <a:lnTo>
                  <a:pt x="23399" y="120284"/>
                </a:lnTo>
                <a:lnTo>
                  <a:pt x="45269" y="80847"/>
                </a:lnTo>
                <a:lnTo>
                  <a:pt x="86750" y="56568"/>
                </a:lnTo>
                <a:lnTo>
                  <a:pt x="136525" y="53086"/>
                </a:lnTo>
                <a:lnTo>
                  <a:pt x="503162" y="53086"/>
                </a:lnTo>
                <a:lnTo>
                  <a:pt x="501395" y="15112"/>
                </a:lnTo>
                <a:close/>
              </a:path>
              <a:path w="2027554" h="816610">
                <a:moveTo>
                  <a:pt x="503162" y="53086"/>
                </a:moveTo>
                <a:lnTo>
                  <a:pt x="380364" y="53086"/>
                </a:lnTo>
                <a:lnTo>
                  <a:pt x="398222" y="53849"/>
                </a:lnTo>
                <a:lnTo>
                  <a:pt x="414258" y="56149"/>
                </a:lnTo>
                <a:lnTo>
                  <a:pt x="451768" y="72358"/>
                </a:lnTo>
                <a:lnTo>
                  <a:pt x="477646" y="103505"/>
                </a:lnTo>
                <a:lnTo>
                  <a:pt x="491108" y="157099"/>
                </a:lnTo>
                <a:lnTo>
                  <a:pt x="508000" y="157099"/>
                </a:lnTo>
                <a:lnTo>
                  <a:pt x="503162" y="53086"/>
                </a:lnTo>
                <a:close/>
              </a:path>
              <a:path w="2027554" h="816610">
                <a:moveTo>
                  <a:pt x="780669" y="199517"/>
                </a:moveTo>
                <a:lnTo>
                  <a:pt x="711025" y="212359"/>
                </a:lnTo>
                <a:lnTo>
                  <a:pt x="647572" y="250825"/>
                </a:lnTo>
                <a:lnTo>
                  <a:pt x="621236" y="279995"/>
                </a:lnTo>
                <a:lnTo>
                  <a:pt x="602424" y="316071"/>
                </a:lnTo>
                <a:lnTo>
                  <a:pt x="591137" y="359052"/>
                </a:lnTo>
                <a:lnTo>
                  <a:pt x="587375" y="408940"/>
                </a:lnTo>
                <a:lnTo>
                  <a:pt x="587375" y="660781"/>
                </a:lnTo>
                <a:lnTo>
                  <a:pt x="586329" y="709499"/>
                </a:lnTo>
                <a:lnTo>
                  <a:pt x="583199" y="751633"/>
                </a:lnTo>
                <a:lnTo>
                  <a:pt x="577998" y="787171"/>
                </a:lnTo>
                <a:lnTo>
                  <a:pt x="570738" y="816102"/>
                </a:lnTo>
                <a:lnTo>
                  <a:pt x="647192" y="816102"/>
                </a:lnTo>
                <a:lnTo>
                  <a:pt x="657542" y="744585"/>
                </a:lnTo>
                <a:lnTo>
                  <a:pt x="660157" y="703355"/>
                </a:lnTo>
                <a:lnTo>
                  <a:pt x="660990" y="660781"/>
                </a:lnTo>
                <a:lnTo>
                  <a:pt x="661034" y="600075"/>
                </a:lnTo>
                <a:lnTo>
                  <a:pt x="722090" y="600075"/>
                </a:lnTo>
                <a:lnTo>
                  <a:pt x="689609" y="578866"/>
                </a:lnTo>
                <a:lnTo>
                  <a:pt x="668178" y="544083"/>
                </a:lnTo>
                <a:lnTo>
                  <a:pt x="661034" y="496443"/>
                </a:lnTo>
                <a:lnTo>
                  <a:pt x="661034" y="346837"/>
                </a:lnTo>
                <a:lnTo>
                  <a:pt x="664749" y="298815"/>
                </a:lnTo>
                <a:lnTo>
                  <a:pt x="684946" y="255484"/>
                </a:lnTo>
                <a:lnTo>
                  <a:pt x="730631" y="241554"/>
                </a:lnTo>
                <a:lnTo>
                  <a:pt x="894527" y="241554"/>
                </a:lnTo>
                <a:lnTo>
                  <a:pt x="881895" y="230056"/>
                </a:lnTo>
                <a:lnTo>
                  <a:pt x="852011" y="213106"/>
                </a:lnTo>
                <a:lnTo>
                  <a:pt x="818268" y="202918"/>
                </a:lnTo>
                <a:lnTo>
                  <a:pt x="780669" y="199517"/>
                </a:lnTo>
                <a:close/>
              </a:path>
              <a:path w="2027554" h="816610">
                <a:moveTo>
                  <a:pt x="722090" y="600075"/>
                </a:moveTo>
                <a:lnTo>
                  <a:pt x="661034" y="600075"/>
                </a:lnTo>
                <a:lnTo>
                  <a:pt x="684776" y="614503"/>
                </a:lnTo>
                <a:lnTo>
                  <a:pt x="709136" y="624824"/>
                </a:lnTo>
                <a:lnTo>
                  <a:pt x="734115" y="631025"/>
                </a:lnTo>
                <a:lnTo>
                  <a:pt x="759713" y="633094"/>
                </a:lnTo>
                <a:lnTo>
                  <a:pt x="797030" y="628687"/>
                </a:lnTo>
                <a:lnTo>
                  <a:pt x="832215" y="615457"/>
                </a:lnTo>
                <a:lnTo>
                  <a:pt x="844609" y="607187"/>
                </a:lnTo>
                <a:lnTo>
                  <a:pt x="762381" y="607187"/>
                </a:lnTo>
                <a:lnTo>
                  <a:pt x="741259" y="605405"/>
                </a:lnTo>
                <a:lnTo>
                  <a:pt x="722090" y="600075"/>
                </a:lnTo>
                <a:close/>
              </a:path>
              <a:path w="2027554" h="816610">
                <a:moveTo>
                  <a:pt x="894527" y="241554"/>
                </a:moveTo>
                <a:lnTo>
                  <a:pt x="730631" y="241554"/>
                </a:lnTo>
                <a:lnTo>
                  <a:pt x="759206" y="244959"/>
                </a:lnTo>
                <a:lnTo>
                  <a:pt x="786447" y="255174"/>
                </a:lnTo>
                <a:lnTo>
                  <a:pt x="836930" y="296037"/>
                </a:lnTo>
                <a:lnTo>
                  <a:pt x="872759" y="360124"/>
                </a:lnTo>
                <a:lnTo>
                  <a:pt x="881703" y="399496"/>
                </a:lnTo>
                <a:lnTo>
                  <a:pt x="884682" y="443738"/>
                </a:lnTo>
                <a:lnTo>
                  <a:pt x="882491" y="478791"/>
                </a:lnTo>
                <a:lnTo>
                  <a:pt x="864965" y="538089"/>
                </a:lnTo>
                <a:lnTo>
                  <a:pt x="831032" y="581951"/>
                </a:lnTo>
                <a:lnTo>
                  <a:pt x="787407" y="604379"/>
                </a:lnTo>
                <a:lnTo>
                  <a:pt x="762381" y="607187"/>
                </a:lnTo>
                <a:lnTo>
                  <a:pt x="844609" y="607187"/>
                </a:lnTo>
                <a:lnTo>
                  <a:pt x="896238" y="562483"/>
                </a:lnTo>
                <a:lnTo>
                  <a:pt x="922408" y="525645"/>
                </a:lnTo>
                <a:lnTo>
                  <a:pt x="941101" y="485616"/>
                </a:lnTo>
                <a:lnTo>
                  <a:pt x="952317" y="442396"/>
                </a:lnTo>
                <a:lnTo>
                  <a:pt x="956056" y="395986"/>
                </a:lnTo>
                <a:lnTo>
                  <a:pt x="953053" y="354097"/>
                </a:lnTo>
                <a:lnTo>
                  <a:pt x="944038" y="316436"/>
                </a:lnTo>
                <a:lnTo>
                  <a:pt x="928999" y="282989"/>
                </a:lnTo>
                <a:lnTo>
                  <a:pt x="907922" y="253746"/>
                </a:lnTo>
                <a:lnTo>
                  <a:pt x="894527" y="241554"/>
                </a:lnTo>
                <a:close/>
              </a:path>
              <a:path w="2027554" h="816610">
                <a:moveTo>
                  <a:pt x="1147699" y="258953"/>
                </a:moveTo>
                <a:lnTo>
                  <a:pt x="1041400" y="258953"/>
                </a:lnTo>
                <a:lnTo>
                  <a:pt x="1051087" y="260195"/>
                </a:lnTo>
                <a:lnTo>
                  <a:pt x="1058799" y="263937"/>
                </a:lnTo>
                <a:lnTo>
                  <a:pt x="1072197" y="311943"/>
                </a:lnTo>
                <a:lnTo>
                  <a:pt x="1073531" y="370586"/>
                </a:lnTo>
                <a:lnTo>
                  <a:pt x="1073622" y="523192"/>
                </a:lnTo>
                <a:lnTo>
                  <a:pt x="1073949" y="540178"/>
                </a:lnTo>
                <a:lnTo>
                  <a:pt x="1080008" y="584200"/>
                </a:lnTo>
                <a:lnTo>
                  <a:pt x="1105915" y="618109"/>
                </a:lnTo>
                <a:lnTo>
                  <a:pt x="1152525" y="633094"/>
                </a:lnTo>
                <a:lnTo>
                  <a:pt x="1186886" y="626760"/>
                </a:lnTo>
                <a:lnTo>
                  <a:pt x="1212627" y="607758"/>
                </a:lnTo>
                <a:lnTo>
                  <a:pt x="1221656" y="591058"/>
                </a:lnTo>
                <a:lnTo>
                  <a:pt x="1182877" y="591058"/>
                </a:lnTo>
                <a:lnTo>
                  <a:pt x="1173640" y="590149"/>
                </a:lnTo>
                <a:lnTo>
                  <a:pt x="1149584" y="555329"/>
                </a:lnTo>
                <a:lnTo>
                  <a:pt x="1147733" y="523192"/>
                </a:lnTo>
                <a:lnTo>
                  <a:pt x="1147699" y="258953"/>
                </a:lnTo>
                <a:close/>
              </a:path>
              <a:path w="2027554" h="816610">
                <a:moveTo>
                  <a:pt x="1452245" y="276733"/>
                </a:moveTo>
                <a:lnTo>
                  <a:pt x="1392428" y="276733"/>
                </a:lnTo>
                <a:lnTo>
                  <a:pt x="1375918" y="405384"/>
                </a:lnTo>
                <a:lnTo>
                  <a:pt x="1371584" y="441743"/>
                </a:lnTo>
                <a:lnTo>
                  <a:pt x="1368488" y="474995"/>
                </a:lnTo>
                <a:lnTo>
                  <a:pt x="1366631" y="505128"/>
                </a:lnTo>
                <a:lnTo>
                  <a:pt x="1366020" y="531749"/>
                </a:lnTo>
                <a:lnTo>
                  <a:pt x="1366065" y="532558"/>
                </a:lnTo>
                <a:lnTo>
                  <a:pt x="1371525" y="576326"/>
                </a:lnTo>
                <a:lnTo>
                  <a:pt x="1388014" y="607853"/>
                </a:lnTo>
                <a:lnTo>
                  <a:pt x="1415518" y="626784"/>
                </a:lnTo>
                <a:lnTo>
                  <a:pt x="1454022" y="633094"/>
                </a:lnTo>
                <a:lnTo>
                  <a:pt x="1491622" y="625332"/>
                </a:lnTo>
                <a:lnTo>
                  <a:pt x="1520602" y="602043"/>
                </a:lnTo>
                <a:lnTo>
                  <a:pt x="1540962" y="563229"/>
                </a:lnTo>
                <a:lnTo>
                  <a:pt x="1541013" y="562991"/>
                </a:lnTo>
                <a:lnTo>
                  <a:pt x="1485265" y="562991"/>
                </a:lnTo>
                <a:lnTo>
                  <a:pt x="1475926" y="562135"/>
                </a:lnTo>
                <a:lnTo>
                  <a:pt x="1444527" y="539422"/>
                </a:lnTo>
                <a:lnTo>
                  <a:pt x="1437046" y="500699"/>
                </a:lnTo>
                <a:lnTo>
                  <a:pt x="1436116" y="471931"/>
                </a:lnTo>
                <a:lnTo>
                  <a:pt x="1436308" y="455168"/>
                </a:lnTo>
                <a:lnTo>
                  <a:pt x="1436893" y="438404"/>
                </a:lnTo>
                <a:lnTo>
                  <a:pt x="1437884" y="421640"/>
                </a:lnTo>
                <a:lnTo>
                  <a:pt x="1439291" y="404875"/>
                </a:lnTo>
                <a:lnTo>
                  <a:pt x="1452245" y="276733"/>
                </a:lnTo>
                <a:close/>
              </a:path>
              <a:path w="2027554" h="816610">
                <a:moveTo>
                  <a:pt x="1238250" y="531749"/>
                </a:moveTo>
                <a:lnTo>
                  <a:pt x="1222247" y="531749"/>
                </a:lnTo>
                <a:lnTo>
                  <a:pt x="1216435" y="557678"/>
                </a:lnTo>
                <a:lnTo>
                  <a:pt x="1207944" y="576214"/>
                </a:lnTo>
                <a:lnTo>
                  <a:pt x="1196762" y="587345"/>
                </a:lnTo>
                <a:lnTo>
                  <a:pt x="1182877" y="591058"/>
                </a:lnTo>
                <a:lnTo>
                  <a:pt x="1221656" y="591058"/>
                </a:lnTo>
                <a:lnTo>
                  <a:pt x="1229748" y="576087"/>
                </a:lnTo>
                <a:lnTo>
                  <a:pt x="1238250" y="531749"/>
                </a:lnTo>
                <a:close/>
              </a:path>
              <a:path w="2027554" h="816610">
                <a:moveTo>
                  <a:pt x="1552702" y="508889"/>
                </a:moveTo>
                <a:lnTo>
                  <a:pt x="1536192" y="508889"/>
                </a:lnTo>
                <a:lnTo>
                  <a:pt x="1530002" y="532558"/>
                </a:lnTo>
                <a:lnTo>
                  <a:pt x="1519443" y="549465"/>
                </a:lnTo>
                <a:lnTo>
                  <a:pt x="1504527" y="559609"/>
                </a:lnTo>
                <a:lnTo>
                  <a:pt x="1485265" y="562991"/>
                </a:lnTo>
                <a:lnTo>
                  <a:pt x="1541013" y="562991"/>
                </a:lnTo>
                <a:lnTo>
                  <a:pt x="1552702" y="508889"/>
                </a:lnTo>
                <a:close/>
              </a:path>
              <a:path w="2027554" h="816610">
                <a:moveTo>
                  <a:pt x="1581658" y="211581"/>
                </a:moveTo>
                <a:lnTo>
                  <a:pt x="1362075" y="211581"/>
                </a:lnTo>
                <a:lnTo>
                  <a:pt x="1345473" y="212203"/>
                </a:lnTo>
                <a:lnTo>
                  <a:pt x="1299864" y="227830"/>
                </a:lnTo>
                <a:lnTo>
                  <a:pt x="1271329" y="260588"/>
                </a:lnTo>
                <a:lnTo>
                  <a:pt x="1253108" y="294354"/>
                </a:lnTo>
                <a:lnTo>
                  <a:pt x="1237488" y="338328"/>
                </a:lnTo>
                <a:lnTo>
                  <a:pt x="1253489" y="338328"/>
                </a:lnTo>
                <a:lnTo>
                  <a:pt x="1262419" y="321377"/>
                </a:lnTo>
                <a:lnTo>
                  <a:pt x="1271682" y="307498"/>
                </a:lnTo>
                <a:lnTo>
                  <a:pt x="1302404" y="283698"/>
                </a:lnTo>
                <a:lnTo>
                  <a:pt x="1348232" y="276733"/>
                </a:lnTo>
                <a:lnTo>
                  <a:pt x="1581658" y="276733"/>
                </a:lnTo>
                <a:lnTo>
                  <a:pt x="1581658" y="211581"/>
                </a:lnTo>
                <a:close/>
              </a:path>
              <a:path w="2027554" h="816610">
                <a:moveTo>
                  <a:pt x="1147699" y="199517"/>
                </a:moveTo>
                <a:lnTo>
                  <a:pt x="1128014" y="199517"/>
                </a:lnTo>
                <a:lnTo>
                  <a:pt x="1004824" y="249555"/>
                </a:lnTo>
                <a:lnTo>
                  <a:pt x="1011046" y="265556"/>
                </a:lnTo>
                <a:lnTo>
                  <a:pt x="1019647" y="262649"/>
                </a:lnTo>
                <a:lnTo>
                  <a:pt x="1027557" y="260588"/>
                </a:lnTo>
                <a:lnTo>
                  <a:pt x="1034799" y="259359"/>
                </a:lnTo>
                <a:lnTo>
                  <a:pt x="1041400" y="258953"/>
                </a:lnTo>
                <a:lnTo>
                  <a:pt x="1147699" y="258953"/>
                </a:lnTo>
                <a:lnTo>
                  <a:pt x="1147699" y="199517"/>
                </a:lnTo>
                <a:close/>
              </a:path>
              <a:path w="2027554" h="816610">
                <a:moveTo>
                  <a:pt x="1215136" y="0"/>
                </a:moveTo>
                <a:lnTo>
                  <a:pt x="1115059" y="0"/>
                </a:lnTo>
                <a:lnTo>
                  <a:pt x="1068196" y="154050"/>
                </a:lnTo>
                <a:lnTo>
                  <a:pt x="1083309" y="154050"/>
                </a:lnTo>
                <a:lnTo>
                  <a:pt x="1215136" y="0"/>
                </a:lnTo>
                <a:close/>
              </a:path>
              <a:path w="2027554" h="816610">
                <a:moveTo>
                  <a:pt x="1992984" y="254508"/>
                </a:moveTo>
                <a:lnTo>
                  <a:pt x="1872487" y="254508"/>
                </a:lnTo>
                <a:lnTo>
                  <a:pt x="1888966" y="255889"/>
                </a:lnTo>
                <a:lnTo>
                  <a:pt x="1902777" y="260032"/>
                </a:lnTo>
                <a:lnTo>
                  <a:pt x="1928659" y="289135"/>
                </a:lnTo>
                <a:lnTo>
                  <a:pt x="1936749" y="344678"/>
                </a:lnTo>
                <a:lnTo>
                  <a:pt x="1936749" y="662559"/>
                </a:lnTo>
                <a:lnTo>
                  <a:pt x="1937700" y="714017"/>
                </a:lnTo>
                <a:lnTo>
                  <a:pt x="1940544" y="756761"/>
                </a:lnTo>
                <a:lnTo>
                  <a:pt x="1945293" y="790884"/>
                </a:lnTo>
                <a:lnTo>
                  <a:pt x="1951862" y="816102"/>
                </a:lnTo>
                <a:lnTo>
                  <a:pt x="2027428" y="816102"/>
                </a:lnTo>
                <a:lnTo>
                  <a:pt x="2019983" y="790789"/>
                </a:lnTo>
                <a:lnTo>
                  <a:pt x="2014680" y="760761"/>
                </a:lnTo>
                <a:lnTo>
                  <a:pt x="2011479" y="725733"/>
                </a:lnTo>
                <a:lnTo>
                  <a:pt x="2010409" y="685800"/>
                </a:lnTo>
                <a:lnTo>
                  <a:pt x="2010409" y="354456"/>
                </a:lnTo>
                <a:lnTo>
                  <a:pt x="2006189" y="298694"/>
                </a:lnTo>
                <a:lnTo>
                  <a:pt x="1993532" y="255313"/>
                </a:lnTo>
                <a:lnTo>
                  <a:pt x="1992984" y="254508"/>
                </a:lnTo>
                <a:close/>
              </a:path>
              <a:path w="2027554" h="816610">
                <a:moveTo>
                  <a:pt x="1756545" y="241046"/>
                </a:moveTo>
                <a:lnTo>
                  <a:pt x="1657731" y="241046"/>
                </a:lnTo>
                <a:lnTo>
                  <a:pt x="1666827" y="242022"/>
                </a:lnTo>
                <a:lnTo>
                  <a:pt x="1674495" y="244951"/>
                </a:lnTo>
                <a:lnTo>
                  <a:pt x="1693294" y="294671"/>
                </a:lnTo>
                <a:lnTo>
                  <a:pt x="1693798" y="313817"/>
                </a:lnTo>
                <a:lnTo>
                  <a:pt x="1693798" y="620522"/>
                </a:lnTo>
                <a:lnTo>
                  <a:pt x="1767585" y="620522"/>
                </a:lnTo>
                <a:lnTo>
                  <a:pt x="1767585" y="313817"/>
                </a:lnTo>
                <a:lnTo>
                  <a:pt x="1793353" y="287833"/>
                </a:lnTo>
                <a:lnTo>
                  <a:pt x="1793782" y="287528"/>
                </a:lnTo>
                <a:lnTo>
                  <a:pt x="1767585" y="287528"/>
                </a:lnTo>
                <a:lnTo>
                  <a:pt x="1765800" y="268452"/>
                </a:lnTo>
                <a:lnTo>
                  <a:pt x="1761394" y="251412"/>
                </a:lnTo>
                <a:lnTo>
                  <a:pt x="1756545" y="241046"/>
                </a:lnTo>
                <a:close/>
              </a:path>
              <a:path w="2027554" h="816610">
                <a:moveTo>
                  <a:pt x="1688465" y="199517"/>
                </a:moveTo>
                <a:lnTo>
                  <a:pt x="1654175" y="206017"/>
                </a:lnTo>
                <a:lnTo>
                  <a:pt x="1628457" y="225520"/>
                </a:lnTo>
                <a:lnTo>
                  <a:pt x="1611312" y="258024"/>
                </a:lnTo>
                <a:lnTo>
                  <a:pt x="1602740" y="303530"/>
                </a:lnTo>
                <a:lnTo>
                  <a:pt x="1618869" y="303530"/>
                </a:lnTo>
                <a:lnTo>
                  <a:pt x="1623941" y="276193"/>
                </a:lnTo>
                <a:lnTo>
                  <a:pt x="1632108" y="256667"/>
                </a:lnTo>
                <a:lnTo>
                  <a:pt x="1643372" y="244951"/>
                </a:lnTo>
                <a:lnTo>
                  <a:pt x="1657731" y="241046"/>
                </a:lnTo>
                <a:lnTo>
                  <a:pt x="1756545" y="241046"/>
                </a:lnTo>
                <a:lnTo>
                  <a:pt x="1754370" y="236396"/>
                </a:lnTo>
                <a:lnTo>
                  <a:pt x="1744725" y="223393"/>
                </a:lnTo>
                <a:lnTo>
                  <a:pt x="1733006" y="212965"/>
                </a:lnTo>
                <a:lnTo>
                  <a:pt x="1719738" y="205501"/>
                </a:lnTo>
                <a:lnTo>
                  <a:pt x="1704899" y="201015"/>
                </a:lnTo>
                <a:lnTo>
                  <a:pt x="1688465" y="199517"/>
                </a:lnTo>
                <a:close/>
              </a:path>
              <a:path w="2027554" h="816610">
                <a:moveTo>
                  <a:pt x="1904999" y="199517"/>
                </a:moveTo>
                <a:lnTo>
                  <a:pt x="1871116" y="205017"/>
                </a:lnTo>
                <a:lnTo>
                  <a:pt x="1836912" y="221519"/>
                </a:lnTo>
                <a:lnTo>
                  <a:pt x="1802397" y="249023"/>
                </a:lnTo>
                <a:lnTo>
                  <a:pt x="1767585" y="287528"/>
                </a:lnTo>
                <a:lnTo>
                  <a:pt x="1793782" y="287528"/>
                </a:lnTo>
                <a:lnTo>
                  <a:pt x="1819417" y="269303"/>
                </a:lnTo>
                <a:lnTo>
                  <a:pt x="1845792" y="258202"/>
                </a:lnTo>
                <a:lnTo>
                  <a:pt x="1872487" y="254508"/>
                </a:lnTo>
                <a:lnTo>
                  <a:pt x="1992984" y="254508"/>
                </a:lnTo>
                <a:lnTo>
                  <a:pt x="1972444" y="224319"/>
                </a:lnTo>
                <a:lnTo>
                  <a:pt x="1942931" y="205718"/>
                </a:lnTo>
                <a:lnTo>
                  <a:pt x="1904999" y="199517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80920" y="3500754"/>
            <a:ext cx="97155" cy="55880"/>
          </a:xfrm>
          <a:custGeom>
            <a:avLst/>
            <a:gdLst/>
            <a:ahLst/>
            <a:cxnLst/>
            <a:rect l="l" t="t" r="r" b="b"/>
            <a:pathLst>
              <a:path w="97155" h="55879">
                <a:moveTo>
                  <a:pt x="96647" y="0"/>
                </a:moveTo>
                <a:lnTo>
                  <a:pt x="0" y="27685"/>
                </a:lnTo>
                <a:lnTo>
                  <a:pt x="96647" y="55879"/>
                </a:lnTo>
                <a:lnTo>
                  <a:pt x="96647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891" y="3148837"/>
            <a:ext cx="165478" cy="23812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927860" y="3647694"/>
            <a:ext cx="46355" cy="82550"/>
          </a:xfrm>
          <a:custGeom>
            <a:avLst/>
            <a:gdLst/>
            <a:ahLst/>
            <a:cxnLst/>
            <a:rect l="l" t="t" r="r" b="b"/>
            <a:pathLst>
              <a:path w="46355" h="82550">
                <a:moveTo>
                  <a:pt x="38988" y="0"/>
                </a:moveTo>
                <a:lnTo>
                  <a:pt x="31876" y="0"/>
                </a:lnTo>
                <a:lnTo>
                  <a:pt x="27304" y="0"/>
                </a:lnTo>
                <a:lnTo>
                  <a:pt x="22606" y="2285"/>
                </a:lnTo>
                <a:lnTo>
                  <a:pt x="5625" y="52732"/>
                </a:lnTo>
                <a:lnTo>
                  <a:pt x="0" y="76834"/>
                </a:lnTo>
                <a:lnTo>
                  <a:pt x="7238" y="82422"/>
                </a:lnTo>
                <a:lnTo>
                  <a:pt x="18668" y="82422"/>
                </a:lnTo>
                <a:lnTo>
                  <a:pt x="22987" y="80009"/>
                </a:lnTo>
                <a:lnTo>
                  <a:pt x="27884" y="58834"/>
                </a:lnTo>
                <a:lnTo>
                  <a:pt x="32099" y="43703"/>
                </a:lnTo>
                <a:lnTo>
                  <a:pt x="37028" y="28787"/>
                </a:lnTo>
                <a:lnTo>
                  <a:pt x="42671" y="14096"/>
                </a:lnTo>
                <a:lnTo>
                  <a:pt x="45846" y="5460"/>
                </a:lnTo>
                <a:lnTo>
                  <a:pt x="38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5394" y="0"/>
            <a:ext cx="3860291" cy="270052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010791" y="3657853"/>
            <a:ext cx="27305" cy="82550"/>
          </a:xfrm>
          <a:custGeom>
            <a:avLst/>
            <a:gdLst/>
            <a:ahLst/>
            <a:cxnLst/>
            <a:rect l="l" t="t" r="r" b="b"/>
            <a:pathLst>
              <a:path w="27305" h="82550">
                <a:moveTo>
                  <a:pt x="21589" y="0"/>
                </a:moveTo>
                <a:lnTo>
                  <a:pt x="15875" y="0"/>
                </a:lnTo>
                <a:lnTo>
                  <a:pt x="10159" y="0"/>
                </a:lnTo>
                <a:lnTo>
                  <a:pt x="4190" y="3682"/>
                </a:lnTo>
                <a:lnTo>
                  <a:pt x="2381" y="41386"/>
                </a:lnTo>
                <a:lnTo>
                  <a:pt x="0" y="78866"/>
                </a:lnTo>
                <a:lnTo>
                  <a:pt x="5587" y="82422"/>
                </a:lnTo>
                <a:lnTo>
                  <a:pt x="17017" y="82422"/>
                </a:lnTo>
                <a:lnTo>
                  <a:pt x="23113" y="78866"/>
                </a:lnTo>
                <a:lnTo>
                  <a:pt x="27050" y="11048"/>
                </a:lnTo>
                <a:lnTo>
                  <a:pt x="27177" y="3682"/>
                </a:lnTo>
                <a:lnTo>
                  <a:pt x="21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868042" y="3179190"/>
            <a:ext cx="454025" cy="561340"/>
            <a:chOff x="1868042" y="3179190"/>
            <a:chExt cx="454025" cy="561340"/>
          </a:xfrm>
        </p:grpSpPr>
        <p:sp>
          <p:nvSpPr>
            <p:cNvPr id="9" name="object 9"/>
            <p:cNvSpPr/>
            <p:nvPr/>
          </p:nvSpPr>
          <p:spPr>
            <a:xfrm>
              <a:off x="2110232" y="3651249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893" y="83312"/>
                  </a:moveTo>
                  <a:lnTo>
                    <a:pt x="24028" y="31940"/>
                  </a:lnTo>
                  <a:lnTo>
                    <a:pt x="22987" y="10287"/>
                  </a:lnTo>
                  <a:lnTo>
                    <a:pt x="17145" y="6604"/>
                  </a:lnTo>
                  <a:lnTo>
                    <a:pt x="11303" y="6604"/>
                  </a:lnTo>
                  <a:lnTo>
                    <a:pt x="5588" y="6604"/>
                  </a:lnTo>
                  <a:lnTo>
                    <a:pt x="0" y="10287"/>
                  </a:lnTo>
                  <a:lnTo>
                    <a:pt x="2984" y="49276"/>
                  </a:lnTo>
                  <a:lnTo>
                    <a:pt x="14478" y="88773"/>
                  </a:lnTo>
                  <a:lnTo>
                    <a:pt x="25781" y="88773"/>
                  </a:lnTo>
                  <a:lnTo>
                    <a:pt x="32893" y="83312"/>
                  </a:lnTo>
                  <a:close/>
                </a:path>
                <a:path w="111125" h="88900">
                  <a:moveTo>
                    <a:pt x="110998" y="68707"/>
                  </a:moveTo>
                  <a:lnTo>
                    <a:pt x="93827" y="19177"/>
                  </a:lnTo>
                  <a:lnTo>
                    <a:pt x="83058" y="0"/>
                  </a:lnTo>
                  <a:lnTo>
                    <a:pt x="79756" y="0"/>
                  </a:lnTo>
                  <a:lnTo>
                    <a:pt x="74231" y="1460"/>
                  </a:lnTo>
                  <a:lnTo>
                    <a:pt x="69723" y="5359"/>
                  </a:lnTo>
                  <a:lnTo>
                    <a:pt x="67386" y="10985"/>
                  </a:lnTo>
                  <a:lnTo>
                    <a:pt x="68453" y="17653"/>
                  </a:lnTo>
                  <a:lnTo>
                    <a:pt x="73380" y="29502"/>
                  </a:lnTo>
                  <a:lnTo>
                    <a:pt x="77927" y="41567"/>
                  </a:lnTo>
                  <a:lnTo>
                    <a:pt x="82105" y="53771"/>
                  </a:lnTo>
                  <a:lnTo>
                    <a:pt x="87757" y="71882"/>
                  </a:lnTo>
                  <a:lnTo>
                    <a:pt x="92456" y="74295"/>
                  </a:lnTo>
                  <a:lnTo>
                    <a:pt x="104013" y="74295"/>
                  </a:lnTo>
                  <a:lnTo>
                    <a:pt x="110998" y="68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75865" y="3616832"/>
              <a:ext cx="101600" cy="64135"/>
            </a:xfrm>
            <a:custGeom>
              <a:avLst/>
              <a:gdLst/>
              <a:ahLst/>
              <a:cxnLst/>
              <a:rect l="l" t="t" r="r" b="b"/>
              <a:pathLst>
                <a:path w="101600" h="64135">
                  <a:moveTo>
                    <a:pt x="0" y="0"/>
                  </a:moveTo>
                  <a:lnTo>
                    <a:pt x="11447" y="43398"/>
                  </a:lnTo>
                  <a:lnTo>
                    <a:pt x="51028" y="63531"/>
                  </a:lnTo>
                  <a:lnTo>
                    <a:pt x="62737" y="63880"/>
                  </a:lnTo>
                  <a:lnTo>
                    <a:pt x="101600" y="63880"/>
                  </a:lnTo>
                  <a:lnTo>
                    <a:pt x="97301" y="50798"/>
                  </a:lnTo>
                  <a:lnTo>
                    <a:pt x="93503" y="37607"/>
                  </a:lnTo>
                  <a:lnTo>
                    <a:pt x="90134" y="24251"/>
                  </a:lnTo>
                  <a:lnTo>
                    <a:pt x="87121" y="10667"/>
                  </a:lnTo>
                  <a:lnTo>
                    <a:pt x="65133" y="9322"/>
                  </a:lnTo>
                  <a:lnTo>
                    <a:pt x="43227" y="7048"/>
                  </a:lnTo>
                  <a:lnTo>
                    <a:pt x="21488" y="3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62954" y="3339337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89" h="288289">
                  <a:moveTo>
                    <a:pt x="109939" y="0"/>
                  </a:moveTo>
                  <a:lnTo>
                    <a:pt x="75649" y="0"/>
                  </a:lnTo>
                  <a:lnTo>
                    <a:pt x="63024" y="494"/>
                  </a:lnTo>
                  <a:lnTo>
                    <a:pt x="25484" y="7620"/>
                  </a:lnTo>
                  <a:lnTo>
                    <a:pt x="11078" y="60558"/>
                  </a:lnTo>
                  <a:lnTo>
                    <a:pt x="2591" y="114503"/>
                  </a:lnTo>
                  <a:lnTo>
                    <a:pt x="0" y="168965"/>
                  </a:lnTo>
                  <a:lnTo>
                    <a:pt x="3278" y="223459"/>
                  </a:lnTo>
                  <a:lnTo>
                    <a:pt x="12403" y="277495"/>
                  </a:lnTo>
                  <a:lnTo>
                    <a:pt x="56075" y="284543"/>
                  </a:lnTo>
                  <a:lnTo>
                    <a:pt x="100033" y="288163"/>
                  </a:lnTo>
                  <a:lnTo>
                    <a:pt x="92565" y="241108"/>
                  </a:lnTo>
                  <a:lnTo>
                    <a:pt x="89308" y="193077"/>
                  </a:lnTo>
                  <a:lnTo>
                    <a:pt x="89841" y="144510"/>
                  </a:lnTo>
                  <a:lnTo>
                    <a:pt x="93739" y="95847"/>
                  </a:lnTo>
                  <a:lnTo>
                    <a:pt x="100580" y="47530"/>
                  </a:lnTo>
                  <a:lnTo>
                    <a:pt x="109939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378" y="3592448"/>
              <a:ext cx="102743" cy="819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68043" y="3339337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396" y="7620"/>
                  </a:moveTo>
                  <a:lnTo>
                    <a:pt x="80365" y="25895"/>
                  </a:lnTo>
                  <a:lnTo>
                    <a:pt x="47066" y="53073"/>
                  </a:lnTo>
                  <a:lnTo>
                    <a:pt x="21742" y="87477"/>
                  </a:lnTo>
                  <a:lnTo>
                    <a:pt x="5638" y="127457"/>
                  </a:lnTo>
                  <a:lnTo>
                    <a:pt x="0" y="171323"/>
                  </a:lnTo>
                  <a:lnTo>
                    <a:pt x="1346" y="192684"/>
                  </a:lnTo>
                  <a:lnTo>
                    <a:pt x="12052" y="234073"/>
                  </a:lnTo>
                  <a:lnTo>
                    <a:pt x="42392" y="260845"/>
                  </a:lnTo>
                  <a:lnTo>
                    <a:pt x="85458" y="273113"/>
                  </a:lnTo>
                  <a:lnTo>
                    <a:pt x="107315" y="277876"/>
                  </a:lnTo>
                  <a:lnTo>
                    <a:pt x="98044" y="223761"/>
                  </a:lnTo>
                  <a:lnTo>
                    <a:pt x="94742" y="169164"/>
                  </a:lnTo>
                  <a:lnTo>
                    <a:pt x="97383" y="114604"/>
                  </a:lnTo>
                  <a:lnTo>
                    <a:pt x="105943" y="60591"/>
                  </a:lnTo>
                  <a:lnTo>
                    <a:pt x="120396" y="7620"/>
                  </a:lnTo>
                  <a:close/>
                </a:path>
                <a:path w="309880" h="341629">
                  <a:moveTo>
                    <a:pt x="309499" y="339598"/>
                  </a:moveTo>
                  <a:lnTo>
                    <a:pt x="298246" y="297116"/>
                  </a:lnTo>
                  <a:lnTo>
                    <a:pt x="295021" y="282892"/>
                  </a:lnTo>
                  <a:lnTo>
                    <a:pt x="295402" y="282829"/>
                  </a:lnTo>
                  <a:lnTo>
                    <a:pt x="287058" y="236334"/>
                  </a:lnTo>
                  <a:lnTo>
                    <a:pt x="282016" y="189433"/>
                  </a:lnTo>
                  <a:lnTo>
                    <a:pt x="280530" y="142278"/>
                  </a:lnTo>
                  <a:lnTo>
                    <a:pt x="282867" y="95059"/>
                  </a:lnTo>
                  <a:lnTo>
                    <a:pt x="289255" y="47967"/>
                  </a:lnTo>
                  <a:lnTo>
                    <a:pt x="299974" y="1143"/>
                  </a:lnTo>
                  <a:lnTo>
                    <a:pt x="294259" y="381"/>
                  </a:lnTo>
                  <a:lnTo>
                    <a:pt x="288544" y="0"/>
                  </a:lnTo>
                  <a:lnTo>
                    <a:pt x="238340" y="0"/>
                  </a:lnTo>
                  <a:lnTo>
                    <a:pt x="238340" y="288340"/>
                  </a:lnTo>
                  <a:lnTo>
                    <a:pt x="219329" y="288671"/>
                  </a:lnTo>
                  <a:lnTo>
                    <a:pt x="211201" y="288671"/>
                  </a:lnTo>
                  <a:lnTo>
                    <a:pt x="238302" y="288340"/>
                  </a:lnTo>
                  <a:lnTo>
                    <a:pt x="238340" y="0"/>
                  </a:lnTo>
                  <a:lnTo>
                    <a:pt x="210680" y="0"/>
                  </a:lnTo>
                  <a:lnTo>
                    <a:pt x="210680" y="288671"/>
                  </a:lnTo>
                  <a:lnTo>
                    <a:pt x="203073" y="288544"/>
                  </a:lnTo>
                  <a:lnTo>
                    <a:pt x="195681" y="288201"/>
                  </a:lnTo>
                  <a:lnTo>
                    <a:pt x="210680" y="288671"/>
                  </a:lnTo>
                  <a:lnTo>
                    <a:pt x="210680" y="0"/>
                  </a:lnTo>
                  <a:lnTo>
                    <a:pt x="204851" y="0"/>
                  </a:lnTo>
                  <a:lnTo>
                    <a:pt x="195478" y="47536"/>
                  </a:lnTo>
                  <a:lnTo>
                    <a:pt x="188633" y="95859"/>
                  </a:lnTo>
                  <a:lnTo>
                    <a:pt x="184696" y="144513"/>
                  </a:lnTo>
                  <a:lnTo>
                    <a:pt x="184099" y="193078"/>
                  </a:lnTo>
                  <a:lnTo>
                    <a:pt x="187248" y="241109"/>
                  </a:lnTo>
                  <a:lnTo>
                    <a:pt x="194564" y="288163"/>
                  </a:lnTo>
                  <a:lnTo>
                    <a:pt x="194945" y="288175"/>
                  </a:lnTo>
                  <a:lnTo>
                    <a:pt x="197789" y="301752"/>
                  </a:lnTo>
                  <a:lnTo>
                    <a:pt x="201129" y="315112"/>
                  </a:lnTo>
                  <a:lnTo>
                    <a:pt x="204901" y="328295"/>
                  </a:lnTo>
                  <a:lnTo>
                    <a:pt x="209042" y="341376"/>
                  </a:lnTo>
                  <a:lnTo>
                    <a:pt x="282829" y="341376"/>
                  </a:lnTo>
                  <a:lnTo>
                    <a:pt x="289458" y="341312"/>
                  </a:lnTo>
                  <a:lnTo>
                    <a:pt x="296164" y="341058"/>
                  </a:lnTo>
                  <a:lnTo>
                    <a:pt x="302856" y="340525"/>
                  </a:lnTo>
                  <a:lnTo>
                    <a:pt x="309499" y="339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48585" y="3340480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31" y="0"/>
                  </a:moveTo>
                  <a:lnTo>
                    <a:pt x="8720" y="46946"/>
                  </a:lnTo>
                  <a:lnTo>
                    <a:pt x="2328" y="94097"/>
                  </a:lnTo>
                  <a:lnTo>
                    <a:pt x="0" y="141319"/>
                  </a:lnTo>
                  <a:lnTo>
                    <a:pt x="1481" y="188477"/>
                  </a:lnTo>
                  <a:lnTo>
                    <a:pt x="6519" y="235438"/>
                  </a:lnTo>
                  <a:lnTo>
                    <a:pt x="14858" y="282066"/>
                  </a:lnTo>
                  <a:lnTo>
                    <a:pt x="54832" y="273899"/>
                  </a:lnTo>
                  <a:lnTo>
                    <a:pt x="93281" y="261873"/>
                  </a:lnTo>
                  <a:lnTo>
                    <a:pt x="129730" y="245848"/>
                  </a:lnTo>
                  <a:lnTo>
                    <a:pt x="163702" y="225678"/>
                  </a:lnTo>
                  <a:lnTo>
                    <a:pt x="172650" y="184155"/>
                  </a:lnTo>
                  <a:lnTo>
                    <a:pt x="173227" y="170179"/>
                  </a:lnTo>
                  <a:lnTo>
                    <a:pt x="165462" y="119562"/>
                  </a:lnTo>
                  <a:lnTo>
                    <a:pt x="144054" y="74889"/>
                  </a:lnTo>
                  <a:lnTo>
                    <a:pt x="111149" y="38506"/>
                  </a:lnTo>
                  <a:lnTo>
                    <a:pt x="68892" y="12760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3444" y="3467988"/>
              <a:ext cx="148844" cy="2109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6870" y="3179190"/>
              <a:ext cx="192267" cy="207771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1134414" y="4161434"/>
            <a:ext cx="97155" cy="56515"/>
          </a:xfrm>
          <a:custGeom>
            <a:avLst/>
            <a:gdLst/>
            <a:ahLst/>
            <a:cxnLst/>
            <a:rect l="l" t="t" r="r" b="b"/>
            <a:pathLst>
              <a:path w="97155" h="56514">
                <a:moveTo>
                  <a:pt x="96723" y="0"/>
                </a:moveTo>
                <a:lnTo>
                  <a:pt x="0" y="27787"/>
                </a:lnTo>
                <a:lnTo>
                  <a:pt x="96723" y="55981"/>
                </a:lnTo>
                <a:lnTo>
                  <a:pt x="96723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7424" y="3809491"/>
            <a:ext cx="165446" cy="238137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281430" y="4308462"/>
            <a:ext cx="110489" cy="92710"/>
          </a:xfrm>
          <a:custGeom>
            <a:avLst/>
            <a:gdLst/>
            <a:ahLst/>
            <a:cxnLst/>
            <a:rect l="l" t="t" r="r" b="b"/>
            <a:pathLst>
              <a:path w="110490" h="92710">
                <a:moveTo>
                  <a:pt x="45847" y="5473"/>
                </a:moveTo>
                <a:lnTo>
                  <a:pt x="38989" y="0"/>
                </a:lnTo>
                <a:lnTo>
                  <a:pt x="31877" y="0"/>
                </a:lnTo>
                <a:lnTo>
                  <a:pt x="27305" y="0"/>
                </a:lnTo>
                <a:lnTo>
                  <a:pt x="9880" y="37515"/>
                </a:lnTo>
                <a:lnTo>
                  <a:pt x="0" y="76746"/>
                </a:lnTo>
                <a:lnTo>
                  <a:pt x="7239" y="82423"/>
                </a:lnTo>
                <a:lnTo>
                  <a:pt x="18542" y="82423"/>
                </a:lnTo>
                <a:lnTo>
                  <a:pt x="22987" y="79933"/>
                </a:lnTo>
                <a:lnTo>
                  <a:pt x="27749" y="58813"/>
                </a:lnTo>
                <a:lnTo>
                  <a:pt x="31965" y="43662"/>
                </a:lnTo>
                <a:lnTo>
                  <a:pt x="36893" y="28702"/>
                </a:lnTo>
                <a:lnTo>
                  <a:pt x="45847" y="5473"/>
                </a:lnTo>
                <a:close/>
              </a:path>
              <a:path w="110490" h="92710">
                <a:moveTo>
                  <a:pt x="110109" y="13830"/>
                </a:moveTo>
                <a:lnTo>
                  <a:pt x="104521" y="10121"/>
                </a:lnTo>
                <a:lnTo>
                  <a:pt x="98806" y="10121"/>
                </a:lnTo>
                <a:lnTo>
                  <a:pt x="92964" y="10121"/>
                </a:lnTo>
                <a:lnTo>
                  <a:pt x="87122" y="13830"/>
                </a:lnTo>
                <a:lnTo>
                  <a:pt x="85305" y="51511"/>
                </a:lnTo>
                <a:lnTo>
                  <a:pt x="82931" y="88988"/>
                </a:lnTo>
                <a:lnTo>
                  <a:pt x="88392" y="92595"/>
                </a:lnTo>
                <a:lnTo>
                  <a:pt x="99949" y="92595"/>
                </a:lnTo>
                <a:lnTo>
                  <a:pt x="105918" y="88988"/>
                </a:lnTo>
                <a:lnTo>
                  <a:pt x="106553" y="81749"/>
                </a:lnTo>
                <a:lnTo>
                  <a:pt x="109982" y="21221"/>
                </a:lnTo>
                <a:lnTo>
                  <a:pt x="110109" y="13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221613" y="3839844"/>
            <a:ext cx="454025" cy="561340"/>
            <a:chOff x="1221613" y="3839844"/>
            <a:chExt cx="454025" cy="561340"/>
          </a:xfrm>
        </p:grpSpPr>
        <p:sp>
          <p:nvSpPr>
            <p:cNvPr id="21" name="object 21"/>
            <p:cNvSpPr/>
            <p:nvPr/>
          </p:nvSpPr>
          <p:spPr>
            <a:xfrm>
              <a:off x="1463675" y="4311979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893" y="83248"/>
                  </a:moveTo>
                  <a:lnTo>
                    <a:pt x="24155" y="31991"/>
                  </a:lnTo>
                  <a:lnTo>
                    <a:pt x="23114" y="10312"/>
                  </a:lnTo>
                  <a:lnTo>
                    <a:pt x="17145" y="6604"/>
                  </a:lnTo>
                  <a:lnTo>
                    <a:pt x="11430" y="6604"/>
                  </a:lnTo>
                  <a:lnTo>
                    <a:pt x="5715" y="6604"/>
                  </a:lnTo>
                  <a:lnTo>
                    <a:pt x="0" y="10312"/>
                  </a:lnTo>
                  <a:lnTo>
                    <a:pt x="2997" y="49276"/>
                  </a:lnTo>
                  <a:lnTo>
                    <a:pt x="14605" y="88823"/>
                  </a:lnTo>
                  <a:lnTo>
                    <a:pt x="25781" y="88823"/>
                  </a:lnTo>
                  <a:lnTo>
                    <a:pt x="32893" y="83248"/>
                  </a:lnTo>
                  <a:close/>
                </a:path>
                <a:path w="111125" h="88900">
                  <a:moveTo>
                    <a:pt x="110998" y="68656"/>
                  </a:moveTo>
                  <a:lnTo>
                    <a:pt x="93954" y="19177"/>
                  </a:lnTo>
                  <a:lnTo>
                    <a:pt x="83185" y="0"/>
                  </a:lnTo>
                  <a:lnTo>
                    <a:pt x="79756" y="0"/>
                  </a:lnTo>
                  <a:lnTo>
                    <a:pt x="74307" y="1447"/>
                  </a:lnTo>
                  <a:lnTo>
                    <a:pt x="69824" y="5334"/>
                  </a:lnTo>
                  <a:lnTo>
                    <a:pt x="67513" y="10985"/>
                  </a:lnTo>
                  <a:lnTo>
                    <a:pt x="68580" y="17703"/>
                  </a:lnTo>
                  <a:lnTo>
                    <a:pt x="73507" y="29552"/>
                  </a:lnTo>
                  <a:lnTo>
                    <a:pt x="78054" y="41605"/>
                  </a:lnTo>
                  <a:lnTo>
                    <a:pt x="82232" y="53797"/>
                  </a:lnTo>
                  <a:lnTo>
                    <a:pt x="87884" y="71831"/>
                  </a:lnTo>
                  <a:lnTo>
                    <a:pt x="92456" y="74320"/>
                  </a:lnTo>
                  <a:lnTo>
                    <a:pt x="104140" y="74320"/>
                  </a:lnTo>
                  <a:lnTo>
                    <a:pt x="110998" y="68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309" y="4277550"/>
              <a:ext cx="101600" cy="64135"/>
            </a:xfrm>
            <a:custGeom>
              <a:avLst/>
              <a:gdLst/>
              <a:ahLst/>
              <a:cxnLst/>
              <a:rect l="l" t="t" r="r" b="b"/>
              <a:pathLst>
                <a:path w="101600" h="64135">
                  <a:moveTo>
                    <a:pt x="0" y="0"/>
                  </a:moveTo>
                  <a:lnTo>
                    <a:pt x="11519" y="43362"/>
                  </a:lnTo>
                  <a:lnTo>
                    <a:pt x="51155" y="63577"/>
                  </a:lnTo>
                  <a:lnTo>
                    <a:pt x="62865" y="63944"/>
                  </a:lnTo>
                  <a:lnTo>
                    <a:pt x="101600" y="63944"/>
                  </a:lnTo>
                  <a:lnTo>
                    <a:pt x="97375" y="50797"/>
                  </a:lnTo>
                  <a:lnTo>
                    <a:pt x="93614" y="37579"/>
                  </a:lnTo>
                  <a:lnTo>
                    <a:pt x="90259" y="24218"/>
                  </a:lnTo>
                  <a:lnTo>
                    <a:pt x="87249" y="10642"/>
                  </a:lnTo>
                  <a:lnTo>
                    <a:pt x="65258" y="9304"/>
                  </a:lnTo>
                  <a:lnTo>
                    <a:pt x="43338" y="7035"/>
                  </a:lnTo>
                  <a:lnTo>
                    <a:pt x="21562" y="3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16425" y="4000029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90" h="288289">
                  <a:moveTo>
                    <a:pt x="110038" y="0"/>
                  </a:moveTo>
                  <a:lnTo>
                    <a:pt x="75748" y="0"/>
                  </a:lnTo>
                  <a:lnTo>
                    <a:pt x="63122" y="492"/>
                  </a:lnTo>
                  <a:lnTo>
                    <a:pt x="25456" y="7632"/>
                  </a:lnTo>
                  <a:lnTo>
                    <a:pt x="11052" y="60582"/>
                  </a:lnTo>
                  <a:lnTo>
                    <a:pt x="2572" y="114522"/>
                  </a:lnTo>
                  <a:lnTo>
                    <a:pt x="0" y="168975"/>
                  </a:lnTo>
                  <a:lnTo>
                    <a:pt x="3316" y="223467"/>
                  </a:lnTo>
                  <a:lnTo>
                    <a:pt x="12502" y="277520"/>
                  </a:lnTo>
                  <a:lnTo>
                    <a:pt x="56175" y="284556"/>
                  </a:lnTo>
                  <a:lnTo>
                    <a:pt x="100132" y="288162"/>
                  </a:lnTo>
                  <a:lnTo>
                    <a:pt x="92664" y="241103"/>
                  </a:lnTo>
                  <a:lnTo>
                    <a:pt x="89408" y="193077"/>
                  </a:lnTo>
                  <a:lnTo>
                    <a:pt x="89941" y="144519"/>
                  </a:lnTo>
                  <a:lnTo>
                    <a:pt x="93839" y="95864"/>
                  </a:lnTo>
                  <a:lnTo>
                    <a:pt x="100679" y="47546"/>
                  </a:lnTo>
                  <a:lnTo>
                    <a:pt x="110038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2910" y="4253166"/>
              <a:ext cx="102781" cy="8186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221613" y="4000029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269" y="7632"/>
                  </a:moveTo>
                  <a:lnTo>
                    <a:pt x="80302" y="25895"/>
                  </a:lnTo>
                  <a:lnTo>
                    <a:pt x="47040" y="53073"/>
                  </a:lnTo>
                  <a:lnTo>
                    <a:pt x="21729" y="87490"/>
                  </a:lnTo>
                  <a:lnTo>
                    <a:pt x="5638" y="127457"/>
                  </a:lnTo>
                  <a:lnTo>
                    <a:pt x="0" y="171310"/>
                  </a:lnTo>
                  <a:lnTo>
                    <a:pt x="1346" y="192684"/>
                  </a:lnTo>
                  <a:lnTo>
                    <a:pt x="12026" y="234111"/>
                  </a:lnTo>
                  <a:lnTo>
                    <a:pt x="42379" y="260883"/>
                  </a:lnTo>
                  <a:lnTo>
                    <a:pt x="85458" y="273126"/>
                  </a:lnTo>
                  <a:lnTo>
                    <a:pt x="107315" y="277888"/>
                  </a:lnTo>
                  <a:lnTo>
                    <a:pt x="98018" y="223799"/>
                  </a:lnTo>
                  <a:lnTo>
                    <a:pt x="94691" y="169214"/>
                  </a:lnTo>
                  <a:lnTo>
                    <a:pt x="97307" y="114655"/>
                  </a:lnTo>
                  <a:lnTo>
                    <a:pt x="105829" y="60629"/>
                  </a:lnTo>
                  <a:lnTo>
                    <a:pt x="120269" y="7632"/>
                  </a:lnTo>
                  <a:close/>
                </a:path>
                <a:path w="309880" h="341629">
                  <a:moveTo>
                    <a:pt x="309499" y="339572"/>
                  </a:moveTo>
                  <a:lnTo>
                    <a:pt x="298246" y="297116"/>
                  </a:lnTo>
                  <a:lnTo>
                    <a:pt x="295021" y="282905"/>
                  </a:lnTo>
                  <a:lnTo>
                    <a:pt x="295402" y="282854"/>
                  </a:lnTo>
                  <a:lnTo>
                    <a:pt x="287058" y="236347"/>
                  </a:lnTo>
                  <a:lnTo>
                    <a:pt x="282016" y="189433"/>
                  </a:lnTo>
                  <a:lnTo>
                    <a:pt x="280543" y="142278"/>
                  </a:lnTo>
                  <a:lnTo>
                    <a:pt x="282867" y="95072"/>
                  </a:lnTo>
                  <a:lnTo>
                    <a:pt x="289255" y="47967"/>
                  </a:lnTo>
                  <a:lnTo>
                    <a:pt x="299974" y="1130"/>
                  </a:lnTo>
                  <a:lnTo>
                    <a:pt x="294259" y="406"/>
                  </a:lnTo>
                  <a:lnTo>
                    <a:pt x="288544" y="0"/>
                  </a:lnTo>
                  <a:lnTo>
                    <a:pt x="262001" y="0"/>
                  </a:lnTo>
                  <a:lnTo>
                    <a:pt x="262001" y="286854"/>
                  </a:lnTo>
                  <a:lnTo>
                    <a:pt x="257213" y="287312"/>
                  </a:lnTo>
                  <a:lnTo>
                    <a:pt x="262001" y="286854"/>
                  </a:lnTo>
                  <a:lnTo>
                    <a:pt x="262001" y="0"/>
                  </a:lnTo>
                  <a:lnTo>
                    <a:pt x="238277" y="0"/>
                  </a:lnTo>
                  <a:lnTo>
                    <a:pt x="238277" y="288391"/>
                  </a:lnTo>
                  <a:lnTo>
                    <a:pt x="219329" y="288734"/>
                  </a:lnTo>
                  <a:lnTo>
                    <a:pt x="211201" y="288734"/>
                  </a:lnTo>
                  <a:lnTo>
                    <a:pt x="238188" y="288391"/>
                  </a:lnTo>
                  <a:lnTo>
                    <a:pt x="238277" y="0"/>
                  </a:lnTo>
                  <a:lnTo>
                    <a:pt x="210299" y="0"/>
                  </a:lnTo>
                  <a:lnTo>
                    <a:pt x="210299" y="288721"/>
                  </a:lnTo>
                  <a:lnTo>
                    <a:pt x="203073" y="288531"/>
                  </a:lnTo>
                  <a:lnTo>
                    <a:pt x="196215" y="288226"/>
                  </a:lnTo>
                  <a:lnTo>
                    <a:pt x="210299" y="288721"/>
                  </a:lnTo>
                  <a:lnTo>
                    <a:pt x="210299" y="0"/>
                  </a:lnTo>
                  <a:lnTo>
                    <a:pt x="204851" y="0"/>
                  </a:lnTo>
                  <a:lnTo>
                    <a:pt x="195478" y="47548"/>
                  </a:lnTo>
                  <a:lnTo>
                    <a:pt x="188633" y="95872"/>
                  </a:lnTo>
                  <a:lnTo>
                    <a:pt x="184696" y="144526"/>
                  </a:lnTo>
                  <a:lnTo>
                    <a:pt x="184099" y="193078"/>
                  </a:lnTo>
                  <a:lnTo>
                    <a:pt x="187248" y="241109"/>
                  </a:lnTo>
                  <a:lnTo>
                    <a:pt x="194564" y="288163"/>
                  </a:lnTo>
                  <a:lnTo>
                    <a:pt x="194945" y="288188"/>
                  </a:lnTo>
                  <a:lnTo>
                    <a:pt x="197789" y="301739"/>
                  </a:lnTo>
                  <a:lnTo>
                    <a:pt x="201129" y="315112"/>
                  </a:lnTo>
                  <a:lnTo>
                    <a:pt x="204901" y="328320"/>
                  </a:lnTo>
                  <a:lnTo>
                    <a:pt x="209042" y="341464"/>
                  </a:lnTo>
                  <a:lnTo>
                    <a:pt x="282829" y="341464"/>
                  </a:lnTo>
                  <a:lnTo>
                    <a:pt x="289458" y="341388"/>
                  </a:lnTo>
                  <a:lnTo>
                    <a:pt x="296151" y="341096"/>
                  </a:lnTo>
                  <a:lnTo>
                    <a:pt x="302856" y="340512"/>
                  </a:lnTo>
                  <a:lnTo>
                    <a:pt x="309499" y="339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02156" y="4001160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31" y="0"/>
                  </a:moveTo>
                  <a:lnTo>
                    <a:pt x="8720" y="46968"/>
                  </a:lnTo>
                  <a:lnTo>
                    <a:pt x="2328" y="94126"/>
                  </a:lnTo>
                  <a:lnTo>
                    <a:pt x="0" y="141346"/>
                  </a:lnTo>
                  <a:lnTo>
                    <a:pt x="1481" y="188499"/>
                  </a:lnTo>
                  <a:lnTo>
                    <a:pt x="6519" y="235457"/>
                  </a:lnTo>
                  <a:lnTo>
                    <a:pt x="14859" y="282092"/>
                  </a:lnTo>
                  <a:lnTo>
                    <a:pt x="54832" y="273941"/>
                  </a:lnTo>
                  <a:lnTo>
                    <a:pt x="93281" y="261927"/>
                  </a:lnTo>
                  <a:lnTo>
                    <a:pt x="129730" y="245909"/>
                  </a:lnTo>
                  <a:lnTo>
                    <a:pt x="163702" y="225742"/>
                  </a:lnTo>
                  <a:lnTo>
                    <a:pt x="172650" y="184212"/>
                  </a:lnTo>
                  <a:lnTo>
                    <a:pt x="173227" y="170179"/>
                  </a:lnTo>
                  <a:lnTo>
                    <a:pt x="165450" y="119598"/>
                  </a:lnTo>
                  <a:lnTo>
                    <a:pt x="144017" y="74931"/>
                  </a:lnTo>
                  <a:lnTo>
                    <a:pt x="111094" y="38537"/>
                  </a:lnTo>
                  <a:lnTo>
                    <a:pt x="68844" y="12774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7015" y="4128693"/>
              <a:ext cx="148843" cy="2109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0438" y="3839844"/>
              <a:ext cx="192261" cy="207784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715810" y="3427983"/>
            <a:ext cx="97155" cy="55880"/>
          </a:xfrm>
          <a:custGeom>
            <a:avLst/>
            <a:gdLst/>
            <a:ahLst/>
            <a:cxnLst/>
            <a:rect l="l" t="t" r="r" b="b"/>
            <a:pathLst>
              <a:path w="97155" h="55879">
                <a:moveTo>
                  <a:pt x="96710" y="0"/>
                </a:moveTo>
                <a:lnTo>
                  <a:pt x="0" y="27686"/>
                </a:lnTo>
                <a:lnTo>
                  <a:pt x="96710" y="55880"/>
                </a:lnTo>
                <a:lnTo>
                  <a:pt x="96710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98807" y="3076066"/>
            <a:ext cx="165447" cy="238125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862838" y="3574922"/>
            <a:ext cx="110489" cy="92710"/>
          </a:xfrm>
          <a:custGeom>
            <a:avLst/>
            <a:gdLst/>
            <a:ahLst/>
            <a:cxnLst/>
            <a:rect l="l" t="t" r="r" b="b"/>
            <a:pathLst>
              <a:path w="110490" h="92710">
                <a:moveTo>
                  <a:pt x="45808" y="5461"/>
                </a:moveTo>
                <a:lnTo>
                  <a:pt x="38938" y="0"/>
                </a:lnTo>
                <a:lnTo>
                  <a:pt x="31838" y="0"/>
                </a:lnTo>
                <a:lnTo>
                  <a:pt x="27266" y="0"/>
                </a:lnTo>
                <a:lnTo>
                  <a:pt x="9855" y="37515"/>
                </a:lnTo>
                <a:lnTo>
                  <a:pt x="0" y="76835"/>
                </a:lnTo>
                <a:lnTo>
                  <a:pt x="7226" y="82423"/>
                </a:lnTo>
                <a:lnTo>
                  <a:pt x="18580" y="82423"/>
                </a:lnTo>
                <a:lnTo>
                  <a:pt x="22923" y="80010"/>
                </a:lnTo>
                <a:lnTo>
                  <a:pt x="27774" y="58839"/>
                </a:lnTo>
                <a:lnTo>
                  <a:pt x="31978" y="43713"/>
                </a:lnTo>
                <a:lnTo>
                  <a:pt x="36906" y="28790"/>
                </a:lnTo>
                <a:lnTo>
                  <a:pt x="45808" y="5461"/>
                </a:lnTo>
                <a:close/>
              </a:path>
              <a:path w="110490" h="92710">
                <a:moveTo>
                  <a:pt x="110121" y="13843"/>
                </a:moveTo>
                <a:lnTo>
                  <a:pt x="104508" y="10160"/>
                </a:lnTo>
                <a:lnTo>
                  <a:pt x="98742" y="10160"/>
                </a:lnTo>
                <a:lnTo>
                  <a:pt x="93002" y="10160"/>
                </a:lnTo>
                <a:lnTo>
                  <a:pt x="87096" y="13843"/>
                </a:lnTo>
                <a:lnTo>
                  <a:pt x="85293" y="51498"/>
                </a:lnTo>
                <a:lnTo>
                  <a:pt x="83286" y="81788"/>
                </a:lnTo>
                <a:lnTo>
                  <a:pt x="82918" y="89027"/>
                </a:lnTo>
                <a:lnTo>
                  <a:pt x="88430" y="92583"/>
                </a:lnTo>
                <a:lnTo>
                  <a:pt x="99936" y="92583"/>
                </a:lnTo>
                <a:lnTo>
                  <a:pt x="105943" y="89027"/>
                </a:lnTo>
                <a:lnTo>
                  <a:pt x="106502" y="81788"/>
                </a:lnTo>
                <a:lnTo>
                  <a:pt x="109956" y="21209"/>
                </a:lnTo>
                <a:lnTo>
                  <a:pt x="110121" y="13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803008" y="3106419"/>
            <a:ext cx="454025" cy="561340"/>
            <a:chOff x="803008" y="3106419"/>
            <a:chExt cx="454025" cy="561340"/>
          </a:xfrm>
        </p:grpSpPr>
        <p:sp>
          <p:nvSpPr>
            <p:cNvPr id="33" name="object 33"/>
            <p:cNvSpPr/>
            <p:nvPr/>
          </p:nvSpPr>
          <p:spPr>
            <a:xfrm>
              <a:off x="1045095" y="3578478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905" y="83185"/>
                  </a:moveTo>
                  <a:lnTo>
                    <a:pt x="24130" y="31940"/>
                  </a:lnTo>
                  <a:lnTo>
                    <a:pt x="23050" y="10287"/>
                  </a:lnTo>
                  <a:lnTo>
                    <a:pt x="17145" y="6604"/>
                  </a:lnTo>
                  <a:lnTo>
                    <a:pt x="11379" y="6604"/>
                  </a:lnTo>
                  <a:lnTo>
                    <a:pt x="5638" y="6604"/>
                  </a:lnTo>
                  <a:lnTo>
                    <a:pt x="0" y="10287"/>
                  </a:lnTo>
                  <a:lnTo>
                    <a:pt x="2997" y="49237"/>
                  </a:lnTo>
                  <a:lnTo>
                    <a:pt x="14528" y="88773"/>
                  </a:lnTo>
                  <a:lnTo>
                    <a:pt x="25806" y="88773"/>
                  </a:lnTo>
                  <a:lnTo>
                    <a:pt x="32905" y="83185"/>
                  </a:lnTo>
                  <a:close/>
                </a:path>
                <a:path w="111125" h="88900">
                  <a:moveTo>
                    <a:pt x="111010" y="68707"/>
                  </a:moveTo>
                  <a:lnTo>
                    <a:pt x="93878" y="19177"/>
                  </a:lnTo>
                  <a:lnTo>
                    <a:pt x="83146" y="0"/>
                  </a:lnTo>
                  <a:lnTo>
                    <a:pt x="79768" y="0"/>
                  </a:lnTo>
                  <a:lnTo>
                    <a:pt x="74295" y="1460"/>
                  </a:lnTo>
                  <a:lnTo>
                    <a:pt x="69799" y="5359"/>
                  </a:lnTo>
                  <a:lnTo>
                    <a:pt x="67475" y="10985"/>
                  </a:lnTo>
                  <a:lnTo>
                    <a:pt x="68529" y="17653"/>
                  </a:lnTo>
                  <a:lnTo>
                    <a:pt x="73456" y="29502"/>
                  </a:lnTo>
                  <a:lnTo>
                    <a:pt x="77990" y="41567"/>
                  </a:lnTo>
                  <a:lnTo>
                    <a:pt x="82169" y="53771"/>
                  </a:lnTo>
                  <a:lnTo>
                    <a:pt x="87858" y="71882"/>
                  </a:lnTo>
                  <a:lnTo>
                    <a:pt x="92468" y="74295"/>
                  </a:lnTo>
                  <a:lnTo>
                    <a:pt x="104051" y="74295"/>
                  </a:lnTo>
                  <a:lnTo>
                    <a:pt x="111010" y="68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0729" y="3544061"/>
              <a:ext cx="102235" cy="64135"/>
            </a:xfrm>
            <a:custGeom>
              <a:avLst/>
              <a:gdLst/>
              <a:ahLst/>
              <a:cxnLst/>
              <a:rect l="l" t="t" r="r" b="b"/>
              <a:pathLst>
                <a:path w="102234" h="64135">
                  <a:moveTo>
                    <a:pt x="0" y="0"/>
                  </a:moveTo>
                  <a:lnTo>
                    <a:pt x="11506" y="43344"/>
                  </a:lnTo>
                  <a:lnTo>
                    <a:pt x="51117" y="63529"/>
                  </a:lnTo>
                  <a:lnTo>
                    <a:pt x="62826" y="63881"/>
                  </a:lnTo>
                  <a:lnTo>
                    <a:pt x="101625" y="63881"/>
                  </a:lnTo>
                  <a:lnTo>
                    <a:pt x="97341" y="50798"/>
                  </a:lnTo>
                  <a:lnTo>
                    <a:pt x="93551" y="37607"/>
                  </a:lnTo>
                  <a:lnTo>
                    <a:pt x="90184" y="24251"/>
                  </a:lnTo>
                  <a:lnTo>
                    <a:pt x="87172" y="10668"/>
                  </a:lnTo>
                  <a:lnTo>
                    <a:pt x="65197" y="9322"/>
                  </a:lnTo>
                  <a:lnTo>
                    <a:pt x="43300" y="7048"/>
                  </a:lnTo>
                  <a:lnTo>
                    <a:pt x="21546" y="3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7848" y="3266566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90" h="288289">
                  <a:moveTo>
                    <a:pt x="109972" y="0"/>
                  </a:moveTo>
                  <a:lnTo>
                    <a:pt x="75708" y="0"/>
                  </a:lnTo>
                  <a:lnTo>
                    <a:pt x="63089" y="494"/>
                  </a:lnTo>
                  <a:lnTo>
                    <a:pt x="25454" y="7620"/>
                  </a:lnTo>
                  <a:lnTo>
                    <a:pt x="11050" y="60558"/>
                  </a:lnTo>
                  <a:lnTo>
                    <a:pt x="2572" y="114503"/>
                  </a:lnTo>
                  <a:lnTo>
                    <a:pt x="0" y="168965"/>
                  </a:lnTo>
                  <a:lnTo>
                    <a:pt x="3311" y="223459"/>
                  </a:lnTo>
                  <a:lnTo>
                    <a:pt x="12487" y="277495"/>
                  </a:lnTo>
                  <a:lnTo>
                    <a:pt x="56132" y="284543"/>
                  </a:lnTo>
                  <a:lnTo>
                    <a:pt x="100053" y="288163"/>
                  </a:lnTo>
                  <a:lnTo>
                    <a:pt x="92594" y="241064"/>
                  </a:lnTo>
                  <a:lnTo>
                    <a:pt x="89341" y="193021"/>
                  </a:lnTo>
                  <a:lnTo>
                    <a:pt x="89873" y="144462"/>
                  </a:lnTo>
                  <a:lnTo>
                    <a:pt x="93769" y="95819"/>
                  </a:lnTo>
                  <a:lnTo>
                    <a:pt x="100609" y="47521"/>
                  </a:lnTo>
                  <a:lnTo>
                    <a:pt x="109972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4306" y="3519677"/>
              <a:ext cx="102781" cy="8178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03008" y="3266566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294" y="7620"/>
                  </a:moveTo>
                  <a:lnTo>
                    <a:pt x="80289" y="25844"/>
                  </a:lnTo>
                  <a:lnTo>
                    <a:pt x="47028" y="53009"/>
                  </a:lnTo>
                  <a:lnTo>
                    <a:pt x="21717" y="87439"/>
                  </a:lnTo>
                  <a:lnTo>
                    <a:pt x="5638" y="127444"/>
                  </a:lnTo>
                  <a:lnTo>
                    <a:pt x="0" y="171323"/>
                  </a:lnTo>
                  <a:lnTo>
                    <a:pt x="1346" y="192684"/>
                  </a:lnTo>
                  <a:lnTo>
                    <a:pt x="12026" y="234073"/>
                  </a:lnTo>
                  <a:lnTo>
                    <a:pt x="42329" y="260845"/>
                  </a:lnTo>
                  <a:lnTo>
                    <a:pt x="85432" y="273113"/>
                  </a:lnTo>
                  <a:lnTo>
                    <a:pt x="107327" y="277876"/>
                  </a:lnTo>
                  <a:lnTo>
                    <a:pt x="98005" y="223761"/>
                  </a:lnTo>
                  <a:lnTo>
                    <a:pt x="94678" y="169164"/>
                  </a:lnTo>
                  <a:lnTo>
                    <a:pt x="97294" y="114604"/>
                  </a:lnTo>
                  <a:lnTo>
                    <a:pt x="105854" y="60591"/>
                  </a:lnTo>
                  <a:lnTo>
                    <a:pt x="120294" y="7620"/>
                  </a:lnTo>
                  <a:close/>
                </a:path>
                <a:path w="309880" h="341629">
                  <a:moveTo>
                    <a:pt x="309486" y="339598"/>
                  </a:moveTo>
                  <a:lnTo>
                    <a:pt x="298234" y="297103"/>
                  </a:lnTo>
                  <a:lnTo>
                    <a:pt x="295021" y="282879"/>
                  </a:lnTo>
                  <a:lnTo>
                    <a:pt x="295389" y="282829"/>
                  </a:lnTo>
                  <a:lnTo>
                    <a:pt x="287045" y="236334"/>
                  </a:lnTo>
                  <a:lnTo>
                    <a:pt x="282016" y="189433"/>
                  </a:lnTo>
                  <a:lnTo>
                    <a:pt x="280530" y="142278"/>
                  </a:lnTo>
                  <a:lnTo>
                    <a:pt x="282867" y="95059"/>
                  </a:lnTo>
                  <a:lnTo>
                    <a:pt x="289255" y="47967"/>
                  </a:lnTo>
                  <a:lnTo>
                    <a:pt x="299961" y="1143"/>
                  </a:lnTo>
                  <a:lnTo>
                    <a:pt x="294259" y="381"/>
                  </a:lnTo>
                  <a:lnTo>
                    <a:pt x="288556" y="0"/>
                  </a:lnTo>
                  <a:lnTo>
                    <a:pt x="238264" y="0"/>
                  </a:lnTo>
                  <a:lnTo>
                    <a:pt x="238264" y="288340"/>
                  </a:lnTo>
                  <a:lnTo>
                    <a:pt x="219265" y="288671"/>
                  </a:lnTo>
                  <a:lnTo>
                    <a:pt x="238226" y="288340"/>
                  </a:lnTo>
                  <a:lnTo>
                    <a:pt x="238264" y="0"/>
                  </a:lnTo>
                  <a:lnTo>
                    <a:pt x="219100" y="0"/>
                  </a:lnTo>
                  <a:lnTo>
                    <a:pt x="219100" y="288671"/>
                  </a:lnTo>
                  <a:lnTo>
                    <a:pt x="211137" y="288671"/>
                  </a:lnTo>
                  <a:lnTo>
                    <a:pt x="203314" y="288556"/>
                  </a:lnTo>
                  <a:lnTo>
                    <a:pt x="219100" y="288671"/>
                  </a:lnTo>
                  <a:lnTo>
                    <a:pt x="219100" y="0"/>
                  </a:lnTo>
                  <a:lnTo>
                    <a:pt x="204812" y="0"/>
                  </a:lnTo>
                  <a:lnTo>
                    <a:pt x="195440" y="47523"/>
                  </a:lnTo>
                  <a:lnTo>
                    <a:pt x="188595" y="95821"/>
                  </a:lnTo>
                  <a:lnTo>
                    <a:pt x="184658" y="144462"/>
                  </a:lnTo>
                  <a:lnTo>
                    <a:pt x="184061" y="193027"/>
                  </a:lnTo>
                  <a:lnTo>
                    <a:pt x="187210" y="241071"/>
                  </a:lnTo>
                  <a:lnTo>
                    <a:pt x="194525" y="288163"/>
                  </a:lnTo>
                  <a:lnTo>
                    <a:pt x="194894" y="288188"/>
                  </a:lnTo>
                  <a:lnTo>
                    <a:pt x="197726" y="301752"/>
                  </a:lnTo>
                  <a:lnTo>
                    <a:pt x="201079" y="315112"/>
                  </a:lnTo>
                  <a:lnTo>
                    <a:pt x="204851" y="328295"/>
                  </a:lnTo>
                  <a:lnTo>
                    <a:pt x="208991" y="341376"/>
                  </a:lnTo>
                  <a:lnTo>
                    <a:pt x="282816" y="341376"/>
                  </a:lnTo>
                  <a:lnTo>
                    <a:pt x="289445" y="341325"/>
                  </a:lnTo>
                  <a:lnTo>
                    <a:pt x="296151" y="341071"/>
                  </a:lnTo>
                  <a:lnTo>
                    <a:pt x="302844" y="340525"/>
                  </a:lnTo>
                  <a:lnTo>
                    <a:pt x="309486" y="339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83548" y="3267709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21" y="0"/>
                  </a:moveTo>
                  <a:lnTo>
                    <a:pt x="8716" y="46946"/>
                  </a:lnTo>
                  <a:lnTo>
                    <a:pt x="2327" y="94097"/>
                  </a:lnTo>
                  <a:lnTo>
                    <a:pt x="0" y="141319"/>
                  </a:lnTo>
                  <a:lnTo>
                    <a:pt x="1480" y="188477"/>
                  </a:lnTo>
                  <a:lnTo>
                    <a:pt x="6515" y="235438"/>
                  </a:lnTo>
                  <a:lnTo>
                    <a:pt x="14849" y="282066"/>
                  </a:lnTo>
                  <a:lnTo>
                    <a:pt x="54810" y="273899"/>
                  </a:lnTo>
                  <a:lnTo>
                    <a:pt x="93268" y="261874"/>
                  </a:lnTo>
                  <a:lnTo>
                    <a:pt x="129731" y="245848"/>
                  </a:lnTo>
                  <a:lnTo>
                    <a:pt x="163706" y="225679"/>
                  </a:lnTo>
                  <a:lnTo>
                    <a:pt x="172641" y="184155"/>
                  </a:lnTo>
                  <a:lnTo>
                    <a:pt x="173218" y="170180"/>
                  </a:lnTo>
                  <a:lnTo>
                    <a:pt x="165440" y="119562"/>
                  </a:lnTo>
                  <a:lnTo>
                    <a:pt x="144017" y="74889"/>
                  </a:lnTo>
                  <a:lnTo>
                    <a:pt x="111103" y="38506"/>
                  </a:lnTo>
                  <a:lnTo>
                    <a:pt x="68852" y="12760"/>
                  </a:lnTo>
                  <a:lnTo>
                    <a:pt x="1942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8397" y="3395217"/>
              <a:ext cx="148856" cy="2109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1795" y="3106419"/>
              <a:ext cx="192251" cy="2077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E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6096" y="0"/>
            <a:ext cx="488950" cy="140970"/>
          </a:xfrm>
          <a:custGeom>
            <a:avLst/>
            <a:gdLst/>
            <a:ahLst/>
            <a:cxnLst/>
            <a:rect l="l" t="t" r="r" b="b"/>
            <a:pathLst>
              <a:path w="488950" h="140970">
                <a:moveTo>
                  <a:pt x="488918" y="0"/>
                </a:moveTo>
                <a:lnTo>
                  <a:pt x="0" y="0"/>
                </a:lnTo>
                <a:lnTo>
                  <a:pt x="259580" y="140588"/>
                </a:lnTo>
                <a:lnTo>
                  <a:pt x="488918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274" y="0"/>
            <a:ext cx="483234" cy="139065"/>
          </a:xfrm>
          <a:custGeom>
            <a:avLst/>
            <a:gdLst/>
            <a:ahLst/>
            <a:cxnLst/>
            <a:rect l="l" t="t" r="r" b="b"/>
            <a:pathLst>
              <a:path w="483234" h="139065">
                <a:moveTo>
                  <a:pt x="482615" y="0"/>
                </a:moveTo>
                <a:lnTo>
                  <a:pt x="0" y="0"/>
                </a:lnTo>
                <a:lnTo>
                  <a:pt x="256047" y="138937"/>
                </a:lnTo>
                <a:lnTo>
                  <a:pt x="482615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8853" y="0"/>
            <a:ext cx="135255" cy="73660"/>
          </a:xfrm>
          <a:custGeom>
            <a:avLst/>
            <a:gdLst/>
            <a:ahLst/>
            <a:cxnLst/>
            <a:rect l="l" t="t" r="r" b="b"/>
            <a:pathLst>
              <a:path w="135254" h="73660">
                <a:moveTo>
                  <a:pt x="135147" y="0"/>
                </a:moveTo>
                <a:lnTo>
                  <a:pt x="0" y="0"/>
                </a:lnTo>
                <a:lnTo>
                  <a:pt x="135147" y="73414"/>
                </a:lnTo>
                <a:lnTo>
                  <a:pt x="135147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7172" y="0"/>
            <a:ext cx="784225" cy="870585"/>
          </a:xfrm>
          <a:custGeom>
            <a:avLst/>
            <a:gdLst/>
            <a:ahLst/>
            <a:cxnLst/>
            <a:rect l="l" t="t" r="r" b="b"/>
            <a:pathLst>
              <a:path w="784225" h="870585">
                <a:moveTo>
                  <a:pt x="419942" y="0"/>
                </a:moveTo>
                <a:lnTo>
                  <a:pt x="345333" y="0"/>
                </a:lnTo>
                <a:lnTo>
                  <a:pt x="0" y="211581"/>
                </a:lnTo>
                <a:lnTo>
                  <a:pt x="12065" y="657859"/>
                </a:lnTo>
                <a:lnTo>
                  <a:pt x="403859" y="870330"/>
                </a:lnTo>
                <a:lnTo>
                  <a:pt x="784225" y="637158"/>
                </a:lnTo>
                <a:lnTo>
                  <a:pt x="772159" y="191007"/>
                </a:lnTo>
                <a:lnTo>
                  <a:pt x="419942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0326" y="12"/>
            <a:ext cx="694055" cy="1522730"/>
          </a:xfrm>
          <a:custGeom>
            <a:avLst/>
            <a:gdLst/>
            <a:ahLst/>
            <a:cxnLst/>
            <a:rect l="l" t="t" r="r" b="b"/>
            <a:pathLst>
              <a:path w="694054" h="1522730">
                <a:moveTo>
                  <a:pt x="693674" y="774153"/>
                </a:moveTo>
                <a:lnTo>
                  <a:pt x="426212" y="938517"/>
                </a:lnTo>
                <a:lnTo>
                  <a:pt x="438150" y="1384033"/>
                </a:lnTo>
                <a:lnTo>
                  <a:pt x="693674" y="1522691"/>
                </a:lnTo>
                <a:lnTo>
                  <a:pt x="693674" y="774153"/>
                </a:lnTo>
                <a:close/>
              </a:path>
              <a:path w="694054" h="1522730">
                <a:moveTo>
                  <a:pt x="693674" y="146723"/>
                </a:moveTo>
                <a:lnTo>
                  <a:pt x="422643" y="0"/>
                </a:lnTo>
                <a:lnTo>
                  <a:pt x="341871" y="0"/>
                </a:lnTo>
                <a:lnTo>
                  <a:pt x="0" y="209918"/>
                </a:lnTo>
                <a:lnTo>
                  <a:pt x="11430" y="656069"/>
                </a:lnTo>
                <a:lnTo>
                  <a:pt x="403860" y="868540"/>
                </a:lnTo>
                <a:lnTo>
                  <a:pt x="693674" y="690499"/>
                </a:lnTo>
                <a:lnTo>
                  <a:pt x="693674" y="146723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615322"/>
            <a:ext cx="280035" cy="525780"/>
          </a:xfrm>
          <a:custGeom>
            <a:avLst/>
            <a:gdLst/>
            <a:ahLst/>
            <a:cxnLst/>
            <a:rect l="l" t="t" r="r" b="b"/>
            <a:pathLst>
              <a:path w="280035" h="525779">
                <a:moveTo>
                  <a:pt x="0" y="0"/>
                </a:moveTo>
                <a:lnTo>
                  <a:pt x="0" y="525637"/>
                </a:lnTo>
                <a:lnTo>
                  <a:pt x="279483" y="525637"/>
                </a:lnTo>
                <a:lnTo>
                  <a:pt x="269227" y="146427"/>
                </a:lnTo>
                <a:lnTo>
                  <a:pt x="0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699" y="4546955"/>
            <a:ext cx="782955" cy="594360"/>
          </a:xfrm>
          <a:custGeom>
            <a:avLst/>
            <a:gdLst/>
            <a:ahLst/>
            <a:cxnLst/>
            <a:rect l="l" t="t" r="r" b="b"/>
            <a:pathLst>
              <a:path w="782955" h="594360">
                <a:moveTo>
                  <a:pt x="380326" y="0"/>
                </a:moveTo>
                <a:lnTo>
                  <a:pt x="0" y="233121"/>
                </a:lnTo>
                <a:lnTo>
                  <a:pt x="9727" y="594004"/>
                </a:lnTo>
                <a:lnTo>
                  <a:pt x="782379" y="594004"/>
                </a:lnTo>
                <a:lnTo>
                  <a:pt x="772096" y="212496"/>
                </a:lnTo>
                <a:lnTo>
                  <a:pt x="380326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20545" y="68897"/>
            <a:ext cx="540258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Οργανω</a:t>
            </a:r>
            <a:r>
              <a:rPr spc="25" dirty="0">
                <a:latin typeface="Verdana"/>
                <a:cs typeface="Verdana"/>
              </a:rPr>
              <a:t>μ</a:t>
            </a:r>
            <a:r>
              <a:rPr spc="25" dirty="0"/>
              <a:t>ένη</a:t>
            </a:r>
            <a:r>
              <a:rPr spc="-20" dirty="0"/>
              <a:t> </a:t>
            </a:r>
            <a:r>
              <a:rPr spc="-5" dirty="0">
                <a:latin typeface="Verdana"/>
                <a:cs typeface="Verdana"/>
              </a:rPr>
              <a:t>Δ</a:t>
            </a:r>
            <a:r>
              <a:rPr spc="-5" dirty="0"/>
              <a:t>ραστηριότητα</a:t>
            </a:r>
            <a:r>
              <a:rPr spc="125" dirty="0"/>
              <a:t> </a:t>
            </a:r>
            <a:r>
              <a:rPr spc="15" dirty="0"/>
              <a:t>Ολοή</a:t>
            </a:r>
            <a:r>
              <a:rPr spc="15" dirty="0">
                <a:latin typeface="Verdana"/>
                <a:cs typeface="Verdana"/>
              </a:rPr>
              <a:t>μ</a:t>
            </a:r>
            <a:r>
              <a:rPr spc="15" dirty="0"/>
              <a:t>ερου</a:t>
            </a:r>
            <a:r>
              <a:rPr spc="15" dirty="0">
                <a:latin typeface="Verdana"/>
                <a:cs typeface="Verdana"/>
              </a:rPr>
              <a:t>-</a:t>
            </a:r>
          </a:p>
          <a:p>
            <a:pPr marL="10160" algn="ctr">
              <a:lnSpc>
                <a:spcPct val="100000"/>
              </a:lnSpc>
              <a:spcBef>
                <a:spcPts val="10"/>
              </a:spcBef>
            </a:pPr>
            <a:r>
              <a:rPr spc="15" dirty="0"/>
              <a:t>Περνά</a:t>
            </a:r>
            <a:r>
              <a:rPr spc="-30" dirty="0"/>
              <a:t> </a:t>
            </a:r>
            <a:r>
              <a:rPr spc="440" dirty="0">
                <a:latin typeface="Verdana"/>
                <a:cs typeface="Verdana"/>
              </a:rPr>
              <a:t>–</a:t>
            </a:r>
            <a:r>
              <a:rPr spc="-95" dirty="0">
                <a:latin typeface="Verdana"/>
                <a:cs typeface="Verdana"/>
              </a:rPr>
              <a:t> </a:t>
            </a:r>
            <a:r>
              <a:rPr spc="25" dirty="0">
                <a:latin typeface="Verdana"/>
                <a:cs typeface="Verdana"/>
              </a:rPr>
              <a:t>π</a:t>
            </a:r>
            <a:r>
              <a:rPr spc="25" dirty="0"/>
              <a:t>ερνά</a:t>
            </a:r>
            <a:r>
              <a:rPr spc="135" dirty="0"/>
              <a:t> </a:t>
            </a:r>
            <a:r>
              <a:rPr dirty="0"/>
              <a:t>η</a:t>
            </a:r>
            <a:r>
              <a:rPr spc="130" dirty="0"/>
              <a:t> </a:t>
            </a:r>
            <a:r>
              <a:rPr spc="20" dirty="0">
                <a:latin typeface="Verdana"/>
                <a:cs typeface="Verdana"/>
              </a:rPr>
              <a:t>μ</a:t>
            </a:r>
            <a:r>
              <a:rPr spc="20" dirty="0"/>
              <a:t>έλισσα</a:t>
            </a:r>
          </a:p>
        </p:txBody>
      </p:sp>
      <p:sp>
        <p:nvSpPr>
          <p:cNvPr id="11" name="object 11"/>
          <p:cNvSpPr/>
          <p:nvPr/>
        </p:nvSpPr>
        <p:spPr>
          <a:xfrm>
            <a:off x="5594858" y="3261867"/>
            <a:ext cx="997585" cy="1334770"/>
          </a:xfrm>
          <a:custGeom>
            <a:avLst/>
            <a:gdLst/>
            <a:ahLst/>
            <a:cxnLst/>
            <a:rect l="l" t="t" r="r" b="b"/>
            <a:pathLst>
              <a:path w="997584" h="1334770">
                <a:moveTo>
                  <a:pt x="645922" y="792327"/>
                </a:moveTo>
                <a:lnTo>
                  <a:pt x="332613" y="600329"/>
                </a:lnTo>
                <a:lnTo>
                  <a:pt x="9398" y="775360"/>
                </a:lnTo>
                <a:lnTo>
                  <a:pt x="0" y="1142466"/>
                </a:lnTo>
                <a:lnTo>
                  <a:pt x="312801" y="1334516"/>
                </a:lnTo>
                <a:lnTo>
                  <a:pt x="636016" y="1159459"/>
                </a:lnTo>
                <a:lnTo>
                  <a:pt x="645922" y="792327"/>
                </a:lnTo>
                <a:close/>
              </a:path>
              <a:path w="997584" h="1334770">
                <a:moveTo>
                  <a:pt x="997064" y="192151"/>
                </a:moveTo>
                <a:lnTo>
                  <a:pt x="684149" y="0"/>
                </a:lnTo>
                <a:lnTo>
                  <a:pt x="360934" y="175133"/>
                </a:lnTo>
                <a:lnTo>
                  <a:pt x="351028" y="542671"/>
                </a:lnTo>
                <a:lnTo>
                  <a:pt x="664337" y="734758"/>
                </a:lnTo>
                <a:lnTo>
                  <a:pt x="987666" y="559689"/>
                </a:lnTo>
                <a:lnTo>
                  <a:pt x="997064" y="192151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41980" y="3255009"/>
            <a:ext cx="1696720" cy="1348740"/>
          </a:xfrm>
          <a:custGeom>
            <a:avLst/>
            <a:gdLst/>
            <a:ahLst/>
            <a:cxnLst/>
            <a:rect l="l" t="t" r="r" b="b"/>
            <a:pathLst>
              <a:path w="1696720" h="1348739">
                <a:moveTo>
                  <a:pt x="651256" y="193548"/>
                </a:moveTo>
                <a:lnTo>
                  <a:pt x="335407" y="0"/>
                </a:lnTo>
                <a:lnTo>
                  <a:pt x="10033" y="176403"/>
                </a:lnTo>
                <a:lnTo>
                  <a:pt x="0" y="546481"/>
                </a:lnTo>
                <a:lnTo>
                  <a:pt x="315849" y="740498"/>
                </a:lnTo>
                <a:lnTo>
                  <a:pt x="641223" y="563626"/>
                </a:lnTo>
                <a:lnTo>
                  <a:pt x="651256" y="193548"/>
                </a:lnTo>
                <a:close/>
              </a:path>
              <a:path w="1696720" h="1348739">
                <a:moveTo>
                  <a:pt x="997077" y="799960"/>
                </a:moveTo>
                <a:lnTo>
                  <a:pt x="681228" y="606425"/>
                </a:lnTo>
                <a:lnTo>
                  <a:pt x="355346" y="782853"/>
                </a:lnTo>
                <a:lnTo>
                  <a:pt x="345821" y="1152867"/>
                </a:lnTo>
                <a:lnTo>
                  <a:pt x="661289" y="1346454"/>
                </a:lnTo>
                <a:lnTo>
                  <a:pt x="987044" y="1170000"/>
                </a:lnTo>
                <a:lnTo>
                  <a:pt x="997077" y="799960"/>
                </a:lnTo>
                <a:close/>
              </a:path>
              <a:path w="1696720" h="1348739">
                <a:moveTo>
                  <a:pt x="1350899" y="194945"/>
                </a:moveTo>
                <a:lnTo>
                  <a:pt x="1035558" y="1397"/>
                </a:lnTo>
                <a:lnTo>
                  <a:pt x="709803" y="177800"/>
                </a:lnTo>
                <a:lnTo>
                  <a:pt x="699770" y="548386"/>
                </a:lnTo>
                <a:lnTo>
                  <a:pt x="1015619" y="741934"/>
                </a:lnTo>
                <a:lnTo>
                  <a:pt x="1341374" y="565531"/>
                </a:lnTo>
                <a:lnTo>
                  <a:pt x="1350899" y="194945"/>
                </a:lnTo>
                <a:close/>
              </a:path>
              <a:path w="1696720" h="1348739">
                <a:moveTo>
                  <a:pt x="1696720" y="801395"/>
                </a:moveTo>
                <a:lnTo>
                  <a:pt x="1380871" y="607822"/>
                </a:lnTo>
                <a:lnTo>
                  <a:pt x="1055497" y="784263"/>
                </a:lnTo>
                <a:lnTo>
                  <a:pt x="1045591" y="1154303"/>
                </a:lnTo>
                <a:lnTo>
                  <a:pt x="1361440" y="1348371"/>
                </a:lnTo>
                <a:lnTo>
                  <a:pt x="1686814" y="1171435"/>
                </a:lnTo>
                <a:lnTo>
                  <a:pt x="1696720" y="801395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291328" y="1338706"/>
            <a:ext cx="1220470" cy="1334770"/>
            <a:chOff x="5291328" y="1338706"/>
            <a:chExt cx="1220470" cy="1334770"/>
          </a:xfrm>
        </p:grpSpPr>
        <p:sp>
          <p:nvSpPr>
            <p:cNvPr id="14" name="object 14"/>
            <p:cNvSpPr/>
            <p:nvPr/>
          </p:nvSpPr>
          <p:spPr>
            <a:xfrm>
              <a:off x="5722760" y="1338706"/>
              <a:ext cx="789305" cy="920115"/>
            </a:xfrm>
            <a:custGeom>
              <a:avLst/>
              <a:gdLst/>
              <a:ahLst/>
              <a:cxnLst/>
              <a:rect l="l" t="t" r="r" b="b"/>
              <a:pathLst>
                <a:path w="789304" h="920114">
                  <a:moveTo>
                    <a:pt x="376783" y="169418"/>
                  </a:moveTo>
                  <a:lnTo>
                    <a:pt x="360045" y="96481"/>
                  </a:lnTo>
                  <a:lnTo>
                    <a:pt x="337058" y="63931"/>
                  </a:lnTo>
                  <a:lnTo>
                    <a:pt x="302463" y="35267"/>
                  </a:lnTo>
                  <a:lnTo>
                    <a:pt x="254876" y="11430"/>
                  </a:lnTo>
                  <a:lnTo>
                    <a:pt x="210769" y="685"/>
                  </a:lnTo>
                  <a:lnTo>
                    <a:pt x="196710" y="0"/>
                  </a:lnTo>
                  <a:lnTo>
                    <a:pt x="161683" y="4559"/>
                  </a:lnTo>
                  <a:lnTo>
                    <a:pt x="100076" y="38188"/>
                  </a:lnTo>
                  <a:lnTo>
                    <a:pt x="51435" y="98323"/>
                  </a:lnTo>
                  <a:lnTo>
                    <a:pt x="32613" y="136017"/>
                  </a:lnTo>
                  <a:lnTo>
                    <a:pt x="17805" y="177533"/>
                  </a:lnTo>
                  <a:lnTo>
                    <a:pt x="7264" y="221970"/>
                  </a:lnTo>
                  <a:lnTo>
                    <a:pt x="1244" y="268376"/>
                  </a:lnTo>
                  <a:lnTo>
                    <a:pt x="0" y="315836"/>
                  </a:lnTo>
                  <a:lnTo>
                    <a:pt x="3810" y="363410"/>
                  </a:lnTo>
                  <a:lnTo>
                    <a:pt x="12903" y="410171"/>
                  </a:lnTo>
                  <a:lnTo>
                    <a:pt x="27546" y="455206"/>
                  </a:lnTo>
                  <a:lnTo>
                    <a:pt x="48006" y="497560"/>
                  </a:lnTo>
                  <a:lnTo>
                    <a:pt x="74536" y="536321"/>
                  </a:lnTo>
                  <a:lnTo>
                    <a:pt x="101384" y="522312"/>
                  </a:lnTo>
                  <a:lnTo>
                    <a:pt x="164388" y="486143"/>
                  </a:lnTo>
                  <a:lnTo>
                    <a:pt x="237197" y="436613"/>
                  </a:lnTo>
                  <a:lnTo>
                    <a:pt x="293484" y="382524"/>
                  </a:lnTo>
                  <a:lnTo>
                    <a:pt x="332359" y="320065"/>
                  </a:lnTo>
                  <a:lnTo>
                    <a:pt x="349719" y="284187"/>
                  </a:lnTo>
                  <a:lnTo>
                    <a:pt x="363842" y="246494"/>
                  </a:lnTo>
                  <a:lnTo>
                    <a:pt x="373329" y="207911"/>
                  </a:lnTo>
                  <a:lnTo>
                    <a:pt x="376783" y="169418"/>
                  </a:lnTo>
                  <a:close/>
                </a:path>
                <a:path w="789304" h="920114">
                  <a:moveTo>
                    <a:pt x="789038" y="857504"/>
                  </a:moveTo>
                  <a:lnTo>
                    <a:pt x="570979" y="793877"/>
                  </a:lnTo>
                  <a:lnTo>
                    <a:pt x="570979" y="920115"/>
                  </a:lnTo>
                  <a:lnTo>
                    <a:pt x="789038" y="857504"/>
                  </a:lnTo>
                  <a:close/>
                </a:path>
              </a:pathLst>
            </a:custGeom>
            <a:solidFill>
              <a:srgbClr val="5EB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32043" y="2464688"/>
              <a:ext cx="243204" cy="208915"/>
            </a:xfrm>
            <a:custGeom>
              <a:avLst/>
              <a:gdLst/>
              <a:ahLst/>
              <a:cxnLst/>
              <a:rect l="l" t="t" r="r" b="b"/>
              <a:pathLst>
                <a:path w="243204" h="208914">
                  <a:moveTo>
                    <a:pt x="59309" y="183261"/>
                  </a:moveTo>
                  <a:lnTo>
                    <a:pt x="57340" y="149148"/>
                  </a:lnTo>
                  <a:lnTo>
                    <a:pt x="53835" y="80860"/>
                  </a:lnTo>
                  <a:lnTo>
                    <a:pt x="52451" y="46736"/>
                  </a:lnTo>
                  <a:lnTo>
                    <a:pt x="49644" y="36004"/>
                  </a:lnTo>
                  <a:lnTo>
                    <a:pt x="43383" y="28346"/>
                  </a:lnTo>
                  <a:lnTo>
                    <a:pt x="34848" y="23761"/>
                  </a:lnTo>
                  <a:lnTo>
                    <a:pt x="25273" y="22225"/>
                  </a:lnTo>
                  <a:lnTo>
                    <a:pt x="15798" y="23761"/>
                  </a:lnTo>
                  <a:lnTo>
                    <a:pt x="7632" y="28346"/>
                  </a:lnTo>
                  <a:lnTo>
                    <a:pt x="1955" y="36004"/>
                  </a:lnTo>
                  <a:lnTo>
                    <a:pt x="0" y="46736"/>
                  </a:lnTo>
                  <a:lnTo>
                    <a:pt x="7747" y="183261"/>
                  </a:lnTo>
                  <a:lnTo>
                    <a:pt x="10795" y="194271"/>
                  </a:lnTo>
                  <a:lnTo>
                    <a:pt x="17246" y="202120"/>
                  </a:lnTo>
                  <a:lnTo>
                    <a:pt x="25869" y="206844"/>
                  </a:lnTo>
                  <a:lnTo>
                    <a:pt x="35433" y="208407"/>
                  </a:lnTo>
                  <a:lnTo>
                    <a:pt x="44805" y="206844"/>
                  </a:lnTo>
                  <a:lnTo>
                    <a:pt x="52705" y="202120"/>
                  </a:lnTo>
                  <a:lnTo>
                    <a:pt x="57924" y="194271"/>
                  </a:lnTo>
                  <a:lnTo>
                    <a:pt x="59309" y="183261"/>
                  </a:lnTo>
                  <a:close/>
                </a:path>
                <a:path w="243204" h="208914">
                  <a:moveTo>
                    <a:pt x="243078" y="153289"/>
                  </a:moveTo>
                  <a:lnTo>
                    <a:pt x="225399" y="84416"/>
                  </a:lnTo>
                  <a:lnTo>
                    <a:pt x="201930" y="17526"/>
                  </a:lnTo>
                  <a:lnTo>
                    <a:pt x="175895" y="0"/>
                  </a:lnTo>
                  <a:lnTo>
                    <a:pt x="164261" y="2247"/>
                  </a:lnTo>
                  <a:lnTo>
                    <a:pt x="155003" y="8572"/>
                  </a:lnTo>
                  <a:lnTo>
                    <a:pt x="150202" y="18440"/>
                  </a:lnTo>
                  <a:lnTo>
                    <a:pt x="152019" y="31242"/>
                  </a:lnTo>
                  <a:lnTo>
                    <a:pt x="164299" y="64427"/>
                  </a:lnTo>
                  <a:lnTo>
                    <a:pt x="175272" y="98158"/>
                  </a:lnTo>
                  <a:lnTo>
                    <a:pt x="184924" y="132346"/>
                  </a:lnTo>
                  <a:lnTo>
                    <a:pt x="193294" y="166878"/>
                  </a:lnTo>
                  <a:lnTo>
                    <a:pt x="196545" y="175336"/>
                  </a:lnTo>
                  <a:lnTo>
                    <a:pt x="201764" y="181190"/>
                  </a:lnTo>
                  <a:lnTo>
                    <a:pt x="208356" y="184581"/>
                  </a:lnTo>
                  <a:lnTo>
                    <a:pt x="215773" y="185674"/>
                  </a:lnTo>
                  <a:lnTo>
                    <a:pt x="226999" y="183375"/>
                  </a:lnTo>
                  <a:lnTo>
                    <a:pt x="236651" y="176822"/>
                  </a:lnTo>
                  <a:lnTo>
                    <a:pt x="242697" y="166611"/>
                  </a:lnTo>
                  <a:lnTo>
                    <a:pt x="243078" y="1532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42762" y="2394584"/>
              <a:ext cx="229870" cy="144780"/>
            </a:xfrm>
            <a:custGeom>
              <a:avLst/>
              <a:gdLst/>
              <a:ahLst/>
              <a:cxnLst/>
              <a:rect l="l" t="t" r="r" b="b"/>
              <a:pathLst>
                <a:path w="229870" h="144780">
                  <a:moveTo>
                    <a:pt x="229362" y="0"/>
                  </a:moveTo>
                  <a:lnTo>
                    <a:pt x="180336" y="8858"/>
                  </a:lnTo>
                  <a:lnTo>
                    <a:pt x="131286" y="15906"/>
                  </a:lnTo>
                  <a:lnTo>
                    <a:pt x="82093" y="21002"/>
                  </a:lnTo>
                  <a:lnTo>
                    <a:pt x="32638" y="24002"/>
                  </a:lnTo>
                  <a:lnTo>
                    <a:pt x="25878" y="54653"/>
                  </a:lnTo>
                  <a:lnTo>
                    <a:pt x="18272" y="84804"/>
                  </a:lnTo>
                  <a:lnTo>
                    <a:pt x="9689" y="114621"/>
                  </a:lnTo>
                  <a:lnTo>
                    <a:pt x="0" y="144272"/>
                  </a:lnTo>
                  <a:lnTo>
                    <a:pt x="87629" y="144272"/>
                  </a:lnTo>
                  <a:lnTo>
                    <a:pt x="140303" y="140827"/>
                  </a:lnTo>
                  <a:lnTo>
                    <a:pt x="192404" y="129667"/>
                  </a:lnTo>
                  <a:lnTo>
                    <a:pt x="212836" y="65500"/>
                  </a:lnTo>
                  <a:lnTo>
                    <a:pt x="221676" y="32833"/>
                  </a:lnTo>
                  <a:lnTo>
                    <a:pt x="229362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52287" y="1768474"/>
              <a:ext cx="248920" cy="650240"/>
            </a:xfrm>
            <a:custGeom>
              <a:avLst/>
              <a:gdLst/>
              <a:ahLst/>
              <a:cxnLst/>
              <a:rect l="l" t="t" r="r" b="b"/>
              <a:pathLst>
                <a:path w="248920" h="650239">
                  <a:moveTo>
                    <a:pt x="78104" y="0"/>
                  </a:moveTo>
                  <a:lnTo>
                    <a:pt x="0" y="0"/>
                  </a:lnTo>
                  <a:lnTo>
                    <a:pt x="10546" y="49395"/>
                  </a:lnTo>
                  <a:lnTo>
                    <a:pt x="19969" y="99223"/>
                  </a:lnTo>
                  <a:lnTo>
                    <a:pt x="28174" y="149394"/>
                  </a:lnTo>
                  <a:lnTo>
                    <a:pt x="35072" y="199818"/>
                  </a:lnTo>
                  <a:lnTo>
                    <a:pt x="40570" y="250404"/>
                  </a:lnTo>
                  <a:lnTo>
                    <a:pt x="44575" y="301062"/>
                  </a:lnTo>
                  <a:lnTo>
                    <a:pt x="46996" y="351702"/>
                  </a:lnTo>
                  <a:lnTo>
                    <a:pt x="47742" y="402233"/>
                  </a:lnTo>
                  <a:lnTo>
                    <a:pt x="46719" y="452567"/>
                  </a:lnTo>
                  <a:lnTo>
                    <a:pt x="43837" y="502611"/>
                  </a:lnTo>
                  <a:lnTo>
                    <a:pt x="39004" y="552277"/>
                  </a:lnTo>
                  <a:lnTo>
                    <a:pt x="32126" y="601475"/>
                  </a:lnTo>
                  <a:lnTo>
                    <a:pt x="23113" y="650113"/>
                  </a:lnTo>
                  <a:lnTo>
                    <a:pt x="72723" y="647112"/>
                  </a:lnTo>
                  <a:lnTo>
                    <a:pt x="122237" y="642016"/>
                  </a:lnTo>
                  <a:lnTo>
                    <a:pt x="171561" y="634968"/>
                  </a:lnTo>
                  <a:lnTo>
                    <a:pt x="220599" y="626110"/>
                  </a:lnTo>
                  <a:lnTo>
                    <a:pt x="230833" y="575492"/>
                  </a:lnTo>
                  <a:lnTo>
                    <a:pt x="238742" y="524592"/>
                  </a:lnTo>
                  <a:lnTo>
                    <a:pt x="244330" y="473487"/>
                  </a:lnTo>
                  <a:lnTo>
                    <a:pt x="247598" y="422256"/>
                  </a:lnTo>
                  <a:lnTo>
                    <a:pt x="248550" y="370975"/>
                  </a:lnTo>
                  <a:lnTo>
                    <a:pt x="247189" y="319722"/>
                  </a:lnTo>
                  <a:lnTo>
                    <a:pt x="243519" y="268575"/>
                  </a:lnTo>
                  <a:lnTo>
                    <a:pt x="237541" y="217612"/>
                  </a:lnTo>
                  <a:lnTo>
                    <a:pt x="229260" y="166909"/>
                  </a:lnTo>
                  <a:lnTo>
                    <a:pt x="218679" y="116546"/>
                  </a:lnTo>
                  <a:lnTo>
                    <a:pt x="205800" y="66598"/>
                  </a:lnTo>
                  <a:lnTo>
                    <a:pt x="190626" y="17145"/>
                  </a:lnTo>
                  <a:lnTo>
                    <a:pt x="134937" y="4381"/>
                  </a:lnTo>
                  <a:lnTo>
                    <a:pt x="106509" y="1107"/>
                  </a:lnTo>
                  <a:lnTo>
                    <a:pt x="78104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5167" y="2339593"/>
              <a:ext cx="231902" cy="18465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42914" y="1785619"/>
              <a:ext cx="272415" cy="608965"/>
            </a:xfrm>
            <a:custGeom>
              <a:avLst/>
              <a:gdLst/>
              <a:ahLst/>
              <a:cxnLst/>
              <a:rect l="l" t="t" r="r" b="b"/>
              <a:pathLst>
                <a:path w="272414" h="608964">
                  <a:moveTo>
                    <a:pt x="0" y="0"/>
                  </a:moveTo>
                  <a:lnTo>
                    <a:pt x="15173" y="49453"/>
                  </a:lnTo>
                  <a:lnTo>
                    <a:pt x="28052" y="99401"/>
                  </a:lnTo>
                  <a:lnTo>
                    <a:pt x="38633" y="149764"/>
                  </a:lnTo>
                  <a:lnTo>
                    <a:pt x="46914" y="200467"/>
                  </a:lnTo>
                  <a:lnTo>
                    <a:pt x="52892" y="251430"/>
                  </a:lnTo>
                  <a:lnTo>
                    <a:pt x="56562" y="302577"/>
                  </a:lnTo>
                  <a:lnTo>
                    <a:pt x="57923" y="353830"/>
                  </a:lnTo>
                  <a:lnTo>
                    <a:pt x="56971" y="405111"/>
                  </a:lnTo>
                  <a:lnTo>
                    <a:pt x="53703" y="456342"/>
                  </a:lnTo>
                  <a:lnTo>
                    <a:pt x="48115" y="507447"/>
                  </a:lnTo>
                  <a:lnTo>
                    <a:pt x="40206" y="558347"/>
                  </a:lnTo>
                  <a:lnTo>
                    <a:pt x="29972" y="608964"/>
                  </a:lnTo>
                  <a:lnTo>
                    <a:pt x="79297" y="598175"/>
                  </a:lnTo>
                  <a:lnTo>
                    <a:pt x="128063" y="585327"/>
                  </a:lnTo>
                  <a:lnTo>
                    <a:pt x="176329" y="570549"/>
                  </a:lnTo>
                  <a:lnTo>
                    <a:pt x="224155" y="553973"/>
                  </a:lnTo>
                  <a:lnTo>
                    <a:pt x="245070" y="510266"/>
                  </a:lnTo>
                  <a:lnTo>
                    <a:pt x="260127" y="464438"/>
                  </a:lnTo>
                  <a:lnTo>
                    <a:pt x="269232" y="416992"/>
                  </a:lnTo>
                  <a:lnTo>
                    <a:pt x="272288" y="368426"/>
                  </a:lnTo>
                  <a:lnTo>
                    <a:pt x="269022" y="318372"/>
                  </a:lnTo>
                  <a:lnTo>
                    <a:pt x="259466" y="270016"/>
                  </a:lnTo>
                  <a:lnTo>
                    <a:pt x="243981" y="223822"/>
                  </a:lnTo>
                  <a:lnTo>
                    <a:pt x="222930" y="180255"/>
                  </a:lnTo>
                  <a:lnTo>
                    <a:pt x="196675" y="139779"/>
                  </a:lnTo>
                  <a:lnTo>
                    <a:pt x="165577" y="102857"/>
                  </a:lnTo>
                  <a:lnTo>
                    <a:pt x="129999" y="69955"/>
                  </a:lnTo>
                  <a:lnTo>
                    <a:pt x="90302" y="41535"/>
                  </a:lnTo>
                  <a:lnTo>
                    <a:pt x="46848" y="18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379" y="2486913"/>
              <a:ext cx="68707" cy="1859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3246" y="2472181"/>
              <a:ext cx="93013" cy="16776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6829" y="1768474"/>
              <a:ext cx="283845" cy="770890"/>
            </a:xfrm>
            <a:custGeom>
              <a:avLst/>
              <a:gdLst/>
              <a:ahLst/>
              <a:cxnLst/>
              <a:rect l="l" t="t" r="r" b="b"/>
              <a:pathLst>
                <a:path w="283845" h="770889">
                  <a:moveTo>
                    <a:pt x="283438" y="402031"/>
                  </a:moveTo>
                  <a:lnTo>
                    <a:pt x="282663" y="351447"/>
                  </a:lnTo>
                  <a:lnTo>
                    <a:pt x="280238" y="300761"/>
                  </a:lnTo>
                  <a:lnTo>
                    <a:pt x="276250" y="250075"/>
                  </a:lnTo>
                  <a:lnTo>
                    <a:pt x="270802" y="199491"/>
                  </a:lnTo>
                  <a:lnTo>
                    <a:pt x="263982" y="149085"/>
                  </a:lnTo>
                  <a:lnTo>
                    <a:pt x="255879" y="98983"/>
                  </a:lnTo>
                  <a:lnTo>
                    <a:pt x="254215" y="90081"/>
                  </a:lnTo>
                  <a:lnTo>
                    <a:pt x="254215" y="650303"/>
                  </a:lnTo>
                  <a:lnTo>
                    <a:pt x="244779" y="650697"/>
                  </a:lnTo>
                  <a:lnTo>
                    <a:pt x="234429" y="651002"/>
                  </a:lnTo>
                  <a:lnTo>
                    <a:pt x="254215" y="650303"/>
                  </a:lnTo>
                  <a:lnTo>
                    <a:pt x="254215" y="90081"/>
                  </a:lnTo>
                  <a:lnTo>
                    <a:pt x="246595" y="49250"/>
                  </a:lnTo>
                  <a:lnTo>
                    <a:pt x="236220" y="0"/>
                  </a:lnTo>
                  <a:lnTo>
                    <a:pt x="229920" y="0"/>
                  </a:lnTo>
                  <a:lnTo>
                    <a:pt x="229920" y="651116"/>
                  </a:lnTo>
                  <a:lnTo>
                    <a:pt x="217297" y="651319"/>
                  </a:lnTo>
                  <a:lnTo>
                    <a:pt x="204254" y="651383"/>
                  </a:lnTo>
                  <a:lnTo>
                    <a:pt x="229920" y="651116"/>
                  </a:lnTo>
                  <a:lnTo>
                    <a:pt x="229920" y="0"/>
                  </a:lnTo>
                  <a:lnTo>
                    <a:pt x="203581" y="0"/>
                  </a:lnTo>
                  <a:lnTo>
                    <a:pt x="203581" y="651383"/>
                  </a:lnTo>
                  <a:lnTo>
                    <a:pt x="160667" y="650595"/>
                  </a:lnTo>
                  <a:lnTo>
                    <a:pt x="203581" y="651383"/>
                  </a:lnTo>
                  <a:lnTo>
                    <a:pt x="203581" y="0"/>
                  </a:lnTo>
                  <a:lnTo>
                    <a:pt x="60198" y="0"/>
                  </a:lnTo>
                  <a:lnTo>
                    <a:pt x="50495" y="165"/>
                  </a:lnTo>
                  <a:lnTo>
                    <a:pt x="40843" y="660"/>
                  </a:lnTo>
                  <a:lnTo>
                    <a:pt x="31203" y="1447"/>
                  </a:lnTo>
                  <a:lnTo>
                    <a:pt x="21590" y="2540"/>
                  </a:lnTo>
                  <a:lnTo>
                    <a:pt x="33947" y="51206"/>
                  </a:lnTo>
                  <a:lnTo>
                    <a:pt x="44183" y="100050"/>
                  </a:lnTo>
                  <a:lnTo>
                    <a:pt x="52336" y="149021"/>
                  </a:lnTo>
                  <a:lnTo>
                    <a:pt x="58458" y="198094"/>
                  </a:lnTo>
                  <a:lnTo>
                    <a:pt x="62611" y="247230"/>
                  </a:lnTo>
                  <a:lnTo>
                    <a:pt x="64858" y="296405"/>
                  </a:lnTo>
                  <a:lnTo>
                    <a:pt x="65252" y="345554"/>
                  </a:lnTo>
                  <a:lnTo>
                    <a:pt x="63842" y="394665"/>
                  </a:lnTo>
                  <a:lnTo>
                    <a:pt x="60693" y="443687"/>
                  </a:lnTo>
                  <a:lnTo>
                    <a:pt x="55841" y="492582"/>
                  </a:lnTo>
                  <a:lnTo>
                    <a:pt x="49364" y="541324"/>
                  </a:lnTo>
                  <a:lnTo>
                    <a:pt x="41313" y="589864"/>
                  </a:lnTo>
                  <a:lnTo>
                    <a:pt x="31750" y="638175"/>
                  </a:lnTo>
                  <a:lnTo>
                    <a:pt x="32600" y="638302"/>
                  </a:lnTo>
                  <a:lnTo>
                    <a:pt x="25387" y="670356"/>
                  </a:lnTo>
                  <a:lnTo>
                    <a:pt x="17653" y="702462"/>
                  </a:lnTo>
                  <a:lnTo>
                    <a:pt x="9232" y="734390"/>
                  </a:lnTo>
                  <a:lnTo>
                    <a:pt x="0" y="766064"/>
                  </a:lnTo>
                  <a:lnTo>
                    <a:pt x="14973" y="768197"/>
                  </a:lnTo>
                  <a:lnTo>
                    <a:pt x="30099" y="769518"/>
                  </a:lnTo>
                  <a:lnTo>
                    <a:pt x="45212" y="770191"/>
                  </a:lnTo>
                  <a:lnTo>
                    <a:pt x="60198" y="770382"/>
                  </a:lnTo>
                  <a:lnTo>
                    <a:pt x="226822" y="770382"/>
                  </a:lnTo>
                  <a:lnTo>
                    <a:pt x="244602" y="710920"/>
                  </a:lnTo>
                  <a:lnTo>
                    <a:pt x="258305" y="651383"/>
                  </a:lnTo>
                  <a:lnTo>
                    <a:pt x="258559" y="650151"/>
                  </a:lnTo>
                  <a:lnTo>
                    <a:pt x="259461" y="650113"/>
                  </a:lnTo>
                  <a:lnTo>
                    <a:pt x="268274" y="601472"/>
                  </a:lnTo>
                  <a:lnTo>
                    <a:pt x="274993" y="552234"/>
                  </a:lnTo>
                  <a:lnTo>
                    <a:pt x="279704" y="502526"/>
                  </a:lnTo>
                  <a:lnTo>
                    <a:pt x="282486" y="452424"/>
                  </a:lnTo>
                  <a:lnTo>
                    <a:pt x="283438" y="4020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91328" y="1771014"/>
              <a:ext cx="391160" cy="635635"/>
            </a:xfrm>
            <a:custGeom>
              <a:avLst/>
              <a:gdLst/>
              <a:ahLst/>
              <a:cxnLst/>
              <a:rect l="l" t="t" r="r" b="b"/>
              <a:pathLst>
                <a:path w="391160" h="635635">
                  <a:moveTo>
                    <a:pt x="346075" y="0"/>
                  </a:moveTo>
                  <a:lnTo>
                    <a:pt x="298143" y="7926"/>
                  </a:lnTo>
                  <a:lnTo>
                    <a:pt x="252503" y="21537"/>
                  </a:lnTo>
                  <a:lnTo>
                    <a:pt x="209508" y="40435"/>
                  </a:lnTo>
                  <a:lnTo>
                    <a:pt x="169512" y="64224"/>
                  </a:lnTo>
                  <a:lnTo>
                    <a:pt x="132868" y="92507"/>
                  </a:lnTo>
                  <a:lnTo>
                    <a:pt x="99933" y="124888"/>
                  </a:lnTo>
                  <a:lnTo>
                    <a:pt x="71058" y="160971"/>
                  </a:lnTo>
                  <a:lnTo>
                    <a:pt x="46599" y="200358"/>
                  </a:lnTo>
                  <a:lnTo>
                    <a:pt x="26910" y="242655"/>
                  </a:lnTo>
                  <a:lnTo>
                    <a:pt x="12344" y="287463"/>
                  </a:lnTo>
                  <a:lnTo>
                    <a:pt x="3256" y="334388"/>
                  </a:lnTo>
                  <a:lnTo>
                    <a:pt x="0" y="383032"/>
                  </a:lnTo>
                  <a:lnTo>
                    <a:pt x="1299" y="415121"/>
                  </a:lnTo>
                  <a:lnTo>
                    <a:pt x="11947" y="477918"/>
                  </a:lnTo>
                  <a:lnTo>
                    <a:pt x="64209" y="535630"/>
                  </a:lnTo>
                  <a:lnTo>
                    <a:pt x="109038" y="559670"/>
                  </a:lnTo>
                  <a:lnTo>
                    <a:pt x="155743" y="580683"/>
                  </a:lnTo>
                  <a:lnTo>
                    <a:pt x="204122" y="598729"/>
                  </a:lnTo>
                  <a:lnTo>
                    <a:pt x="253969" y="613864"/>
                  </a:lnTo>
                  <a:lnTo>
                    <a:pt x="305080" y="626147"/>
                  </a:lnTo>
                  <a:lnTo>
                    <a:pt x="357250" y="635635"/>
                  </a:lnTo>
                  <a:lnTo>
                    <a:pt x="366824" y="587324"/>
                  </a:lnTo>
                  <a:lnTo>
                    <a:pt x="374874" y="538779"/>
                  </a:lnTo>
                  <a:lnTo>
                    <a:pt x="381341" y="490039"/>
                  </a:lnTo>
                  <a:lnTo>
                    <a:pt x="386167" y="441139"/>
                  </a:lnTo>
                  <a:lnTo>
                    <a:pt x="389294" y="392117"/>
                  </a:lnTo>
                  <a:lnTo>
                    <a:pt x="390661" y="343010"/>
                  </a:lnTo>
                  <a:lnTo>
                    <a:pt x="390212" y="293855"/>
                  </a:lnTo>
                  <a:lnTo>
                    <a:pt x="387887" y="244690"/>
                  </a:lnTo>
                  <a:lnTo>
                    <a:pt x="383627" y="195550"/>
                  </a:lnTo>
                  <a:lnTo>
                    <a:pt x="377375" y="146475"/>
                  </a:lnTo>
                  <a:lnTo>
                    <a:pt x="369071" y="97500"/>
                  </a:lnTo>
                  <a:lnTo>
                    <a:pt x="358657" y="48662"/>
                  </a:lnTo>
                  <a:lnTo>
                    <a:pt x="346075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12791" y="2279522"/>
              <a:ext cx="335915" cy="255270"/>
            </a:xfrm>
            <a:custGeom>
              <a:avLst/>
              <a:gdLst/>
              <a:ahLst/>
              <a:cxnLst/>
              <a:rect l="l" t="t" r="r" b="b"/>
              <a:pathLst>
                <a:path w="335914" h="255269">
                  <a:moveTo>
                    <a:pt x="0" y="0"/>
                  </a:moveTo>
                  <a:lnTo>
                    <a:pt x="18232" y="43506"/>
                  </a:lnTo>
                  <a:lnTo>
                    <a:pt x="41193" y="83913"/>
                  </a:lnTo>
                  <a:lnTo>
                    <a:pt x="68523" y="120922"/>
                  </a:lnTo>
                  <a:lnTo>
                    <a:pt x="99860" y="154238"/>
                  </a:lnTo>
                  <a:lnTo>
                    <a:pt x="134844" y="183562"/>
                  </a:lnTo>
                  <a:lnTo>
                    <a:pt x="173115" y="208599"/>
                  </a:lnTo>
                  <a:lnTo>
                    <a:pt x="214311" y="229052"/>
                  </a:lnTo>
                  <a:lnTo>
                    <a:pt x="258072" y="244623"/>
                  </a:lnTo>
                  <a:lnTo>
                    <a:pt x="304038" y="255016"/>
                  </a:lnTo>
                  <a:lnTo>
                    <a:pt x="312892" y="223335"/>
                  </a:lnTo>
                  <a:lnTo>
                    <a:pt x="321246" y="191404"/>
                  </a:lnTo>
                  <a:lnTo>
                    <a:pt x="328933" y="159307"/>
                  </a:lnTo>
                  <a:lnTo>
                    <a:pt x="335788" y="127126"/>
                  </a:lnTo>
                  <a:lnTo>
                    <a:pt x="283937" y="117639"/>
                  </a:lnTo>
                  <a:lnTo>
                    <a:pt x="233028" y="105356"/>
                  </a:lnTo>
                  <a:lnTo>
                    <a:pt x="183272" y="90221"/>
                  </a:lnTo>
                  <a:lnTo>
                    <a:pt x="134880" y="72175"/>
                  </a:lnTo>
                  <a:lnTo>
                    <a:pt x="88063" y="51162"/>
                  </a:lnTo>
                  <a:lnTo>
                    <a:pt x="43033" y="27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3535" y="2058796"/>
              <a:ext cx="74314" cy="742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9245" y="2165222"/>
              <a:ext cx="173739" cy="17475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15870" y="1406524"/>
              <a:ext cx="437515" cy="468630"/>
            </a:xfrm>
            <a:custGeom>
              <a:avLst/>
              <a:gdLst/>
              <a:ahLst/>
              <a:cxnLst/>
              <a:rect l="l" t="t" r="r" b="b"/>
              <a:pathLst>
                <a:path w="437514" h="468630">
                  <a:moveTo>
                    <a:pt x="270096" y="0"/>
                  </a:moveTo>
                  <a:lnTo>
                    <a:pt x="197478" y="17653"/>
                  </a:lnTo>
                  <a:lnTo>
                    <a:pt x="162498" y="38377"/>
                  </a:lnTo>
                  <a:lnTo>
                    <a:pt x="129265" y="65839"/>
                  </a:lnTo>
                  <a:lnTo>
                    <a:pt x="98430" y="99144"/>
                  </a:lnTo>
                  <a:lnTo>
                    <a:pt x="70638" y="137397"/>
                  </a:lnTo>
                  <a:lnTo>
                    <a:pt x="46537" y="179702"/>
                  </a:lnTo>
                  <a:lnTo>
                    <a:pt x="26775" y="225164"/>
                  </a:lnTo>
                  <a:lnTo>
                    <a:pt x="12000" y="272888"/>
                  </a:lnTo>
                  <a:lnTo>
                    <a:pt x="2859" y="321979"/>
                  </a:lnTo>
                  <a:lnTo>
                    <a:pt x="0" y="371542"/>
                  </a:lnTo>
                  <a:lnTo>
                    <a:pt x="4069" y="420682"/>
                  </a:lnTo>
                  <a:lnTo>
                    <a:pt x="15715" y="468502"/>
                  </a:lnTo>
                  <a:lnTo>
                    <a:pt x="45848" y="464762"/>
                  </a:lnTo>
                  <a:lnTo>
                    <a:pt x="117617" y="452866"/>
                  </a:lnTo>
                  <a:lnTo>
                    <a:pt x="203078" y="431801"/>
                  </a:lnTo>
                  <a:lnTo>
                    <a:pt x="274287" y="400558"/>
                  </a:lnTo>
                  <a:lnTo>
                    <a:pt x="332816" y="355923"/>
                  </a:lnTo>
                  <a:lnTo>
                    <a:pt x="361708" y="328484"/>
                  </a:lnTo>
                  <a:lnTo>
                    <a:pt x="388180" y="298175"/>
                  </a:lnTo>
                  <a:lnTo>
                    <a:pt x="410600" y="265403"/>
                  </a:lnTo>
                  <a:lnTo>
                    <a:pt x="427339" y="230576"/>
                  </a:lnTo>
                  <a:lnTo>
                    <a:pt x="437256" y="156386"/>
                  </a:lnTo>
                  <a:lnTo>
                    <a:pt x="427173" y="117839"/>
                  </a:lnTo>
                  <a:lnTo>
                    <a:pt x="404889" y="78867"/>
                  </a:lnTo>
                  <a:lnTo>
                    <a:pt x="368775" y="39877"/>
                  </a:lnTo>
                  <a:lnTo>
                    <a:pt x="320483" y="9556"/>
                  </a:lnTo>
                  <a:lnTo>
                    <a:pt x="270096" y="0"/>
                  </a:lnTo>
                  <a:close/>
                </a:path>
              </a:pathLst>
            </a:custGeom>
            <a:solidFill>
              <a:srgbClr val="5EB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71211" y="1500504"/>
              <a:ext cx="398145" cy="335280"/>
            </a:xfrm>
            <a:custGeom>
              <a:avLst/>
              <a:gdLst/>
              <a:ahLst/>
              <a:cxnLst/>
              <a:rect l="l" t="t" r="r" b="b"/>
              <a:pathLst>
                <a:path w="398145" h="335280">
                  <a:moveTo>
                    <a:pt x="0" y="106425"/>
                  </a:moveTo>
                  <a:lnTo>
                    <a:pt x="89408" y="334899"/>
                  </a:lnTo>
                  <a:lnTo>
                    <a:pt x="351281" y="299719"/>
                  </a:lnTo>
                  <a:lnTo>
                    <a:pt x="377079" y="143382"/>
                  </a:lnTo>
                  <a:lnTo>
                    <a:pt x="138302" y="143382"/>
                  </a:lnTo>
                  <a:lnTo>
                    <a:pt x="0" y="106425"/>
                  </a:lnTo>
                  <a:close/>
                </a:path>
                <a:path w="398145" h="335280">
                  <a:moveTo>
                    <a:pt x="184658" y="0"/>
                  </a:moveTo>
                  <a:lnTo>
                    <a:pt x="138302" y="143382"/>
                  </a:lnTo>
                  <a:lnTo>
                    <a:pt x="377079" y="143382"/>
                  </a:lnTo>
                  <a:lnTo>
                    <a:pt x="380767" y="121030"/>
                  </a:lnTo>
                  <a:lnTo>
                    <a:pt x="280035" y="121030"/>
                  </a:lnTo>
                  <a:lnTo>
                    <a:pt x="184658" y="0"/>
                  </a:lnTo>
                  <a:close/>
                </a:path>
                <a:path w="398145" h="335280">
                  <a:moveTo>
                    <a:pt x="397637" y="18795"/>
                  </a:moveTo>
                  <a:lnTo>
                    <a:pt x="298731" y="105056"/>
                  </a:lnTo>
                  <a:lnTo>
                    <a:pt x="280035" y="121030"/>
                  </a:lnTo>
                  <a:lnTo>
                    <a:pt x="380767" y="121030"/>
                  </a:lnTo>
                  <a:lnTo>
                    <a:pt x="397637" y="18795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012685" y="1686559"/>
            <a:ext cx="835660" cy="913765"/>
            <a:chOff x="7012685" y="1686559"/>
            <a:chExt cx="835660" cy="913765"/>
          </a:xfrm>
        </p:grpSpPr>
        <p:sp>
          <p:nvSpPr>
            <p:cNvPr id="30" name="object 30"/>
            <p:cNvSpPr/>
            <p:nvPr/>
          </p:nvSpPr>
          <p:spPr>
            <a:xfrm>
              <a:off x="7308481" y="1686559"/>
              <a:ext cx="540385" cy="630555"/>
            </a:xfrm>
            <a:custGeom>
              <a:avLst/>
              <a:gdLst/>
              <a:ahLst/>
              <a:cxnLst/>
              <a:rect l="l" t="t" r="r" b="b"/>
              <a:pathLst>
                <a:path w="540384" h="630555">
                  <a:moveTo>
                    <a:pt x="257886" y="109029"/>
                  </a:moveTo>
                  <a:lnTo>
                    <a:pt x="248310" y="69799"/>
                  </a:lnTo>
                  <a:lnTo>
                    <a:pt x="221780" y="35242"/>
                  </a:lnTo>
                  <a:lnTo>
                    <a:pt x="174612" y="7874"/>
                  </a:lnTo>
                  <a:lnTo>
                    <a:pt x="134861" y="0"/>
                  </a:lnTo>
                  <a:lnTo>
                    <a:pt x="102514" y="5727"/>
                  </a:lnTo>
                  <a:lnTo>
                    <a:pt x="49136" y="46710"/>
                  </a:lnTo>
                  <a:lnTo>
                    <a:pt x="13792" y="116306"/>
                  </a:lnTo>
                  <a:lnTo>
                    <a:pt x="3987" y="157797"/>
                  </a:lnTo>
                  <a:lnTo>
                    <a:pt x="0" y="201612"/>
                  </a:lnTo>
                  <a:lnTo>
                    <a:pt x="2286" y="246126"/>
                  </a:lnTo>
                  <a:lnTo>
                    <a:pt x="11290" y="289737"/>
                  </a:lnTo>
                  <a:lnTo>
                    <a:pt x="27432" y="330835"/>
                  </a:lnTo>
                  <a:lnTo>
                    <a:pt x="51168" y="367792"/>
                  </a:lnTo>
                  <a:lnTo>
                    <a:pt x="69545" y="358127"/>
                  </a:lnTo>
                  <a:lnTo>
                    <a:pt x="112649" y="333171"/>
                  </a:lnTo>
                  <a:lnTo>
                    <a:pt x="162331" y="299059"/>
                  </a:lnTo>
                  <a:lnTo>
                    <a:pt x="200520" y="261874"/>
                  </a:lnTo>
                  <a:lnTo>
                    <a:pt x="221830" y="229336"/>
                  </a:lnTo>
                  <a:lnTo>
                    <a:pt x="240957" y="191325"/>
                  </a:lnTo>
                  <a:lnTo>
                    <a:pt x="254203" y="150380"/>
                  </a:lnTo>
                  <a:lnTo>
                    <a:pt x="257886" y="109029"/>
                  </a:lnTo>
                  <a:close/>
                </a:path>
                <a:path w="540384" h="630555">
                  <a:moveTo>
                    <a:pt x="539864" y="586486"/>
                  </a:moveTo>
                  <a:lnTo>
                    <a:pt x="390512" y="543560"/>
                  </a:lnTo>
                  <a:lnTo>
                    <a:pt x="390512" y="630047"/>
                  </a:lnTo>
                  <a:lnTo>
                    <a:pt x="539864" y="586486"/>
                  </a:lnTo>
                  <a:close/>
                </a:path>
              </a:pathLst>
            </a:custGeom>
            <a:solidFill>
              <a:srgbClr val="5EB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51090" y="2457322"/>
              <a:ext cx="167640" cy="143510"/>
            </a:xfrm>
            <a:custGeom>
              <a:avLst/>
              <a:gdLst/>
              <a:ahLst/>
              <a:cxnLst/>
              <a:rect l="l" t="t" r="r" b="b"/>
              <a:pathLst>
                <a:path w="167640" h="143510">
                  <a:moveTo>
                    <a:pt x="42037" y="137414"/>
                  </a:moveTo>
                  <a:lnTo>
                    <a:pt x="41529" y="126238"/>
                  </a:lnTo>
                  <a:lnTo>
                    <a:pt x="38379" y="79552"/>
                  </a:lnTo>
                  <a:lnTo>
                    <a:pt x="35560" y="21336"/>
                  </a:lnTo>
                  <a:lnTo>
                    <a:pt x="26416" y="15621"/>
                  </a:lnTo>
                  <a:lnTo>
                    <a:pt x="17653" y="15621"/>
                  </a:lnTo>
                  <a:lnTo>
                    <a:pt x="8636" y="15621"/>
                  </a:lnTo>
                  <a:lnTo>
                    <a:pt x="0" y="21336"/>
                  </a:lnTo>
                  <a:lnTo>
                    <a:pt x="254" y="32766"/>
                  </a:lnTo>
                  <a:lnTo>
                    <a:pt x="5588" y="126238"/>
                  </a:lnTo>
                  <a:lnTo>
                    <a:pt x="6477" y="137414"/>
                  </a:lnTo>
                  <a:lnTo>
                    <a:pt x="15748" y="143002"/>
                  </a:lnTo>
                  <a:lnTo>
                    <a:pt x="33528" y="143002"/>
                  </a:lnTo>
                  <a:lnTo>
                    <a:pt x="42037" y="137414"/>
                  </a:lnTo>
                  <a:close/>
                </a:path>
                <a:path w="167640" h="143510">
                  <a:moveTo>
                    <a:pt x="167386" y="105156"/>
                  </a:moveTo>
                  <a:lnTo>
                    <a:pt x="154914" y="57886"/>
                  </a:lnTo>
                  <a:lnTo>
                    <a:pt x="138557" y="11557"/>
                  </a:lnTo>
                  <a:lnTo>
                    <a:pt x="128016" y="0"/>
                  </a:lnTo>
                  <a:lnTo>
                    <a:pt x="120904" y="0"/>
                  </a:lnTo>
                  <a:lnTo>
                    <a:pt x="113017" y="1524"/>
                  </a:lnTo>
                  <a:lnTo>
                    <a:pt x="106692" y="5842"/>
                  </a:lnTo>
                  <a:lnTo>
                    <a:pt x="103339" y="12649"/>
                  </a:lnTo>
                  <a:lnTo>
                    <a:pt x="104394" y="21590"/>
                  </a:lnTo>
                  <a:lnTo>
                    <a:pt x="113093" y="44297"/>
                  </a:lnTo>
                  <a:lnTo>
                    <a:pt x="120726" y="67411"/>
                  </a:lnTo>
                  <a:lnTo>
                    <a:pt x="127228" y="90855"/>
                  </a:lnTo>
                  <a:lnTo>
                    <a:pt x="134747" y="123444"/>
                  </a:lnTo>
                  <a:lnTo>
                    <a:pt x="141478" y="127254"/>
                  </a:lnTo>
                  <a:lnTo>
                    <a:pt x="148463" y="127254"/>
                  </a:lnTo>
                  <a:lnTo>
                    <a:pt x="156248" y="125679"/>
                  </a:lnTo>
                  <a:lnTo>
                    <a:pt x="162915" y="121208"/>
                  </a:lnTo>
                  <a:lnTo>
                    <a:pt x="167081" y="114236"/>
                  </a:lnTo>
                  <a:lnTo>
                    <a:pt x="167386" y="105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90256" y="2409570"/>
              <a:ext cx="157480" cy="99060"/>
            </a:xfrm>
            <a:custGeom>
              <a:avLst/>
              <a:gdLst/>
              <a:ahLst/>
              <a:cxnLst/>
              <a:rect l="l" t="t" r="r" b="b"/>
              <a:pathLst>
                <a:path w="157479" h="99060">
                  <a:moveTo>
                    <a:pt x="156972" y="0"/>
                  </a:moveTo>
                  <a:lnTo>
                    <a:pt x="123721" y="6006"/>
                  </a:lnTo>
                  <a:lnTo>
                    <a:pt x="90138" y="10810"/>
                  </a:lnTo>
                  <a:lnTo>
                    <a:pt x="56316" y="14305"/>
                  </a:lnTo>
                  <a:lnTo>
                    <a:pt x="22351" y="16382"/>
                  </a:lnTo>
                  <a:lnTo>
                    <a:pt x="17662" y="37332"/>
                  </a:lnTo>
                  <a:lnTo>
                    <a:pt x="12461" y="57959"/>
                  </a:lnTo>
                  <a:lnTo>
                    <a:pt x="6617" y="78372"/>
                  </a:lnTo>
                  <a:lnTo>
                    <a:pt x="0" y="98678"/>
                  </a:lnTo>
                  <a:lnTo>
                    <a:pt x="59944" y="98678"/>
                  </a:lnTo>
                  <a:lnTo>
                    <a:pt x="113968" y="93267"/>
                  </a:lnTo>
                  <a:lnTo>
                    <a:pt x="145859" y="44815"/>
                  </a:lnTo>
                  <a:lnTo>
                    <a:pt x="151772" y="22461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97241" y="1980818"/>
              <a:ext cx="170180" cy="445134"/>
            </a:xfrm>
            <a:custGeom>
              <a:avLst/>
              <a:gdLst/>
              <a:ahLst/>
              <a:cxnLst/>
              <a:rect l="l" t="t" r="r" b="b"/>
              <a:pathLst>
                <a:path w="170179" h="445135">
                  <a:moveTo>
                    <a:pt x="52958" y="0"/>
                  </a:moveTo>
                  <a:lnTo>
                    <a:pt x="0" y="0"/>
                  </a:lnTo>
                  <a:lnTo>
                    <a:pt x="10043" y="48805"/>
                  </a:lnTo>
                  <a:lnTo>
                    <a:pt x="18453" y="98233"/>
                  </a:lnTo>
                  <a:lnTo>
                    <a:pt x="25037" y="148086"/>
                  </a:lnTo>
                  <a:lnTo>
                    <a:pt x="29602" y="198168"/>
                  </a:lnTo>
                  <a:lnTo>
                    <a:pt x="31954" y="248283"/>
                  </a:lnTo>
                  <a:lnTo>
                    <a:pt x="31900" y="298233"/>
                  </a:lnTo>
                  <a:lnTo>
                    <a:pt x="29246" y="347823"/>
                  </a:lnTo>
                  <a:lnTo>
                    <a:pt x="23800" y="396856"/>
                  </a:lnTo>
                  <a:lnTo>
                    <a:pt x="15366" y="445135"/>
                  </a:lnTo>
                  <a:lnTo>
                    <a:pt x="49341" y="443057"/>
                  </a:lnTo>
                  <a:lnTo>
                    <a:pt x="117004" y="434758"/>
                  </a:lnTo>
                  <a:lnTo>
                    <a:pt x="160531" y="376686"/>
                  </a:lnTo>
                  <a:lnTo>
                    <a:pt x="166917" y="324242"/>
                  </a:lnTo>
                  <a:lnTo>
                    <a:pt x="169767" y="271602"/>
                  </a:lnTo>
                  <a:lnTo>
                    <a:pt x="169068" y="218948"/>
                  </a:lnTo>
                  <a:lnTo>
                    <a:pt x="164810" y="166459"/>
                  </a:lnTo>
                  <a:lnTo>
                    <a:pt x="156979" y="114319"/>
                  </a:lnTo>
                  <a:lnTo>
                    <a:pt x="145565" y="62709"/>
                  </a:lnTo>
                  <a:lnTo>
                    <a:pt x="130555" y="11811"/>
                  </a:lnTo>
                  <a:lnTo>
                    <a:pt x="91995" y="3000"/>
                  </a:lnTo>
                  <a:lnTo>
                    <a:pt x="72459" y="756"/>
                  </a:lnTo>
                  <a:lnTo>
                    <a:pt x="52958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1955" y="2371851"/>
              <a:ext cx="158876" cy="12649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292086" y="1992629"/>
              <a:ext cx="421640" cy="607695"/>
            </a:xfrm>
            <a:custGeom>
              <a:avLst/>
              <a:gdLst/>
              <a:ahLst/>
              <a:cxnLst/>
              <a:rect l="l" t="t" r="r" b="b"/>
              <a:pathLst>
                <a:path w="421640" h="607694">
                  <a:moveTo>
                    <a:pt x="47625" y="486029"/>
                  </a:moveTo>
                  <a:lnTo>
                    <a:pt x="38862" y="480314"/>
                  </a:lnTo>
                  <a:lnTo>
                    <a:pt x="29972" y="480314"/>
                  </a:lnTo>
                  <a:lnTo>
                    <a:pt x="21082" y="480314"/>
                  </a:lnTo>
                  <a:lnTo>
                    <a:pt x="11938" y="486029"/>
                  </a:lnTo>
                  <a:lnTo>
                    <a:pt x="11684" y="497459"/>
                  </a:lnTo>
                  <a:lnTo>
                    <a:pt x="10261" y="519493"/>
                  </a:lnTo>
                  <a:lnTo>
                    <a:pt x="7785" y="541553"/>
                  </a:lnTo>
                  <a:lnTo>
                    <a:pt x="4343" y="563638"/>
                  </a:lnTo>
                  <a:lnTo>
                    <a:pt x="0" y="585724"/>
                  </a:lnTo>
                  <a:lnTo>
                    <a:pt x="25" y="594563"/>
                  </a:lnTo>
                  <a:lnTo>
                    <a:pt x="3975" y="601383"/>
                  </a:lnTo>
                  <a:lnTo>
                    <a:pt x="10477" y="605764"/>
                  </a:lnTo>
                  <a:lnTo>
                    <a:pt x="18161" y="607314"/>
                  </a:lnTo>
                  <a:lnTo>
                    <a:pt x="25146" y="607314"/>
                  </a:lnTo>
                  <a:lnTo>
                    <a:pt x="39103" y="570496"/>
                  </a:lnTo>
                  <a:lnTo>
                    <a:pt x="45554" y="521817"/>
                  </a:lnTo>
                  <a:lnTo>
                    <a:pt x="47625" y="486029"/>
                  </a:lnTo>
                  <a:close/>
                </a:path>
                <a:path w="421640" h="607694">
                  <a:moveTo>
                    <a:pt x="421640" y="252857"/>
                  </a:moveTo>
                  <a:lnTo>
                    <a:pt x="417144" y="203974"/>
                  </a:lnTo>
                  <a:lnTo>
                    <a:pt x="404126" y="157759"/>
                  </a:lnTo>
                  <a:lnTo>
                    <a:pt x="383286" y="115163"/>
                  </a:lnTo>
                  <a:lnTo>
                    <a:pt x="355320" y="77152"/>
                  </a:lnTo>
                  <a:lnTo>
                    <a:pt x="320941" y="44653"/>
                  </a:lnTo>
                  <a:lnTo>
                    <a:pt x="280835" y="18618"/>
                  </a:lnTo>
                  <a:lnTo>
                    <a:pt x="235712" y="0"/>
                  </a:lnTo>
                  <a:lnTo>
                    <a:pt x="250736" y="50927"/>
                  </a:lnTo>
                  <a:lnTo>
                    <a:pt x="262216" y="102590"/>
                  </a:lnTo>
                  <a:lnTo>
                    <a:pt x="270129" y="154813"/>
                  </a:lnTo>
                  <a:lnTo>
                    <a:pt x="274459" y="207391"/>
                  </a:lnTo>
                  <a:lnTo>
                    <a:pt x="275196" y="260146"/>
                  </a:lnTo>
                  <a:lnTo>
                    <a:pt x="272338" y="312864"/>
                  </a:lnTo>
                  <a:lnTo>
                    <a:pt x="265861" y="365366"/>
                  </a:lnTo>
                  <a:lnTo>
                    <a:pt x="255778" y="417449"/>
                  </a:lnTo>
                  <a:lnTo>
                    <a:pt x="289585" y="410121"/>
                  </a:lnTo>
                  <a:lnTo>
                    <a:pt x="356209" y="391198"/>
                  </a:lnTo>
                  <a:lnTo>
                    <a:pt x="403047" y="349821"/>
                  </a:lnTo>
                  <a:lnTo>
                    <a:pt x="419544" y="285838"/>
                  </a:lnTo>
                  <a:lnTo>
                    <a:pt x="421640" y="2528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1650" y="2462656"/>
              <a:ext cx="63763" cy="11493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5570" y="2417825"/>
              <a:ext cx="177037" cy="9042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250302" y="1980818"/>
              <a:ext cx="179070" cy="446405"/>
            </a:xfrm>
            <a:custGeom>
              <a:avLst/>
              <a:gdLst/>
              <a:ahLst/>
              <a:cxnLst/>
              <a:rect l="l" t="t" r="r" b="b"/>
              <a:pathLst>
                <a:path w="179070" h="446405">
                  <a:moveTo>
                    <a:pt x="146939" y="0"/>
                  </a:moveTo>
                  <a:lnTo>
                    <a:pt x="26416" y="0"/>
                  </a:lnTo>
                  <a:lnTo>
                    <a:pt x="13207" y="460"/>
                  </a:lnTo>
                  <a:lnTo>
                    <a:pt x="0" y="1778"/>
                  </a:lnTo>
                  <a:lnTo>
                    <a:pt x="11783" y="49926"/>
                  </a:lnTo>
                  <a:lnTo>
                    <a:pt x="20541" y="98307"/>
                  </a:lnTo>
                  <a:lnTo>
                    <a:pt x="26392" y="146844"/>
                  </a:lnTo>
                  <a:lnTo>
                    <a:pt x="29452" y="195460"/>
                  </a:lnTo>
                  <a:lnTo>
                    <a:pt x="29838" y="244077"/>
                  </a:lnTo>
                  <a:lnTo>
                    <a:pt x="27667" y="292617"/>
                  </a:lnTo>
                  <a:lnTo>
                    <a:pt x="23056" y="341004"/>
                  </a:lnTo>
                  <a:lnTo>
                    <a:pt x="16123" y="389159"/>
                  </a:lnTo>
                  <a:lnTo>
                    <a:pt x="6985" y="437007"/>
                  </a:lnTo>
                  <a:lnTo>
                    <a:pt x="36419" y="440987"/>
                  </a:lnTo>
                  <a:lnTo>
                    <a:pt x="65865" y="443801"/>
                  </a:lnTo>
                  <a:lnTo>
                    <a:pt x="95335" y="445472"/>
                  </a:lnTo>
                  <a:lnTo>
                    <a:pt x="124841" y="446024"/>
                  </a:lnTo>
                  <a:lnTo>
                    <a:pt x="134364" y="445974"/>
                  </a:lnTo>
                  <a:lnTo>
                    <a:pt x="162814" y="445135"/>
                  </a:lnTo>
                  <a:lnTo>
                    <a:pt x="171095" y="396856"/>
                  </a:lnTo>
                  <a:lnTo>
                    <a:pt x="176424" y="347823"/>
                  </a:lnTo>
                  <a:lnTo>
                    <a:pt x="178990" y="298233"/>
                  </a:lnTo>
                  <a:lnTo>
                    <a:pt x="178980" y="248283"/>
                  </a:lnTo>
                  <a:lnTo>
                    <a:pt x="176586" y="198168"/>
                  </a:lnTo>
                  <a:lnTo>
                    <a:pt x="171995" y="148086"/>
                  </a:lnTo>
                  <a:lnTo>
                    <a:pt x="165398" y="98233"/>
                  </a:lnTo>
                  <a:lnTo>
                    <a:pt x="156982" y="48805"/>
                  </a:lnTo>
                  <a:lnTo>
                    <a:pt x="1469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12685" y="1982596"/>
              <a:ext cx="267970" cy="436245"/>
            </a:xfrm>
            <a:custGeom>
              <a:avLst/>
              <a:gdLst/>
              <a:ahLst/>
              <a:cxnLst/>
              <a:rect l="l" t="t" r="r" b="b"/>
              <a:pathLst>
                <a:path w="267970" h="436244">
                  <a:moveTo>
                    <a:pt x="237617" y="0"/>
                  </a:moveTo>
                  <a:lnTo>
                    <a:pt x="188745" y="9769"/>
                  </a:lnTo>
                  <a:lnTo>
                    <a:pt x="143732" y="27914"/>
                  </a:lnTo>
                  <a:lnTo>
                    <a:pt x="103385" y="53544"/>
                  </a:lnTo>
                  <a:lnTo>
                    <a:pt x="68516" y="85772"/>
                  </a:lnTo>
                  <a:lnTo>
                    <a:pt x="39933" y="123709"/>
                  </a:lnTo>
                  <a:lnTo>
                    <a:pt x="18446" y="166467"/>
                  </a:lnTo>
                  <a:lnTo>
                    <a:pt x="4865" y="213156"/>
                  </a:lnTo>
                  <a:lnTo>
                    <a:pt x="0" y="262889"/>
                  </a:lnTo>
                  <a:lnTo>
                    <a:pt x="890" y="284573"/>
                  </a:lnTo>
                  <a:lnTo>
                    <a:pt x="8197" y="327701"/>
                  </a:lnTo>
                  <a:lnTo>
                    <a:pt x="56377" y="374151"/>
                  </a:lnTo>
                  <a:lnTo>
                    <a:pt x="100584" y="395439"/>
                  </a:lnTo>
                  <a:lnTo>
                    <a:pt x="146954" y="412722"/>
                  </a:lnTo>
                  <a:lnTo>
                    <a:pt x="195092" y="426116"/>
                  </a:lnTo>
                  <a:lnTo>
                    <a:pt x="244602" y="435737"/>
                  </a:lnTo>
                  <a:lnTo>
                    <a:pt x="253740" y="387759"/>
                  </a:lnTo>
                  <a:lnTo>
                    <a:pt x="260673" y="339538"/>
                  </a:lnTo>
                  <a:lnTo>
                    <a:pt x="265284" y="291131"/>
                  </a:lnTo>
                  <a:lnTo>
                    <a:pt x="267455" y="242595"/>
                  </a:lnTo>
                  <a:lnTo>
                    <a:pt x="267069" y="193988"/>
                  </a:lnTo>
                  <a:lnTo>
                    <a:pt x="264009" y="145367"/>
                  </a:lnTo>
                  <a:lnTo>
                    <a:pt x="258158" y="96791"/>
                  </a:lnTo>
                  <a:lnTo>
                    <a:pt x="249400" y="48316"/>
                  </a:lnTo>
                  <a:lnTo>
                    <a:pt x="237617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27417" y="2330703"/>
              <a:ext cx="229870" cy="174625"/>
            </a:xfrm>
            <a:custGeom>
              <a:avLst/>
              <a:gdLst/>
              <a:ahLst/>
              <a:cxnLst/>
              <a:rect l="l" t="t" r="r" b="b"/>
              <a:pathLst>
                <a:path w="229870" h="174625">
                  <a:moveTo>
                    <a:pt x="0" y="0"/>
                  </a:moveTo>
                  <a:lnTo>
                    <a:pt x="20004" y="43891"/>
                  </a:lnTo>
                  <a:lnTo>
                    <a:pt x="47051" y="82780"/>
                  </a:lnTo>
                  <a:lnTo>
                    <a:pt x="80263" y="115982"/>
                  </a:lnTo>
                  <a:lnTo>
                    <a:pt x="118768" y="142813"/>
                  </a:lnTo>
                  <a:lnTo>
                    <a:pt x="161689" y="162589"/>
                  </a:lnTo>
                  <a:lnTo>
                    <a:pt x="208152" y="174625"/>
                  </a:lnTo>
                  <a:lnTo>
                    <a:pt x="214207" y="152915"/>
                  </a:lnTo>
                  <a:lnTo>
                    <a:pt x="219916" y="131063"/>
                  </a:lnTo>
                  <a:lnTo>
                    <a:pt x="225172" y="109116"/>
                  </a:lnTo>
                  <a:lnTo>
                    <a:pt x="229870" y="87122"/>
                  </a:lnTo>
                  <a:lnTo>
                    <a:pt x="180360" y="77488"/>
                  </a:lnTo>
                  <a:lnTo>
                    <a:pt x="132222" y="64062"/>
                  </a:lnTo>
                  <a:lnTo>
                    <a:pt x="85851" y="46742"/>
                  </a:lnTo>
                  <a:lnTo>
                    <a:pt x="41645" y="25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03871" y="2179573"/>
              <a:ext cx="50800" cy="51435"/>
            </a:xfrm>
            <a:custGeom>
              <a:avLst/>
              <a:gdLst/>
              <a:ahLst/>
              <a:cxnLst/>
              <a:rect l="l" t="t" r="r" b="b"/>
              <a:pathLst>
                <a:path w="50800" h="51435">
                  <a:moveTo>
                    <a:pt x="25273" y="0"/>
                  </a:moveTo>
                  <a:lnTo>
                    <a:pt x="15376" y="1966"/>
                  </a:lnTo>
                  <a:lnTo>
                    <a:pt x="7350" y="7350"/>
                  </a:lnTo>
                  <a:lnTo>
                    <a:pt x="1966" y="15376"/>
                  </a:lnTo>
                  <a:lnTo>
                    <a:pt x="0" y="25273"/>
                  </a:lnTo>
                  <a:lnTo>
                    <a:pt x="2131" y="35871"/>
                  </a:lnTo>
                  <a:lnTo>
                    <a:pt x="7810" y="43957"/>
                  </a:lnTo>
                  <a:lnTo>
                    <a:pt x="15966" y="49115"/>
                  </a:lnTo>
                  <a:lnTo>
                    <a:pt x="25526" y="50927"/>
                  </a:lnTo>
                  <a:lnTo>
                    <a:pt x="31750" y="50927"/>
                  </a:lnTo>
                  <a:lnTo>
                    <a:pt x="38226" y="48641"/>
                  </a:lnTo>
                  <a:lnTo>
                    <a:pt x="43560" y="43561"/>
                  </a:lnTo>
                  <a:lnTo>
                    <a:pt x="50615" y="29789"/>
                  </a:lnTo>
                  <a:lnTo>
                    <a:pt x="48942" y="15589"/>
                  </a:lnTo>
                  <a:lnTo>
                    <a:pt x="40006" y="4484"/>
                  </a:lnTo>
                  <a:lnTo>
                    <a:pt x="252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741" y="2252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943" y="0"/>
                  </a:moveTo>
                  <a:lnTo>
                    <a:pt x="36701" y="4661"/>
                  </a:lnTo>
                  <a:lnTo>
                    <a:pt x="17637" y="17383"/>
                  </a:lnTo>
                  <a:lnTo>
                    <a:pt x="4740" y="36272"/>
                  </a:lnTo>
                  <a:lnTo>
                    <a:pt x="0" y="59436"/>
                  </a:lnTo>
                  <a:lnTo>
                    <a:pt x="4740" y="82946"/>
                  </a:lnTo>
                  <a:lnTo>
                    <a:pt x="17637" y="101981"/>
                  </a:lnTo>
                  <a:lnTo>
                    <a:pt x="36701" y="114728"/>
                  </a:lnTo>
                  <a:lnTo>
                    <a:pt x="59943" y="119380"/>
                  </a:lnTo>
                  <a:lnTo>
                    <a:pt x="83107" y="114728"/>
                  </a:lnTo>
                  <a:lnTo>
                    <a:pt x="101996" y="101981"/>
                  </a:lnTo>
                  <a:lnTo>
                    <a:pt x="114718" y="82946"/>
                  </a:lnTo>
                  <a:lnTo>
                    <a:pt x="119379" y="59436"/>
                  </a:lnTo>
                  <a:lnTo>
                    <a:pt x="114718" y="36272"/>
                  </a:lnTo>
                  <a:lnTo>
                    <a:pt x="101996" y="17383"/>
                  </a:lnTo>
                  <a:lnTo>
                    <a:pt x="83107" y="4661"/>
                  </a:lnTo>
                  <a:lnTo>
                    <a:pt x="59943" y="0"/>
                  </a:lnTo>
                  <a:close/>
                </a:path>
              </a:pathLst>
            </a:custGeom>
            <a:solidFill>
              <a:srgbClr val="F7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73180" y="1733422"/>
              <a:ext cx="299085" cy="321310"/>
            </a:xfrm>
            <a:custGeom>
              <a:avLst/>
              <a:gdLst/>
              <a:ahLst/>
              <a:cxnLst/>
              <a:rect l="l" t="t" r="r" b="b"/>
              <a:pathLst>
                <a:path w="299084" h="321310">
                  <a:moveTo>
                    <a:pt x="183319" y="0"/>
                  </a:moveTo>
                  <a:lnTo>
                    <a:pt x="112352" y="24448"/>
                  </a:lnTo>
                  <a:lnTo>
                    <a:pt x="79814" y="52244"/>
                  </a:lnTo>
                  <a:lnTo>
                    <a:pt x="51019" y="87964"/>
                  </a:lnTo>
                  <a:lnTo>
                    <a:pt x="27304" y="129765"/>
                  </a:lnTo>
                  <a:lnTo>
                    <a:pt x="10006" y="175805"/>
                  </a:lnTo>
                  <a:lnTo>
                    <a:pt x="459" y="224241"/>
                  </a:lnTo>
                  <a:lnTo>
                    <a:pt x="0" y="273230"/>
                  </a:lnTo>
                  <a:lnTo>
                    <a:pt x="9964" y="320929"/>
                  </a:lnTo>
                  <a:lnTo>
                    <a:pt x="79448" y="310022"/>
                  </a:lnTo>
                  <a:lnTo>
                    <a:pt x="137747" y="295586"/>
                  </a:lnTo>
                  <a:lnTo>
                    <a:pt x="186367" y="274447"/>
                  </a:lnTo>
                  <a:lnTo>
                    <a:pt x="217800" y="251253"/>
                  </a:lnTo>
                  <a:lnTo>
                    <a:pt x="249104" y="222232"/>
                  </a:lnTo>
                  <a:lnTo>
                    <a:pt x="275920" y="188462"/>
                  </a:lnTo>
                  <a:lnTo>
                    <a:pt x="293891" y="151019"/>
                  </a:lnTo>
                  <a:lnTo>
                    <a:pt x="298656" y="110981"/>
                  </a:lnTo>
                  <a:lnTo>
                    <a:pt x="285857" y="69426"/>
                  </a:lnTo>
                  <a:lnTo>
                    <a:pt x="251137" y="27432"/>
                  </a:lnTo>
                  <a:lnTo>
                    <a:pt x="217942" y="6572"/>
                  </a:lnTo>
                  <a:lnTo>
                    <a:pt x="183319" y="0"/>
                  </a:lnTo>
                  <a:close/>
                </a:path>
              </a:pathLst>
            </a:custGeom>
            <a:solidFill>
              <a:srgbClr val="5EB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719975" y="1135252"/>
            <a:ext cx="3930650" cy="3389629"/>
          </a:xfrm>
          <a:custGeom>
            <a:avLst/>
            <a:gdLst/>
            <a:ahLst/>
            <a:cxnLst/>
            <a:rect l="l" t="t" r="r" b="b"/>
            <a:pathLst>
              <a:path w="3930650" h="3389629">
                <a:moveTo>
                  <a:pt x="426885" y="2454656"/>
                </a:moveTo>
                <a:lnTo>
                  <a:pt x="420331" y="2211705"/>
                </a:lnTo>
                <a:lnTo>
                  <a:pt x="206743" y="2096008"/>
                </a:lnTo>
                <a:lnTo>
                  <a:pt x="0" y="2222881"/>
                </a:lnTo>
                <a:lnTo>
                  <a:pt x="6235" y="2465832"/>
                </a:lnTo>
                <a:lnTo>
                  <a:pt x="219837" y="2581529"/>
                </a:lnTo>
                <a:lnTo>
                  <a:pt x="426885" y="2454656"/>
                </a:lnTo>
                <a:close/>
              </a:path>
              <a:path w="3930650" h="3389629">
                <a:moveTo>
                  <a:pt x="426885" y="1650873"/>
                </a:moveTo>
                <a:lnTo>
                  <a:pt x="420331" y="1407922"/>
                </a:lnTo>
                <a:lnTo>
                  <a:pt x="206743" y="1292225"/>
                </a:lnTo>
                <a:lnTo>
                  <a:pt x="0" y="1419225"/>
                </a:lnTo>
                <a:lnTo>
                  <a:pt x="6235" y="1662049"/>
                </a:lnTo>
                <a:lnTo>
                  <a:pt x="219837" y="1777746"/>
                </a:lnTo>
                <a:lnTo>
                  <a:pt x="426885" y="1650873"/>
                </a:lnTo>
                <a:close/>
              </a:path>
              <a:path w="3930650" h="3389629">
                <a:moveTo>
                  <a:pt x="426885" y="858266"/>
                </a:moveTo>
                <a:lnTo>
                  <a:pt x="420331" y="615442"/>
                </a:lnTo>
                <a:lnTo>
                  <a:pt x="206743" y="499745"/>
                </a:lnTo>
                <a:lnTo>
                  <a:pt x="0" y="626618"/>
                </a:lnTo>
                <a:lnTo>
                  <a:pt x="6235" y="869569"/>
                </a:lnTo>
                <a:lnTo>
                  <a:pt x="219837" y="985266"/>
                </a:lnTo>
                <a:lnTo>
                  <a:pt x="426885" y="858266"/>
                </a:lnTo>
                <a:close/>
              </a:path>
              <a:path w="3930650" h="3389629">
                <a:moveTo>
                  <a:pt x="648576" y="2056384"/>
                </a:moveTo>
                <a:lnTo>
                  <a:pt x="642099" y="1813560"/>
                </a:lnTo>
                <a:lnTo>
                  <a:pt x="428447" y="1697863"/>
                </a:lnTo>
                <a:lnTo>
                  <a:pt x="221716" y="1824736"/>
                </a:lnTo>
                <a:lnTo>
                  <a:pt x="227939" y="2067687"/>
                </a:lnTo>
                <a:lnTo>
                  <a:pt x="441540" y="2183257"/>
                </a:lnTo>
                <a:lnTo>
                  <a:pt x="648576" y="2056384"/>
                </a:lnTo>
                <a:close/>
              </a:path>
              <a:path w="3930650" h="3389629">
                <a:moveTo>
                  <a:pt x="648576" y="1252728"/>
                </a:moveTo>
                <a:lnTo>
                  <a:pt x="642099" y="1009777"/>
                </a:lnTo>
                <a:lnTo>
                  <a:pt x="428447" y="894080"/>
                </a:lnTo>
                <a:lnTo>
                  <a:pt x="221716" y="1020953"/>
                </a:lnTo>
                <a:lnTo>
                  <a:pt x="227939" y="1263904"/>
                </a:lnTo>
                <a:lnTo>
                  <a:pt x="441540" y="1379601"/>
                </a:lnTo>
                <a:lnTo>
                  <a:pt x="648576" y="1252728"/>
                </a:lnTo>
                <a:close/>
              </a:path>
              <a:path w="3930650" h="3389629">
                <a:moveTo>
                  <a:pt x="648576" y="460121"/>
                </a:moveTo>
                <a:lnTo>
                  <a:pt x="642099" y="217170"/>
                </a:lnTo>
                <a:lnTo>
                  <a:pt x="428447" y="101473"/>
                </a:lnTo>
                <a:lnTo>
                  <a:pt x="221716" y="228473"/>
                </a:lnTo>
                <a:lnTo>
                  <a:pt x="227939" y="471297"/>
                </a:lnTo>
                <a:lnTo>
                  <a:pt x="441540" y="586994"/>
                </a:lnTo>
                <a:lnTo>
                  <a:pt x="648576" y="460121"/>
                </a:lnTo>
                <a:close/>
              </a:path>
              <a:path w="3930650" h="3389629">
                <a:moveTo>
                  <a:pt x="664197" y="2865336"/>
                </a:moveTo>
                <a:lnTo>
                  <a:pt x="657593" y="2622423"/>
                </a:lnTo>
                <a:lnTo>
                  <a:pt x="444004" y="2506726"/>
                </a:lnTo>
                <a:lnTo>
                  <a:pt x="237261" y="2633599"/>
                </a:lnTo>
                <a:lnTo>
                  <a:pt x="243497" y="2876550"/>
                </a:lnTo>
                <a:lnTo>
                  <a:pt x="457098" y="2992234"/>
                </a:lnTo>
                <a:lnTo>
                  <a:pt x="664197" y="2865336"/>
                </a:lnTo>
                <a:close/>
              </a:path>
              <a:path w="3930650" h="3389629">
                <a:moveTo>
                  <a:pt x="885558" y="2453386"/>
                </a:moveTo>
                <a:lnTo>
                  <a:pt x="879081" y="2210816"/>
                </a:lnTo>
                <a:lnTo>
                  <a:pt x="665721" y="2095119"/>
                </a:lnTo>
                <a:lnTo>
                  <a:pt x="458685" y="2221992"/>
                </a:lnTo>
                <a:lnTo>
                  <a:pt x="465239" y="2464562"/>
                </a:lnTo>
                <a:lnTo>
                  <a:pt x="678548" y="2580640"/>
                </a:lnTo>
                <a:lnTo>
                  <a:pt x="885558" y="2453386"/>
                </a:lnTo>
                <a:close/>
              </a:path>
              <a:path w="3930650" h="3389629">
                <a:moveTo>
                  <a:pt x="885558" y="857123"/>
                </a:moveTo>
                <a:lnTo>
                  <a:pt x="879081" y="614426"/>
                </a:lnTo>
                <a:lnTo>
                  <a:pt x="665721" y="498729"/>
                </a:lnTo>
                <a:lnTo>
                  <a:pt x="458685" y="625729"/>
                </a:lnTo>
                <a:lnTo>
                  <a:pt x="465239" y="868299"/>
                </a:lnTo>
                <a:lnTo>
                  <a:pt x="678548" y="984250"/>
                </a:lnTo>
                <a:lnTo>
                  <a:pt x="885558" y="857123"/>
                </a:lnTo>
                <a:close/>
              </a:path>
              <a:path w="3930650" h="3389629">
                <a:moveTo>
                  <a:pt x="901179" y="3262287"/>
                </a:moveTo>
                <a:lnTo>
                  <a:pt x="894575" y="3019691"/>
                </a:lnTo>
                <a:lnTo>
                  <a:pt x="681342" y="2904007"/>
                </a:lnTo>
                <a:lnTo>
                  <a:pt x="474243" y="3030905"/>
                </a:lnTo>
                <a:lnTo>
                  <a:pt x="480796" y="3273501"/>
                </a:lnTo>
                <a:lnTo>
                  <a:pt x="694042" y="3389503"/>
                </a:lnTo>
                <a:lnTo>
                  <a:pt x="901179" y="3262287"/>
                </a:lnTo>
                <a:close/>
              </a:path>
              <a:path w="3930650" h="3389629">
                <a:moveTo>
                  <a:pt x="1107300" y="2055114"/>
                </a:moveTo>
                <a:lnTo>
                  <a:pt x="1100696" y="1812544"/>
                </a:lnTo>
                <a:lnTo>
                  <a:pt x="887463" y="1696847"/>
                </a:lnTo>
                <a:lnTo>
                  <a:pt x="680453" y="1823847"/>
                </a:lnTo>
                <a:lnTo>
                  <a:pt x="686930" y="2066417"/>
                </a:lnTo>
                <a:lnTo>
                  <a:pt x="900290" y="2182114"/>
                </a:lnTo>
                <a:lnTo>
                  <a:pt x="1107300" y="2055114"/>
                </a:lnTo>
                <a:close/>
              </a:path>
              <a:path w="3930650" h="3389629">
                <a:moveTo>
                  <a:pt x="1107300" y="1251458"/>
                </a:moveTo>
                <a:lnTo>
                  <a:pt x="1100696" y="1008888"/>
                </a:lnTo>
                <a:lnTo>
                  <a:pt x="887463" y="893191"/>
                </a:lnTo>
                <a:lnTo>
                  <a:pt x="680453" y="1020064"/>
                </a:lnTo>
                <a:lnTo>
                  <a:pt x="686930" y="1262634"/>
                </a:lnTo>
                <a:lnTo>
                  <a:pt x="900290" y="1378331"/>
                </a:lnTo>
                <a:lnTo>
                  <a:pt x="1107300" y="1251458"/>
                </a:lnTo>
                <a:close/>
              </a:path>
              <a:path w="3930650" h="3389629">
                <a:moveTo>
                  <a:pt x="1107300" y="458851"/>
                </a:moveTo>
                <a:lnTo>
                  <a:pt x="1100696" y="216281"/>
                </a:lnTo>
                <a:lnTo>
                  <a:pt x="887463" y="100584"/>
                </a:lnTo>
                <a:lnTo>
                  <a:pt x="680453" y="227457"/>
                </a:lnTo>
                <a:lnTo>
                  <a:pt x="686930" y="470027"/>
                </a:lnTo>
                <a:lnTo>
                  <a:pt x="900290" y="585724"/>
                </a:lnTo>
                <a:lnTo>
                  <a:pt x="1107300" y="458851"/>
                </a:lnTo>
                <a:close/>
              </a:path>
              <a:path w="3930650" h="3389629">
                <a:moveTo>
                  <a:pt x="1122794" y="2864091"/>
                </a:moveTo>
                <a:lnTo>
                  <a:pt x="1116317" y="2621534"/>
                </a:lnTo>
                <a:lnTo>
                  <a:pt x="902957" y="2505837"/>
                </a:lnTo>
                <a:lnTo>
                  <a:pt x="695947" y="2632710"/>
                </a:lnTo>
                <a:lnTo>
                  <a:pt x="702551" y="2875318"/>
                </a:lnTo>
                <a:lnTo>
                  <a:pt x="915784" y="2991002"/>
                </a:lnTo>
                <a:lnTo>
                  <a:pt x="1122794" y="2864091"/>
                </a:lnTo>
                <a:close/>
              </a:path>
              <a:path w="3930650" h="3389629">
                <a:moveTo>
                  <a:pt x="1344536" y="1648714"/>
                </a:moveTo>
                <a:lnTo>
                  <a:pt x="1338059" y="1406144"/>
                </a:lnTo>
                <a:lnTo>
                  <a:pt x="1124445" y="1290447"/>
                </a:lnTo>
                <a:lnTo>
                  <a:pt x="917676" y="1417320"/>
                </a:lnTo>
                <a:lnTo>
                  <a:pt x="923912" y="1659890"/>
                </a:lnTo>
                <a:lnTo>
                  <a:pt x="1137526" y="1775587"/>
                </a:lnTo>
                <a:lnTo>
                  <a:pt x="1344536" y="1648714"/>
                </a:lnTo>
                <a:close/>
              </a:path>
              <a:path w="3930650" h="3389629">
                <a:moveTo>
                  <a:pt x="1360157" y="3261347"/>
                </a:moveTo>
                <a:lnTo>
                  <a:pt x="1353553" y="3018752"/>
                </a:lnTo>
                <a:lnTo>
                  <a:pt x="1139939" y="2903067"/>
                </a:lnTo>
                <a:lnTo>
                  <a:pt x="933310" y="3029978"/>
                </a:lnTo>
                <a:lnTo>
                  <a:pt x="939520" y="3272574"/>
                </a:lnTo>
                <a:lnTo>
                  <a:pt x="1153020" y="3388258"/>
                </a:lnTo>
                <a:lnTo>
                  <a:pt x="1360157" y="3261347"/>
                </a:lnTo>
                <a:close/>
              </a:path>
              <a:path w="3930650" h="3389629">
                <a:moveTo>
                  <a:pt x="1566024" y="2054225"/>
                </a:moveTo>
                <a:lnTo>
                  <a:pt x="1559674" y="1811655"/>
                </a:lnTo>
                <a:lnTo>
                  <a:pt x="1346187" y="1695577"/>
                </a:lnTo>
                <a:lnTo>
                  <a:pt x="1139050" y="1822831"/>
                </a:lnTo>
                <a:lnTo>
                  <a:pt x="1145654" y="2065401"/>
                </a:lnTo>
                <a:lnTo>
                  <a:pt x="1359268" y="2181098"/>
                </a:lnTo>
                <a:lnTo>
                  <a:pt x="1566024" y="2054225"/>
                </a:lnTo>
                <a:close/>
              </a:path>
              <a:path w="3930650" h="3389629">
                <a:moveTo>
                  <a:pt x="1566024" y="1250442"/>
                </a:moveTo>
                <a:lnTo>
                  <a:pt x="1559674" y="1007872"/>
                </a:lnTo>
                <a:lnTo>
                  <a:pt x="1346187" y="891921"/>
                </a:lnTo>
                <a:lnTo>
                  <a:pt x="1139050" y="1019175"/>
                </a:lnTo>
                <a:lnTo>
                  <a:pt x="1145654" y="1261745"/>
                </a:lnTo>
                <a:lnTo>
                  <a:pt x="1359268" y="1377442"/>
                </a:lnTo>
                <a:lnTo>
                  <a:pt x="1566024" y="1250442"/>
                </a:lnTo>
                <a:close/>
              </a:path>
              <a:path w="3930650" h="3389629">
                <a:moveTo>
                  <a:pt x="1581518" y="2863151"/>
                </a:moveTo>
                <a:lnTo>
                  <a:pt x="1575295" y="2620518"/>
                </a:lnTo>
                <a:lnTo>
                  <a:pt x="1361681" y="2504567"/>
                </a:lnTo>
                <a:lnTo>
                  <a:pt x="1154671" y="2631821"/>
                </a:lnTo>
                <a:lnTo>
                  <a:pt x="1161148" y="2874378"/>
                </a:lnTo>
                <a:lnTo>
                  <a:pt x="1374762" y="2990062"/>
                </a:lnTo>
                <a:lnTo>
                  <a:pt x="1581518" y="2863151"/>
                </a:lnTo>
                <a:close/>
              </a:path>
              <a:path w="3930650" h="3389629">
                <a:moveTo>
                  <a:pt x="1803387" y="2453386"/>
                </a:moveTo>
                <a:lnTo>
                  <a:pt x="1796910" y="2210816"/>
                </a:lnTo>
                <a:lnTo>
                  <a:pt x="1583550" y="2095119"/>
                </a:lnTo>
                <a:lnTo>
                  <a:pt x="1376540" y="2221992"/>
                </a:lnTo>
                <a:lnTo>
                  <a:pt x="1383017" y="2464562"/>
                </a:lnTo>
                <a:lnTo>
                  <a:pt x="1596377" y="2580640"/>
                </a:lnTo>
                <a:lnTo>
                  <a:pt x="1803387" y="2453386"/>
                </a:lnTo>
                <a:close/>
              </a:path>
              <a:path w="3930650" h="3389629">
                <a:moveTo>
                  <a:pt x="2045830" y="2055114"/>
                </a:moveTo>
                <a:lnTo>
                  <a:pt x="2039353" y="1812544"/>
                </a:lnTo>
                <a:lnTo>
                  <a:pt x="1825993" y="1696847"/>
                </a:lnTo>
                <a:lnTo>
                  <a:pt x="1618983" y="1823847"/>
                </a:lnTo>
                <a:lnTo>
                  <a:pt x="1625460" y="2066417"/>
                </a:lnTo>
                <a:lnTo>
                  <a:pt x="1838820" y="2182114"/>
                </a:lnTo>
                <a:lnTo>
                  <a:pt x="2045830" y="2055114"/>
                </a:lnTo>
                <a:close/>
              </a:path>
              <a:path w="3930650" h="3389629">
                <a:moveTo>
                  <a:pt x="2061451" y="2864091"/>
                </a:moveTo>
                <a:lnTo>
                  <a:pt x="2054847" y="2621534"/>
                </a:lnTo>
                <a:lnTo>
                  <a:pt x="1841614" y="2505837"/>
                </a:lnTo>
                <a:lnTo>
                  <a:pt x="1634477" y="2632710"/>
                </a:lnTo>
                <a:lnTo>
                  <a:pt x="1641081" y="2875318"/>
                </a:lnTo>
                <a:lnTo>
                  <a:pt x="1854314" y="2991002"/>
                </a:lnTo>
                <a:lnTo>
                  <a:pt x="2061451" y="2864091"/>
                </a:lnTo>
                <a:close/>
              </a:path>
              <a:path w="3930650" h="3389629">
                <a:moveTo>
                  <a:pt x="2683243" y="1029716"/>
                </a:moveTo>
                <a:lnTo>
                  <a:pt x="2674734" y="700024"/>
                </a:lnTo>
                <a:lnTo>
                  <a:pt x="2384412" y="542417"/>
                </a:lnTo>
                <a:lnTo>
                  <a:pt x="2103107" y="715276"/>
                </a:lnTo>
                <a:lnTo>
                  <a:pt x="2111997" y="1045083"/>
                </a:lnTo>
                <a:lnTo>
                  <a:pt x="2402319" y="1202309"/>
                </a:lnTo>
                <a:lnTo>
                  <a:pt x="2683243" y="1029716"/>
                </a:lnTo>
                <a:close/>
              </a:path>
              <a:path w="3930650" h="3389629">
                <a:moveTo>
                  <a:pt x="2984614" y="488569"/>
                </a:moveTo>
                <a:lnTo>
                  <a:pt x="2975724" y="158496"/>
                </a:lnTo>
                <a:lnTo>
                  <a:pt x="2685783" y="1143"/>
                </a:lnTo>
                <a:lnTo>
                  <a:pt x="2404351" y="173736"/>
                </a:lnTo>
                <a:lnTo>
                  <a:pt x="2413241" y="503809"/>
                </a:lnTo>
                <a:lnTo>
                  <a:pt x="2703563" y="661035"/>
                </a:lnTo>
                <a:lnTo>
                  <a:pt x="2984614" y="488569"/>
                </a:lnTo>
                <a:close/>
              </a:path>
              <a:path w="3930650" h="3389629">
                <a:moveTo>
                  <a:pt x="2998965" y="1568450"/>
                </a:moveTo>
                <a:lnTo>
                  <a:pt x="2990075" y="1238758"/>
                </a:lnTo>
                <a:lnTo>
                  <a:pt x="2700134" y="1081532"/>
                </a:lnTo>
                <a:lnTo>
                  <a:pt x="2418829" y="1253998"/>
                </a:lnTo>
                <a:lnTo>
                  <a:pt x="2427719" y="1583690"/>
                </a:lnTo>
                <a:lnTo>
                  <a:pt x="2717533" y="1741297"/>
                </a:lnTo>
                <a:lnTo>
                  <a:pt x="2998965" y="1568450"/>
                </a:lnTo>
                <a:close/>
              </a:path>
              <a:path w="3930650" h="3389629">
                <a:moveTo>
                  <a:pt x="3307067" y="1028446"/>
                </a:moveTo>
                <a:lnTo>
                  <a:pt x="3298177" y="698373"/>
                </a:lnTo>
                <a:lnTo>
                  <a:pt x="3007855" y="541147"/>
                </a:lnTo>
                <a:lnTo>
                  <a:pt x="2726931" y="713613"/>
                </a:lnTo>
                <a:lnTo>
                  <a:pt x="2735313" y="1043813"/>
                </a:lnTo>
                <a:lnTo>
                  <a:pt x="3025635" y="1201039"/>
                </a:lnTo>
                <a:lnTo>
                  <a:pt x="3307067" y="1028446"/>
                </a:lnTo>
                <a:close/>
              </a:path>
              <a:path w="3930650" h="3389629">
                <a:moveTo>
                  <a:pt x="3608438" y="487299"/>
                </a:moveTo>
                <a:lnTo>
                  <a:pt x="3599548" y="157226"/>
                </a:lnTo>
                <a:lnTo>
                  <a:pt x="3309226" y="0"/>
                </a:lnTo>
                <a:lnTo>
                  <a:pt x="3028175" y="172466"/>
                </a:lnTo>
                <a:lnTo>
                  <a:pt x="3036684" y="502539"/>
                </a:lnTo>
                <a:lnTo>
                  <a:pt x="3327006" y="659765"/>
                </a:lnTo>
                <a:lnTo>
                  <a:pt x="3608438" y="487299"/>
                </a:lnTo>
                <a:close/>
              </a:path>
              <a:path w="3930650" h="3389629">
                <a:moveTo>
                  <a:pt x="3622408" y="1567180"/>
                </a:moveTo>
                <a:lnTo>
                  <a:pt x="3613899" y="1237488"/>
                </a:lnTo>
                <a:lnTo>
                  <a:pt x="3323577" y="1080262"/>
                </a:lnTo>
                <a:lnTo>
                  <a:pt x="3042145" y="1252728"/>
                </a:lnTo>
                <a:lnTo>
                  <a:pt x="3051162" y="1582420"/>
                </a:lnTo>
                <a:lnTo>
                  <a:pt x="3341357" y="1739646"/>
                </a:lnTo>
                <a:lnTo>
                  <a:pt x="3622408" y="1567180"/>
                </a:lnTo>
                <a:close/>
              </a:path>
              <a:path w="3930650" h="3389629">
                <a:moveTo>
                  <a:pt x="3930510" y="1026795"/>
                </a:moveTo>
                <a:lnTo>
                  <a:pt x="3921620" y="697115"/>
                </a:lnTo>
                <a:lnTo>
                  <a:pt x="3631679" y="539877"/>
                </a:lnTo>
                <a:lnTo>
                  <a:pt x="3350247" y="712343"/>
                </a:lnTo>
                <a:lnTo>
                  <a:pt x="3359137" y="1042035"/>
                </a:lnTo>
                <a:lnTo>
                  <a:pt x="3649078" y="1199769"/>
                </a:lnTo>
                <a:lnTo>
                  <a:pt x="3930510" y="1026795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07657" y="1171575"/>
            <a:ext cx="4886960" cy="277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" algn="just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Δεν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υπάρχει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φωτογραφία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0" dirty="0">
                <a:solidFill>
                  <a:srgbClr val="7E5200"/>
                </a:solidFill>
                <a:latin typeface="Microsoft Sans Serif"/>
                <a:cs typeface="Microsoft Sans Serif"/>
              </a:rPr>
              <a:t>από </a:t>
            </a:r>
            <a:r>
              <a:rPr sz="1200" spc="-105" dirty="0">
                <a:solidFill>
                  <a:srgbClr val="7E5200"/>
                </a:solidFill>
                <a:latin typeface="Microsoft Sans Serif"/>
                <a:cs typeface="Microsoft Sans Serif"/>
              </a:rPr>
              <a:t>τη</a:t>
            </a:r>
            <a:r>
              <a:rPr sz="1200" spc="-10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συγκεκριμένη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δραστηριότητα,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διότι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εκείνη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</a:t>
            </a:r>
            <a:r>
              <a:rPr sz="120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στιγμή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ήμουν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μόνη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μου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στην</a:t>
            </a:r>
            <a:r>
              <a:rPr sz="1200" spc="28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αίθουσα</a:t>
            </a:r>
            <a:r>
              <a:rPr sz="1200" spc="3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 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συντόνιζα</a:t>
            </a:r>
            <a:r>
              <a:rPr sz="1200" spc="26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7E5200"/>
                </a:solidFill>
                <a:latin typeface="Microsoft Sans Serif"/>
                <a:cs typeface="Microsoft Sans Serif"/>
              </a:rPr>
              <a:t>το </a:t>
            </a:r>
            <a:r>
              <a:rPr sz="1200" spc="-5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παιχνίδι</a:t>
            </a:r>
            <a:r>
              <a:rPr sz="1200" spc="5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των</a:t>
            </a:r>
            <a:r>
              <a:rPr sz="1200" spc="4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παιδιών.</a:t>
            </a:r>
            <a:endParaRPr sz="12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</a:pP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Μέσω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λαχνίσματος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επιλέχθηκαν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οι</a:t>
            </a:r>
            <a:r>
              <a:rPr sz="1200" spc="26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πρώτοι/ες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δύο </a:t>
            </a:r>
            <a:r>
              <a:rPr sz="1200" spc="55" dirty="0">
                <a:solidFill>
                  <a:srgbClr val="7E5200"/>
                </a:solidFill>
                <a:latin typeface="Microsoft Sans Serif"/>
                <a:cs typeface="Microsoft Sans Serif"/>
              </a:rPr>
              <a:t>που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θα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έμεναν</a:t>
            </a:r>
            <a:r>
              <a:rPr sz="1200" spc="27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έξω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για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να φτιάξουν 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την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«καμάρα» 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κάτω </a:t>
            </a:r>
            <a:r>
              <a:rPr sz="1200" spc="50" dirty="0">
                <a:solidFill>
                  <a:srgbClr val="7E5200"/>
                </a:solidFill>
                <a:latin typeface="Microsoft Sans Serif"/>
                <a:cs typeface="Microsoft Sans Serif"/>
              </a:rPr>
              <a:t>από </a:t>
            </a:r>
            <a:r>
              <a:rPr sz="1200" spc="-55" dirty="0">
                <a:solidFill>
                  <a:srgbClr val="7E5200"/>
                </a:solidFill>
                <a:latin typeface="Microsoft Sans Serif"/>
                <a:cs typeface="Microsoft Sans Serif"/>
              </a:rPr>
              <a:t>την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οποία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θα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περνούσαν </a:t>
            </a:r>
            <a:r>
              <a:rPr sz="1200" spc="40" dirty="0">
                <a:solidFill>
                  <a:srgbClr val="7E5200"/>
                </a:solidFill>
                <a:latin typeface="Microsoft Sans Serif"/>
                <a:cs typeface="Microsoft Sans Serif"/>
              </a:rPr>
              <a:t>οι </a:t>
            </a:r>
            <a:r>
              <a:rPr sz="1200" spc="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συμμαθητές/τριες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7E5200"/>
                </a:solidFill>
                <a:latin typeface="Microsoft Sans Serif"/>
                <a:cs typeface="Microsoft Sans Serif"/>
              </a:rPr>
              <a:t>τους.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Μου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έκανε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εντύπωση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30" dirty="0">
                <a:solidFill>
                  <a:srgbClr val="7E5200"/>
                </a:solidFill>
                <a:latin typeface="Microsoft Sans Serif"/>
                <a:cs typeface="Microsoft Sans Serif"/>
              </a:rPr>
              <a:t>που</a:t>
            </a:r>
            <a:r>
              <a:rPr sz="1200" spc="38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περνούσαν </a:t>
            </a:r>
            <a:r>
              <a:rPr sz="1200" spc="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μπουσουλώντας.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Αφού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τελείωσε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7E5200"/>
                </a:solidFill>
                <a:latin typeface="Microsoft Sans Serif"/>
                <a:cs typeface="Microsoft Sans Serif"/>
              </a:rPr>
              <a:t>το</a:t>
            </a:r>
            <a:r>
              <a:rPr sz="120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τραγούδι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έπιαναν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έναν/μια 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παίκτη/τρια, ερχόταν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σε 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μένα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 </a:t>
            </a:r>
            <a:r>
              <a:rPr sz="1200" spc="-60" dirty="0">
                <a:solidFill>
                  <a:srgbClr val="7E5200"/>
                </a:solidFill>
                <a:latin typeface="Microsoft Sans Serif"/>
                <a:cs typeface="Microsoft Sans Serif"/>
              </a:rPr>
              <a:t>του/της</a:t>
            </a:r>
            <a:r>
              <a:rPr sz="1200" spc="1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έλεγα</a:t>
            </a:r>
            <a:r>
              <a:rPr sz="1200" spc="26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στο </a:t>
            </a:r>
            <a:r>
              <a:rPr sz="120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αυτί</a:t>
            </a:r>
            <a:r>
              <a:rPr sz="1200" spc="24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δύο 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επιλογές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για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να διαλέξει </a:t>
            </a:r>
            <a:r>
              <a:rPr sz="1200" spc="25" dirty="0">
                <a:solidFill>
                  <a:srgbClr val="7E5200"/>
                </a:solidFill>
                <a:latin typeface="Microsoft Sans Serif"/>
                <a:cs typeface="Microsoft Sans Serif"/>
              </a:rPr>
              <a:t>(π.χ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πράσινο </a:t>
            </a:r>
            <a:r>
              <a:rPr sz="1200" spc="315" dirty="0">
                <a:solidFill>
                  <a:srgbClr val="7E5200"/>
                </a:solidFill>
                <a:latin typeface="Microsoft Sans Serif"/>
                <a:cs typeface="Microsoft Sans Serif"/>
              </a:rPr>
              <a:t>–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μοβ).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Αφού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γινόταν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η επιλογή, πιανόταν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0" dirty="0">
                <a:solidFill>
                  <a:srgbClr val="7E5200"/>
                </a:solidFill>
                <a:latin typeface="Microsoft Sans Serif"/>
                <a:cs typeface="Microsoft Sans Serif"/>
              </a:rPr>
              <a:t>πίσω από </a:t>
            </a:r>
            <a:r>
              <a:rPr sz="120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τον/την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παίκτη/τρια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5" dirty="0">
                <a:solidFill>
                  <a:srgbClr val="7E5200"/>
                </a:solidFill>
                <a:latin typeface="Microsoft Sans Serif"/>
                <a:cs typeface="Microsoft Sans Serif"/>
              </a:rPr>
              <a:t>που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αντιπροσώπευε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</a:t>
            </a:r>
            <a:r>
              <a:rPr sz="120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συγκεκριμένη 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επιλογή.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Μόλις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εξαντλήθηκαν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 όλοι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οι</a:t>
            </a:r>
            <a:r>
              <a:rPr sz="1200" spc="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παίκτες/τριες,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έκαναν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την </a:t>
            </a:r>
            <a:r>
              <a:rPr sz="120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επιλογή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7E5200"/>
                </a:solidFill>
                <a:latin typeface="Microsoft Sans Serif"/>
                <a:cs typeface="Microsoft Sans Serif"/>
              </a:rPr>
              <a:t>τους,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αγκάλιασαν ο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ένας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τον</a:t>
            </a:r>
            <a:r>
              <a:rPr sz="120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άλλο </a:t>
            </a:r>
            <a:r>
              <a:rPr sz="1200" spc="50" dirty="0">
                <a:solidFill>
                  <a:srgbClr val="7E5200"/>
                </a:solidFill>
                <a:latin typeface="Microsoft Sans Serif"/>
                <a:cs typeface="Microsoft Sans Serif"/>
              </a:rPr>
              <a:t>από </a:t>
            </a:r>
            <a:r>
              <a:rPr sz="1200" spc="-10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</a:t>
            </a:r>
            <a:r>
              <a:rPr sz="120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μέση,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οι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αρχηγοί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πιάνονταν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μεταξύ</a:t>
            </a:r>
            <a:r>
              <a:rPr sz="120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7E5200"/>
                </a:solidFill>
                <a:latin typeface="Microsoft Sans Serif"/>
                <a:cs typeface="Microsoft Sans Serif"/>
              </a:rPr>
              <a:t>τους</a:t>
            </a:r>
            <a:r>
              <a:rPr sz="1200" spc="-6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ξεκινήσουν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να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τραβούν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ο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ένας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7E5200"/>
                </a:solidFill>
                <a:latin typeface="Microsoft Sans Serif"/>
                <a:cs typeface="Microsoft Sans Serif"/>
              </a:rPr>
              <a:t>τον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άλλο.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Νικήτρια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ομάδα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ήταν αυτή </a:t>
            </a:r>
            <a:r>
              <a:rPr sz="1200" spc="55" dirty="0">
                <a:solidFill>
                  <a:srgbClr val="7E5200"/>
                </a:solidFill>
                <a:latin typeface="Microsoft Sans Serif"/>
                <a:cs typeface="Microsoft Sans Serif"/>
              </a:rPr>
              <a:t>που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κατάφερνε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να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τραβήξει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δυνατά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 </a:t>
            </a:r>
            <a:r>
              <a:rPr sz="120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να </a:t>
            </a:r>
            <a:r>
              <a:rPr sz="120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 μετακινήσει</a:t>
            </a:r>
            <a:r>
              <a:rPr sz="1200" spc="5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την</a:t>
            </a:r>
            <a:r>
              <a:rPr sz="1200" spc="1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άλλη</a:t>
            </a:r>
            <a:r>
              <a:rPr sz="1200" spc="5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ομάδα.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3360" y="2133218"/>
            <a:ext cx="549910" cy="537210"/>
          </a:xfrm>
          <a:custGeom>
            <a:avLst/>
            <a:gdLst/>
            <a:ahLst/>
            <a:cxnLst/>
            <a:rect l="l" t="t" r="r" b="b"/>
            <a:pathLst>
              <a:path w="549910" h="537210">
                <a:moveTo>
                  <a:pt x="283464" y="0"/>
                </a:moveTo>
                <a:lnTo>
                  <a:pt x="245109" y="29210"/>
                </a:lnTo>
                <a:lnTo>
                  <a:pt x="5461" y="480949"/>
                </a:lnTo>
                <a:lnTo>
                  <a:pt x="1778" y="487045"/>
                </a:lnTo>
                <a:lnTo>
                  <a:pt x="0" y="493776"/>
                </a:lnTo>
                <a:lnTo>
                  <a:pt x="0" y="501015"/>
                </a:lnTo>
                <a:lnTo>
                  <a:pt x="28225" y="534209"/>
                </a:lnTo>
                <a:lnTo>
                  <a:pt x="51181" y="536702"/>
                </a:lnTo>
                <a:lnTo>
                  <a:pt x="486409" y="534924"/>
                </a:lnTo>
                <a:lnTo>
                  <a:pt x="532129" y="522986"/>
                </a:lnTo>
                <a:lnTo>
                  <a:pt x="549529" y="487299"/>
                </a:lnTo>
                <a:lnTo>
                  <a:pt x="549453" y="486410"/>
                </a:lnTo>
                <a:lnTo>
                  <a:pt x="79502" y="486410"/>
                </a:lnTo>
                <a:lnTo>
                  <a:pt x="74040" y="483997"/>
                </a:lnTo>
                <a:lnTo>
                  <a:pt x="74040" y="475488"/>
                </a:lnTo>
                <a:lnTo>
                  <a:pt x="76453" y="469392"/>
                </a:lnTo>
                <a:lnTo>
                  <a:pt x="81406" y="460756"/>
                </a:lnTo>
                <a:lnTo>
                  <a:pt x="270637" y="96901"/>
                </a:lnTo>
                <a:lnTo>
                  <a:pt x="276733" y="85343"/>
                </a:lnTo>
                <a:lnTo>
                  <a:pt x="281940" y="79502"/>
                </a:lnTo>
                <a:lnTo>
                  <a:pt x="354358" y="79502"/>
                </a:lnTo>
                <a:lnTo>
                  <a:pt x="348360" y="67564"/>
                </a:lnTo>
                <a:lnTo>
                  <a:pt x="325286" y="26987"/>
                </a:lnTo>
                <a:lnTo>
                  <a:pt x="293508" y="1073"/>
                </a:lnTo>
                <a:lnTo>
                  <a:pt x="283464" y="0"/>
                </a:lnTo>
                <a:close/>
              </a:path>
              <a:path w="549910" h="537210">
                <a:moveTo>
                  <a:pt x="354358" y="79502"/>
                </a:moveTo>
                <a:lnTo>
                  <a:pt x="286258" y="79502"/>
                </a:lnTo>
                <a:lnTo>
                  <a:pt x="290522" y="80930"/>
                </a:lnTo>
                <a:lnTo>
                  <a:pt x="295132" y="85217"/>
                </a:lnTo>
                <a:lnTo>
                  <a:pt x="300099" y="92360"/>
                </a:lnTo>
                <a:lnTo>
                  <a:pt x="305434" y="102362"/>
                </a:lnTo>
                <a:lnTo>
                  <a:pt x="479171" y="470916"/>
                </a:lnTo>
                <a:lnTo>
                  <a:pt x="481584" y="475742"/>
                </a:lnTo>
                <a:lnTo>
                  <a:pt x="481076" y="479552"/>
                </a:lnTo>
                <a:lnTo>
                  <a:pt x="477773" y="482346"/>
                </a:lnTo>
                <a:lnTo>
                  <a:pt x="474472" y="485013"/>
                </a:lnTo>
                <a:lnTo>
                  <a:pt x="468757" y="486410"/>
                </a:lnTo>
                <a:lnTo>
                  <a:pt x="549453" y="486410"/>
                </a:lnTo>
                <a:lnTo>
                  <a:pt x="548739" y="477990"/>
                </a:lnTo>
                <a:lnTo>
                  <a:pt x="546354" y="467407"/>
                </a:lnTo>
                <a:lnTo>
                  <a:pt x="542349" y="455562"/>
                </a:lnTo>
                <a:lnTo>
                  <a:pt x="536702" y="442468"/>
                </a:lnTo>
                <a:lnTo>
                  <a:pt x="354358" y="79502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8294" y="2058415"/>
            <a:ext cx="2493645" cy="816610"/>
          </a:xfrm>
          <a:custGeom>
            <a:avLst/>
            <a:gdLst/>
            <a:ahLst/>
            <a:cxnLst/>
            <a:rect l="l" t="t" r="r" b="b"/>
            <a:pathLst>
              <a:path w="2493645" h="816610">
                <a:moveTo>
                  <a:pt x="183895" y="199644"/>
                </a:moveTo>
                <a:lnTo>
                  <a:pt x="120364" y="207089"/>
                </a:lnTo>
                <a:lnTo>
                  <a:pt x="68072" y="229488"/>
                </a:lnTo>
                <a:lnTo>
                  <a:pt x="33035" y="264445"/>
                </a:lnTo>
                <a:lnTo>
                  <a:pt x="21336" y="309499"/>
                </a:lnTo>
                <a:lnTo>
                  <a:pt x="26836" y="339141"/>
                </a:lnTo>
                <a:lnTo>
                  <a:pt x="43338" y="364807"/>
                </a:lnTo>
                <a:lnTo>
                  <a:pt x="70842" y="386472"/>
                </a:lnTo>
                <a:lnTo>
                  <a:pt x="109347" y="404113"/>
                </a:lnTo>
                <a:lnTo>
                  <a:pt x="61507" y="423213"/>
                </a:lnTo>
                <a:lnTo>
                  <a:pt x="27336" y="446992"/>
                </a:lnTo>
                <a:lnTo>
                  <a:pt x="6834" y="475462"/>
                </a:lnTo>
                <a:lnTo>
                  <a:pt x="0" y="508635"/>
                </a:lnTo>
                <a:lnTo>
                  <a:pt x="3432" y="535517"/>
                </a:lnTo>
                <a:lnTo>
                  <a:pt x="30968" y="580804"/>
                </a:lnTo>
                <a:lnTo>
                  <a:pt x="83645" y="614021"/>
                </a:lnTo>
                <a:lnTo>
                  <a:pt x="146700" y="630975"/>
                </a:lnTo>
                <a:lnTo>
                  <a:pt x="181229" y="633094"/>
                </a:lnTo>
                <a:lnTo>
                  <a:pt x="212401" y="631447"/>
                </a:lnTo>
                <a:lnTo>
                  <a:pt x="241157" y="626491"/>
                </a:lnTo>
                <a:lnTo>
                  <a:pt x="267507" y="618200"/>
                </a:lnTo>
                <a:lnTo>
                  <a:pt x="290942" y="606806"/>
                </a:lnTo>
                <a:lnTo>
                  <a:pt x="177673" y="606806"/>
                </a:lnTo>
                <a:lnTo>
                  <a:pt x="157618" y="605115"/>
                </a:lnTo>
                <a:lnTo>
                  <a:pt x="111506" y="579755"/>
                </a:lnTo>
                <a:lnTo>
                  <a:pt x="89360" y="529659"/>
                </a:lnTo>
                <a:lnTo>
                  <a:pt x="87883" y="508635"/>
                </a:lnTo>
                <a:lnTo>
                  <a:pt x="93475" y="468776"/>
                </a:lnTo>
                <a:lnTo>
                  <a:pt x="110235" y="440277"/>
                </a:lnTo>
                <a:lnTo>
                  <a:pt x="138140" y="423160"/>
                </a:lnTo>
                <a:lnTo>
                  <a:pt x="177164" y="417449"/>
                </a:lnTo>
                <a:lnTo>
                  <a:pt x="251649" y="417449"/>
                </a:lnTo>
                <a:lnTo>
                  <a:pt x="255438" y="413486"/>
                </a:lnTo>
                <a:lnTo>
                  <a:pt x="257175" y="405892"/>
                </a:lnTo>
                <a:lnTo>
                  <a:pt x="255462" y="399057"/>
                </a:lnTo>
                <a:lnTo>
                  <a:pt x="250900" y="394716"/>
                </a:lnTo>
                <a:lnTo>
                  <a:pt x="178054" y="394716"/>
                </a:lnTo>
                <a:lnTo>
                  <a:pt x="141142" y="389618"/>
                </a:lnTo>
                <a:lnTo>
                  <a:pt x="114792" y="374316"/>
                </a:lnTo>
                <a:lnTo>
                  <a:pt x="98990" y="348799"/>
                </a:lnTo>
                <a:lnTo>
                  <a:pt x="93725" y="313055"/>
                </a:lnTo>
                <a:lnTo>
                  <a:pt x="95152" y="293433"/>
                </a:lnTo>
                <a:lnTo>
                  <a:pt x="116458" y="248285"/>
                </a:lnTo>
                <a:lnTo>
                  <a:pt x="157660" y="226496"/>
                </a:lnTo>
                <a:lnTo>
                  <a:pt x="174498" y="225044"/>
                </a:lnTo>
                <a:lnTo>
                  <a:pt x="290844" y="225044"/>
                </a:lnTo>
                <a:lnTo>
                  <a:pt x="283844" y="220344"/>
                </a:lnTo>
                <a:lnTo>
                  <a:pt x="263727" y="211270"/>
                </a:lnTo>
                <a:lnTo>
                  <a:pt x="240347" y="204803"/>
                </a:lnTo>
                <a:lnTo>
                  <a:pt x="213729" y="200931"/>
                </a:lnTo>
                <a:lnTo>
                  <a:pt x="183895" y="199644"/>
                </a:lnTo>
                <a:close/>
              </a:path>
              <a:path w="2493645" h="816610">
                <a:moveTo>
                  <a:pt x="297306" y="500506"/>
                </a:moveTo>
                <a:lnTo>
                  <a:pt x="262713" y="518402"/>
                </a:lnTo>
                <a:lnTo>
                  <a:pt x="248157" y="551942"/>
                </a:lnTo>
                <a:lnTo>
                  <a:pt x="237251" y="575944"/>
                </a:lnTo>
                <a:lnTo>
                  <a:pt x="221869" y="593089"/>
                </a:lnTo>
                <a:lnTo>
                  <a:pt x="202009" y="603376"/>
                </a:lnTo>
                <a:lnTo>
                  <a:pt x="177673" y="606806"/>
                </a:lnTo>
                <a:lnTo>
                  <a:pt x="290942" y="606806"/>
                </a:lnTo>
                <a:lnTo>
                  <a:pt x="325643" y="576484"/>
                </a:lnTo>
                <a:lnTo>
                  <a:pt x="337057" y="539369"/>
                </a:lnTo>
                <a:lnTo>
                  <a:pt x="336294" y="531270"/>
                </a:lnTo>
                <a:lnTo>
                  <a:pt x="304736" y="501195"/>
                </a:lnTo>
                <a:lnTo>
                  <a:pt x="297306" y="500506"/>
                </a:lnTo>
                <a:close/>
              </a:path>
              <a:path w="2493645" h="816610">
                <a:moveTo>
                  <a:pt x="251649" y="417449"/>
                </a:moveTo>
                <a:lnTo>
                  <a:pt x="182499" y="417449"/>
                </a:lnTo>
                <a:lnTo>
                  <a:pt x="190119" y="418338"/>
                </a:lnTo>
                <a:lnTo>
                  <a:pt x="200025" y="420243"/>
                </a:lnTo>
                <a:lnTo>
                  <a:pt x="209218" y="421576"/>
                </a:lnTo>
                <a:lnTo>
                  <a:pt x="217185" y="422528"/>
                </a:lnTo>
                <a:lnTo>
                  <a:pt x="223938" y="423100"/>
                </a:lnTo>
                <a:lnTo>
                  <a:pt x="229488" y="423291"/>
                </a:lnTo>
                <a:lnTo>
                  <a:pt x="241583" y="422197"/>
                </a:lnTo>
                <a:lnTo>
                  <a:pt x="250237" y="418925"/>
                </a:lnTo>
                <a:lnTo>
                  <a:pt x="251649" y="417449"/>
                </a:lnTo>
                <a:close/>
              </a:path>
              <a:path w="2493645" h="816610">
                <a:moveTo>
                  <a:pt x="229869" y="390270"/>
                </a:moveTo>
                <a:lnTo>
                  <a:pt x="190881" y="394081"/>
                </a:lnTo>
                <a:lnTo>
                  <a:pt x="184023" y="394716"/>
                </a:lnTo>
                <a:lnTo>
                  <a:pt x="250900" y="394716"/>
                </a:lnTo>
                <a:lnTo>
                  <a:pt x="250332" y="394176"/>
                </a:lnTo>
                <a:lnTo>
                  <a:pt x="241798" y="391247"/>
                </a:lnTo>
                <a:lnTo>
                  <a:pt x="229869" y="390270"/>
                </a:lnTo>
                <a:close/>
              </a:path>
              <a:path w="2493645" h="816610">
                <a:moveTo>
                  <a:pt x="290844" y="225044"/>
                </a:moveTo>
                <a:lnTo>
                  <a:pt x="174498" y="225044"/>
                </a:lnTo>
                <a:lnTo>
                  <a:pt x="195458" y="228066"/>
                </a:lnTo>
                <a:lnTo>
                  <a:pt x="213598" y="237124"/>
                </a:lnTo>
                <a:lnTo>
                  <a:pt x="228951" y="252208"/>
                </a:lnTo>
                <a:lnTo>
                  <a:pt x="241554" y="273304"/>
                </a:lnTo>
                <a:lnTo>
                  <a:pt x="250124" y="288545"/>
                </a:lnTo>
                <a:lnTo>
                  <a:pt x="259826" y="299418"/>
                </a:lnTo>
                <a:lnTo>
                  <a:pt x="270646" y="305933"/>
                </a:lnTo>
                <a:lnTo>
                  <a:pt x="282575" y="308101"/>
                </a:lnTo>
                <a:lnTo>
                  <a:pt x="289958" y="307387"/>
                </a:lnTo>
                <a:lnTo>
                  <a:pt x="320212" y="277508"/>
                </a:lnTo>
                <a:lnTo>
                  <a:pt x="320929" y="270129"/>
                </a:lnTo>
                <a:lnTo>
                  <a:pt x="318617" y="256153"/>
                </a:lnTo>
                <a:lnTo>
                  <a:pt x="311673" y="243189"/>
                </a:lnTo>
                <a:lnTo>
                  <a:pt x="300087" y="231249"/>
                </a:lnTo>
                <a:lnTo>
                  <a:pt x="290844" y="225044"/>
                </a:lnTo>
                <a:close/>
              </a:path>
              <a:path w="2493645" h="816610">
                <a:moveTo>
                  <a:pt x="506933" y="241173"/>
                </a:moveTo>
                <a:lnTo>
                  <a:pt x="407035" y="241173"/>
                </a:lnTo>
                <a:lnTo>
                  <a:pt x="416492" y="242081"/>
                </a:lnTo>
                <a:lnTo>
                  <a:pt x="424307" y="244824"/>
                </a:lnTo>
                <a:lnTo>
                  <a:pt x="442245" y="292266"/>
                </a:lnTo>
                <a:lnTo>
                  <a:pt x="442722" y="310769"/>
                </a:lnTo>
                <a:lnTo>
                  <a:pt x="442722" y="458596"/>
                </a:lnTo>
                <a:lnTo>
                  <a:pt x="443482" y="487269"/>
                </a:lnTo>
                <a:lnTo>
                  <a:pt x="449526" y="534374"/>
                </a:lnTo>
                <a:lnTo>
                  <a:pt x="472757" y="583755"/>
                </a:lnTo>
                <a:lnTo>
                  <a:pt x="502538" y="609726"/>
                </a:lnTo>
                <a:lnTo>
                  <a:pt x="540178" y="627268"/>
                </a:lnTo>
                <a:lnTo>
                  <a:pt x="581532" y="633094"/>
                </a:lnTo>
                <a:lnTo>
                  <a:pt x="619281" y="628856"/>
                </a:lnTo>
                <a:lnTo>
                  <a:pt x="654256" y="616140"/>
                </a:lnTo>
                <a:lnTo>
                  <a:pt x="672511" y="604138"/>
                </a:lnTo>
                <a:lnTo>
                  <a:pt x="596264" y="604138"/>
                </a:lnTo>
                <a:lnTo>
                  <a:pt x="583838" y="603069"/>
                </a:lnTo>
                <a:lnTo>
                  <a:pt x="540015" y="578048"/>
                </a:lnTo>
                <a:lnTo>
                  <a:pt x="522478" y="543687"/>
                </a:lnTo>
                <a:lnTo>
                  <a:pt x="516854" y="490823"/>
                </a:lnTo>
                <a:lnTo>
                  <a:pt x="516314" y="310769"/>
                </a:lnTo>
                <a:lnTo>
                  <a:pt x="515953" y="291730"/>
                </a:lnTo>
                <a:lnTo>
                  <a:pt x="514667" y="272923"/>
                </a:lnTo>
                <a:lnTo>
                  <a:pt x="512524" y="257925"/>
                </a:lnTo>
                <a:lnTo>
                  <a:pt x="509524" y="246761"/>
                </a:lnTo>
                <a:lnTo>
                  <a:pt x="506933" y="241173"/>
                </a:lnTo>
                <a:close/>
              </a:path>
              <a:path w="2493645" h="816610">
                <a:moveTo>
                  <a:pt x="614172" y="199644"/>
                </a:moveTo>
                <a:lnTo>
                  <a:pt x="611505" y="215645"/>
                </a:lnTo>
                <a:lnTo>
                  <a:pt x="630723" y="224220"/>
                </a:lnTo>
                <a:lnTo>
                  <a:pt x="647239" y="236426"/>
                </a:lnTo>
                <a:lnTo>
                  <a:pt x="672211" y="271780"/>
                </a:lnTo>
                <a:lnTo>
                  <a:pt x="686958" y="326135"/>
                </a:lnTo>
                <a:lnTo>
                  <a:pt x="691895" y="404113"/>
                </a:lnTo>
                <a:lnTo>
                  <a:pt x="690250" y="451163"/>
                </a:lnTo>
                <a:lnTo>
                  <a:pt x="685307" y="491902"/>
                </a:lnTo>
                <a:lnTo>
                  <a:pt x="665480" y="554355"/>
                </a:lnTo>
                <a:lnTo>
                  <a:pt x="635015" y="591677"/>
                </a:lnTo>
                <a:lnTo>
                  <a:pt x="596264" y="604138"/>
                </a:lnTo>
                <a:lnTo>
                  <a:pt x="672511" y="604138"/>
                </a:lnTo>
                <a:lnTo>
                  <a:pt x="716026" y="565276"/>
                </a:lnTo>
                <a:lnTo>
                  <a:pt x="740622" y="529705"/>
                </a:lnTo>
                <a:lnTo>
                  <a:pt x="758205" y="490823"/>
                </a:lnTo>
                <a:lnTo>
                  <a:pt x="768764" y="448655"/>
                </a:lnTo>
                <a:lnTo>
                  <a:pt x="772287" y="403225"/>
                </a:lnTo>
                <a:lnTo>
                  <a:pt x="769860" y="365982"/>
                </a:lnTo>
                <a:lnTo>
                  <a:pt x="750480" y="298354"/>
                </a:lnTo>
                <a:lnTo>
                  <a:pt x="711648" y="241756"/>
                </a:lnTo>
                <a:lnTo>
                  <a:pt x="651934" y="207569"/>
                </a:lnTo>
                <a:lnTo>
                  <a:pt x="614172" y="199644"/>
                </a:lnTo>
                <a:close/>
              </a:path>
              <a:path w="2493645" h="816610">
                <a:moveTo>
                  <a:pt x="438657" y="199644"/>
                </a:moveTo>
                <a:lnTo>
                  <a:pt x="402776" y="205978"/>
                </a:lnTo>
                <a:lnTo>
                  <a:pt x="376300" y="224980"/>
                </a:lnTo>
                <a:lnTo>
                  <a:pt x="359255" y="256651"/>
                </a:lnTo>
                <a:lnTo>
                  <a:pt x="351663" y="300989"/>
                </a:lnTo>
                <a:lnTo>
                  <a:pt x="367664" y="300989"/>
                </a:lnTo>
                <a:lnTo>
                  <a:pt x="373691" y="274820"/>
                </a:lnTo>
                <a:lnTo>
                  <a:pt x="382254" y="256127"/>
                </a:lnTo>
                <a:lnTo>
                  <a:pt x="393364" y="244911"/>
                </a:lnTo>
                <a:lnTo>
                  <a:pt x="407035" y="241173"/>
                </a:lnTo>
                <a:lnTo>
                  <a:pt x="506933" y="241173"/>
                </a:lnTo>
                <a:lnTo>
                  <a:pt x="505329" y="237710"/>
                </a:lnTo>
                <a:lnTo>
                  <a:pt x="474858" y="207627"/>
                </a:lnTo>
                <a:lnTo>
                  <a:pt x="451947" y="200527"/>
                </a:lnTo>
                <a:lnTo>
                  <a:pt x="438657" y="199644"/>
                </a:lnTo>
                <a:close/>
              </a:path>
              <a:path w="2493645" h="816610">
                <a:moveTo>
                  <a:pt x="1031620" y="276860"/>
                </a:moveTo>
                <a:lnTo>
                  <a:pt x="971804" y="276860"/>
                </a:lnTo>
                <a:lnTo>
                  <a:pt x="955294" y="405511"/>
                </a:lnTo>
                <a:lnTo>
                  <a:pt x="950979" y="441870"/>
                </a:lnTo>
                <a:lnTo>
                  <a:pt x="947927" y="475122"/>
                </a:lnTo>
                <a:lnTo>
                  <a:pt x="946114" y="505255"/>
                </a:lnTo>
                <a:lnTo>
                  <a:pt x="945514" y="532257"/>
                </a:lnTo>
                <a:lnTo>
                  <a:pt x="950995" y="576409"/>
                </a:lnTo>
                <a:lnTo>
                  <a:pt x="967454" y="607917"/>
                </a:lnTo>
                <a:lnTo>
                  <a:pt x="994914" y="626804"/>
                </a:lnTo>
                <a:lnTo>
                  <a:pt x="1033399" y="633094"/>
                </a:lnTo>
                <a:lnTo>
                  <a:pt x="1071070" y="625351"/>
                </a:lnTo>
                <a:lnTo>
                  <a:pt x="1100074" y="602107"/>
                </a:lnTo>
                <a:lnTo>
                  <a:pt x="1120409" y="563336"/>
                </a:lnTo>
                <a:lnTo>
                  <a:pt x="1120456" y="563118"/>
                </a:lnTo>
                <a:lnTo>
                  <a:pt x="1064641" y="563118"/>
                </a:lnTo>
                <a:lnTo>
                  <a:pt x="1055356" y="562260"/>
                </a:lnTo>
                <a:lnTo>
                  <a:pt x="1023977" y="539494"/>
                </a:lnTo>
                <a:lnTo>
                  <a:pt x="1016547" y="500770"/>
                </a:lnTo>
                <a:lnTo>
                  <a:pt x="1015619" y="471931"/>
                </a:lnTo>
                <a:lnTo>
                  <a:pt x="1015809" y="455241"/>
                </a:lnTo>
                <a:lnTo>
                  <a:pt x="1016381" y="438515"/>
                </a:lnTo>
                <a:lnTo>
                  <a:pt x="1017333" y="421765"/>
                </a:lnTo>
                <a:lnTo>
                  <a:pt x="1018667" y="405002"/>
                </a:lnTo>
                <a:lnTo>
                  <a:pt x="1031620" y="276860"/>
                </a:lnTo>
                <a:close/>
              </a:path>
              <a:path w="2493645" h="816610">
                <a:moveTo>
                  <a:pt x="1132078" y="509016"/>
                </a:moveTo>
                <a:lnTo>
                  <a:pt x="1115568" y="509016"/>
                </a:lnTo>
                <a:lnTo>
                  <a:pt x="1109378" y="532685"/>
                </a:lnTo>
                <a:lnTo>
                  <a:pt x="1098819" y="549592"/>
                </a:lnTo>
                <a:lnTo>
                  <a:pt x="1083903" y="559736"/>
                </a:lnTo>
                <a:lnTo>
                  <a:pt x="1064641" y="563118"/>
                </a:lnTo>
                <a:lnTo>
                  <a:pt x="1120456" y="563118"/>
                </a:lnTo>
                <a:lnTo>
                  <a:pt x="1132078" y="509016"/>
                </a:lnTo>
                <a:close/>
              </a:path>
              <a:path w="2493645" h="816610">
                <a:moveTo>
                  <a:pt x="1161160" y="211708"/>
                </a:moveTo>
                <a:lnTo>
                  <a:pt x="941451" y="211708"/>
                </a:lnTo>
                <a:lnTo>
                  <a:pt x="924905" y="212330"/>
                </a:lnTo>
                <a:lnTo>
                  <a:pt x="879294" y="227957"/>
                </a:lnTo>
                <a:lnTo>
                  <a:pt x="850773" y="260604"/>
                </a:lnTo>
                <a:lnTo>
                  <a:pt x="832485" y="294433"/>
                </a:lnTo>
                <a:lnTo>
                  <a:pt x="816863" y="338455"/>
                </a:lnTo>
                <a:lnTo>
                  <a:pt x="832993" y="338455"/>
                </a:lnTo>
                <a:lnTo>
                  <a:pt x="841851" y="321504"/>
                </a:lnTo>
                <a:lnTo>
                  <a:pt x="851090" y="307625"/>
                </a:lnTo>
                <a:lnTo>
                  <a:pt x="881852" y="283771"/>
                </a:lnTo>
                <a:lnTo>
                  <a:pt x="927607" y="276860"/>
                </a:lnTo>
                <a:lnTo>
                  <a:pt x="1161160" y="276860"/>
                </a:lnTo>
                <a:lnTo>
                  <a:pt x="1161160" y="211708"/>
                </a:lnTo>
                <a:close/>
              </a:path>
              <a:path w="2493645" h="816610">
                <a:moveTo>
                  <a:pt x="1392935" y="199644"/>
                </a:moveTo>
                <a:lnTo>
                  <a:pt x="1329404" y="207089"/>
                </a:lnTo>
                <a:lnTo>
                  <a:pt x="1277111" y="229488"/>
                </a:lnTo>
                <a:lnTo>
                  <a:pt x="1242075" y="264445"/>
                </a:lnTo>
                <a:lnTo>
                  <a:pt x="1230376" y="309499"/>
                </a:lnTo>
                <a:lnTo>
                  <a:pt x="1235876" y="339141"/>
                </a:lnTo>
                <a:lnTo>
                  <a:pt x="1252378" y="364807"/>
                </a:lnTo>
                <a:lnTo>
                  <a:pt x="1279882" y="386472"/>
                </a:lnTo>
                <a:lnTo>
                  <a:pt x="1318386" y="404113"/>
                </a:lnTo>
                <a:lnTo>
                  <a:pt x="1270547" y="423213"/>
                </a:lnTo>
                <a:lnTo>
                  <a:pt x="1236376" y="446992"/>
                </a:lnTo>
                <a:lnTo>
                  <a:pt x="1215874" y="475462"/>
                </a:lnTo>
                <a:lnTo>
                  <a:pt x="1209040" y="508635"/>
                </a:lnTo>
                <a:lnTo>
                  <a:pt x="1212472" y="535517"/>
                </a:lnTo>
                <a:lnTo>
                  <a:pt x="1240008" y="580804"/>
                </a:lnTo>
                <a:lnTo>
                  <a:pt x="1292685" y="614021"/>
                </a:lnTo>
                <a:lnTo>
                  <a:pt x="1355740" y="630975"/>
                </a:lnTo>
                <a:lnTo>
                  <a:pt x="1390269" y="633094"/>
                </a:lnTo>
                <a:lnTo>
                  <a:pt x="1421441" y="631447"/>
                </a:lnTo>
                <a:lnTo>
                  <a:pt x="1450197" y="626491"/>
                </a:lnTo>
                <a:lnTo>
                  <a:pt x="1476547" y="618200"/>
                </a:lnTo>
                <a:lnTo>
                  <a:pt x="1499982" y="606806"/>
                </a:lnTo>
                <a:lnTo>
                  <a:pt x="1386713" y="606806"/>
                </a:lnTo>
                <a:lnTo>
                  <a:pt x="1366658" y="605115"/>
                </a:lnTo>
                <a:lnTo>
                  <a:pt x="1320545" y="579755"/>
                </a:lnTo>
                <a:lnTo>
                  <a:pt x="1298400" y="529659"/>
                </a:lnTo>
                <a:lnTo>
                  <a:pt x="1296923" y="508635"/>
                </a:lnTo>
                <a:lnTo>
                  <a:pt x="1302515" y="468776"/>
                </a:lnTo>
                <a:lnTo>
                  <a:pt x="1319276" y="440277"/>
                </a:lnTo>
                <a:lnTo>
                  <a:pt x="1347180" y="423160"/>
                </a:lnTo>
                <a:lnTo>
                  <a:pt x="1386205" y="417449"/>
                </a:lnTo>
                <a:lnTo>
                  <a:pt x="1460689" y="417449"/>
                </a:lnTo>
                <a:lnTo>
                  <a:pt x="1464478" y="413486"/>
                </a:lnTo>
                <a:lnTo>
                  <a:pt x="1466215" y="405892"/>
                </a:lnTo>
                <a:lnTo>
                  <a:pt x="1464502" y="399057"/>
                </a:lnTo>
                <a:lnTo>
                  <a:pt x="1459940" y="394716"/>
                </a:lnTo>
                <a:lnTo>
                  <a:pt x="1387094" y="394716"/>
                </a:lnTo>
                <a:lnTo>
                  <a:pt x="1350182" y="389618"/>
                </a:lnTo>
                <a:lnTo>
                  <a:pt x="1323832" y="374316"/>
                </a:lnTo>
                <a:lnTo>
                  <a:pt x="1308030" y="348799"/>
                </a:lnTo>
                <a:lnTo>
                  <a:pt x="1302766" y="313055"/>
                </a:lnTo>
                <a:lnTo>
                  <a:pt x="1304192" y="293433"/>
                </a:lnTo>
                <a:lnTo>
                  <a:pt x="1325498" y="248285"/>
                </a:lnTo>
                <a:lnTo>
                  <a:pt x="1366700" y="226496"/>
                </a:lnTo>
                <a:lnTo>
                  <a:pt x="1383538" y="225044"/>
                </a:lnTo>
                <a:lnTo>
                  <a:pt x="1499884" y="225044"/>
                </a:lnTo>
                <a:lnTo>
                  <a:pt x="1492884" y="220344"/>
                </a:lnTo>
                <a:lnTo>
                  <a:pt x="1472767" y="211270"/>
                </a:lnTo>
                <a:lnTo>
                  <a:pt x="1449387" y="204803"/>
                </a:lnTo>
                <a:lnTo>
                  <a:pt x="1422769" y="200931"/>
                </a:lnTo>
                <a:lnTo>
                  <a:pt x="1392935" y="199644"/>
                </a:lnTo>
                <a:close/>
              </a:path>
              <a:path w="2493645" h="816610">
                <a:moveTo>
                  <a:pt x="1506346" y="500506"/>
                </a:moveTo>
                <a:lnTo>
                  <a:pt x="1471753" y="518402"/>
                </a:lnTo>
                <a:lnTo>
                  <a:pt x="1457197" y="551942"/>
                </a:lnTo>
                <a:lnTo>
                  <a:pt x="1446291" y="575944"/>
                </a:lnTo>
                <a:lnTo>
                  <a:pt x="1430908" y="593089"/>
                </a:lnTo>
                <a:lnTo>
                  <a:pt x="1411049" y="603376"/>
                </a:lnTo>
                <a:lnTo>
                  <a:pt x="1386713" y="606806"/>
                </a:lnTo>
                <a:lnTo>
                  <a:pt x="1499982" y="606806"/>
                </a:lnTo>
                <a:lnTo>
                  <a:pt x="1534683" y="576484"/>
                </a:lnTo>
                <a:lnTo>
                  <a:pt x="1546097" y="539369"/>
                </a:lnTo>
                <a:lnTo>
                  <a:pt x="1545334" y="531270"/>
                </a:lnTo>
                <a:lnTo>
                  <a:pt x="1513776" y="501195"/>
                </a:lnTo>
                <a:lnTo>
                  <a:pt x="1506346" y="500506"/>
                </a:lnTo>
                <a:close/>
              </a:path>
              <a:path w="2493645" h="816610">
                <a:moveTo>
                  <a:pt x="1460689" y="417449"/>
                </a:moveTo>
                <a:lnTo>
                  <a:pt x="1391539" y="417449"/>
                </a:lnTo>
                <a:lnTo>
                  <a:pt x="1399158" y="418338"/>
                </a:lnTo>
                <a:lnTo>
                  <a:pt x="1409065" y="420243"/>
                </a:lnTo>
                <a:lnTo>
                  <a:pt x="1418258" y="421576"/>
                </a:lnTo>
                <a:lnTo>
                  <a:pt x="1426225" y="422528"/>
                </a:lnTo>
                <a:lnTo>
                  <a:pt x="1432978" y="423100"/>
                </a:lnTo>
                <a:lnTo>
                  <a:pt x="1438529" y="423291"/>
                </a:lnTo>
                <a:lnTo>
                  <a:pt x="1450623" y="422197"/>
                </a:lnTo>
                <a:lnTo>
                  <a:pt x="1459277" y="418925"/>
                </a:lnTo>
                <a:lnTo>
                  <a:pt x="1460689" y="417449"/>
                </a:lnTo>
                <a:close/>
              </a:path>
              <a:path w="2493645" h="816610">
                <a:moveTo>
                  <a:pt x="1438909" y="390270"/>
                </a:moveTo>
                <a:lnTo>
                  <a:pt x="1399920" y="394081"/>
                </a:lnTo>
                <a:lnTo>
                  <a:pt x="1393063" y="394716"/>
                </a:lnTo>
                <a:lnTo>
                  <a:pt x="1459940" y="394716"/>
                </a:lnTo>
                <a:lnTo>
                  <a:pt x="1459372" y="394176"/>
                </a:lnTo>
                <a:lnTo>
                  <a:pt x="1450838" y="391247"/>
                </a:lnTo>
                <a:lnTo>
                  <a:pt x="1438909" y="390270"/>
                </a:lnTo>
                <a:close/>
              </a:path>
              <a:path w="2493645" h="816610">
                <a:moveTo>
                  <a:pt x="1499884" y="225044"/>
                </a:moveTo>
                <a:lnTo>
                  <a:pt x="1383538" y="225044"/>
                </a:lnTo>
                <a:lnTo>
                  <a:pt x="1404498" y="228066"/>
                </a:lnTo>
                <a:lnTo>
                  <a:pt x="1422638" y="237124"/>
                </a:lnTo>
                <a:lnTo>
                  <a:pt x="1437991" y="252208"/>
                </a:lnTo>
                <a:lnTo>
                  <a:pt x="1450594" y="273304"/>
                </a:lnTo>
                <a:lnTo>
                  <a:pt x="1459164" y="288545"/>
                </a:lnTo>
                <a:lnTo>
                  <a:pt x="1468866" y="299418"/>
                </a:lnTo>
                <a:lnTo>
                  <a:pt x="1479686" y="305933"/>
                </a:lnTo>
                <a:lnTo>
                  <a:pt x="1491615" y="308101"/>
                </a:lnTo>
                <a:lnTo>
                  <a:pt x="1498998" y="307387"/>
                </a:lnTo>
                <a:lnTo>
                  <a:pt x="1529252" y="277508"/>
                </a:lnTo>
                <a:lnTo>
                  <a:pt x="1529969" y="270129"/>
                </a:lnTo>
                <a:lnTo>
                  <a:pt x="1527657" y="256153"/>
                </a:lnTo>
                <a:lnTo>
                  <a:pt x="1520713" y="243189"/>
                </a:lnTo>
                <a:lnTo>
                  <a:pt x="1509127" y="231249"/>
                </a:lnTo>
                <a:lnTo>
                  <a:pt x="1499884" y="225044"/>
                </a:lnTo>
                <a:close/>
              </a:path>
              <a:path w="2493645" h="816610">
                <a:moveTo>
                  <a:pt x="1491995" y="0"/>
                </a:moveTo>
                <a:lnTo>
                  <a:pt x="1392046" y="0"/>
                </a:lnTo>
                <a:lnTo>
                  <a:pt x="1345183" y="154050"/>
                </a:lnTo>
                <a:lnTo>
                  <a:pt x="1360296" y="154050"/>
                </a:lnTo>
                <a:lnTo>
                  <a:pt x="1491995" y="0"/>
                </a:lnTo>
                <a:close/>
              </a:path>
              <a:path w="2493645" h="816610">
                <a:moveTo>
                  <a:pt x="1812925" y="199644"/>
                </a:moveTo>
                <a:lnTo>
                  <a:pt x="1743297" y="212486"/>
                </a:lnTo>
                <a:lnTo>
                  <a:pt x="1679956" y="250951"/>
                </a:lnTo>
                <a:lnTo>
                  <a:pt x="1653545" y="280104"/>
                </a:lnTo>
                <a:lnTo>
                  <a:pt x="1634696" y="316150"/>
                </a:lnTo>
                <a:lnTo>
                  <a:pt x="1623395" y="359126"/>
                </a:lnTo>
                <a:lnTo>
                  <a:pt x="1619631" y="409067"/>
                </a:lnTo>
                <a:lnTo>
                  <a:pt x="1619631" y="660781"/>
                </a:lnTo>
                <a:lnTo>
                  <a:pt x="1618605" y="709554"/>
                </a:lnTo>
                <a:lnTo>
                  <a:pt x="1615519" y="751697"/>
                </a:lnTo>
                <a:lnTo>
                  <a:pt x="1610361" y="787243"/>
                </a:lnTo>
                <a:lnTo>
                  <a:pt x="1603120" y="816229"/>
                </a:lnTo>
                <a:lnTo>
                  <a:pt x="1679447" y="816229"/>
                </a:lnTo>
                <a:lnTo>
                  <a:pt x="1689846" y="744664"/>
                </a:lnTo>
                <a:lnTo>
                  <a:pt x="1692431" y="703464"/>
                </a:lnTo>
                <a:lnTo>
                  <a:pt x="1693249" y="660781"/>
                </a:lnTo>
                <a:lnTo>
                  <a:pt x="1693291" y="600075"/>
                </a:lnTo>
                <a:lnTo>
                  <a:pt x="1754131" y="600075"/>
                </a:lnTo>
                <a:lnTo>
                  <a:pt x="1721866" y="578866"/>
                </a:lnTo>
                <a:lnTo>
                  <a:pt x="1700434" y="544147"/>
                </a:lnTo>
                <a:lnTo>
                  <a:pt x="1693291" y="496569"/>
                </a:lnTo>
                <a:lnTo>
                  <a:pt x="1693291" y="346963"/>
                </a:lnTo>
                <a:lnTo>
                  <a:pt x="1697021" y="298878"/>
                </a:lnTo>
                <a:lnTo>
                  <a:pt x="1717274" y="255484"/>
                </a:lnTo>
                <a:lnTo>
                  <a:pt x="1762886" y="241554"/>
                </a:lnTo>
                <a:lnTo>
                  <a:pt x="1926674" y="241554"/>
                </a:lnTo>
                <a:lnTo>
                  <a:pt x="1914151" y="230129"/>
                </a:lnTo>
                <a:lnTo>
                  <a:pt x="1884267" y="213185"/>
                </a:lnTo>
                <a:lnTo>
                  <a:pt x="1850524" y="203027"/>
                </a:lnTo>
                <a:lnTo>
                  <a:pt x="1812925" y="199644"/>
                </a:lnTo>
                <a:close/>
              </a:path>
              <a:path w="2493645" h="816610">
                <a:moveTo>
                  <a:pt x="1754131" y="600075"/>
                </a:moveTo>
                <a:lnTo>
                  <a:pt x="1693291" y="600075"/>
                </a:lnTo>
                <a:lnTo>
                  <a:pt x="1717032" y="614556"/>
                </a:lnTo>
                <a:lnTo>
                  <a:pt x="1741392" y="624871"/>
                </a:lnTo>
                <a:lnTo>
                  <a:pt x="1766371" y="631043"/>
                </a:lnTo>
                <a:lnTo>
                  <a:pt x="1791970" y="633094"/>
                </a:lnTo>
                <a:lnTo>
                  <a:pt x="1829306" y="628689"/>
                </a:lnTo>
                <a:lnTo>
                  <a:pt x="1864534" y="615473"/>
                </a:lnTo>
                <a:lnTo>
                  <a:pt x="1876799" y="607313"/>
                </a:lnTo>
                <a:lnTo>
                  <a:pt x="1794636" y="607313"/>
                </a:lnTo>
                <a:lnTo>
                  <a:pt x="1773515" y="605530"/>
                </a:lnTo>
                <a:lnTo>
                  <a:pt x="1754346" y="600186"/>
                </a:lnTo>
                <a:lnTo>
                  <a:pt x="1754131" y="600075"/>
                </a:lnTo>
                <a:close/>
              </a:path>
              <a:path w="2493645" h="816610">
                <a:moveTo>
                  <a:pt x="1926674" y="241554"/>
                </a:moveTo>
                <a:lnTo>
                  <a:pt x="1762886" y="241554"/>
                </a:lnTo>
                <a:lnTo>
                  <a:pt x="1791462" y="244959"/>
                </a:lnTo>
                <a:lnTo>
                  <a:pt x="1818703" y="255174"/>
                </a:lnTo>
                <a:lnTo>
                  <a:pt x="1869185" y="296037"/>
                </a:lnTo>
                <a:lnTo>
                  <a:pt x="1905015" y="360235"/>
                </a:lnTo>
                <a:lnTo>
                  <a:pt x="1913959" y="399621"/>
                </a:lnTo>
                <a:lnTo>
                  <a:pt x="1916938" y="443864"/>
                </a:lnTo>
                <a:lnTo>
                  <a:pt x="1914747" y="478917"/>
                </a:lnTo>
                <a:lnTo>
                  <a:pt x="1897221" y="538162"/>
                </a:lnTo>
                <a:lnTo>
                  <a:pt x="1863288" y="582025"/>
                </a:lnTo>
                <a:lnTo>
                  <a:pt x="1819663" y="604504"/>
                </a:lnTo>
                <a:lnTo>
                  <a:pt x="1794636" y="607313"/>
                </a:lnTo>
                <a:lnTo>
                  <a:pt x="1876799" y="607313"/>
                </a:lnTo>
                <a:lnTo>
                  <a:pt x="1928621" y="562610"/>
                </a:lnTo>
                <a:lnTo>
                  <a:pt x="1954791" y="525772"/>
                </a:lnTo>
                <a:lnTo>
                  <a:pt x="1973484" y="485743"/>
                </a:lnTo>
                <a:lnTo>
                  <a:pt x="1984700" y="442523"/>
                </a:lnTo>
                <a:lnTo>
                  <a:pt x="1988439" y="396113"/>
                </a:lnTo>
                <a:lnTo>
                  <a:pt x="1985416" y="354224"/>
                </a:lnTo>
                <a:lnTo>
                  <a:pt x="1976358" y="316563"/>
                </a:lnTo>
                <a:lnTo>
                  <a:pt x="1961274" y="283116"/>
                </a:lnTo>
                <a:lnTo>
                  <a:pt x="1940179" y="253873"/>
                </a:lnTo>
                <a:lnTo>
                  <a:pt x="1926674" y="241554"/>
                </a:lnTo>
                <a:close/>
              </a:path>
              <a:path w="2493645" h="816610">
                <a:moveTo>
                  <a:pt x="2217420" y="199644"/>
                </a:moveTo>
                <a:lnTo>
                  <a:pt x="2156936" y="213931"/>
                </a:lnTo>
                <a:lnTo>
                  <a:pt x="2105786" y="256794"/>
                </a:lnTo>
                <a:lnTo>
                  <a:pt x="2071036" y="325294"/>
                </a:lnTo>
                <a:lnTo>
                  <a:pt x="2062335" y="368075"/>
                </a:lnTo>
                <a:lnTo>
                  <a:pt x="2059432" y="416560"/>
                </a:lnTo>
                <a:lnTo>
                  <a:pt x="2062077" y="465806"/>
                </a:lnTo>
                <a:lnTo>
                  <a:pt x="2070020" y="508968"/>
                </a:lnTo>
                <a:lnTo>
                  <a:pt x="2083274" y="546058"/>
                </a:lnTo>
                <a:lnTo>
                  <a:pt x="2124852" y="601591"/>
                </a:lnTo>
                <a:lnTo>
                  <a:pt x="2182002" y="629594"/>
                </a:lnTo>
                <a:lnTo>
                  <a:pt x="2216150" y="633094"/>
                </a:lnTo>
                <a:lnTo>
                  <a:pt x="2265134" y="626997"/>
                </a:lnTo>
                <a:lnTo>
                  <a:pt x="2306748" y="608695"/>
                </a:lnTo>
                <a:lnTo>
                  <a:pt x="2309296" y="606425"/>
                </a:lnTo>
                <a:lnTo>
                  <a:pt x="2220595" y="606425"/>
                </a:lnTo>
                <a:lnTo>
                  <a:pt x="2192477" y="599170"/>
                </a:lnTo>
                <a:lnTo>
                  <a:pt x="2170607" y="577408"/>
                </a:lnTo>
                <a:lnTo>
                  <a:pt x="2154986" y="541136"/>
                </a:lnTo>
                <a:lnTo>
                  <a:pt x="2145614" y="490357"/>
                </a:lnTo>
                <a:lnTo>
                  <a:pt x="2142490" y="425069"/>
                </a:lnTo>
                <a:lnTo>
                  <a:pt x="2145752" y="356289"/>
                </a:lnTo>
                <a:lnTo>
                  <a:pt x="2155543" y="302805"/>
                </a:lnTo>
                <a:lnTo>
                  <a:pt x="2171869" y="264610"/>
                </a:lnTo>
                <a:lnTo>
                  <a:pt x="2194736" y="241697"/>
                </a:lnTo>
                <a:lnTo>
                  <a:pt x="2224151" y="234061"/>
                </a:lnTo>
                <a:lnTo>
                  <a:pt x="2294302" y="234061"/>
                </a:lnTo>
                <a:lnTo>
                  <a:pt x="2292858" y="232156"/>
                </a:lnTo>
                <a:lnTo>
                  <a:pt x="2277141" y="217914"/>
                </a:lnTo>
                <a:lnTo>
                  <a:pt x="2259330" y="207756"/>
                </a:lnTo>
                <a:lnTo>
                  <a:pt x="2239422" y="201670"/>
                </a:lnTo>
                <a:lnTo>
                  <a:pt x="2217420" y="199644"/>
                </a:lnTo>
                <a:close/>
              </a:path>
              <a:path w="2493645" h="816610">
                <a:moveTo>
                  <a:pt x="2397995" y="535432"/>
                </a:moveTo>
                <a:lnTo>
                  <a:pt x="2367915" y="535432"/>
                </a:lnTo>
                <a:lnTo>
                  <a:pt x="2374485" y="562572"/>
                </a:lnTo>
                <a:lnTo>
                  <a:pt x="2387006" y="601851"/>
                </a:lnTo>
                <a:lnTo>
                  <a:pt x="2417115" y="631902"/>
                </a:lnTo>
                <a:lnTo>
                  <a:pt x="2428240" y="633094"/>
                </a:lnTo>
                <a:lnTo>
                  <a:pt x="2441838" y="631114"/>
                </a:lnTo>
                <a:lnTo>
                  <a:pt x="2474468" y="601218"/>
                </a:lnTo>
                <a:lnTo>
                  <a:pt x="2485487" y="572896"/>
                </a:lnTo>
                <a:lnTo>
                  <a:pt x="2435733" y="572896"/>
                </a:lnTo>
                <a:lnTo>
                  <a:pt x="2419780" y="567755"/>
                </a:lnTo>
                <a:lnTo>
                  <a:pt x="2405840" y="552338"/>
                </a:lnTo>
                <a:lnTo>
                  <a:pt x="2397995" y="535432"/>
                </a:lnTo>
                <a:close/>
              </a:path>
              <a:path w="2493645" h="816610">
                <a:moveTo>
                  <a:pt x="2294302" y="234061"/>
                </a:moveTo>
                <a:lnTo>
                  <a:pt x="2224151" y="234061"/>
                </a:lnTo>
                <a:lnTo>
                  <a:pt x="2241605" y="236585"/>
                </a:lnTo>
                <a:lnTo>
                  <a:pt x="2257774" y="244157"/>
                </a:lnTo>
                <a:lnTo>
                  <a:pt x="2286254" y="274446"/>
                </a:lnTo>
                <a:lnTo>
                  <a:pt x="2310923" y="322722"/>
                </a:lnTo>
                <a:lnTo>
                  <a:pt x="2333117" y="386714"/>
                </a:lnTo>
                <a:lnTo>
                  <a:pt x="2321052" y="446531"/>
                </a:lnTo>
                <a:lnTo>
                  <a:pt x="2302551" y="516467"/>
                </a:lnTo>
                <a:lnTo>
                  <a:pt x="2279634" y="566435"/>
                </a:lnTo>
                <a:lnTo>
                  <a:pt x="2252311" y="596425"/>
                </a:lnTo>
                <a:lnTo>
                  <a:pt x="2220595" y="606425"/>
                </a:lnTo>
                <a:lnTo>
                  <a:pt x="2309296" y="606425"/>
                </a:lnTo>
                <a:lnTo>
                  <a:pt x="2341004" y="578177"/>
                </a:lnTo>
                <a:lnTo>
                  <a:pt x="2367915" y="535432"/>
                </a:lnTo>
                <a:lnTo>
                  <a:pt x="2397995" y="535432"/>
                </a:lnTo>
                <a:lnTo>
                  <a:pt x="2393924" y="526659"/>
                </a:lnTo>
                <a:lnTo>
                  <a:pt x="2384044" y="490727"/>
                </a:lnTo>
                <a:lnTo>
                  <a:pt x="2386972" y="481202"/>
                </a:lnTo>
                <a:lnTo>
                  <a:pt x="2391035" y="465806"/>
                </a:lnTo>
                <a:lnTo>
                  <a:pt x="2396116" y="445007"/>
                </a:lnTo>
                <a:lnTo>
                  <a:pt x="2402332" y="418338"/>
                </a:lnTo>
                <a:lnTo>
                  <a:pt x="2420105" y="338455"/>
                </a:lnTo>
                <a:lnTo>
                  <a:pt x="2345182" y="338455"/>
                </a:lnTo>
                <a:lnTo>
                  <a:pt x="2333345" y="304182"/>
                </a:lnTo>
                <a:lnTo>
                  <a:pt x="2320686" y="275066"/>
                </a:lnTo>
                <a:lnTo>
                  <a:pt x="2307195" y="251069"/>
                </a:lnTo>
                <a:lnTo>
                  <a:pt x="2294302" y="234061"/>
                </a:lnTo>
                <a:close/>
              </a:path>
              <a:path w="2493645" h="816610">
                <a:moveTo>
                  <a:pt x="2493391" y="517525"/>
                </a:moveTo>
                <a:lnTo>
                  <a:pt x="2477261" y="517525"/>
                </a:lnTo>
                <a:lnTo>
                  <a:pt x="2474166" y="541768"/>
                </a:lnTo>
                <a:lnTo>
                  <a:pt x="2466213" y="559069"/>
                </a:lnTo>
                <a:lnTo>
                  <a:pt x="2453401" y="569442"/>
                </a:lnTo>
                <a:lnTo>
                  <a:pt x="2435733" y="572896"/>
                </a:lnTo>
                <a:lnTo>
                  <a:pt x="2485487" y="572896"/>
                </a:lnTo>
                <a:lnTo>
                  <a:pt x="2487977" y="564372"/>
                </a:lnTo>
                <a:lnTo>
                  <a:pt x="2491702" y="542192"/>
                </a:lnTo>
                <a:lnTo>
                  <a:pt x="2493391" y="517525"/>
                </a:lnTo>
                <a:close/>
              </a:path>
              <a:path w="2493645" h="816610">
                <a:moveTo>
                  <a:pt x="2448306" y="211708"/>
                </a:moveTo>
                <a:lnTo>
                  <a:pt x="2372360" y="211708"/>
                </a:lnTo>
                <a:lnTo>
                  <a:pt x="2345182" y="338455"/>
                </a:lnTo>
                <a:lnTo>
                  <a:pt x="2420105" y="338455"/>
                </a:lnTo>
                <a:lnTo>
                  <a:pt x="2448306" y="211708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0920" y="3500754"/>
            <a:ext cx="97155" cy="55880"/>
          </a:xfrm>
          <a:custGeom>
            <a:avLst/>
            <a:gdLst/>
            <a:ahLst/>
            <a:cxnLst/>
            <a:rect l="l" t="t" r="r" b="b"/>
            <a:pathLst>
              <a:path w="97155" h="55879">
                <a:moveTo>
                  <a:pt x="96647" y="0"/>
                </a:moveTo>
                <a:lnTo>
                  <a:pt x="0" y="27685"/>
                </a:lnTo>
                <a:lnTo>
                  <a:pt x="96647" y="55879"/>
                </a:lnTo>
                <a:lnTo>
                  <a:pt x="96647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891" y="3148837"/>
            <a:ext cx="165478" cy="23812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927860" y="3647694"/>
            <a:ext cx="46355" cy="82550"/>
          </a:xfrm>
          <a:custGeom>
            <a:avLst/>
            <a:gdLst/>
            <a:ahLst/>
            <a:cxnLst/>
            <a:rect l="l" t="t" r="r" b="b"/>
            <a:pathLst>
              <a:path w="46355" h="82550">
                <a:moveTo>
                  <a:pt x="38988" y="0"/>
                </a:moveTo>
                <a:lnTo>
                  <a:pt x="31876" y="0"/>
                </a:lnTo>
                <a:lnTo>
                  <a:pt x="27304" y="0"/>
                </a:lnTo>
                <a:lnTo>
                  <a:pt x="22606" y="2285"/>
                </a:lnTo>
                <a:lnTo>
                  <a:pt x="5625" y="52732"/>
                </a:lnTo>
                <a:lnTo>
                  <a:pt x="0" y="76834"/>
                </a:lnTo>
                <a:lnTo>
                  <a:pt x="7238" y="82422"/>
                </a:lnTo>
                <a:lnTo>
                  <a:pt x="18668" y="82422"/>
                </a:lnTo>
                <a:lnTo>
                  <a:pt x="22987" y="80009"/>
                </a:lnTo>
                <a:lnTo>
                  <a:pt x="27884" y="58834"/>
                </a:lnTo>
                <a:lnTo>
                  <a:pt x="32099" y="43703"/>
                </a:lnTo>
                <a:lnTo>
                  <a:pt x="37028" y="28787"/>
                </a:lnTo>
                <a:lnTo>
                  <a:pt x="42671" y="14096"/>
                </a:lnTo>
                <a:lnTo>
                  <a:pt x="45846" y="5460"/>
                </a:lnTo>
                <a:lnTo>
                  <a:pt x="38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1630" y="0"/>
            <a:ext cx="3234054" cy="270052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010791" y="3657853"/>
            <a:ext cx="27305" cy="82550"/>
          </a:xfrm>
          <a:custGeom>
            <a:avLst/>
            <a:gdLst/>
            <a:ahLst/>
            <a:cxnLst/>
            <a:rect l="l" t="t" r="r" b="b"/>
            <a:pathLst>
              <a:path w="27305" h="82550">
                <a:moveTo>
                  <a:pt x="21589" y="0"/>
                </a:moveTo>
                <a:lnTo>
                  <a:pt x="15875" y="0"/>
                </a:lnTo>
                <a:lnTo>
                  <a:pt x="10159" y="0"/>
                </a:lnTo>
                <a:lnTo>
                  <a:pt x="4190" y="3682"/>
                </a:lnTo>
                <a:lnTo>
                  <a:pt x="2381" y="41386"/>
                </a:lnTo>
                <a:lnTo>
                  <a:pt x="0" y="78866"/>
                </a:lnTo>
                <a:lnTo>
                  <a:pt x="5587" y="82422"/>
                </a:lnTo>
                <a:lnTo>
                  <a:pt x="17017" y="82422"/>
                </a:lnTo>
                <a:lnTo>
                  <a:pt x="23113" y="78866"/>
                </a:lnTo>
                <a:lnTo>
                  <a:pt x="27050" y="11048"/>
                </a:lnTo>
                <a:lnTo>
                  <a:pt x="27177" y="3682"/>
                </a:lnTo>
                <a:lnTo>
                  <a:pt x="21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868042" y="3179190"/>
            <a:ext cx="454025" cy="561340"/>
            <a:chOff x="1868042" y="3179190"/>
            <a:chExt cx="454025" cy="561340"/>
          </a:xfrm>
        </p:grpSpPr>
        <p:sp>
          <p:nvSpPr>
            <p:cNvPr id="10" name="object 10"/>
            <p:cNvSpPr/>
            <p:nvPr/>
          </p:nvSpPr>
          <p:spPr>
            <a:xfrm>
              <a:off x="2110232" y="3651249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893" y="83312"/>
                  </a:moveTo>
                  <a:lnTo>
                    <a:pt x="24028" y="31940"/>
                  </a:lnTo>
                  <a:lnTo>
                    <a:pt x="22987" y="10287"/>
                  </a:lnTo>
                  <a:lnTo>
                    <a:pt x="17145" y="6604"/>
                  </a:lnTo>
                  <a:lnTo>
                    <a:pt x="11303" y="6604"/>
                  </a:lnTo>
                  <a:lnTo>
                    <a:pt x="5588" y="6604"/>
                  </a:lnTo>
                  <a:lnTo>
                    <a:pt x="0" y="10287"/>
                  </a:lnTo>
                  <a:lnTo>
                    <a:pt x="2984" y="49276"/>
                  </a:lnTo>
                  <a:lnTo>
                    <a:pt x="14478" y="88773"/>
                  </a:lnTo>
                  <a:lnTo>
                    <a:pt x="25781" y="88773"/>
                  </a:lnTo>
                  <a:lnTo>
                    <a:pt x="32893" y="83312"/>
                  </a:lnTo>
                  <a:close/>
                </a:path>
                <a:path w="111125" h="88900">
                  <a:moveTo>
                    <a:pt x="110998" y="68707"/>
                  </a:moveTo>
                  <a:lnTo>
                    <a:pt x="93827" y="19177"/>
                  </a:lnTo>
                  <a:lnTo>
                    <a:pt x="83058" y="0"/>
                  </a:lnTo>
                  <a:lnTo>
                    <a:pt x="79756" y="0"/>
                  </a:lnTo>
                  <a:lnTo>
                    <a:pt x="74231" y="1460"/>
                  </a:lnTo>
                  <a:lnTo>
                    <a:pt x="69723" y="5359"/>
                  </a:lnTo>
                  <a:lnTo>
                    <a:pt x="67386" y="10985"/>
                  </a:lnTo>
                  <a:lnTo>
                    <a:pt x="68453" y="17653"/>
                  </a:lnTo>
                  <a:lnTo>
                    <a:pt x="73380" y="29502"/>
                  </a:lnTo>
                  <a:lnTo>
                    <a:pt x="77927" y="41567"/>
                  </a:lnTo>
                  <a:lnTo>
                    <a:pt x="82105" y="53771"/>
                  </a:lnTo>
                  <a:lnTo>
                    <a:pt x="87757" y="71882"/>
                  </a:lnTo>
                  <a:lnTo>
                    <a:pt x="92456" y="74295"/>
                  </a:lnTo>
                  <a:lnTo>
                    <a:pt x="104013" y="74295"/>
                  </a:lnTo>
                  <a:lnTo>
                    <a:pt x="110998" y="68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75865" y="3616832"/>
              <a:ext cx="101600" cy="64135"/>
            </a:xfrm>
            <a:custGeom>
              <a:avLst/>
              <a:gdLst/>
              <a:ahLst/>
              <a:cxnLst/>
              <a:rect l="l" t="t" r="r" b="b"/>
              <a:pathLst>
                <a:path w="101600" h="64135">
                  <a:moveTo>
                    <a:pt x="0" y="0"/>
                  </a:moveTo>
                  <a:lnTo>
                    <a:pt x="11447" y="43398"/>
                  </a:lnTo>
                  <a:lnTo>
                    <a:pt x="51028" y="63531"/>
                  </a:lnTo>
                  <a:lnTo>
                    <a:pt x="62737" y="63880"/>
                  </a:lnTo>
                  <a:lnTo>
                    <a:pt x="101600" y="63880"/>
                  </a:lnTo>
                  <a:lnTo>
                    <a:pt x="97301" y="50798"/>
                  </a:lnTo>
                  <a:lnTo>
                    <a:pt x="93503" y="37607"/>
                  </a:lnTo>
                  <a:lnTo>
                    <a:pt x="90134" y="24251"/>
                  </a:lnTo>
                  <a:lnTo>
                    <a:pt x="87121" y="10667"/>
                  </a:lnTo>
                  <a:lnTo>
                    <a:pt x="65133" y="9322"/>
                  </a:lnTo>
                  <a:lnTo>
                    <a:pt x="43227" y="7048"/>
                  </a:lnTo>
                  <a:lnTo>
                    <a:pt x="21488" y="3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62954" y="3339337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89" h="288289">
                  <a:moveTo>
                    <a:pt x="109939" y="0"/>
                  </a:moveTo>
                  <a:lnTo>
                    <a:pt x="75649" y="0"/>
                  </a:lnTo>
                  <a:lnTo>
                    <a:pt x="63024" y="494"/>
                  </a:lnTo>
                  <a:lnTo>
                    <a:pt x="25484" y="7620"/>
                  </a:lnTo>
                  <a:lnTo>
                    <a:pt x="11078" y="60558"/>
                  </a:lnTo>
                  <a:lnTo>
                    <a:pt x="2591" y="114503"/>
                  </a:lnTo>
                  <a:lnTo>
                    <a:pt x="0" y="168965"/>
                  </a:lnTo>
                  <a:lnTo>
                    <a:pt x="3278" y="223459"/>
                  </a:lnTo>
                  <a:lnTo>
                    <a:pt x="12403" y="277495"/>
                  </a:lnTo>
                  <a:lnTo>
                    <a:pt x="56075" y="284543"/>
                  </a:lnTo>
                  <a:lnTo>
                    <a:pt x="100033" y="288163"/>
                  </a:lnTo>
                  <a:lnTo>
                    <a:pt x="92565" y="241108"/>
                  </a:lnTo>
                  <a:lnTo>
                    <a:pt x="89308" y="193077"/>
                  </a:lnTo>
                  <a:lnTo>
                    <a:pt x="89841" y="144510"/>
                  </a:lnTo>
                  <a:lnTo>
                    <a:pt x="93739" y="95847"/>
                  </a:lnTo>
                  <a:lnTo>
                    <a:pt x="100580" y="47530"/>
                  </a:lnTo>
                  <a:lnTo>
                    <a:pt x="109939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378" y="3592448"/>
              <a:ext cx="102743" cy="819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68043" y="3339337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396" y="7620"/>
                  </a:moveTo>
                  <a:lnTo>
                    <a:pt x="80365" y="25895"/>
                  </a:lnTo>
                  <a:lnTo>
                    <a:pt x="47066" y="53073"/>
                  </a:lnTo>
                  <a:lnTo>
                    <a:pt x="21742" y="87477"/>
                  </a:lnTo>
                  <a:lnTo>
                    <a:pt x="5638" y="127457"/>
                  </a:lnTo>
                  <a:lnTo>
                    <a:pt x="0" y="171323"/>
                  </a:lnTo>
                  <a:lnTo>
                    <a:pt x="1346" y="192684"/>
                  </a:lnTo>
                  <a:lnTo>
                    <a:pt x="12052" y="234073"/>
                  </a:lnTo>
                  <a:lnTo>
                    <a:pt x="42392" y="260845"/>
                  </a:lnTo>
                  <a:lnTo>
                    <a:pt x="85458" y="273113"/>
                  </a:lnTo>
                  <a:lnTo>
                    <a:pt x="107315" y="277876"/>
                  </a:lnTo>
                  <a:lnTo>
                    <a:pt x="98044" y="223761"/>
                  </a:lnTo>
                  <a:lnTo>
                    <a:pt x="94742" y="169164"/>
                  </a:lnTo>
                  <a:lnTo>
                    <a:pt x="97383" y="114604"/>
                  </a:lnTo>
                  <a:lnTo>
                    <a:pt x="105943" y="60591"/>
                  </a:lnTo>
                  <a:lnTo>
                    <a:pt x="120396" y="7620"/>
                  </a:lnTo>
                  <a:close/>
                </a:path>
                <a:path w="309880" h="341629">
                  <a:moveTo>
                    <a:pt x="309499" y="339598"/>
                  </a:moveTo>
                  <a:lnTo>
                    <a:pt x="298246" y="297116"/>
                  </a:lnTo>
                  <a:lnTo>
                    <a:pt x="295021" y="282892"/>
                  </a:lnTo>
                  <a:lnTo>
                    <a:pt x="295402" y="282829"/>
                  </a:lnTo>
                  <a:lnTo>
                    <a:pt x="287058" y="236334"/>
                  </a:lnTo>
                  <a:lnTo>
                    <a:pt x="282016" y="189433"/>
                  </a:lnTo>
                  <a:lnTo>
                    <a:pt x="280530" y="142278"/>
                  </a:lnTo>
                  <a:lnTo>
                    <a:pt x="282867" y="95059"/>
                  </a:lnTo>
                  <a:lnTo>
                    <a:pt x="289255" y="47967"/>
                  </a:lnTo>
                  <a:lnTo>
                    <a:pt x="299974" y="1143"/>
                  </a:lnTo>
                  <a:lnTo>
                    <a:pt x="294259" y="381"/>
                  </a:lnTo>
                  <a:lnTo>
                    <a:pt x="288544" y="0"/>
                  </a:lnTo>
                  <a:lnTo>
                    <a:pt x="238340" y="0"/>
                  </a:lnTo>
                  <a:lnTo>
                    <a:pt x="238340" y="288340"/>
                  </a:lnTo>
                  <a:lnTo>
                    <a:pt x="219329" y="288671"/>
                  </a:lnTo>
                  <a:lnTo>
                    <a:pt x="211201" y="288671"/>
                  </a:lnTo>
                  <a:lnTo>
                    <a:pt x="238302" y="288340"/>
                  </a:lnTo>
                  <a:lnTo>
                    <a:pt x="238340" y="0"/>
                  </a:lnTo>
                  <a:lnTo>
                    <a:pt x="210680" y="0"/>
                  </a:lnTo>
                  <a:lnTo>
                    <a:pt x="210680" y="288671"/>
                  </a:lnTo>
                  <a:lnTo>
                    <a:pt x="203073" y="288544"/>
                  </a:lnTo>
                  <a:lnTo>
                    <a:pt x="195681" y="288201"/>
                  </a:lnTo>
                  <a:lnTo>
                    <a:pt x="210680" y="288671"/>
                  </a:lnTo>
                  <a:lnTo>
                    <a:pt x="210680" y="0"/>
                  </a:lnTo>
                  <a:lnTo>
                    <a:pt x="204851" y="0"/>
                  </a:lnTo>
                  <a:lnTo>
                    <a:pt x="195478" y="47536"/>
                  </a:lnTo>
                  <a:lnTo>
                    <a:pt x="188633" y="95859"/>
                  </a:lnTo>
                  <a:lnTo>
                    <a:pt x="184696" y="144513"/>
                  </a:lnTo>
                  <a:lnTo>
                    <a:pt x="184099" y="193078"/>
                  </a:lnTo>
                  <a:lnTo>
                    <a:pt x="187248" y="241109"/>
                  </a:lnTo>
                  <a:lnTo>
                    <a:pt x="194564" y="288163"/>
                  </a:lnTo>
                  <a:lnTo>
                    <a:pt x="194945" y="288175"/>
                  </a:lnTo>
                  <a:lnTo>
                    <a:pt x="197789" y="301752"/>
                  </a:lnTo>
                  <a:lnTo>
                    <a:pt x="201129" y="315112"/>
                  </a:lnTo>
                  <a:lnTo>
                    <a:pt x="204901" y="328295"/>
                  </a:lnTo>
                  <a:lnTo>
                    <a:pt x="209042" y="341376"/>
                  </a:lnTo>
                  <a:lnTo>
                    <a:pt x="282829" y="341376"/>
                  </a:lnTo>
                  <a:lnTo>
                    <a:pt x="289458" y="341312"/>
                  </a:lnTo>
                  <a:lnTo>
                    <a:pt x="296164" y="341058"/>
                  </a:lnTo>
                  <a:lnTo>
                    <a:pt x="302856" y="340525"/>
                  </a:lnTo>
                  <a:lnTo>
                    <a:pt x="309499" y="339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48585" y="3340480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31" y="0"/>
                  </a:moveTo>
                  <a:lnTo>
                    <a:pt x="8720" y="46946"/>
                  </a:lnTo>
                  <a:lnTo>
                    <a:pt x="2328" y="94097"/>
                  </a:lnTo>
                  <a:lnTo>
                    <a:pt x="0" y="141319"/>
                  </a:lnTo>
                  <a:lnTo>
                    <a:pt x="1481" y="188477"/>
                  </a:lnTo>
                  <a:lnTo>
                    <a:pt x="6519" y="235438"/>
                  </a:lnTo>
                  <a:lnTo>
                    <a:pt x="14858" y="282066"/>
                  </a:lnTo>
                  <a:lnTo>
                    <a:pt x="54832" y="273899"/>
                  </a:lnTo>
                  <a:lnTo>
                    <a:pt x="93281" y="261873"/>
                  </a:lnTo>
                  <a:lnTo>
                    <a:pt x="129730" y="245848"/>
                  </a:lnTo>
                  <a:lnTo>
                    <a:pt x="163702" y="225678"/>
                  </a:lnTo>
                  <a:lnTo>
                    <a:pt x="172650" y="184155"/>
                  </a:lnTo>
                  <a:lnTo>
                    <a:pt x="173227" y="170179"/>
                  </a:lnTo>
                  <a:lnTo>
                    <a:pt x="165462" y="119562"/>
                  </a:lnTo>
                  <a:lnTo>
                    <a:pt x="144054" y="74889"/>
                  </a:lnTo>
                  <a:lnTo>
                    <a:pt x="111149" y="38506"/>
                  </a:lnTo>
                  <a:lnTo>
                    <a:pt x="68892" y="12760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3444" y="3467988"/>
              <a:ext cx="148844" cy="2109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6870" y="3179190"/>
              <a:ext cx="192267" cy="207771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1134414" y="4161434"/>
            <a:ext cx="97155" cy="56515"/>
          </a:xfrm>
          <a:custGeom>
            <a:avLst/>
            <a:gdLst/>
            <a:ahLst/>
            <a:cxnLst/>
            <a:rect l="l" t="t" r="r" b="b"/>
            <a:pathLst>
              <a:path w="97155" h="56514">
                <a:moveTo>
                  <a:pt x="96723" y="0"/>
                </a:moveTo>
                <a:lnTo>
                  <a:pt x="0" y="27787"/>
                </a:lnTo>
                <a:lnTo>
                  <a:pt x="96723" y="55981"/>
                </a:lnTo>
                <a:lnTo>
                  <a:pt x="96723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7424" y="3809491"/>
            <a:ext cx="165446" cy="238137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281430" y="4308462"/>
            <a:ext cx="110489" cy="92710"/>
          </a:xfrm>
          <a:custGeom>
            <a:avLst/>
            <a:gdLst/>
            <a:ahLst/>
            <a:cxnLst/>
            <a:rect l="l" t="t" r="r" b="b"/>
            <a:pathLst>
              <a:path w="110490" h="92710">
                <a:moveTo>
                  <a:pt x="45847" y="5473"/>
                </a:moveTo>
                <a:lnTo>
                  <a:pt x="38989" y="0"/>
                </a:lnTo>
                <a:lnTo>
                  <a:pt x="31877" y="0"/>
                </a:lnTo>
                <a:lnTo>
                  <a:pt x="27305" y="0"/>
                </a:lnTo>
                <a:lnTo>
                  <a:pt x="9880" y="37515"/>
                </a:lnTo>
                <a:lnTo>
                  <a:pt x="0" y="76746"/>
                </a:lnTo>
                <a:lnTo>
                  <a:pt x="7239" y="82423"/>
                </a:lnTo>
                <a:lnTo>
                  <a:pt x="18542" y="82423"/>
                </a:lnTo>
                <a:lnTo>
                  <a:pt x="22987" y="79933"/>
                </a:lnTo>
                <a:lnTo>
                  <a:pt x="27749" y="58813"/>
                </a:lnTo>
                <a:lnTo>
                  <a:pt x="31965" y="43662"/>
                </a:lnTo>
                <a:lnTo>
                  <a:pt x="36893" y="28702"/>
                </a:lnTo>
                <a:lnTo>
                  <a:pt x="45847" y="5473"/>
                </a:lnTo>
                <a:close/>
              </a:path>
              <a:path w="110490" h="92710">
                <a:moveTo>
                  <a:pt x="110109" y="13830"/>
                </a:moveTo>
                <a:lnTo>
                  <a:pt x="104521" y="10121"/>
                </a:lnTo>
                <a:lnTo>
                  <a:pt x="98806" y="10121"/>
                </a:lnTo>
                <a:lnTo>
                  <a:pt x="92964" y="10121"/>
                </a:lnTo>
                <a:lnTo>
                  <a:pt x="87122" y="13830"/>
                </a:lnTo>
                <a:lnTo>
                  <a:pt x="85305" y="51511"/>
                </a:lnTo>
                <a:lnTo>
                  <a:pt x="82931" y="88988"/>
                </a:lnTo>
                <a:lnTo>
                  <a:pt x="88392" y="92595"/>
                </a:lnTo>
                <a:lnTo>
                  <a:pt x="99949" y="92595"/>
                </a:lnTo>
                <a:lnTo>
                  <a:pt x="105918" y="88988"/>
                </a:lnTo>
                <a:lnTo>
                  <a:pt x="106553" y="81749"/>
                </a:lnTo>
                <a:lnTo>
                  <a:pt x="109982" y="21221"/>
                </a:lnTo>
                <a:lnTo>
                  <a:pt x="110109" y="13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221613" y="3839844"/>
            <a:ext cx="454025" cy="561340"/>
            <a:chOff x="1221613" y="3839844"/>
            <a:chExt cx="454025" cy="561340"/>
          </a:xfrm>
        </p:grpSpPr>
        <p:sp>
          <p:nvSpPr>
            <p:cNvPr id="22" name="object 22"/>
            <p:cNvSpPr/>
            <p:nvPr/>
          </p:nvSpPr>
          <p:spPr>
            <a:xfrm>
              <a:off x="1463675" y="4311979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893" y="83248"/>
                  </a:moveTo>
                  <a:lnTo>
                    <a:pt x="24155" y="31991"/>
                  </a:lnTo>
                  <a:lnTo>
                    <a:pt x="23114" y="10312"/>
                  </a:lnTo>
                  <a:lnTo>
                    <a:pt x="17145" y="6604"/>
                  </a:lnTo>
                  <a:lnTo>
                    <a:pt x="11430" y="6604"/>
                  </a:lnTo>
                  <a:lnTo>
                    <a:pt x="5715" y="6604"/>
                  </a:lnTo>
                  <a:lnTo>
                    <a:pt x="0" y="10312"/>
                  </a:lnTo>
                  <a:lnTo>
                    <a:pt x="2997" y="49276"/>
                  </a:lnTo>
                  <a:lnTo>
                    <a:pt x="14605" y="88823"/>
                  </a:lnTo>
                  <a:lnTo>
                    <a:pt x="25781" y="88823"/>
                  </a:lnTo>
                  <a:lnTo>
                    <a:pt x="32893" y="83248"/>
                  </a:lnTo>
                  <a:close/>
                </a:path>
                <a:path w="111125" h="88900">
                  <a:moveTo>
                    <a:pt x="110998" y="68656"/>
                  </a:moveTo>
                  <a:lnTo>
                    <a:pt x="93954" y="19177"/>
                  </a:lnTo>
                  <a:lnTo>
                    <a:pt x="83185" y="0"/>
                  </a:lnTo>
                  <a:lnTo>
                    <a:pt x="79756" y="0"/>
                  </a:lnTo>
                  <a:lnTo>
                    <a:pt x="74307" y="1447"/>
                  </a:lnTo>
                  <a:lnTo>
                    <a:pt x="69824" y="5334"/>
                  </a:lnTo>
                  <a:lnTo>
                    <a:pt x="67513" y="10985"/>
                  </a:lnTo>
                  <a:lnTo>
                    <a:pt x="68580" y="17703"/>
                  </a:lnTo>
                  <a:lnTo>
                    <a:pt x="73507" y="29552"/>
                  </a:lnTo>
                  <a:lnTo>
                    <a:pt x="78054" y="41605"/>
                  </a:lnTo>
                  <a:lnTo>
                    <a:pt x="82232" y="53797"/>
                  </a:lnTo>
                  <a:lnTo>
                    <a:pt x="87884" y="71831"/>
                  </a:lnTo>
                  <a:lnTo>
                    <a:pt x="92456" y="74320"/>
                  </a:lnTo>
                  <a:lnTo>
                    <a:pt x="104140" y="74320"/>
                  </a:lnTo>
                  <a:lnTo>
                    <a:pt x="110998" y="68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9309" y="4277550"/>
              <a:ext cx="101600" cy="64135"/>
            </a:xfrm>
            <a:custGeom>
              <a:avLst/>
              <a:gdLst/>
              <a:ahLst/>
              <a:cxnLst/>
              <a:rect l="l" t="t" r="r" b="b"/>
              <a:pathLst>
                <a:path w="101600" h="64135">
                  <a:moveTo>
                    <a:pt x="0" y="0"/>
                  </a:moveTo>
                  <a:lnTo>
                    <a:pt x="11519" y="43362"/>
                  </a:lnTo>
                  <a:lnTo>
                    <a:pt x="51155" y="63577"/>
                  </a:lnTo>
                  <a:lnTo>
                    <a:pt x="62865" y="63944"/>
                  </a:lnTo>
                  <a:lnTo>
                    <a:pt x="101600" y="63944"/>
                  </a:lnTo>
                  <a:lnTo>
                    <a:pt x="97375" y="50797"/>
                  </a:lnTo>
                  <a:lnTo>
                    <a:pt x="93614" y="37579"/>
                  </a:lnTo>
                  <a:lnTo>
                    <a:pt x="90259" y="24218"/>
                  </a:lnTo>
                  <a:lnTo>
                    <a:pt x="87249" y="10642"/>
                  </a:lnTo>
                  <a:lnTo>
                    <a:pt x="65258" y="9304"/>
                  </a:lnTo>
                  <a:lnTo>
                    <a:pt x="43338" y="7035"/>
                  </a:lnTo>
                  <a:lnTo>
                    <a:pt x="21562" y="3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16425" y="4000029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90" h="288289">
                  <a:moveTo>
                    <a:pt x="110038" y="0"/>
                  </a:moveTo>
                  <a:lnTo>
                    <a:pt x="75748" y="0"/>
                  </a:lnTo>
                  <a:lnTo>
                    <a:pt x="63122" y="492"/>
                  </a:lnTo>
                  <a:lnTo>
                    <a:pt x="25456" y="7632"/>
                  </a:lnTo>
                  <a:lnTo>
                    <a:pt x="11052" y="60582"/>
                  </a:lnTo>
                  <a:lnTo>
                    <a:pt x="2572" y="114522"/>
                  </a:lnTo>
                  <a:lnTo>
                    <a:pt x="0" y="168975"/>
                  </a:lnTo>
                  <a:lnTo>
                    <a:pt x="3316" y="223467"/>
                  </a:lnTo>
                  <a:lnTo>
                    <a:pt x="12502" y="277520"/>
                  </a:lnTo>
                  <a:lnTo>
                    <a:pt x="56175" y="284556"/>
                  </a:lnTo>
                  <a:lnTo>
                    <a:pt x="100132" y="288162"/>
                  </a:lnTo>
                  <a:lnTo>
                    <a:pt x="92664" y="241103"/>
                  </a:lnTo>
                  <a:lnTo>
                    <a:pt x="89408" y="193077"/>
                  </a:lnTo>
                  <a:lnTo>
                    <a:pt x="89941" y="144519"/>
                  </a:lnTo>
                  <a:lnTo>
                    <a:pt x="93839" y="95864"/>
                  </a:lnTo>
                  <a:lnTo>
                    <a:pt x="100679" y="47546"/>
                  </a:lnTo>
                  <a:lnTo>
                    <a:pt x="110038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2910" y="4253166"/>
              <a:ext cx="102781" cy="8186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21613" y="4000029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269" y="7632"/>
                  </a:moveTo>
                  <a:lnTo>
                    <a:pt x="80302" y="25895"/>
                  </a:lnTo>
                  <a:lnTo>
                    <a:pt x="47040" y="53073"/>
                  </a:lnTo>
                  <a:lnTo>
                    <a:pt x="21729" y="87490"/>
                  </a:lnTo>
                  <a:lnTo>
                    <a:pt x="5638" y="127457"/>
                  </a:lnTo>
                  <a:lnTo>
                    <a:pt x="0" y="171310"/>
                  </a:lnTo>
                  <a:lnTo>
                    <a:pt x="1346" y="192684"/>
                  </a:lnTo>
                  <a:lnTo>
                    <a:pt x="12026" y="234111"/>
                  </a:lnTo>
                  <a:lnTo>
                    <a:pt x="42379" y="260883"/>
                  </a:lnTo>
                  <a:lnTo>
                    <a:pt x="85458" y="273126"/>
                  </a:lnTo>
                  <a:lnTo>
                    <a:pt x="107315" y="277888"/>
                  </a:lnTo>
                  <a:lnTo>
                    <a:pt x="98018" y="223799"/>
                  </a:lnTo>
                  <a:lnTo>
                    <a:pt x="94691" y="169214"/>
                  </a:lnTo>
                  <a:lnTo>
                    <a:pt x="97307" y="114655"/>
                  </a:lnTo>
                  <a:lnTo>
                    <a:pt x="105829" y="60629"/>
                  </a:lnTo>
                  <a:lnTo>
                    <a:pt x="120269" y="7632"/>
                  </a:lnTo>
                  <a:close/>
                </a:path>
                <a:path w="309880" h="341629">
                  <a:moveTo>
                    <a:pt x="309499" y="339572"/>
                  </a:moveTo>
                  <a:lnTo>
                    <a:pt x="298246" y="297116"/>
                  </a:lnTo>
                  <a:lnTo>
                    <a:pt x="295021" y="282905"/>
                  </a:lnTo>
                  <a:lnTo>
                    <a:pt x="295402" y="282854"/>
                  </a:lnTo>
                  <a:lnTo>
                    <a:pt x="287058" y="236347"/>
                  </a:lnTo>
                  <a:lnTo>
                    <a:pt x="282016" y="189433"/>
                  </a:lnTo>
                  <a:lnTo>
                    <a:pt x="280543" y="142278"/>
                  </a:lnTo>
                  <a:lnTo>
                    <a:pt x="282867" y="95072"/>
                  </a:lnTo>
                  <a:lnTo>
                    <a:pt x="289255" y="47967"/>
                  </a:lnTo>
                  <a:lnTo>
                    <a:pt x="299974" y="1130"/>
                  </a:lnTo>
                  <a:lnTo>
                    <a:pt x="294259" y="406"/>
                  </a:lnTo>
                  <a:lnTo>
                    <a:pt x="288544" y="0"/>
                  </a:lnTo>
                  <a:lnTo>
                    <a:pt x="262001" y="0"/>
                  </a:lnTo>
                  <a:lnTo>
                    <a:pt x="262001" y="286854"/>
                  </a:lnTo>
                  <a:lnTo>
                    <a:pt x="257213" y="287312"/>
                  </a:lnTo>
                  <a:lnTo>
                    <a:pt x="262001" y="286854"/>
                  </a:lnTo>
                  <a:lnTo>
                    <a:pt x="262001" y="0"/>
                  </a:lnTo>
                  <a:lnTo>
                    <a:pt x="238277" y="0"/>
                  </a:lnTo>
                  <a:lnTo>
                    <a:pt x="238277" y="288391"/>
                  </a:lnTo>
                  <a:lnTo>
                    <a:pt x="219329" y="288734"/>
                  </a:lnTo>
                  <a:lnTo>
                    <a:pt x="211201" y="288734"/>
                  </a:lnTo>
                  <a:lnTo>
                    <a:pt x="238188" y="288391"/>
                  </a:lnTo>
                  <a:lnTo>
                    <a:pt x="238277" y="0"/>
                  </a:lnTo>
                  <a:lnTo>
                    <a:pt x="210299" y="0"/>
                  </a:lnTo>
                  <a:lnTo>
                    <a:pt x="210299" y="288721"/>
                  </a:lnTo>
                  <a:lnTo>
                    <a:pt x="203073" y="288531"/>
                  </a:lnTo>
                  <a:lnTo>
                    <a:pt x="196215" y="288226"/>
                  </a:lnTo>
                  <a:lnTo>
                    <a:pt x="210299" y="288721"/>
                  </a:lnTo>
                  <a:lnTo>
                    <a:pt x="210299" y="0"/>
                  </a:lnTo>
                  <a:lnTo>
                    <a:pt x="204851" y="0"/>
                  </a:lnTo>
                  <a:lnTo>
                    <a:pt x="195478" y="47548"/>
                  </a:lnTo>
                  <a:lnTo>
                    <a:pt x="188633" y="95872"/>
                  </a:lnTo>
                  <a:lnTo>
                    <a:pt x="184696" y="144526"/>
                  </a:lnTo>
                  <a:lnTo>
                    <a:pt x="184099" y="193078"/>
                  </a:lnTo>
                  <a:lnTo>
                    <a:pt x="187248" y="241109"/>
                  </a:lnTo>
                  <a:lnTo>
                    <a:pt x="194564" y="288163"/>
                  </a:lnTo>
                  <a:lnTo>
                    <a:pt x="194945" y="288188"/>
                  </a:lnTo>
                  <a:lnTo>
                    <a:pt x="197789" y="301739"/>
                  </a:lnTo>
                  <a:lnTo>
                    <a:pt x="201129" y="315112"/>
                  </a:lnTo>
                  <a:lnTo>
                    <a:pt x="204901" y="328320"/>
                  </a:lnTo>
                  <a:lnTo>
                    <a:pt x="209042" y="341464"/>
                  </a:lnTo>
                  <a:lnTo>
                    <a:pt x="282829" y="341464"/>
                  </a:lnTo>
                  <a:lnTo>
                    <a:pt x="289458" y="341388"/>
                  </a:lnTo>
                  <a:lnTo>
                    <a:pt x="296151" y="341096"/>
                  </a:lnTo>
                  <a:lnTo>
                    <a:pt x="302856" y="340512"/>
                  </a:lnTo>
                  <a:lnTo>
                    <a:pt x="309499" y="339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02156" y="4001160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31" y="0"/>
                  </a:moveTo>
                  <a:lnTo>
                    <a:pt x="8720" y="46968"/>
                  </a:lnTo>
                  <a:lnTo>
                    <a:pt x="2328" y="94126"/>
                  </a:lnTo>
                  <a:lnTo>
                    <a:pt x="0" y="141346"/>
                  </a:lnTo>
                  <a:lnTo>
                    <a:pt x="1481" y="188499"/>
                  </a:lnTo>
                  <a:lnTo>
                    <a:pt x="6519" y="235457"/>
                  </a:lnTo>
                  <a:lnTo>
                    <a:pt x="14859" y="282092"/>
                  </a:lnTo>
                  <a:lnTo>
                    <a:pt x="54832" y="273941"/>
                  </a:lnTo>
                  <a:lnTo>
                    <a:pt x="93281" y="261927"/>
                  </a:lnTo>
                  <a:lnTo>
                    <a:pt x="129730" y="245909"/>
                  </a:lnTo>
                  <a:lnTo>
                    <a:pt x="163702" y="225742"/>
                  </a:lnTo>
                  <a:lnTo>
                    <a:pt x="172650" y="184212"/>
                  </a:lnTo>
                  <a:lnTo>
                    <a:pt x="173227" y="170179"/>
                  </a:lnTo>
                  <a:lnTo>
                    <a:pt x="165450" y="119598"/>
                  </a:lnTo>
                  <a:lnTo>
                    <a:pt x="144017" y="74931"/>
                  </a:lnTo>
                  <a:lnTo>
                    <a:pt x="111094" y="38537"/>
                  </a:lnTo>
                  <a:lnTo>
                    <a:pt x="68844" y="12774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7015" y="4128693"/>
              <a:ext cx="148843" cy="2109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0438" y="3839844"/>
              <a:ext cx="192261" cy="207784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715810" y="3427983"/>
            <a:ext cx="97155" cy="55880"/>
          </a:xfrm>
          <a:custGeom>
            <a:avLst/>
            <a:gdLst/>
            <a:ahLst/>
            <a:cxnLst/>
            <a:rect l="l" t="t" r="r" b="b"/>
            <a:pathLst>
              <a:path w="97155" h="55879">
                <a:moveTo>
                  <a:pt x="96710" y="0"/>
                </a:moveTo>
                <a:lnTo>
                  <a:pt x="0" y="27686"/>
                </a:lnTo>
                <a:lnTo>
                  <a:pt x="96710" y="55880"/>
                </a:lnTo>
                <a:lnTo>
                  <a:pt x="96710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98807" y="3076066"/>
            <a:ext cx="165447" cy="238125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862838" y="3574922"/>
            <a:ext cx="110489" cy="92710"/>
          </a:xfrm>
          <a:custGeom>
            <a:avLst/>
            <a:gdLst/>
            <a:ahLst/>
            <a:cxnLst/>
            <a:rect l="l" t="t" r="r" b="b"/>
            <a:pathLst>
              <a:path w="110490" h="92710">
                <a:moveTo>
                  <a:pt x="45808" y="5461"/>
                </a:moveTo>
                <a:lnTo>
                  <a:pt x="38938" y="0"/>
                </a:lnTo>
                <a:lnTo>
                  <a:pt x="31838" y="0"/>
                </a:lnTo>
                <a:lnTo>
                  <a:pt x="27266" y="0"/>
                </a:lnTo>
                <a:lnTo>
                  <a:pt x="9855" y="37515"/>
                </a:lnTo>
                <a:lnTo>
                  <a:pt x="0" y="76835"/>
                </a:lnTo>
                <a:lnTo>
                  <a:pt x="7226" y="82423"/>
                </a:lnTo>
                <a:lnTo>
                  <a:pt x="18580" y="82423"/>
                </a:lnTo>
                <a:lnTo>
                  <a:pt x="22923" y="80010"/>
                </a:lnTo>
                <a:lnTo>
                  <a:pt x="27774" y="58839"/>
                </a:lnTo>
                <a:lnTo>
                  <a:pt x="31978" y="43713"/>
                </a:lnTo>
                <a:lnTo>
                  <a:pt x="36906" y="28790"/>
                </a:lnTo>
                <a:lnTo>
                  <a:pt x="45808" y="5461"/>
                </a:lnTo>
                <a:close/>
              </a:path>
              <a:path w="110490" h="92710">
                <a:moveTo>
                  <a:pt x="110121" y="13843"/>
                </a:moveTo>
                <a:lnTo>
                  <a:pt x="104508" y="10160"/>
                </a:lnTo>
                <a:lnTo>
                  <a:pt x="98742" y="10160"/>
                </a:lnTo>
                <a:lnTo>
                  <a:pt x="93002" y="10160"/>
                </a:lnTo>
                <a:lnTo>
                  <a:pt x="87096" y="13843"/>
                </a:lnTo>
                <a:lnTo>
                  <a:pt x="85293" y="51498"/>
                </a:lnTo>
                <a:lnTo>
                  <a:pt x="83286" y="81788"/>
                </a:lnTo>
                <a:lnTo>
                  <a:pt x="82918" y="89027"/>
                </a:lnTo>
                <a:lnTo>
                  <a:pt x="88430" y="92583"/>
                </a:lnTo>
                <a:lnTo>
                  <a:pt x="99936" y="92583"/>
                </a:lnTo>
                <a:lnTo>
                  <a:pt x="105943" y="89027"/>
                </a:lnTo>
                <a:lnTo>
                  <a:pt x="106502" y="81788"/>
                </a:lnTo>
                <a:lnTo>
                  <a:pt x="109956" y="21209"/>
                </a:lnTo>
                <a:lnTo>
                  <a:pt x="110121" y="13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803008" y="3106419"/>
            <a:ext cx="454025" cy="561340"/>
            <a:chOff x="803008" y="3106419"/>
            <a:chExt cx="454025" cy="561340"/>
          </a:xfrm>
        </p:grpSpPr>
        <p:sp>
          <p:nvSpPr>
            <p:cNvPr id="34" name="object 34"/>
            <p:cNvSpPr/>
            <p:nvPr/>
          </p:nvSpPr>
          <p:spPr>
            <a:xfrm>
              <a:off x="1045095" y="3578478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905" y="83185"/>
                  </a:moveTo>
                  <a:lnTo>
                    <a:pt x="24130" y="31940"/>
                  </a:lnTo>
                  <a:lnTo>
                    <a:pt x="23050" y="10287"/>
                  </a:lnTo>
                  <a:lnTo>
                    <a:pt x="17145" y="6604"/>
                  </a:lnTo>
                  <a:lnTo>
                    <a:pt x="11379" y="6604"/>
                  </a:lnTo>
                  <a:lnTo>
                    <a:pt x="5638" y="6604"/>
                  </a:lnTo>
                  <a:lnTo>
                    <a:pt x="0" y="10287"/>
                  </a:lnTo>
                  <a:lnTo>
                    <a:pt x="2997" y="49237"/>
                  </a:lnTo>
                  <a:lnTo>
                    <a:pt x="14528" y="88773"/>
                  </a:lnTo>
                  <a:lnTo>
                    <a:pt x="25806" y="88773"/>
                  </a:lnTo>
                  <a:lnTo>
                    <a:pt x="32905" y="83185"/>
                  </a:lnTo>
                  <a:close/>
                </a:path>
                <a:path w="111125" h="88900">
                  <a:moveTo>
                    <a:pt x="111010" y="68707"/>
                  </a:moveTo>
                  <a:lnTo>
                    <a:pt x="93878" y="19177"/>
                  </a:lnTo>
                  <a:lnTo>
                    <a:pt x="83146" y="0"/>
                  </a:lnTo>
                  <a:lnTo>
                    <a:pt x="79768" y="0"/>
                  </a:lnTo>
                  <a:lnTo>
                    <a:pt x="74295" y="1460"/>
                  </a:lnTo>
                  <a:lnTo>
                    <a:pt x="69799" y="5359"/>
                  </a:lnTo>
                  <a:lnTo>
                    <a:pt x="67475" y="10985"/>
                  </a:lnTo>
                  <a:lnTo>
                    <a:pt x="68529" y="17653"/>
                  </a:lnTo>
                  <a:lnTo>
                    <a:pt x="73456" y="29502"/>
                  </a:lnTo>
                  <a:lnTo>
                    <a:pt x="77990" y="41567"/>
                  </a:lnTo>
                  <a:lnTo>
                    <a:pt x="82169" y="53771"/>
                  </a:lnTo>
                  <a:lnTo>
                    <a:pt x="87858" y="71882"/>
                  </a:lnTo>
                  <a:lnTo>
                    <a:pt x="92468" y="74295"/>
                  </a:lnTo>
                  <a:lnTo>
                    <a:pt x="104051" y="74295"/>
                  </a:lnTo>
                  <a:lnTo>
                    <a:pt x="111010" y="68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10729" y="3544061"/>
              <a:ext cx="102235" cy="64135"/>
            </a:xfrm>
            <a:custGeom>
              <a:avLst/>
              <a:gdLst/>
              <a:ahLst/>
              <a:cxnLst/>
              <a:rect l="l" t="t" r="r" b="b"/>
              <a:pathLst>
                <a:path w="102234" h="64135">
                  <a:moveTo>
                    <a:pt x="0" y="0"/>
                  </a:moveTo>
                  <a:lnTo>
                    <a:pt x="11506" y="43344"/>
                  </a:lnTo>
                  <a:lnTo>
                    <a:pt x="51117" y="63529"/>
                  </a:lnTo>
                  <a:lnTo>
                    <a:pt x="62826" y="63881"/>
                  </a:lnTo>
                  <a:lnTo>
                    <a:pt x="101625" y="63881"/>
                  </a:lnTo>
                  <a:lnTo>
                    <a:pt x="97341" y="50798"/>
                  </a:lnTo>
                  <a:lnTo>
                    <a:pt x="93551" y="37607"/>
                  </a:lnTo>
                  <a:lnTo>
                    <a:pt x="90184" y="24251"/>
                  </a:lnTo>
                  <a:lnTo>
                    <a:pt x="87172" y="10668"/>
                  </a:lnTo>
                  <a:lnTo>
                    <a:pt x="65197" y="9322"/>
                  </a:lnTo>
                  <a:lnTo>
                    <a:pt x="43300" y="7048"/>
                  </a:lnTo>
                  <a:lnTo>
                    <a:pt x="21546" y="3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7848" y="3266566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90" h="288289">
                  <a:moveTo>
                    <a:pt x="109972" y="0"/>
                  </a:moveTo>
                  <a:lnTo>
                    <a:pt x="75708" y="0"/>
                  </a:lnTo>
                  <a:lnTo>
                    <a:pt x="63089" y="494"/>
                  </a:lnTo>
                  <a:lnTo>
                    <a:pt x="25454" y="7620"/>
                  </a:lnTo>
                  <a:lnTo>
                    <a:pt x="11050" y="60558"/>
                  </a:lnTo>
                  <a:lnTo>
                    <a:pt x="2572" y="114503"/>
                  </a:lnTo>
                  <a:lnTo>
                    <a:pt x="0" y="168965"/>
                  </a:lnTo>
                  <a:lnTo>
                    <a:pt x="3311" y="223459"/>
                  </a:lnTo>
                  <a:lnTo>
                    <a:pt x="12487" y="277495"/>
                  </a:lnTo>
                  <a:lnTo>
                    <a:pt x="56132" y="284543"/>
                  </a:lnTo>
                  <a:lnTo>
                    <a:pt x="100053" y="288163"/>
                  </a:lnTo>
                  <a:lnTo>
                    <a:pt x="92594" y="241064"/>
                  </a:lnTo>
                  <a:lnTo>
                    <a:pt x="89341" y="193021"/>
                  </a:lnTo>
                  <a:lnTo>
                    <a:pt x="89873" y="144462"/>
                  </a:lnTo>
                  <a:lnTo>
                    <a:pt x="93769" y="95819"/>
                  </a:lnTo>
                  <a:lnTo>
                    <a:pt x="100609" y="47521"/>
                  </a:lnTo>
                  <a:lnTo>
                    <a:pt x="109972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4306" y="3519677"/>
              <a:ext cx="102781" cy="8178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03008" y="3266566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294" y="7620"/>
                  </a:moveTo>
                  <a:lnTo>
                    <a:pt x="80289" y="25844"/>
                  </a:lnTo>
                  <a:lnTo>
                    <a:pt x="47028" y="53009"/>
                  </a:lnTo>
                  <a:lnTo>
                    <a:pt x="21717" y="87439"/>
                  </a:lnTo>
                  <a:lnTo>
                    <a:pt x="5638" y="127444"/>
                  </a:lnTo>
                  <a:lnTo>
                    <a:pt x="0" y="171323"/>
                  </a:lnTo>
                  <a:lnTo>
                    <a:pt x="1346" y="192684"/>
                  </a:lnTo>
                  <a:lnTo>
                    <a:pt x="12026" y="234073"/>
                  </a:lnTo>
                  <a:lnTo>
                    <a:pt x="42329" y="260845"/>
                  </a:lnTo>
                  <a:lnTo>
                    <a:pt x="85432" y="273113"/>
                  </a:lnTo>
                  <a:lnTo>
                    <a:pt x="107327" y="277876"/>
                  </a:lnTo>
                  <a:lnTo>
                    <a:pt x="98005" y="223761"/>
                  </a:lnTo>
                  <a:lnTo>
                    <a:pt x="94678" y="169164"/>
                  </a:lnTo>
                  <a:lnTo>
                    <a:pt x="97294" y="114604"/>
                  </a:lnTo>
                  <a:lnTo>
                    <a:pt x="105854" y="60591"/>
                  </a:lnTo>
                  <a:lnTo>
                    <a:pt x="120294" y="7620"/>
                  </a:lnTo>
                  <a:close/>
                </a:path>
                <a:path w="309880" h="341629">
                  <a:moveTo>
                    <a:pt x="309486" y="339598"/>
                  </a:moveTo>
                  <a:lnTo>
                    <a:pt x="298234" y="297103"/>
                  </a:lnTo>
                  <a:lnTo>
                    <a:pt x="295021" y="282879"/>
                  </a:lnTo>
                  <a:lnTo>
                    <a:pt x="295389" y="282829"/>
                  </a:lnTo>
                  <a:lnTo>
                    <a:pt x="287045" y="236334"/>
                  </a:lnTo>
                  <a:lnTo>
                    <a:pt x="282016" y="189433"/>
                  </a:lnTo>
                  <a:lnTo>
                    <a:pt x="280530" y="142278"/>
                  </a:lnTo>
                  <a:lnTo>
                    <a:pt x="282867" y="95059"/>
                  </a:lnTo>
                  <a:lnTo>
                    <a:pt x="289255" y="47967"/>
                  </a:lnTo>
                  <a:lnTo>
                    <a:pt x="299961" y="1143"/>
                  </a:lnTo>
                  <a:lnTo>
                    <a:pt x="294259" y="381"/>
                  </a:lnTo>
                  <a:lnTo>
                    <a:pt x="288556" y="0"/>
                  </a:lnTo>
                  <a:lnTo>
                    <a:pt x="238264" y="0"/>
                  </a:lnTo>
                  <a:lnTo>
                    <a:pt x="238264" y="288340"/>
                  </a:lnTo>
                  <a:lnTo>
                    <a:pt x="219265" y="288671"/>
                  </a:lnTo>
                  <a:lnTo>
                    <a:pt x="238226" y="288340"/>
                  </a:lnTo>
                  <a:lnTo>
                    <a:pt x="238264" y="0"/>
                  </a:lnTo>
                  <a:lnTo>
                    <a:pt x="219100" y="0"/>
                  </a:lnTo>
                  <a:lnTo>
                    <a:pt x="219100" y="288671"/>
                  </a:lnTo>
                  <a:lnTo>
                    <a:pt x="211137" y="288671"/>
                  </a:lnTo>
                  <a:lnTo>
                    <a:pt x="203314" y="288556"/>
                  </a:lnTo>
                  <a:lnTo>
                    <a:pt x="219100" y="288671"/>
                  </a:lnTo>
                  <a:lnTo>
                    <a:pt x="219100" y="0"/>
                  </a:lnTo>
                  <a:lnTo>
                    <a:pt x="204812" y="0"/>
                  </a:lnTo>
                  <a:lnTo>
                    <a:pt x="195440" y="47523"/>
                  </a:lnTo>
                  <a:lnTo>
                    <a:pt x="188595" y="95821"/>
                  </a:lnTo>
                  <a:lnTo>
                    <a:pt x="184658" y="144462"/>
                  </a:lnTo>
                  <a:lnTo>
                    <a:pt x="184061" y="193027"/>
                  </a:lnTo>
                  <a:lnTo>
                    <a:pt x="187210" y="241071"/>
                  </a:lnTo>
                  <a:lnTo>
                    <a:pt x="194525" y="288163"/>
                  </a:lnTo>
                  <a:lnTo>
                    <a:pt x="194894" y="288188"/>
                  </a:lnTo>
                  <a:lnTo>
                    <a:pt x="197726" y="301752"/>
                  </a:lnTo>
                  <a:lnTo>
                    <a:pt x="201079" y="315112"/>
                  </a:lnTo>
                  <a:lnTo>
                    <a:pt x="204851" y="328295"/>
                  </a:lnTo>
                  <a:lnTo>
                    <a:pt x="208991" y="341376"/>
                  </a:lnTo>
                  <a:lnTo>
                    <a:pt x="282816" y="341376"/>
                  </a:lnTo>
                  <a:lnTo>
                    <a:pt x="289445" y="341325"/>
                  </a:lnTo>
                  <a:lnTo>
                    <a:pt x="296151" y="341071"/>
                  </a:lnTo>
                  <a:lnTo>
                    <a:pt x="302844" y="340525"/>
                  </a:lnTo>
                  <a:lnTo>
                    <a:pt x="309486" y="339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83548" y="3267709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21" y="0"/>
                  </a:moveTo>
                  <a:lnTo>
                    <a:pt x="8716" y="46946"/>
                  </a:lnTo>
                  <a:lnTo>
                    <a:pt x="2327" y="94097"/>
                  </a:lnTo>
                  <a:lnTo>
                    <a:pt x="0" y="141319"/>
                  </a:lnTo>
                  <a:lnTo>
                    <a:pt x="1480" y="188477"/>
                  </a:lnTo>
                  <a:lnTo>
                    <a:pt x="6515" y="235438"/>
                  </a:lnTo>
                  <a:lnTo>
                    <a:pt x="14849" y="282066"/>
                  </a:lnTo>
                  <a:lnTo>
                    <a:pt x="54810" y="273899"/>
                  </a:lnTo>
                  <a:lnTo>
                    <a:pt x="93268" y="261874"/>
                  </a:lnTo>
                  <a:lnTo>
                    <a:pt x="129731" y="245848"/>
                  </a:lnTo>
                  <a:lnTo>
                    <a:pt x="163706" y="225679"/>
                  </a:lnTo>
                  <a:lnTo>
                    <a:pt x="172641" y="184155"/>
                  </a:lnTo>
                  <a:lnTo>
                    <a:pt x="173218" y="170180"/>
                  </a:lnTo>
                  <a:lnTo>
                    <a:pt x="165440" y="119562"/>
                  </a:lnTo>
                  <a:lnTo>
                    <a:pt x="144017" y="74889"/>
                  </a:lnTo>
                  <a:lnTo>
                    <a:pt x="111103" y="38506"/>
                  </a:lnTo>
                  <a:lnTo>
                    <a:pt x="68852" y="12760"/>
                  </a:lnTo>
                  <a:lnTo>
                    <a:pt x="1942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8397" y="3395217"/>
              <a:ext cx="148856" cy="21094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1795" y="3106419"/>
              <a:ext cx="192251" cy="2077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E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06316"/>
            <a:ext cx="1173480" cy="1334770"/>
          </a:xfrm>
          <a:custGeom>
            <a:avLst/>
            <a:gdLst/>
            <a:ahLst/>
            <a:cxnLst/>
            <a:rect l="l" t="t" r="r" b="b"/>
            <a:pathLst>
              <a:path w="1173480" h="1334770">
                <a:moveTo>
                  <a:pt x="330123" y="962888"/>
                </a:moveTo>
                <a:lnTo>
                  <a:pt x="0" y="760222"/>
                </a:lnTo>
                <a:lnTo>
                  <a:pt x="0" y="1334643"/>
                </a:lnTo>
                <a:lnTo>
                  <a:pt x="320573" y="1334643"/>
                </a:lnTo>
                <a:lnTo>
                  <a:pt x="330123" y="962888"/>
                </a:lnTo>
                <a:close/>
              </a:path>
              <a:path w="1173480" h="1334770">
                <a:moveTo>
                  <a:pt x="766025" y="233159"/>
                </a:moveTo>
                <a:lnTo>
                  <a:pt x="385699" y="0"/>
                </a:lnTo>
                <a:lnTo>
                  <a:pt x="0" y="209232"/>
                </a:lnTo>
                <a:lnTo>
                  <a:pt x="0" y="669264"/>
                </a:lnTo>
                <a:lnTo>
                  <a:pt x="362204" y="891286"/>
                </a:lnTo>
                <a:lnTo>
                  <a:pt x="753999" y="678776"/>
                </a:lnTo>
                <a:lnTo>
                  <a:pt x="766025" y="233159"/>
                </a:lnTo>
                <a:close/>
              </a:path>
              <a:path w="1173480" h="1334770">
                <a:moveTo>
                  <a:pt x="1173276" y="964577"/>
                </a:moveTo>
                <a:lnTo>
                  <a:pt x="792949" y="731481"/>
                </a:lnTo>
                <a:lnTo>
                  <a:pt x="401154" y="943978"/>
                </a:lnTo>
                <a:lnTo>
                  <a:pt x="390601" y="1334643"/>
                </a:lnTo>
                <a:lnTo>
                  <a:pt x="1163281" y="1334643"/>
                </a:lnTo>
                <a:lnTo>
                  <a:pt x="1173276" y="964577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62129" y="0"/>
            <a:ext cx="478155" cy="137795"/>
          </a:xfrm>
          <a:custGeom>
            <a:avLst/>
            <a:gdLst/>
            <a:ahLst/>
            <a:cxnLst/>
            <a:rect l="l" t="t" r="r" b="b"/>
            <a:pathLst>
              <a:path w="478154" h="137795">
                <a:moveTo>
                  <a:pt x="478141" y="0"/>
                </a:moveTo>
                <a:lnTo>
                  <a:pt x="0" y="0"/>
                </a:lnTo>
                <a:lnTo>
                  <a:pt x="224187" y="137540"/>
                </a:lnTo>
                <a:lnTo>
                  <a:pt x="478141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22073" y="0"/>
            <a:ext cx="472440" cy="135890"/>
          </a:xfrm>
          <a:custGeom>
            <a:avLst/>
            <a:gdLst/>
            <a:ahLst/>
            <a:cxnLst/>
            <a:rect l="l" t="t" r="r" b="b"/>
            <a:pathLst>
              <a:path w="472440" h="135890">
                <a:moveTo>
                  <a:pt x="472434" y="0"/>
                </a:moveTo>
                <a:lnTo>
                  <a:pt x="0" y="0"/>
                </a:lnTo>
                <a:lnTo>
                  <a:pt x="221598" y="135889"/>
                </a:lnTo>
                <a:lnTo>
                  <a:pt x="472434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8078" y="12"/>
            <a:ext cx="1916430" cy="1597660"/>
          </a:xfrm>
          <a:custGeom>
            <a:avLst/>
            <a:gdLst/>
            <a:ahLst/>
            <a:cxnLst/>
            <a:rect l="l" t="t" r="r" b="b"/>
            <a:pathLst>
              <a:path w="1916429" h="1597660">
                <a:moveTo>
                  <a:pt x="784098" y="206870"/>
                </a:moveTo>
                <a:lnTo>
                  <a:pt x="446722" y="0"/>
                </a:lnTo>
                <a:lnTo>
                  <a:pt x="355384" y="0"/>
                </a:lnTo>
                <a:lnTo>
                  <a:pt x="11938" y="186296"/>
                </a:lnTo>
                <a:lnTo>
                  <a:pt x="0" y="631812"/>
                </a:lnTo>
                <a:lnTo>
                  <a:pt x="380238" y="865492"/>
                </a:lnTo>
                <a:lnTo>
                  <a:pt x="772160" y="652513"/>
                </a:lnTo>
                <a:lnTo>
                  <a:pt x="784098" y="206870"/>
                </a:lnTo>
                <a:close/>
              </a:path>
              <a:path w="1916429" h="1597660">
                <a:moveTo>
                  <a:pt x="1200531" y="937120"/>
                </a:moveTo>
                <a:lnTo>
                  <a:pt x="820166" y="704075"/>
                </a:lnTo>
                <a:lnTo>
                  <a:pt x="427863" y="916546"/>
                </a:lnTo>
                <a:lnTo>
                  <a:pt x="416433" y="1362189"/>
                </a:lnTo>
                <a:lnTo>
                  <a:pt x="796163" y="1595234"/>
                </a:lnTo>
                <a:lnTo>
                  <a:pt x="1188466" y="1382763"/>
                </a:lnTo>
                <a:lnTo>
                  <a:pt x="1200531" y="937120"/>
                </a:lnTo>
                <a:close/>
              </a:path>
              <a:path w="1916429" h="1597660">
                <a:moveTo>
                  <a:pt x="1626616" y="208521"/>
                </a:moveTo>
                <a:lnTo>
                  <a:pt x="1286814" y="0"/>
                </a:lnTo>
                <a:lnTo>
                  <a:pt x="1201623" y="0"/>
                </a:lnTo>
                <a:lnTo>
                  <a:pt x="854583" y="187947"/>
                </a:lnTo>
                <a:lnTo>
                  <a:pt x="842518" y="634098"/>
                </a:lnTo>
                <a:lnTo>
                  <a:pt x="1222883" y="867270"/>
                </a:lnTo>
                <a:lnTo>
                  <a:pt x="1615186" y="654799"/>
                </a:lnTo>
                <a:lnTo>
                  <a:pt x="1626616" y="208521"/>
                </a:lnTo>
                <a:close/>
              </a:path>
              <a:path w="1916429" h="1597660">
                <a:moveTo>
                  <a:pt x="1915922" y="860945"/>
                </a:moveTo>
                <a:lnTo>
                  <a:pt x="1662811" y="705726"/>
                </a:lnTo>
                <a:lnTo>
                  <a:pt x="1271016" y="918197"/>
                </a:lnTo>
                <a:lnTo>
                  <a:pt x="1258951" y="1363840"/>
                </a:lnTo>
                <a:lnTo>
                  <a:pt x="1639316" y="1597520"/>
                </a:lnTo>
                <a:lnTo>
                  <a:pt x="1915922" y="1447165"/>
                </a:lnTo>
                <a:lnTo>
                  <a:pt x="1915922" y="860945"/>
                </a:lnTo>
                <a:close/>
              </a:path>
              <a:path w="1916429" h="1597660">
                <a:moveTo>
                  <a:pt x="1915922" y="71412"/>
                </a:moveTo>
                <a:lnTo>
                  <a:pt x="1697101" y="190233"/>
                </a:lnTo>
                <a:lnTo>
                  <a:pt x="1685671" y="635876"/>
                </a:lnTo>
                <a:lnTo>
                  <a:pt x="1915922" y="777265"/>
                </a:lnTo>
                <a:lnTo>
                  <a:pt x="1915922" y="71412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40011"/>
            <a:ext cx="5372100" cy="2505075"/>
          </a:xfrm>
          <a:custGeom>
            <a:avLst/>
            <a:gdLst/>
            <a:ahLst/>
            <a:cxnLst/>
            <a:rect l="l" t="t" r="r" b="b"/>
            <a:pathLst>
              <a:path w="5372100" h="2505075">
                <a:moveTo>
                  <a:pt x="0" y="0"/>
                </a:moveTo>
                <a:lnTo>
                  <a:pt x="34343" y="50874"/>
                </a:lnTo>
                <a:lnTo>
                  <a:pt x="63220" y="89920"/>
                </a:lnTo>
                <a:lnTo>
                  <a:pt x="93273" y="128152"/>
                </a:lnTo>
                <a:lnTo>
                  <a:pt x="124289" y="165717"/>
                </a:lnTo>
                <a:lnTo>
                  <a:pt x="156061" y="202760"/>
                </a:lnTo>
                <a:lnTo>
                  <a:pt x="188376" y="239427"/>
                </a:lnTo>
                <a:lnTo>
                  <a:pt x="221027" y="275864"/>
                </a:lnTo>
                <a:lnTo>
                  <a:pt x="253802" y="312217"/>
                </a:lnTo>
                <a:lnTo>
                  <a:pt x="286491" y="348630"/>
                </a:lnTo>
                <a:lnTo>
                  <a:pt x="318886" y="385250"/>
                </a:lnTo>
                <a:lnTo>
                  <a:pt x="350775" y="422222"/>
                </a:lnTo>
                <a:lnTo>
                  <a:pt x="381950" y="459692"/>
                </a:lnTo>
                <a:lnTo>
                  <a:pt x="412200" y="497805"/>
                </a:lnTo>
                <a:lnTo>
                  <a:pt x="441314" y="536708"/>
                </a:lnTo>
                <a:lnTo>
                  <a:pt x="469084" y="576545"/>
                </a:lnTo>
                <a:lnTo>
                  <a:pt x="495300" y="617463"/>
                </a:lnTo>
                <a:lnTo>
                  <a:pt x="520501" y="659362"/>
                </a:lnTo>
                <a:lnTo>
                  <a:pt x="545385" y="701893"/>
                </a:lnTo>
                <a:lnTo>
                  <a:pt x="570038" y="744940"/>
                </a:lnTo>
                <a:lnTo>
                  <a:pt x="594547" y="788388"/>
                </a:lnTo>
                <a:lnTo>
                  <a:pt x="618998" y="832122"/>
                </a:lnTo>
                <a:lnTo>
                  <a:pt x="643477" y="876026"/>
                </a:lnTo>
                <a:lnTo>
                  <a:pt x="668070" y="919985"/>
                </a:lnTo>
                <a:lnTo>
                  <a:pt x="692865" y="963883"/>
                </a:lnTo>
                <a:lnTo>
                  <a:pt x="717946" y="1007605"/>
                </a:lnTo>
                <a:lnTo>
                  <a:pt x="743401" y="1051035"/>
                </a:lnTo>
                <a:lnTo>
                  <a:pt x="769316" y="1094059"/>
                </a:lnTo>
                <a:lnTo>
                  <a:pt x="795777" y="1136560"/>
                </a:lnTo>
                <a:lnTo>
                  <a:pt x="822870" y="1178423"/>
                </a:lnTo>
                <a:lnTo>
                  <a:pt x="850681" y="1219533"/>
                </a:lnTo>
                <a:lnTo>
                  <a:pt x="879298" y="1259774"/>
                </a:lnTo>
                <a:lnTo>
                  <a:pt x="908806" y="1299032"/>
                </a:lnTo>
                <a:lnTo>
                  <a:pt x="939292" y="1337189"/>
                </a:lnTo>
                <a:lnTo>
                  <a:pt x="970841" y="1374132"/>
                </a:lnTo>
                <a:lnTo>
                  <a:pt x="1003540" y="1409744"/>
                </a:lnTo>
                <a:lnTo>
                  <a:pt x="1037477" y="1443910"/>
                </a:lnTo>
                <a:lnTo>
                  <a:pt x="1072735" y="1476515"/>
                </a:lnTo>
                <a:lnTo>
                  <a:pt x="1109403" y="1507443"/>
                </a:lnTo>
                <a:lnTo>
                  <a:pt x="1147567" y="1536579"/>
                </a:lnTo>
                <a:lnTo>
                  <a:pt x="1187312" y="1563808"/>
                </a:lnTo>
                <a:lnTo>
                  <a:pt x="1228725" y="1589013"/>
                </a:lnTo>
                <a:lnTo>
                  <a:pt x="1273418" y="1613733"/>
                </a:lnTo>
                <a:lnTo>
                  <a:pt x="1318946" y="1637264"/>
                </a:lnTo>
                <a:lnTo>
                  <a:pt x="1365250" y="1659539"/>
                </a:lnTo>
                <a:lnTo>
                  <a:pt x="1412266" y="1680491"/>
                </a:lnTo>
                <a:lnTo>
                  <a:pt x="1459934" y="1700055"/>
                </a:lnTo>
                <a:lnTo>
                  <a:pt x="1508193" y="1718162"/>
                </a:lnTo>
                <a:lnTo>
                  <a:pt x="1556980" y="1734748"/>
                </a:lnTo>
                <a:lnTo>
                  <a:pt x="1606235" y="1749744"/>
                </a:lnTo>
                <a:lnTo>
                  <a:pt x="1655896" y="1763085"/>
                </a:lnTo>
                <a:lnTo>
                  <a:pt x="1705902" y="1774704"/>
                </a:lnTo>
                <a:lnTo>
                  <a:pt x="1756192" y="1784535"/>
                </a:lnTo>
                <a:lnTo>
                  <a:pt x="1806703" y="1792510"/>
                </a:lnTo>
                <a:lnTo>
                  <a:pt x="1857375" y="1798563"/>
                </a:lnTo>
                <a:lnTo>
                  <a:pt x="1906905" y="1802364"/>
                </a:lnTo>
                <a:lnTo>
                  <a:pt x="1956743" y="1804189"/>
                </a:lnTo>
                <a:lnTo>
                  <a:pt x="2006818" y="1804452"/>
                </a:lnTo>
                <a:lnTo>
                  <a:pt x="2057059" y="1803567"/>
                </a:lnTo>
                <a:lnTo>
                  <a:pt x="2107395" y="1801950"/>
                </a:lnTo>
                <a:lnTo>
                  <a:pt x="2157755" y="1800014"/>
                </a:lnTo>
                <a:lnTo>
                  <a:pt x="2208067" y="1798174"/>
                </a:lnTo>
                <a:lnTo>
                  <a:pt x="2258261" y="1796846"/>
                </a:lnTo>
                <a:lnTo>
                  <a:pt x="2308265" y="1796442"/>
                </a:lnTo>
                <a:lnTo>
                  <a:pt x="2358009" y="1797378"/>
                </a:lnTo>
                <a:lnTo>
                  <a:pt x="2407420" y="1800068"/>
                </a:lnTo>
                <a:lnTo>
                  <a:pt x="2456428" y="1804928"/>
                </a:lnTo>
                <a:lnTo>
                  <a:pt x="2504963" y="1812370"/>
                </a:lnTo>
                <a:lnTo>
                  <a:pt x="2552952" y="1822810"/>
                </a:lnTo>
                <a:lnTo>
                  <a:pt x="2600325" y="1836663"/>
                </a:lnTo>
                <a:lnTo>
                  <a:pt x="2638153" y="1851798"/>
                </a:lnTo>
                <a:lnTo>
                  <a:pt x="2673917" y="1870982"/>
                </a:lnTo>
                <a:lnTo>
                  <a:pt x="2707812" y="1893809"/>
                </a:lnTo>
                <a:lnTo>
                  <a:pt x="2740033" y="1919871"/>
                </a:lnTo>
                <a:lnTo>
                  <a:pt x="2770776" y="1948762"/>
                </a:lnTo>
                <a:lnTo>
                  <a:pt x="2800236" y="1980074"/>
                </a:lnTo>
                <a:lnTo>
                  <a:pt x="2828609" y="2013401"/>
                </a:lnTo>
                <a:lnTo>
                  <a:pt x="2856088" y="2048336"/>
                </a:lnTo>
                <a:lnTo>
                  <a:pt x="2882871" y="2084471"/>
                </a:lnTo>
                <a:lnTo>
                  <a:pt x="2909152" y="2121400"/>
                </a:lnTo>
                <a:lnTo>
                  <a:pt x="2935126" y="2158717"/>
                </a:lnTo>
                <a:lnTo>
                  <a:pt x="2960989" y="2196013"/>
                </a:lnTo>
                <a:lnTo>
                  <a:pt x="2986935" y="2232882"/>
                </a:lnTo>
                <a:lnTo>
                  <a:pt x="3013162" y="2268918"/>
                </a:lnTo>
                <a:lnTo>
                  <a:pt x="3039862" y="2303713"/>
                </a:lnTo>
                <a:lnTo>
                  <a:pt x="3067233" y="2336860"/>
                </a:lnTo>
                <a:lnTo>
                  <a:pt x="3095469" y="2367952"/>
                </a:lnTo>
                <a:lnTo>
                  <a:pt x="3124765" y="2396583"/>
                </a:lnTo>
                <a:lnTo>
                  <a:pt x="3155317" y="2422346"/>
                </a:lnTo>
                <a:lnTo>
                  <a:pt x="3187320" y="2444833"/>
                </a:lnTo>
                <a:lnTo>
                  <a:pt x="3220970" y="2463637"/>
                </a:lnTo>
                <a:lnTo>
                  <a:pt x="3256461" y="2478353"/>
                </a:lnTo>
                <a:lnTo>
                  <a:pt x="3293989" y="2488572"/>
                </a:lnTo>
                <a:lnTo>
                  <a:pt x="3333750" y="2493888"/>
                </a:lnTo>
                <a:lnTo>
                  <a:pt x="3384103" y="2497176"/>
                </a:lnTo>
                <a:lnTo>
                  <a:pt x="3435207" y="2500204"/>
                </a:lnTo>
                <a:lnTo>
                  <a:pt x="3486863" y="2502693"/>
                </a:lnTo>
                <a:lnTo>
                  <a:pt x="3538868" y="2504364"/>
                </a:lnTo>
                <a:lnTo>
                  <a:pt x="3591023" y="2504940"/>
                </a:lnTo>
                <a:lnTo>
                  <a:pt x="3643128" y="2504141"/>
                </a:lnTo>
                <a:lnTo>
                  <a:pt x="3694981" y="2501689"/>
                </a:lnTo>
                <a:lnTo>
                  <a:pt x="3746382" y="2497305"/>
                </a:lnTo>
                <a:lnTo>
                  <a:pt x="3797131" y="2490710"/>
                </a:lnTo>
                <a:lnTo>
                  <a:pt x="3847027" y="2481626"/>
                </a:lnTo>
                <a:lnTo>
                  <a:pt x="3895870" y="2469774"/>
                </a:lnTo>
                <a:lnTo>
                  <a:pt x="3943459" y="2454875"/>
                </a:lnTo>
                <a:lnTo>
                  <a:pt x="3989594" y="2436651"/>
                </a:lnTo>
                <a:lnTo>
                  <a:pt x="4034074" y="2414824"/>
                </a:lnTo>
                <a:lnTo>
                  <a:pt x="4076700" y="2389113"/>
                </a:lnTo>
                <a:lnTo>
                  <a:pt x="4113800" y="2363323"/>
                </a:lnTo>
                <a:lnTo>
                  <a:pt x="4150290" y="2335941"/>
                </a:lnTo>
                <a:lnTo>
                  <a:pt x="4186216" y="2307102"/>
                </a:lnTo>
                <a:lnTo>
                  <a:pt x="4221628" y="2276940"/>
                </a:lnTo>
                <a:lnTo>
                  <a:pt x="4256573" y="2245591"/>
                </a:lnTo>
                <a:lnTo>
                  <a:pt x="4291100" y="2213187"/>
                </a:lnTo>
                <a:lnTo>
                  <a:pt x="4325257" y="2179865"/>
                </a:lnTo>
                <a:lnTo>
                  <a:pt x="4359093" y="2145757"/>
                </a:lnTo>
                <a:lnTo>
                  <a:pt x="4392656" y="2110998"/>
                </a:lnTo>
                <a:lnTo>
                  <a:pt x="4425993" y="2075723"/>
                </a:lnTo>
                <a:lnTo>
                  <a:pt x="4459154" y="2040067"/>
                </a:lnTo>
                <a:lnTo>
                  <a:pt x="4492187" y="2004162"/>
                </a:lnTo>
                <a:lnTo>
                  <a:pt x="4525140" y="1968145"/>
                </a:lnTo>
                <a:lnTo>
                  <a:pt x="4558061" y="1932148"/>
                </a:lnTo>
                <a:lnTo>
                  <a:pt x="4590999" y="1896308"/>
                </a:lnTo>
                <a:lnTo>
                  <a:pt x="4624002" y="1860757"/>
                </a:lnTo>
                <a:lnTo>
                  <a:pt x="4657118" y="1825630"/>
                </a:lnTo>
                <a:lnTo>
                  <a:pt x="4690395" y="1791062"/>
                </a:lnTo>
                <a:lnTo>
                  <a:pt x="4723883" y="1757188"/>
                </a:lnTo>
                <a:lnTo>
                  <a:pt x="4757629" y="1724140"/>
                </a:lnTo>
                <a:lnTo>
                  <a:pt x="4791681" y="1692055"/>
                </a:lnTo>
                <a:lnTo>
                  <a:pt x="4826088" y="1661065"/>
                </a:lnTo>
                <a:lnTo>
                  <a:pt x="4860898" y="1631307"/>
                </a:lnTo>
                <a:lnTo>
                  <a:pt x="4896160" y="1602913"/>
                </a:lnTo>
                <a:lnTo>
                  <a:pt x="4931921" y="1576018"/>
                </a:lnTo>
                <a:lnTo>
                  <a:pt x="4968231" y="1550757"/>
                </a:lnTo>
                <a:lnTo>
                  <a:pt x="5005137" y="1527264"/>
                </a:lnTo>
                <a:lnTo>
                  <a:pt x="5042688" y="1505674"/>
                </a:lnTo>
                <a:lnTo>
                  <a:pt x="5080931" y="1486121"/>
                </a:lnTo>
                <a:lnTo>
                  <a:pt x="5119916" y="1468738"/>
                </a:lnTo>
                <a:lnTo>
                  <a:pt x="5159691" y="1453661"/>
                </a:lnTo>
                <a:lnTo>
                  <a:pt x="5200304" y="1441024"/>
                </a:lnTo>
                <a:lnTo>
                  <a:pt x="5241802" y="1430962"/>
                </a:lnTo>
                <a:lnTo>
                  <a:pt x="5284236" y="1423608"/>
                </a:lnTo>
                <a:lnTo>
                  <a:pt x="5327652" y="1419097"/>
                </a:lnTo>
                <a:lnTo>
                  <a:pt x="5372100" y="1417563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775834" y="956055"/>
            <a:ext cx="4378325" cy="3647440"/>
            <a:chOff x="4775834" y="956055"/>
            <a:chExt cx="4378325" cy="3647440"/>
          </a:xfrm>
        </p:grpSpPr>
        <p:sp>
          <p:nvSpPr>
            <p:cNvPr id="9" name="object 9"/>
            <p:cNvSpPr/>
            <p:nvPr/>
          </p:nvSpPr>
          <p:spPr>
            <a:xfrm>
              <a:off x="6924674" y="2455417"/>
              <a:ext cx="2219960" cy="845185"/>
            </a:xfrm>
            <a:custGeom>
              <a:avLst/>
              <a:gdLst/>
              <a:ahLst/>
              <a:cxnLst/>
              <a:rect l="l" t="t" r="r" b="b"/>
              <a:pathLst>
                <a:path w="2219959" h="845185">
                  <a:moveTo>
                    <a:pt x="0" y="838200"/>
                  </a:moveTo>
                  <a:lnTo>
                    <a:pt x="39784" y="844525"/>
                  </a:lnTo>
                  <a:lnTo>
                    <a:pt x="78814" y="844857"/>
                  </a:lnTo>
                  <a:lnTo>
                    <a:pt x="117162" y="839706"/>
                  </a:lnTo>
                  <a:lnTo>
                    <a:pt x="154903" y="829583"/>
                  </a:lnTo>
                  <a:lnTo>
                    <a:pt x="192112" y="814998"/>
                  </a:lnTo>
                  <a:lnTo>
                    <a:pt x="228862" y="796462"/>
                  </a:lnTo>
                  <a:lnTo>
                    <a:pt x="265229" y="774486"/>
                  </a:lnTo>
                  <a:lnTo>
                    <a:pt x="301285" y="749579"/>
                  </a:lnTo>
                  <a:lnTo>
                    <a:pt x="337106" y="722252"/>
                  </a:lnTo>
                  <a:lnTo>
                    <a:pt x="372766" y="693016"/>
                  </a:lnTo>
                  <a:lnTo>
                    <a:pt x="408339" y="662382"/>
                  </a:lnTo>
                  <a:lnTo>
                    <a:pt x="443899" y="630859"/>
                  </a:lnTo>
                  <a:lnTo>
                    <a:pt x="479521" y="598958"/>
                  </a:lnTo>
                  <a:lnTo>
                    <a:pt x="515279" y="567190"/>
                  </a:lnTo>
                  <a:lnTo>
                    <a:pt x="551247" y="536064"/>
                  </a:lnTo>
                  <a:lnTo>
                    <a:pt x="587500" y="506093"/>
                  </a:lnTo>
                  <a:lnTo>
                    <a:pt x="624111" y="477786"/>
                  </a:lnTo>
                  <a:lnTo>
                    <a:pt x="661155" y="451653"/>
                  </a:lnTo>
                  <a:lnTo>
                    <a:pt x="698707" y="428205"/>
                  </a:lnTo>
                  <a:lnTo>
                    <a:pt x="736840" y="407953"/>
                  </a:lnTo>
                  <a:lnTo>
                    <a:pt x="775629" y="391407"/>
                  </a:lnTo>
                  <a:lnTo>
                    <a:pt x="815148" y="379077"/>
                  </a:lnTo>
                  <a:lnTo>
                    <a:pt x="855472" y="371475"/>
                  </a:lnTo>
                  <a:lnTo>
                    <a:pt x="928518" y="369893"/>
                  </a:lnTo>
                  <a:lnTo>
                    <a:pt x="970008" y="373703"/>
                  </a:lnTo>
                  <a:lnTo>
                    <a:pt x="1013836" y="380341"/>
                  </a:lnTo>
                  <a:lnTo>
                    <a:pt x="1059271" y="389626"/>
                  </a:lnTo>
                  <a:lnTo>
                    <a:pt x="1105580" y="401377"/>
                  </a:lnTo>
                  <a:lnTo>
                    <a:pt x="1152035" y="415414"/>
                  </a:lnTo>
                  <a:lnTo>
                    <a:pt x="1197902" y="431557"/>
                  </a:lnTo>
                  <a:lnTo>
                    <a:pt x="1242452" y="449625"/>
                  </a:lnTo>
                  <a:lnTo>
                    <a:pt x="1284954" y="469439"/>
                  </a:lnTo>
                  <a:lnTo>
                    <a:pt x="1324676" y="490818"/>
                  </a:lnTo>
                  <a:lnTo>
                    <a:pt x="1360888" y="513581"/>
                  </a:lnTo>
                  <a:lnTo>
                    <a:pt x="1392858" y="537549"/>
                  </a:lnTo>
                  <a:lnTo>
                    <a:pt x="1441152" y="588377"/>
                  </a:lnTo>
                  <a:lnTo>
                    <a:pt x="1463709" y="641858"/>
                  </a:lnTo>
                  <a:lnTo>
                    <a:pt x="1454682" y="696550"/>
                  </a:lnTo>
                  <a:lnTo>
                    <a:pt x="1424721" y="728489"/>
                  </a:lnTo>
                  <a:lnTo>
                    <a:pt x="1410589" y="722423"/>
                  </a:lnTo>
                  <a:lnTo>
                    <a:pt x="1376905" y="655236"/>
                  </a:lnTo>
                  <a:lnTo>
                    <a:pt x="1375604" y="613842"/>
                  </a:lnTo>
                  <a:lnTo>
                    <a:pt x="1382838" y="571718"/>
                  </a:lnTo>
                  <a:lnTo>
                    <a:pt x="1397241" y="529440"/>
                  </a:lnTo>
                  <a:lnTo>
                    <a:pt x="1417447" y="487584"/>
                  </a:lnTo>
                  <a:lnTo>
                    <a:pt x="1442087" y="446727"/>
                  </a:lnTo>
                  <a:lnTo>
                    <a:pt x="1469794" y="407443"/>
                  </a:lnTo>
                  <a:lnTo>
                    <a:pt x="1499203" y="370310"/>
                  </a:lnTo>
                  <a:lnTo>
                    <a:pt x="1528945" y="335904"/>
                  </a:lnTo>
                  <a:lnTo>
                    <a:pt x="1557654" y="304800"/>
                  </a:lnTo>
                  <a:lnTo>
                    <a:pt x="1593872" y="268457"/>
                  </a:lnTo>
                  <a:lnTo>
                    <a:pt x="1631864" y="234013"/>
                  </a:lnTo>
                  <a:lnTo>
                    <a:pt x="1671482" y="201558"/>
                  </a:lnTo>
                  <a:lnTo>
                    <a:pt x="1712576" y="171181"/>
                  </a:lnTo>
                  <a:lnTo>
                    <a:pt x="1754998" y="142973"/>
                  </a:lnTo>
                  <a:lnTo>
                    <a:pt x="1798599" y="117024"/>
                  </a:lnTo>
                  <a:lnTo>
                    <a:pt x="1843229" y="93425"/>
                  </a:lnTo>
                  <a:lnTo>
                    <a:pt x="1888740" y="72264"/>
                  </a:lnTo>
                  <a:lnTo>
                    <a:pt x="1934982" y="53632"/>
                  </a:lnTo>
                  <a:lnTo>
                    <a:pt x="1981806" y="37620"/>
                  </a:lnTo>
                  <a:lnTo>
                    <a:pt x="2029064" y="24317"/>
                  </a:lnTo>
                  <a:lnTo>
                    <a:pt x="2076607" y="13813"/>
                  </a:lnTo>
                  <a:lnTo>
                    <a:pt x="2124285" y="6199"/>
                  </a:lnTo>
                  <a:lnTo>
                    <a:pt x="2171950" y="1564"/>
                  </a:lnTo>
                  <a:lnTo>
                    <a:pt x="2219452" y="0"/>
                  </a:lnTo>
                </a:path>
              </a:pathLst>
            </a:custGeom>
            <a:ln w="19050">
              <a:solidFill>
                <a:srgbClr val="6F331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75835" y="956055"/>
              <a:ext cx="3128645" cy="3647440"/>
            </a:xfrm>
            <a:custGeom>
              <a:avLst/>
              <a:gdLst/>
              <a:ahLst/>
              <a:cxnLst/>
              <a:rect l="l" t="t" r="r" b="b"/>
              <a:pathLst>
                <a:path w="3128645" h="3647440">
                  <a:moveTo>
                    <a:pt x="3128137" y="80264"/>
                  </a:moveTo>
                  <a:lnTo>
                    <a:pt x="3120948" y="49034"/>
                  </a:lnTo>
                  <a:lnTo>
                    <a:pt x="3101365" y="23520"/>
                  </a:lnTo>
                  <a:lnTo>
                    <a:pt x="3072307" y="6311"/>
                  </a:lnTo>
                  <a:lnTo>
                    <a:pt x="3036697" y="0"/>
                  </a:lnTo>
                  <a:lnTo>
                    <a:pt x="2907919" y="0"/>
                  </a:lnTo>
                  <a:lnTo>
                    <a:pt x="326898" y="0"/>
                  </a:lnTo>
                  <a:lnTo>
                    <a:pt x="146939" y="0"/>
                  </a:lnTo>
                  <a:lnTo>
                    <a:pt x="101015" y="6451"/>
                  </a:lnTo>
                  <a:lnTo>
                    <a:pt x="61087" y="24422"/>
                  </a:lnTo>
                  <a:lnTo>
                    <a:pt x="29425" y="51879"/>
                  </a:lnTo>
                  <a:lnTo>
                    <a:pt x="8305" y="86791"/>
                  </a:lnTo>
                  <a:lnTo>
                    <a:pt x="0" y="127127"/>
                  </a:lnTo>
                  <a:lnTo>
                    <a:pt x="0" y="3521037"/>
                  </a:lnTo>
                  <a:lnTo>
                    <a:pt x="8305" y="3561296"/>
                  </a:lnTo>
                  <a:lnTo>
                    <a:pt x="29425" y="3596030"/>
                  </a:lnTo>
                  <a:lnTo>
                    <a:pt x="61087" y="3623284"/>
                  </a:lnTo>
                  <a:lnTo>
                    <a:pt x="101015" y="3641077"/>
                  </a:lnTo>
                  <a:lnTo>
                    <a:pt x="148717" y="3647440"/>
                  </a:lnTo>
                  <a:lnTo>
                    <a:pt x="326898" y="3647440"/>
                  </a:lnTo>
                  <a:lnTo>
                    <a:pt x="2907919" y="3647440"/>
                  </a:lnTo>
                  <a:lnTo>
                    <a:pt x="3036697" y="3647440"/>
                  </a:lnTo>
                  <a:lnTo>
                    <a:pt x="3072307" y="3641128"/>
                  </a:lnTo>
                  <a:lnTo>
                    <a:pt x="3101365" y="3623907"/>
                  </a:lnTo>
                  <a:lnTo>
                    <a:pt x="3120948" y="3598367"/>
                  </a:lnTo>
                  <a:lnTo>
                    <a:pt x="3128137" y="3567087"/>
                  </a:lnTo>
                  <a:lnTo>
                    <a:pt x="3128137" y="80264"/>
                  </a:lnTo>
                  <a:close/>
                </a:path>
              </a:pathLst>
            </a:custGeom>
            <a:solidFill>
              <a:srgbClr val="3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02501" y="1020444"/>
              <a:ext cx="57150" cy="50800"/>
            </a:xfrm>
            <a:custGeom>
              <a:avLst/>
              <a:gdLst/>
              <a:ahLst/>
              <a:cxnLst/>
              <a:rect l="l" t="t" r="r" b="b"/>
              <a:pathLst>
                <a:path w="57150" h="50800">
                  <a:moveTo>
                    <a:pt x="28575" y="0"/>
                  </a:moveTo>
                  <a:lnTo>
                    <a:pt x="17305" y="2047"/>
                  </a:lnTo>
                  <a:lnTo>
                    <a:pt x="8239" y="7620"/>
                  </a:lnTo>
                  <a:lnTo>
                    <a:pt x="2196" y="15859"/>
                  </a:lnTo>
                  <a:lnTo>
                    <a:pt x="0" y="25907"/>
                  </a:lnTo>
                  <a:lnTo>
                    <a:pt x="2432" y="36066"/>
                  </a:lnTo>
                  <a:lnTo>
                    <a:pt x="8889" y="43926"/>
                  </a:lnTo>
                  <a:lnTo>
                    <a:pt x="18109" y="49000"/>
                  </a:lnTo>
                  <a:lnTo>
                    <a:pt x="28828" y="50800"/>
                  </a:lnTo>
                  <a:lnTo>
                    <a:pt x="35813" y="50800"/>
                  </a:lnTo>
                  <a:lnTo>
                    <a:pt x="42925" y="48640"/>
                  </a:lnTo>
                  <a:lnTo>
                    <a:pt x="48640" y="43434"/>
                  </a:lnTo>
                  <a:lnTo>
                    <a:pt x="56792" y="29950"/>
                  </a:lnTo>
                  <a:lnTo>
                    <a:pt x="55086" y="15763"/>
                  </a:lnTo>
                  <a:lnTo>
                    <a:pt x="45140" y="4554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0DA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1522" y="4319307"/>
              <a:ext cx="248586" cy="2180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9481" y="1147698"/>
              <a:ext cx="2687066" cy="309178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33730" y="1239202"/>
            <a:ext cx="3884295" cy="21697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6700"/>
              </a:lnSpc>
              <a:spcBef>
                <a:spcPts val="150"/>
              </a:spcBef>
            </a:pPr>
            <a:r>
              <a:rPr sz="1450" spc="-10" dirty="0">
                <a:solidFill>
                  <a:srgbClr val="6F3316"/>
                </a:solidFill>
                <a:latin typeface="Times New Roman"/>
                <a:cs typeface="Times New Roman"/>
              </a:rPr>
              <a:t>Με 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τη βοήθεια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της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Μάγιας </a:t>
            </a:r>
            <a:r>
              <a:rPr sz="1450" spc="-90" dirty="0">
                <a:solidFill>
                  <a:srgbClr val="6F3316"/>
                </a:solidFill>
                <a:latin typeface="Times New Roman"/>
                <a:cs typeface="Times New Roman"/>
              </a:rPr>
              <a:t>συζητήσα</a:t>
            </a:r>
            <a:r>
              <a:rPr sz="1450" spc="-90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90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450" dirty="0">
                <a:solidFill>
                  <a:srgbClr val="6F3316"/>
                </a:solidFill>
                <a:latin typeface="Times New Roman"/>
                <a:cs typeface="Times New Roman"/>
              </a:rPr>
              <a:t>όσα </a:t>
            </a:r>
            <a:r>
              <a:rPr sz="1450" spc="-145" dirty="0">
                <a:solidFill>
                  <a:srgbClr val="6F3316"/>
                </a:solidFill>
                <a:latin typeface="Times New Roman"/>
                <a:cs typeface="Times New Roman"/>
              </a:rPr>
              <a:t>κάνα</a:t>
            </a:r>
            <a:r>
              <a:rPr sz="1450" spc="-145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145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450" spc="-1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αυτή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 τη</a:t>
            </a:r>
            <a:r>
              <a:rPr sz="145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14" dirty="0">
                <a:solidFill>
                  <a:srgbClr val="6F3316"/>
                </a:solidFill>
                <a:latin typeface="Times New Roman"/>
                <a:cs typeface="Times New Roman"/>
              </a:rPr>
              <a:t>βδο</a:t>
            </a:r>
            <a:r>
              <a:rPr sz="1450" spc="-114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114" dirty="0">
                <a:solidFill>
                  <a:srgbClr val="6F3316"/>
                </a:solidFill>
                <a:latin typeface="Times New Roman"/>
                <a:cs typeface="Times New Roman"/>
              </a:rPr>
              <a:t>άδα</a:t>
            </a:r>
            <a:r>
              <a:rPr sz="1450" spc="-114" dirty="0">
                <a:solidFill>
                  <a:srgbClr val="6F3316"/>
                </a:solidFill>
                <a:latin typeface="Microsoft Sans Serif"/>
                <a:cs typeface="Microsoft Sans Serif"/>
              </a:rPr>
              <a:t>,</a:t>
            </a:r>
            <a:r>
              <a:rPr sz="1450" spc="-110" dirty="0">
                <a:solidFill>
                  <a:srgbClr val="6F3316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3316"/>
                </a:solidFill>
                <a:latin typeface="Times New Roman"/>
                <a:cs typeface="Times New Roman"/>
              </a:rPr>
              <a:t>για </a:t>
            </a:r>
            <a:r>
              <a:rPr sz="1450" spc="-10" dirty="0">
                <a:solidFill>
                  <a:srgbClr val="6F3316"/>
                </a:solidFill>
                <a:latin typeface="Times New Roman"/>
                <a:cs typeface="Times New Roman"/>
              </a:rPr>
              <a:t>τις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καινούριες </a:t>
            </a:r>
            <a:r>
              <a:rPr sz="1450" spc="-7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75" dirty="0">
                <a:solidFill>
                  <a:srgbClr val="6F3316"/>
                </a:solidFill>
                <a:latin typeface="Times New Roman"/>
                <a:cs typeface="Times New Roman"/>
              </a:rPr>
              <a:t>ληροφορίες </a:t>
            </a:r>
            <a:r>
              <a:rPr sz="1450" spc="-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9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95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450" spc="-1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05" dirty="0">
                <a:solidFill>
                  <a:srgbClr val="6F3316"/>
                </a:solidFill>
                <a:latin typeface="Times New Roman"/>
                <a:cs typeface="Times New Roman"/>
              </a:rPr>
              <a:t>ακούσα</a:t>
            </a:r>
            <a:r>
              <a:rPr sz="1450" spc="-105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10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450" spc="-105" dirty="0">
                <a:solidFill>
                  <a:srgbClr val="6F3316"/>
                </a:solidFill>
                <a:latin typeface="Microsoft Sans Serif"/>
                <a:cs typeface="Microsoft Sans Serif"/>
              </a:rPr>
              <a:t>,</a:t>
            </a:r>
            <a:r>
              <a:rPr sz="1450" spc="-100" dirty="0">
                <a:solidFill>
                  <a:srgbClr val="6F3316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3316"/>
                </a:solidFill>
                <a:latin typeface="Times New Roman"/>
                <a:cs typeface="Times New Roman"/>
              </a:rPr>
              <a:t>για </a:t>
            </a:r>
            <a:r>
              <a:rPr sz="1450" spc="-10" dirty="0">
                <a:solidFill>
                  <a:srgbClr val="6F3316"/>
                </a:solidFill>
                <a:latin typeface="Times New Roman"/>
                <a:cs typeface="Times New Roman"/>
              </a:rPr>
              <a:t>τις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δραστηριότητες </a:t>
            </a:r>
            <a:r>
              <a:rPr sz="1450" spc="-19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95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45" dirty="0">
                <a:solidFill>
                  <a:srgbClr val="6F3316"/>
                </a:solidFill>
                <a:latin typeface="Times New Roman"/>
                <a:cs typeface="Times New Roman"/>
              </a:rPr>
              <a:t>κάνα</a:t>
            </a:r>
            <a:r>
              <a:rPr sz="1450" spc="-145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145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450" spc="-1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και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αν </a:t>
            </a:r>
            <a:r>
              <a:rPr sz="1450" spc="-140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40" dirty="0">
                <a:solidFill>
                  <a:srgbClr val="6F3316"/>
                </a:solidFill>
                <a:latin typeface="Times New Roman"/>
                <a:cs typeface="Times New Roman"/>
              </a:rPr>
              <a:t>αραλείψα</a:t>
            </a:r>
            <a:r>
              <a:rPr sz="1450" spc="-140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14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450" spc="-1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20" dirty="0">
                <a:solidFill>
                  <a:srgbClr val="6F3316"/>
                </a:solidFill>
                <a:latin typeface="Times New Roman"/>
                <a:cs typeface="Times New Roman"/>
              </a:rPr>
              <a:t>κά</a:t>
            </a:r>
            <a:r>
              <a:rPr sz="1450" spc="-120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20" dirty="0">
                <a:solidFill>
                  <a:srgbClr val="6F3316"/>
                </a:solidFill>
                <a:latin typeface="Times New Roman"/>
                <a:cs typeface="Times New Roman"/>
              </a:rPr>
              <a:t>οια</a:t>
            </a:r>
            <a:r>
              <a:rPr sz="1450" spc="-120" dirty="0">
                <a:solidFill>
                  <a:srgbClr val="6F3316"/>
                </a:solidFill>
                <a:latin typeface="Microsoft Sans Serif"/>
                <a:cs typeface="Microsoft Sans Serif"/>
              </a:rPr>
              <a:t>. </a:t>
            </a:r>
            <a:r>
              <a:rPr sz="1450" spc="-330" dirty="0">
                <a:solidFill>
                  <a:srgbClr val="6F3316"/>
                </a:solidFill>
                <a:latin typeface="SimSun"/>
                <a:cs typeface="SimSun"/>
              </a:rPr>
              <a:t>Σ</a:t>
            </a:r>
            <a:r>
              <a:rPr sz="1450" spc="-33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450" spc="-3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αυτό </a:t>
            </a:r>
            <a:r>
              <a:rPr sz="1450" spc="-235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235" dirty="0">
                <a:solidFill>
                  <a:srgbClr val="6F3316"/>
                </a:solidFill>
                <a:latin typeface="Times New Roman"/>
                <a:cs typeface="Times New Roman"/>
              </a:rPr>
              <a:t>ας</a:t>
            </a:r>
            <a:r>
              <a:rPr sz="1450" spc="-229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6F3316"/>
                </a:solidFill>
                <a:latin typeface="Times New Roman"/>
                <a:cs typeface="Times New Roman"/>
              </a:rPr>
              <a:t>βοήθησε 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ο </a:t>
            </a:r>
            <a:r>
              <a:rPr sz="145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65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65" dirty="0">
                <a:solidFill>
                  <a:srgbClr val="6F3316"/>
                </a:solidFill>
                <a:latin typeface="Times New Roman"/>
                <a:cs typeface="Times New Roman"/>
              </a:rPr>
              <a:t>ελισσολογικός</a:t>
            </a:r>
            <a:r>
              <a:rPr sz="1450" spc="-6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χάρτης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9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95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450" spc="-1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00" dirty="0">
                <a:solidFill>
                  <a:srgbClr val="6F3316"/>
                </a:solidFill>
                <a:latin typeface="Times New Roman"/>
                <a:cs typeface="Times New Roman"/>
              </a:rPr>
              <a:t>φτιάξα</a:t>
            </a:r>
            <a:r>
              <a:rPr sz="1450" spc="-100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10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450" spc="-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την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40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40" dirty="0">
                <a:solidFill>
                  <a:srgbClr val="6F3316"/>
                </a:solidFill>
                <a:latin typeface="Times New Roman"/>
                <a:cs typeface="Times New Roman"/>
              </a:rPr>
              <a:t>ρώτη </a:t>
            </a:r>
            <a:r>
              <a:rPr sz="1450" spc="-1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50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150" dirty="0">
                <a:solidFill>
                  <a:srgbClr val="6F3316"/>
                </a:solidFill>
                <a:latin typeface="Times New Roman"/>
                <a:cs typeface="Times New Roman"/>
              </a:rPr>
              <a:t>έρα</a:t>
            </a:r>
            <a:r>
              <a:rPr sz="1450" spc="-150" dirty="0">
                <a:solidFill>
                  <a:srgbClr val="6F3316"/>
                </a:solidFill>
                <a:latin typeface="Microsoft Sans Serif"/>
                <a:cs typeface="Microsoft Sans Serif"/>
              </a:rPr>
              <a:t>.</a:t>
            </a:r>
            <a:endParaRPr sz="145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96700"/>
              </a:lnSpc>
            </a:pPr>
            <a:r>
              <a:rPr sz="1450" spc="-105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450" spc="-10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05" dirty="0">
                <a:solidFill>
                  <a:srgbClr val="6F3316"/>
                </a:solidFill>
                <a:latin typeface="Times New Roman"/>
                <a:cs typeface="Times New Roman"/>
              </a:rPr>
              <a:t>ειτα</a:t>
            </a:r>
            <a:r>
              <a:rPr sz="1450" spc="-105" dirty="0">
                <a:solidFill>
                  <a:srgbClr val="6F3316"/>
                </a:solidFill>
                <a:latin typeface="Microsoft Sans Serif"/>
                <a:cs typeface="Microsoft Sans Serif"/>
              </a:rPr>
              <a:t>, </a:t>
            </a:r>
            <a:r>
              <a:rPr sz="1450" spc="-180" dirty="0">
                <a:solidFill>
                  <a:srgbClr val="6F3316"/>
                </a:solidFill>
                <a:latin typeface="Times New Roman"/>
                <a:cs typeface="Times New Roman"/>
              </a:rPr>
              <a:t>συ</a:t>
            </a:r>
            <a:r>
              <a:rPr sz="1450" spc="-180" dirty="0">
                <a:solidFill>
                  <a:srgbClr val="6F3316"/>
                </a:solidFill>
                <a:latin typeface="SimSun"/>
                <a:cs typeface="SimSun"/>
              </a:rPr>
              <a:t>μπ</a:t>
            </a:r>
            <a:r>
              <a:rPr sz="1450" spc="-180" dirty="0">
                <a:solidFill>
                  <a:srgbClr val="6F3316"/>
                </a:solidFill>
                <a:latin typeface="Times New Roman"/>
                <a:cs typeface="Times New Roman"/>
              </a:rPr>
              <a:t>ληρώσα</a:t>
            </a:r>
            <a:r>
              <a:rPr sz="1450" spc="-180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18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450" spc="-17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F3316"/>
                </a:solidFill>
                <a:latin typeface="Times New Roman"/>
                <a:cs typeface="Times New Roman"/>
              </a:rPr>
              <a:t>ένα 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ανοιχτό </a:t>
            </a:r>
            <a:r>
              <a:rPr sz="1450" spc="-40" dirty="0">
                <a:solidFill>
                  <a:srgbClr val="6F3316"/>
                </a:solidFill>
                <a:latin typeface="Times New Roman"/>
                <a:cs typeface="Times New Roman"/>
              </a:rPr>
              <a:t>φύλλο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εργασίας </a:t>
            </a:r>
            <a:r>
              <a:rPr sz="1450" spc="-35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70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450" spc="-170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70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450" spc="-16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45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10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10" dirty="0">
                <a:solidFill>
                  <a:srgbClr val="6F3316"/>
                </a:solidFill>
                <a:latin typeface="Times New Roman"/>
                <a:cs typeface="Times New Roman"/>
              </a:rPr>
              <a:t>αιδιά</a:t>
            </a:r>
            <a:r>
              <a:rPr sz="1450" spc="-1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5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150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50" dirty="0">
                <a:solidFill>
                  <a:srgbClr val="6F3316"/>
                </a:solidFill>
                <a:latin typeface="Times New Roman"/>
                <a:cs typeface="Times New Roman"/>
              </a:rPr>
              <a:t>οτύ</a:t>
            </a:r>
            <a:r>
              <a:rPr sz="1450" spc="-150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150" dirty="0">
                <a:solidFill>
                  <a:srgbClr val="6F3316"/>
                </a:solidFill>
                <a:latin typeface="Times New Roman"/>
                <a:cs typeface="Times New Roman"/>
              </a:rPr>
              <a:t>ωσαν</a:t>
            </a:r>
            <a:r>
              <a:rPr sz="1450" spc="-14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στο</a:t>
            </a:r>
            <a:r>
              <a:rPr sz="145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χαρτί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450" spc="-30" dirty="0">
                <a:solidFill>
                  <a:srgbClr val="6F3316"/>
                </a:solidFill>
                <a:latin typeface="Microsoft Sans Serif"/>
                <a:cs typeface="Microsoft Sans Serif"/>
              </a:rPr>
              <a:t>,</a:t>
            </a:r>
            <a:r>
              <a:rPr sz="1450" spc="-30" dirty="0">
                <a:solidFill>
                  <a:srgbClr val="6F3316"/>
                </a:solidFill>
                <a:latin typeface="Times New Roman"/>
                <a:cs typeface="Times New Roman"/>
              </a:rPr>
              <a:t>τι</a:t>
            </a:r>
            <a:r>
              <a:rPr sz="1450" spc="3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6F3316"/>
                </a:solidFill>
                <a:latin typeface="Times New Roman"/>
                <a:cs typeface="Times New Roman"/>
              </a:rPr>
              <a:t>τους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έκανε</a:t>
            </a:r>
            <a:r>
              <a:rPr sz="145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95" dirty="0">
                <a:solidFill>
                  <a:srgbClr val="6F3316"/>
                </a:solidFill>
                <a:latin typeface="Times New Roman"/>
                <a:cs typeface="Times New Roman"/>
              </a:rPr>
              <a:t>εντύ</a:t>
            </a:r>
            <a:r>
              <a:rPr sz="1450" spc="-9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95" dirty="0">
                <a:solidFill>
                  <a:srgbClr val="6F3316"/>
                </a:solidFill>
                <a:latin typeface="Times New Roman"/>
                <a:cs typeface="Times New Roman"/>
              </a:rPr>
              <a:t>ωση</a:t>
            </a:r>
            <a:r>
              <a:rPr sz="1450" spc="17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450" spc="3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450" spc="-30" dirty="0">
                <a:solidFill>
                  <a:srgbClr val="6F3316"/>
                </a:solidFill>
                <a:latin typeface="Microsoft Sans Serif"/>
                <a:cs typeface="Microsoft Sans Serif"/>
              </a:rPr>
              <a:t>,</a:t>
            </a:r>
            <a:r>
              <a:rPr sz="1450" spc="-30" dirty="0">
                <a:solidFill>
                  <a:srgbClr val="6F3316"/>
                </a:solidFill>
                <a:latin typeface="Times New Roman"/>
                <a:cs typeface="Times New Roman"/>
              </a:rPr>
              <a:t>τι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 συγκράτησαν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1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210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210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450" spc="-5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τη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45" dirty="0">
                <a:solidFill>
                  <a:srgbClr val="6F3316"/>
                </a:solidFill>
                <a:latin typeface="Times New Roman"/>
                <a:cs typeface="Times New Roman"/>
              </a:rPr>
              <a:t>δ</a:t>
            </a:r>
            <a:r>
              <a:rPr sz="1450" spc="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450" spc="-45" dirty="0">
                <a:solidFill>
                  <a:srgbClr val="6F3316"/>
                </a:solidFill>
                <a:latin typeface="Times New Roman"/>
                <a:cs typeface="Times New Roman"/>
              </a:rPr>
              <a:t>δα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κ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450" spc="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κ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ή</a:t>
            </a:r>
            <a:r>
              <a:rPr sz="1450" spc="-15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575" dirty="0">
                <a:solidFill>
                  <a:srgbClr val="6F3316"/>
                </a:solidFill>
                <a:latin typeface="SimSun"/>
                <a:cs typeface="SimSun"/>
              </a:rPr>
              <a:t>π</a:t>
            </a:r>
            <a:r>
              <a:rPr sz="1450" spc="-4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ρ</a:t>
            </a:r>
            <a:r>
              <a:rPr sz="1450" spc="30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450" spc="-655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β</a:t>
            </a:r>
            <a:r>
              <a:rPr sz="1450" spc="-4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450" spc="15" dirty="0">
                <a:solidFill>
                  <a:srgbClr val="6F3316"/>
                </a:solidFill>
                <a:latin typeface="Times New Roman"/>
                <a:cs typeface="Times New Roman"/>
              </a:rPr>
              <a:t>σ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r>
              <a:rPr sz="1450" spc="-15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450" spc="-40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ς</a:t>
            </a:r>
            <a:r>
              <a:rPr sz="1450" spc="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6F3316"/>
                </a:solidFill>
                <a:latin typeface="Times New Roman"/>
                <a:cs typeface="Times New Roman"/>
              </a:rPr>
              <a:t>β</a:t>
            </a:r>
            <a:r>
              <a:rPr sz="1450" spc="-45" dirty="0">
                <a:solidFill>
                  <a:srgbClr val="6F3316"/>
                </a:solidFill>
                <a:latin typeface="Times New Roman"/>
                <a:cs typeface="Times New Roman"/>
              </a:rPr>
              <a:t>δ</a:t>
            </a:r>
            <a:r>
              <a:rPr sz="1450" spc="-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450" spc="-655" dirty="0">
                <a:solidFill>
                  <a:srgbClr val="6F3316"/>
                </a:solidFill>
                <a:latin typeface="SimSun"/>
                <a:cs typeface="SimSun"/>
              </a:rPr>
              <a:t>μ</a:t>
            </a:r>
            <a:r>
              <a:rPr sz="1450" spc="-45" dirty="0">
                <a:solidFill>
                  <a:srgbClr val="6F3316"/>
                </a:solidFill>
                <a:latin typeface="Times New Roman"/>
                <a:cs typeface="Times New Roman"/>
              </a:rPr>
              <a:t>άδα</a:t>
            </a:r>
            <a:r>
              <a:rPr sz="1450" spc="-15" dirty="0">
                <a:solidFill>
                  <a:srgbClr val="6F3316"/>
                </a:solidFill>
                <a:latin typeface="Times New Roman"/>
                <a:cs typeface="Times New Roman"/>
              </a:rPr>
              <a:t>ς</a:t>
            </a:r>
            <a:r>
              <a:rPr sz="1450" spc="-75" dirty="0">
                <a:solidFill>
                  <a:srgbClr val="6F3316"/>
                </a:solidFill>
                <a:latin typeface="Microsoft Sans Serif"/>
                <a:cs typeface="Microsoft Sans Serif"/>
              </a:rPr>
              <a:t>.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77185" y="68897"/>
            <a:ext cx="420243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245" dirty="0">
                <a:latin typeface="Verdana"/>
                <a:cs typeface="Verdana"/>
              </a:rPr>
              <a:t>1</a:t>
            </a:r>
            <a:r>
              <a:rPr sz="2400" spc="-367" baseline="24305" dirty="0"/>
              <a:t>η</a:t>
            </a:r>
            <a:r>
              <a:rPr sz="2400" spc="-292" baseline="24305" dirty="0"/>
              <a:t> </a:t>
            </a:r>
            <a:r>
              <a:rPr sz="2400" spc="25" dirty="0"/>
              <a:t>Οργανω</a:t>
            </a:r>
            <a:r>
              <a:rPr sz="2400" spc="25" dirty="0">
                <a:latin typeface="Verdana"/>
                <a:cs typeface="Verdana"/>
              </a:rPr>
              <a:t>μ</a:t>
            </a:r>
            <a:r>
              <a:rPr sz="2400" spc="25" dirty="0"/>
              <a:t>ένη</a:t>
            </a:r>
            <a:r>
              <a:rPr sz="2400" spc="55" dirty="0"/>
              <a:t> </a:t>
            </a:r>
            <a:r>
              <a:rPr sz="2400" spc="-10" dirty="0">
                <a:latin typeface="Verdana"/>
                <a:cs typeface="Verdana"/>
              </a:rPr>
              <a:t>Δ</a:t>
            </a:r>
            <a:r>
              <a:rPr sz="2400" spc="-10" dirty="0"/>
              <a:t>ραστηριότητα</a:t>
            </a:r>
            <a:r>
              <a:rPr sz="2400" spc="-10" dirty="0">
                <a:latin typeface="Verdana"/>
                <a:cs typeface="Verdana"/>
              </a:rPr>
              <a:t>-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pc="10" dirty="0"/>
              <a:t>Φτάνοντας</a:t>
            </a:r>
            <a:r>
              <a:rPr spc="-35" dirty="0"/>
              <a:t> </a:t>
            </a:r>
            <a:r>
              <a:rPr spc="-5" dirty="0"/>
              <a:t>στο</a:t>
            </a:r>
            <a:r>
              <a:rPr spc="170" dirty="0"/>
              <a:t> </a:t>
            </a:r>
            <a:r>
              <a:rPr spc="50" dirty="0"/>
              <a:t>τέλος</a:t>
            </a:r>
            <a:r>
              <a:rPr spc="50" dirty="0">
                <a:latin typeface="Verdana"/>
                <a:cs typeface="Verdana"/>
              </a:rPr>
              <a:t>…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2766822" y="3876152"/>
            <a:ext cx="501650" cy="603885"/>
            <a:chOff x="2766822" y="3876152"/>
            <a:chExt cx="501650" cy="603885"/>
          </a:xfrm>
        </p:grpSpPr>
        <p:sp>
          <p:nvSpPr>
            <p:cNvPr id="17" name="object 17"/>
            <p:cNvSpPr/>
            <p:nvPr/>
          </p:nvSpPr>
          <p:spPr>
            <a:xfrm>
              <a:off x="2766822" y="4095051"/>
              <a:ext cx="98425" cy="72390"/>
            </a:xfrm>
            <a:custGeom>
              <a:avLst/>
              <a:gdLst/>
              <a:ahLst/>
              <a:cxnLst/>
              <a:rect l="l" t="t" r="r" b="b"/>
              <a:pathLst>
                <a:path w="98425" h="72389">
                  <a:moveTo>
                    <a:pt x="0" y="0"/>
                  </a:moveTo>
                  <a:lnTo>
                    <a:pt x="70357" y="72161"/>
                  </a:lnTo>
                  <a:lnTo>
                    <a:pt x="97916" y="23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9971" y="3885463"/>
              <a:ext cx="155868" cy="24212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798318" y="4284344"/>
              <a:ext cx="269240" cy="196215"/>
            </a:xfrm>
            <a:custGeom>
              <a:avLst/>
              <a:gdLst/>
              <a:ahLst/>
              <a:cxnLst/>
              <a:rect l="l" t="t" r="r" b="b"/>
              <a:pathLst>
                <a:path w="269239" h="196214">
                  <a:moveTo>
                    <a:pt x="74930" y="14198"/>
                  </a:moveTo>
                  <a:lnTo>
                    <a:pt x="71628" y="6057"/>
                  </a:lnTo>
                  <a:lnTo>
                    <a:pt x="65532" y="2565"/>
                  </a:lnTo>
                  <a:lnTo>
                    <a:pt x="61468" y="304"/>
                  </a:lnTo>
                  <a:lnTo>
                    <a:pt x="56388" y="0"/>
                  </a:lnTo>
                  <a:lnTo>
                    <a:pt x="51943" y="3517"/>
                  </a:lnTo>
                  <a:lnTo>
                    <a:pt x="16624" y="35496"/>
                  </a:lnTo>
                  <a:lnTo>
                    <a:pt x="0" y="53682"/>
                  </a:lnTo>
                  <a:lnTo>
                    <a:pt x="3556" y="62179"/>
                  </a:lnTo>
                  <a:lnTo>
                    <a:pt x="13335" y="67767"/>
                  </a:lnTo>
                  <a:lnTo>
                    <a:pt x="18415" y="67741"/>
                  </a:lnTo>
                  <a:lnTo>
                    <a:pt x="32981" y="51765"/>
                  </a:lnTo>
                  <a:lnTo>
                    <a:pt x="44145" y="40640"/>
                  </a:lnTo>
                  <a:lnTo>
                    <a:pt x="55791" y="30048"/>
                  </a:lnTo>
                  <a:lnTo>
                    <a:pt x="74930" y="14198"/>
                  </a:lnTo>
                  <a:close/>
                </a:path>
                <a:path w="269239" h="196214">
                  <a:moveTo>
                    <a:pt x="126873" y="53149"/>
                  </a:moveTo>
                  <a:lnTo>
                    <a:pt x="123825" y="47155"/>
                  </a:lnTo>
                  <a:lnTo>
                    <a:pt x="118745" y="44310"/>
                  </a:lnTo>
                  <a:lnTo>
                    <a:pt x="113792" y="41490"/>
                  </a:lnTo>
                  <a:lnTo>
                    <a:pt x="106807" y="41808"/>
                  </a:lnTo>
                  <a:lnTo>
                    <a:pt x="86652" y="73723"/>
                  </a:lnTo>
                  <a:lnTo>
                    <a:pt x="78384" y="86423"/>
                  </a:lnTo>
                  <a:lnTo>
                    <a:pt x="69977" y="99047"/>
                  </a:lnTo>
                  <a:lnTo>
                    <a:pt x="66167" y="105168"/>
                  </a:lnTo>
                  <a:lnTo>
                    <a:pt x="69215" y="111023"/>
                  </a:lnTo>
                  <a:lnTo>
                    <a:pt x="79121" y="116687"/>
                  </a:lnTo>
                  <a:lnTo>
                    <a:pt x="86233" y="116497"/>
                  </a:lnTo>
                  <a:lnTo>
                    <a:pt x="90297" y="110490"/>
                  </a:lnTo>
                  <a:lnTo>
                    <a:pt x="123063" y="59499"/>
                  </a:lnTo>
                  <a:lnTo>
                    <a:pt x="126873" y="53149"/>
                  </a:lnTo>
                  <a:close/>
                </a:path>
                <a:path w="269239" h="196214">
                  <a:moveTo>
                    <a:pt x="209677" y="100025"/>
                  </a:moveTo>
                  <a:lnTo>
                    <a:pt x="206375" y="93878"/>
                  </a:lnTo>
                  <a:lnTo>
                    <a:pt x="201295" y="91033"/>
                  </a:lnTo>
                  <a:lnTo>
                    <a:pt x="196342" y="88214"/>
                  </a:lnTo>
                  <a:lnTo>
                    <a:pt x="173062" y="124053"/>
                  </a:lnTo>
                  <a:lnTo>
                    <a:pt x="161036" y="159829"/>
                  </a:lnTo>
                  <a:lnTo>
                    <a:pt x="163576" y="164147"/>
                  </a:lnTo>
                  <a:lnTo>
                    <a:pt x="173355" y="169710"/>
                  </a:lnTo>
                  <a:lnTo>
                    <a:pt x="182372" y="168351"/>
                  </a:lnTo>
                  <a:lnTo>
                    <a:pt x="184658" y="160007"/>
                  </a:lnTo>
                  <a:lnTo>
                    <a:pt x="189204" y="146177"/>
                  </a:lnTo>
                  <a:lnTo>
                    <a:pt x="194284" y="132651"/>
                  </a:lnTo>
                  <a:lnTo>
                    <a:pt x="199923" y="119430"/>
                  </a:lnTo>
                  <a:lnTo>
                    <a:pt x="206121" y="106540"/>
                  </a:lnTo>
                  <a:lnTo>
                    <a:pt x="209677" y="100025"/>
                  </a:lnTo>
                  <a:close/>
                </a:path>
                <a:path w="269239" h="196214">
                  <a:moveTo>
                    <a:pt x="268986" y="123736"/>
                  </a:moveTo>
                  <a:lnTo>
                    <a:pt x="267081" y="120637"/>
                  </a:lnTo>
                  <a:lnTo>
                    <a:pt x="264160" y="118973"/>
                  </a:lnTo>
                  <a:lnTo>
                    <a:pt x="257683" y="115328"/>
                  </a:lnTo>
                  <a:lnTo>
                    <a:pt x="246634" y="118618"/>
                  </a:lnTo>
                  <a:lnTo>
                    <a:pt x="245618" y="128854"/>
                  </a:lnTo>
                  <a:lnTo>
                    <a:pt x="244043" y="141592"/>
                  </a:lnTo>
                  <a:lnTo>
                    <a:pt x="242062" y="154317"/>
                  </a:lnTo>
                  <a:lnTo>
                    <a:pt x="239687" y="166992"/>
                  </a:lnTo>
                  <a:lnTo>
                    <a:pt x="236982" y="179565"/>
                  </a:lnTo>
                  <a:lnTo>
                    <a:pt x="235839" y="185483"/>
                  </a:lnTo>
                  <a:lnTo>
                    <a:pt x="238633" y="189915"/>
                  </a:lnTo>
                  <a:lnTo>
                    <a:pt x="248666" y="195618"/>
                  </a:lnTo>
                  <a:lnTo>
                    <a:pt x="257556" y="194106"/>
                  </a:lnTo>
                  <a:lnTo>
                    <a:pt x="266954" y="142621"/>
                  </a:lnTo>
                  <a:lnTo>
                    <a:pt x="268605" y="128346"/>
                  </a:lnTo>
                  <a:lnTo>
                    <a:pt x="268986" y="123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78963" y="4267911"/>
              <a:ext cx="85090" cy="106045"/>
            </a:xfrm>
            <a:custGeom>
              <a:avLst/>
              <a:gdLst/>
              <a:ahLst/>
              <a:cxnLst/>
              <a:rect l="l" t="t" r="r" b="b"/>
              <a:pathLst>
                <a:path w="85089" h="106045">
                  <a:moveTo>
                    <a:pt x="14097" y="0"/>
                  </a:moveTo>
                  <a:lnTo>
                    <a:pt x="9822" y="14314"/>
                  </a:lnTo>
                  <a:lnTo>
                    <a:pt x="6000" y="28800"/>
                  </a:lnTo>
                  <a:lnTo>
                    <a:pt x="2702" y="43405"/>
                  </a:lnTo>
                  <a:lnTo>
                    <a:pt x="0" y="58077"/>
                  </a:lnTo>
                  <a:lnTo>
                    <a:pt x="8564" y="66293"/>
                  </a:lnTo>
                  <a:lnTo>
                    <a:pt x="17653" y="73752"/>
                  </a:lnTo>
                  <a:lnTo>
                    <a:pt x="27217" y="80501"/>
                  </a:lnTo>
                  <a:lnTo>
                    <a:pt x="37211" y="86588"/>
                  </a:lnTo>
                  <a:lnTo>
                    <a:pt x="70993" y="105702"/>
                  </a:lnTo>
                  <a:lnTo>
                    <a:pt x="73779" y="92146"/>
                  </a:lnTo>
                  <a:lnTo>
                    <a:pt x="76993" y="78771"/>
                  </a:lnTo>
                  <a:lnTo>
                    <a:pt x="80637" y="65482"/>
                  </a:lnTo>
                  <a:lnTo>
                    <a:pt x="84709" y="52184"/>
                  </a:lnTo>
                  <a:lnTo>
                    <a:pt x="66210" y="40201"/>
                  </a:lnTo>
                  <a:lnTo>
                    <a:pt x="48259" y="27444"/>
                  </a:lnTo>
                  <a:lnTo>
                    <a:pt x="30880" y="14011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2679" y="4039209"/>
              <a:ext cx="221615" cy="281305"/>
            </a:xfrm>
            <a:custGeom>
              <a:avLst/>
              <a:gdLst/>
              <a:ahLst/>
              <a:cxnLst/>
              <a:rect l="l" t="t" r="r" b="b"/>
              <a:pathLst>
                <a:path w="221614" h="281304">
                  <a:moveTo>
                    <a:pt x="144144" y="0"/>
                  </a:moveTo>
                  <a:lnTo>
                    <a:pt x="105562" y="38989"/>
                  </a:lnTo>
                  <a:lnTo>
                    <a:pt x="71643" y="81759"/>
                  </a:lnTo>
                  <a:lnTo>
                    <a:pt x="42600" y="127884"/>
                  </a:lnTo>
                  <a:lnTo>
                    <a:pt x="18648" y="176939"/>
                  </a:lnTo>
                  <a:lnTo>
                    <a:pt x="0" y="228498"/>
                  </a:lnTo>
                  <a:lnTo>
                    <a:pt x="17004" y="242627"/>
                  </a:lnTo>
                  <a:lnTo>
                    <a:pt x="34496" y="256120"/>
                  </a:lnTo>
                  <a:lnTo>
                    <a:pt x="52488" y="268899"/>
                  </a:lnTo>
                  <a:lnTo>
                    <a:pt x="70993" y="280885"/>
                  </a:lnTo>
                  <a:lnTo>
                    <a:pt x="87670" y="236252"/>
                  </a:lnTo>
                  <a:lnTo>
                    <a:pt x="108486" y="192851"/>
                  </a:lnTo>
                  <a:lnTo>
                    <a:pt x="132857" y="150853"/>
                  </a:lnTo>
                  <a:lnTo>
                    <a:pt x="160203" y="110428"/>
                  </a:lnTo>
                  <a:lnTo>
                    <a:pt x="189940" y="71745"/>
                  </a:lnTo>
                  <a:lnTo>
                    <a:pt x="221487" y="34975"/>
                  </a:lnTo>
                  <a:lnTo>
                    <a:pt x="191643" y="18097"/>
                  </a:lnTo>
                  <a:lnTo>
                    <a:pt x="180417" y="12315"/>
                  </a:lnTo>
                  <a:lnTo>
                    <a:pt x="168703" y="7353"/>
                  </a:lnTo>
                  <a:lnTo>
                    <a:pt x="156585" y="3238"/>
                  </a:lnTo>
                  <a:lnTo>
                    <a:pt x="144144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9560" y="4035400"/>
              <a:ext cx="223900" cy="38587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963291" y="4074185"/>
              <a:ext cx="233679" cy="290830"/>
            </a:xfrm>
            <a:custGeom>
              <a:avLst/>
              <a:gdLst/>
              <a:ahLst/>
              <a:cxnLst/>
              <a:rect l="l" t="t" r="r" b="b"/>
              <a:pathLst>
                <a:path w="233680" h="290829">
                  <a:moveTo>
                    <a:pt x="150875" y="0"/>
                  </a:moveTo>
                  <a:lnTo>
                    <a:pt x="119327" y="36769"/>
                  </a:lnTo>
                  <a:lnTo>
                    <a:pt x="89577" y="75445"/>
                  </a:lnTo>
                  <a:lnTo>
                    <a:pt x="62198" y="115855"/>
                  </a:lnTo>
                  <a:lnTo>
                    <a:pt x="37761" y="157823"/>
                  </a:lnTo>
                  <a:lnTo>
                    <a:pt x="16838" y="201173"/>
                  </a:lnTo>
                  <a:lnTo>
                    <a:pt x="0" y="245732"/>
                  </a:lnTo>
                  <a:lnTo>
                    <a:pt x="14096" y="254304"/>
                  </a:lnTo>
                  <a:lnTo>
                    <a:pt x="38024" y="267438"/>
                  </a:lnTo>
                  <a:lnTo>
                    <a:pt x="55149" y="275893"/>
                  </a:lnTo>
                  <a:lnTo>
                    <a:pt x="72608" y="283678"/>
                  </a:lnTo>
                  <a:lnTo>
                    <a:pt x="90423" y="290779"/>
                  </a:lnTo>
                  <a:lnTo>
                    <a:pt x="106077" y="246194"/>
                  </a:lnTo>
                  <a:lnTo>
                    <a:pt x="124808" y="202882"/>
                  </a:lnTo>
                  <a:lnTo>
                    <a:pt x="146748" y="161116"/>
                  </a:lnTo>
                  <a:lnTo>
                    <a:pt x="172033" y="121170"/>
                  </a:lnTo>
                  <a:lnTo>
                    <a:pt x="200796" y="83316"/>
                  </a:lnTo>
                  <a:lnTo>
                    <a:pt x="233171" y="47828"/>
                  </a:lnTo>
                  <a:lnTo>
                    <a:pt x="228600" y="44386"/>
                  </a:lnTo>
                  <a:lnTo>
                    <a:pt x="223773" y="41236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53588" y="4122013"/>
              <a:ext cx="214629" cy="268605"/>
            </a:xfrm>
            <a:custGeom>
              <a:avLst/>
              <a:gdLst/>
              <a:ahLst/>
              <a:cxnLst/>
              <a:rect l="l" t="t" r="r" b="b"/>
              <a:pathLst>
                <a:path w="214629" h="268604">
                  <a:moveTo>
                    <a:pt x="142875" y="0"/>
                  </a:moveTo>
                  <a:lnTo>
                    <a:pt x="110410" y="35608"/>
                  </a:lnTo>
                  <a:lnTo>
                    <a:pt x="81618" y="73506"/>
                  </a:lnTo>
                  <a:lnTo>
                    <a:pt x="56340" y="113457"/>
                  </a:lnTo>
                  <a:lnTo>
                    <a:pt x="34417" y="155225"/>
                  </a:lnTo>
                  <a:lnTo>
                    <a:pt x="15689" y="198574"/>
                  </a:lnTo>
                  <a:lnTo>
                    <a:pt x="0" y="243268"/>
                  </a:lnTo>
                  <a:lnTo>
                    <a:pt x="38800" y="255854"/>
                  </a:lnTo>
                  <a:lnTo>
                    <a:pt x="78184" y="264336"/>
                  </a:lnTo>
                  <a:lnTo>
                    <a:pt x="117782" y="268348"/>
                  </a:lnTo>
                  <a:lnTo>
                    <a:pt x="157225" y="267525"/>
                  </a:lnTo>
                  <a:lnTo>
                    <a:pt x="185515" y="235787"/>
                  </a:lnTo>
                  <a:lnTo>
                    <a:pt x="211044" y="176002"/>
                  </a:lnTo>
                  <a:lnTo>
                    <a:pt x="214399" y="126573"/>
                  </a:lnTo>
                  <a:lnTo>
                    <a:pt x="203684" y="78690"/>
                  </a:lnTo>
                  <a:lnTo>
                    <a:pt x="179607" y="3546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8094" y="4269451"/>
              <a:ext cx="172974" cy="16179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1523" y="3876152"/>
              <a:ext cx="158933" cy="243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1509" y="895299"/>
            <a:ext cx="2496819" cy="33291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latin typeface="Verdana"/>
                <a:cs typeface="Verdana"/>
              </a:rPr>
              <a:t>2</a:t>
            </a:r>
            <a:r>
              <a:rPr sz="2400" spc="-127" baseline="24305" dirty="0"/>
              <a:t>η</a:t>
            </a:r>
            <a:r>
              <a:rPr sz="2400" spc="-67" baseline="24305" dirty="0"/>
              <a:t> </a:t>
            </a:r>
            <a:r>
              <a:rPr sz="2400" spc="25" dirty="0"/>
              <a:t>Οργανω</a:t>
            </a:r>
            <a:r>
              <a:rPr sz="2400" spc="25" dirty="0">
                <a:latin typeface="Verdana"/>
                <a:cs typeface="Verdana"/>
              </a:rPr>
              <a:t>μ</a:t>
            </a:r>
            <a:r>
              <a:rPr sz="2400" spc="25" dirty="0"/>
              <a:t>ένη</a:t>
            </a:r>
            <a:r>
              <a:rPr sz="2400" spc="50" dirty="0"/>
              <a:t> </a:t>
            </a:r>
            <a:r>
              <a:rPr sz="2400" spc="-10" dirty="0">
                <a:latin typeface="Verdana"/>
                <a:cs typeface="Verdana"/>
              </a:rPr>
              <a:t>Δ</a:t>
            </a:r>
            <a:r>
              <a:rPr sz="2400" spc="-10" dirty="0"/>
              <a:t>ραστηριότητα</a:t>
            </a:r>
            <a:r>
              <a:rPr sz="2400" spc="-10" dirty="0">
                <a:latin typeface="Verdana"/>
                <a:cs typeface="Verdana"/>
              </a:rPr>
              <a:t>-</a:t>
            </a:r>
            <a:endParaRPr sz="2400">
              <a:latin typeface="Verdana"/>
              <a:cs typeface="Verdana"/>
            </a:endParaRPr>
          </a:p>
          <a:p>
            <a:pPr marL="6985" algn="ctr">
              <a:lnSpc>
                <a:spcPct val="100000"/>
              </a:lnSpc>
              <a:spcBef>
                <a:spcPts val="10"/>
              </a:spcBef>
            </a:pPr>
            <a:r>
              <a:rPr spc="250" dirty="0">
                <a:latin typeface="Verdana"/>
                <a:cs typeface="Verdana"/>
              </a:rPr>
              <a:t>…</a:t>
            </a:r>
            <a:r>
              <a:rPr spc="-185" dirty="0">
                <a:latin typeface="Verdana"/>
                <a:cs typeface="Verdana"/>
              </a:rPr>
              <a:t> </a:t>
            </a:r>
            <a:r>
              <a:rPr spc="-5" dirty="0"/>
              <a:t>αξιολογώ</a:t>
            </a:r>
            <a:r>
              <a:rPr spc="204" dirty="0"/>
              <a:t> </a:t>
            </a:r>
            <a:r>
              <a:rPr spc="-5" dirty="0"/>
              <a:t>τι</a:t>
            </a:r>
            <a:r>
              <a:rPr spc="100" dirty="0"/>
              <a:t> </a:t>
            </a:r>
            <a:r>
              <a:rPr spc="30" dirty="0"/>
              <a:t>έ</a:t>
            </a:r>
            <a:r>
              <a:rPr spc="30" dirty="0">
                <a:latin typeface="Verdana"/>
                <a:cs typeface="Verdana"/>
              </a:rPr>
              <a:t>μ</a:t>
            </a:r>
            <a:r>
              <a:rPr spc="30" dirty="0"/>
              <a:t>αθα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419" y="4385309"/>
            <a:ext cx="8384540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Σε</a:t>
            </a:r>
            <a:r>
              <a:rPr sz="1200" spc="2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αυτή</a:t>
            </a:r>
            <a:r>
              <a:rPr sz="1200" spc="27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τη</a:t>
            </a:r>
            <a:r>
              <a:rPr sz="1200" spc="1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δραστηριότητα</a:t>
            </a:r>
            <a:r>
              <a:rPr sz="1200" spc="2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δείξα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2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ξανά</a:t>
            </a:r>
            <a:r>
              <a:rPr sz="1200" spc="2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τις</a:t>
            </a:r>
            <a:r>
              <a:rPr sz="1200" spc="1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κάρτες</a:t>
            </a:r>
            <a:r>
              <a:rPr sz="1200" spc="2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200" spc="2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δουλέψα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2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καθ’</a:t>
            </a:r>
            <a:r>
              <a:rPr sz="1200" spc="26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όλη</a:t>
            </a:r>
            <a:r>
              <a:rPr sz="1200" spc="28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τη</a:t>
            </a:r>
            <a:r>
              <a:rPr sz="1200" spc="27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διάρκεια</a:t>
            </a:r>
            <a:r>
              <a:rPr sz="1200" spc="28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της</a:t>
            </a:r>
            <a:r>
              <a:rPr sz="1200" spc="26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εβδο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άδας</a:t>
            </a:r>
            <a:r>
              <a:rPr sz="1200" spc="2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 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ζητήθηκε</a:t>
            </a:r>
            <a:r>
              <a:rPr sz="1200" spc="24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200" spc="2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αιδιά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της</a:t>
            </a:r>
            <a:r>
              <a:rPr sz="1200" spc="1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βάλουν</a:t>
            </a:r>
            <a:r>
              <a:rPr sz="1200" spc="13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σε</a:t>
            </a:r>
            <a:r>
              <a:rPr sz="1200" spc="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οια</a:t>
            </a:r>
            <a:r>
              <a:rPr sz="1200" spc="1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σειρά</a:t>
            </a:r>
            <a:r>
              <a:rPr sz="1200" spc="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θεωρούν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200" spc="1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ίδια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ως</a:t>
            </a:r>
            <a:r>
              <a:rPr sz="1200" spc="1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είναι</a:t>
            </a:r>
            <a:r>
              <a:rPr sz="1200" spc="1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r>
              <a:rPr sz="1200" spc="1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σωστή</a:t>
            </a:r>
            <a:r>
              <a:rPr sz="1200" spc="-30" dirty="0">
                <a:solidFill>
                  <a:srgbClr val="6F3316"/>
                </a:solidFill>
                <a:latin typeface="Verdana"/>
                <a:cs typeface="Verdana"/>
              </a:rPr>
              <a:t>,</a:t>
            </a:r>
            <a:r>
              <a:rPr sz="1200" spc="25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αιτιολογώντας</a:t>
            </a:r>
            <a:r>
              <a:rPr sz="1200" spc="204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την</a:t>
            </a:r>
            <a:r>
              <a:rPr sz="1200" spc="1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ιλογή</a:t>
            </a:r>
            <a:r>
              <a:rPr sz="1200" spc="1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τους</a:t>
            </a:r>
            <a:r>
              <a:rPr sz="1200" spc="-3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60826" y="1565528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474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9734" y="1614042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347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265" y="962837"/>
            <a:ext cx="2444496" cy="32593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6642" y="925321"/>
            <a:ext cx="2452242" cy="32696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E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6096" y="0"/>
            <a:ext cx="488950" cy="140970"/>
          </a:xfrm>
          <a:custGeom>
            <a:avLst/>
            <a:gdLst/>
            <a:ahLst/>
            <a:cxnLst/>
            <a:rect l="l" t="t" r="r" b="b"/>
            <a:pathLst>
              <a:path w="488950" h="140970">
                <a:moveTo>
                  <a:pt x="488918" y="0"/>
                </a:moveTo>
                <a:lnTo>
                  <a:pt x="0" y="0"/>
                </a:lnTo>
                <a:lnTo>
                  <a:pt x="259580" y="140588"/>
                </a:lnTo>
                <a:lnTo>
                  <a:pt x="488918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274" y="0"/>
            <a:ext cx="483234" cy="139065"/>
          </a:xfrm>
          <a:custGeom>
            <a:avLst/>
            <a:gdLst/>
            <a:ahLst/>
            <a:cxnLst/>
            <a:rect l="l" t="t" r="r" b="b"/>
            <a:pathLst>
              <a:path w="483234" h="139065">
                <a:moveTo>
                  <a:pt x="482615" y="0"/>
                </a:moveTo>
                <a:lnTo>
                  <a:pt x="0" y="0"/>
                </a:lnTo>
                <a:lnTo>
                  <a:pt x="256047" y="138937"/>
                </a:lnTo>
                <a:lnTo>
                  <a:pt x="482615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8853" y="0"/>
            <a:ext cx="135255" cy="73660"/>
          </a:xfrm>
          <a:custGeom>
            <a:avLst/>
            <a:gdLst/>
            <a:ahLst/>
            <a:cxnLst/>
            <a:rect l="l" t="t" r="r" b="b"/>
            <a:pathLst>
              <a:path w="135254" h="73660">
                <a:moveTo>
                  <a:pt x="135147" y="0"/>
                </a:moveTo>
                <a:lnTo>
                  <a:pt x="0" y="0"/>
                </a:lnTo>
                <a:lnTo>
                  <a:pt x="135147" y="73414"/>
                </a:lnTo>
                <a:lnTo>
                  <a:pt x="135147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7172" y="0"/>
            <a:ext cx="784225" cy="870585"/>
          </a:xfrm>
          <a:custGeom>
            <a:avLst/>
            <a:gdLst/>
            <a:ahLst/>
            <a:cxnLst/>
            <a:rect l="l" t="t" r="r" b="b"/>
            <a:pathLst>
              <a:path w="784225" h="870585">
                <a:moveTo>
                  <a:pt x="419942" y="0"/>
                </a:moveTo>
                <a:lnTo>
                  <a:pt x="345333" y="0"/>
                </a:lnTo>
                <a:lnTo>
                  <a:pt x="0" y="211581"/>
                </a:lnTo>
                <a:lnTo>
                  <a:pt x="12065" y="657859"/>
                </a:lnTo>
                <a:lnTo>
                  <a:pt x="403859" y="870330"/>
                </a:lnTo>
                <a:lnTo>
                  <a:pt x="784225" y="637158"/>
                </a:lnTo>
                <a:lnTo>
                  <a:pt x="772159" y="191007"/>
                </a:lnTo>
                <a:lnTo>
                  <a:pt x="419942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0326" y="12"/>
            <a:ext cx="694055" cy="1522730"/>
          </a:xfrm>
          <a:custGeom>
            <a:avLst/>
            <a:gdLst/>
            <a:ahLst/>
            <a:cxnLst/>
            <a:rect l="l" t="t" r="r" b="b"/>
            <a:pathLst>
              <a:path w="694054" h="1522730">
                <a:moveTo>
                  <a:pt x="693674" y="774153"/>
                </a:moveTo>
                <a:lnTo>
                  <a:pt x="426212" y="938517"/>
                </a:lnTo>
                <a:lnTo>
                  <a:pt x="438150" y="1384033"/>
                </a:lnTo>
                <a:lnTo>
                  <a:pt x="693674" y="1522691"/>
                </a:lnTo>
                <a:lnTo>
                  <a:pt x="693674" y="774153"/>
                </a:lnTo>
                <a:close/>
              </a:path>
              <a:path w="694054" h="1522730">
                <a:moveTo>
                  <a:pt x="693674" y="146723"/>
                </a:moveTo>
                <a:lnTo>
                  <a:pt x="422643" y="0"/>
                </a:lnTo>
                <a:lnTo>
                  <a:pt x="341871" y="0"/>
                </a:lnTo>
                <a:lnTo>
                  <a:pt x="0" y="209918"/>
                </a:lnTo>
                <a:lnTo>
                  <a:pt x="11430" y="656069"/>
                </a:lnTo>
                <a:lnTo>
                  <a:pt x="403860" y="868540"/>
                </a:lnTo>
                <a:lnTo>
                  <a:pt x="693674" y="690499"/>
                </a:lnTo>
                <a:lnTo>
                  <a:pt x="693674" y="146723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615322"/>
            <a:ext cx="280035" cy="525780"/>
          </a:xfrm>
          <a:custGeom>
            <a:avLst/>
            <a:gdLst/>
            <a:ahLst/>
            <a:cxnLst/>
            <a:rect l="l" t="t" r="r" b="b"/>
            <a:pathLst>
              <a:path w="280035" h="525779">
                <a:moveTo>
                  <a:pt x="0" y="0"/>
                </a:moveTo>
                <a:lnTo>
                  <a:pt x="0" y="525637"/>
                </a:lnTo>
                <a:lnTo>
                  <a:pt x="279483" y="525637"/>
                </a:lnTo>
                <a:lnTo>
                  <a:pt x="269227" y="146427"/>
                </a:lnTo>
                <a:lnTo>
                  <a:pt x="0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699" y="4546955"/>
            <a:ext cx="782955" cy="594360"/>
          </a:xfrm>
          <a:custGeom>
            <a:avLst/>
            <a:gdLst/>
            <a:ahLst/>
            <a:cxnLst/>
            <a:rect l="l" t="t" r="r" b="b"/>
            <a:pathLst>
              <a:path w="782955" h="594360">
                <a:moveTo>
                  <a:pt x="380326" y="0"/>
                </a:moveTo>
                <a:lnTo>
                  <a:pt x="0" y="233121"/>
                </a:lnTo>
                <a:lnTo>
                  <a:pt x="9727" y="594004"/>
                </a:lnTo>
                <a:lnTo>
                  <a:pt x="782379" y="594004"/>
                </a:lnTo>
                <a:lnTo>
                  <a:pt x="772096" y="212496"/>
                </a:lnTo>
                <a:lnTo>
                  <a:pt x="380326" y="0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06575" y="68897"/>
            <a:ext cx="540258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Οργανω</a:t>
            </a:r>
            <a:r>
              <a:rPr spc="25" dirty="0">
                <a:latin typeface="Verdana"/>
                <a:cs typeface="Verdana"/>
              </a:rPr>
              <a:t>μ</a:t>
            </a:r>
            <a:r>
              <a:rPr spc="25" dirty="0"/>
              <a:t>ένη</a:t>
            </a:r>
            <a:r>
              <a:rPr spc="-5" dirty="0"/>
              <a:t> </a:t>
            </a:r>
            <a:r>
              <a:rPr spc="-10" dirty="0">
                <a:latin typeface="Verdana"/>
                <a:cs typeface="Verdana"/>
              </a:rPr>
              <a:t>Δ</a:t>
            </a:r>
            <a:r>
              <a:rPr spc="-10" dirty="0"/>
              <a:t>ραστηριότητα</a:t>
            </a:r>
            <a:r>
              <a:rPr spc="170" dirty="0"/>
              <a:t> </a:t>
            </a:r>
            <a:r>
              <a:rPr spc="15" dirty="0"/>
              <a:t>Ολοή</a:t>
            </a:r>
            <a:r>
              <a:rPr spc="15" dirty="0">
                <a:latin typeface="Verdana"/>
                <a:cs typeface="Verdana"/>
              </a:rPr>
              <a:t>μ</a:t>
            </a:r>
            <a:r>
              <a:rPr spc="15" dirty="0"/>
              <a:t>ερου</a:t>
            </a:r>
            <a:r>
              <a:rPr spc="15" dirty="0">
                <a:latin typeface="Verdana"/>
                <a:cs typeface="Verdana"/>
              </a:rPr>
              <a:t>-</a:t>
            </a:r>
          </a:p>
          <a:p>
            <a:pPr marL="13335" algn="ctr">
              <a:lnSpc>
                <a:spcPct val="100000"/>
              </a:lnSpc>
              <a:spcBef>
                <a:spcPts val="10"/>
              </a:spcBef>
            </a:pPr>
            <a:r>
              <a:rPr spc="5" dirty="0"/>
              <a:t>Βρες</a:t>
            </a:r>
            <a:r>
              <a:rPr spc="40" dirty="0"/>
              <a:t> </a:t>
            </a:r>
            <a:r>
              <a:rPr spc="-5" dirty="0"/>
              <a:t>το</a:t>
            </a:r>
            <a:r>
              <a:rPr spc="180" dirty="0"/>
              <a:t> </a:t>
            </a:r>
            <a:r>
              <a:rPr spc="25" dirty="0">
                <a:latin typeface="Verdana"/>
                <a:cs typeface="Verdana"/>
              </a:rPr>
              <a:t>π</a:t>
            </a:r>
            <a:r>
              <a:rPr spc="25" dirty="0"/>
              <a:t>αρα</a:t>
            </a:r>
            <a:r>
              <a:rPr spc="25" dirty="0">
                <a:latin typeface="Verdana"/>
                <a:cs typeface="Verdana"/>
              </a:rPr>
              <a:t>μ</a:t>
            </a:r>
            <a:r>
              <a:rPr spc="25" dirty="0"/>
              <a:t>ύθι</a:t>
            </a:r>
          </a:p>
        </p:txBody>
      </p:sp>
      <p:sp>
        <p:nvSpPr>
          <p:cNvPr id="11" name="object 11"/>
          <p:cNvSpPr/>
          <p:nvPr/>
        </p:nvSpPr>
        <p:spPr>
          <a:xfrm>
            <a:off x="5594858" y="3261867"/>
            <a:ext cx="997585" cy="1334770"/>
          </a:xfrm>
          <a:custGeom>
            <a:avLst/>
            <a:gdLst/>
            <a:ahLst/>
            <a:cxnLst/>
            <a:rect l="l" t="t" r="r" b="b"/>
            <a:pathLst>
              <a:path w="997584" h="1334770">
                <a:moveTo>
                  <a:pt x="645922" y="792327"/>
                </a:moveTo>
                <a:lnTo>
                  <a:pt x="332613" y="600329"/>
                </a:lnTo>
                <a:lnTo>
                  <a:pt x="9398" y="775360"/>
                </a:lnTo>
                <a:lnTo>
                  <a:pt x="0" y="1142466"/>
                </a:lnTo>
                <a:lnTo>
                  <a:pt x="312801" y="1334516"/>
                </a:lnTo>
                <a:lnTo>
                  <a:pt x="636016" y="1159459"/>
                </a:lnTo>
                <a:lnTo>
                  <a:pt x="645922" y="792327"/>
                </a:lnTo>
                <a:close/>
              </a:path>
              <a:path w="997584" h="1334770">
                <a:moveTo>
                  <a:pt x="997064" y="192151"/>
                </a:moveTo>
                <a:lnTo>
                  <a:pt x="684149" y="0"/>
                </a:lnTo>
                <a:lnTo>
                  <a:pt x="360934" y="175133"/>
                </a:lnTo>
                <a:lnTo>
                  <a:pt x="351028" y="542671"/>
                </a:lnTo>
                <a:lnTo>
                  <a:pt x="664337" y="734758"/>
                </a:lnTo>
                <a:lnTo>
                  <a:pt x="987666" y="559689"/>
                </a:lnTo>
                <a:lnTo>
                  <a:pt x="997064" y="192151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41980" y="3255009"/>
            <a:ext cx="1696720" cy="1348740"/>
          </a:xfrm>
          <a:custGeom>
            <a:avLst/>
            <a:gdLst/>
            <a:ahLst/>
            <a:cxnLst/>
            <a:rect l="l" t="t" r="r" b="b"/>
            <a:pathLst>
              <a:path w="1696720" h="1348739">
                <a:moveTo>
                  <a:pt x="651256" y="193548"/>
                </a:moveTo>
                <a:lnTo>
                  <a:pt x="335407" y="0"/>
                </a:lnTo>
                <a:lnTo>
                  <a:pt x="10033" y="176403"/>
                </a:lnTo>
                <a:lnTo>
                  <a:pt x="0" y="546481"/>
                </a:lnTo>
                <a:lnTo>
                  <a:pt x="315849" y="740498"/>
                </a:lnTo>
                <a:lnTo>
                  <a:pt x="641223" y="563626"/>
                </a:lnTo>
                <a:lnTo>
                  <a:pt x="651256" y="193548"/>
                </a:lnTo>
                <a:close/>
              </a:path>
              <a:path w="1696720" h="1348739">
                <a:moveTo>
                  <a:pt x="997077" y="799960"/>
                </a:moveTo>
                <a:lnTo>
                  <a:pt x="681228" y="606425"/>
                </a:lnTo>
                <a:lnTo>
                  <a:pt x="355346" y="782853"/>
                </a:lnTo>
                <a:lnTo>
                  <a:pt x="345821" y="1152867"/>
                </a:lnTo>
                <a:lnTo>
                  <a:pt x="661289" y="1346454"/>
                </a:lnTo>
                <a:lnTo>
                  <a:pt x="987044" y="1170000"/>
                </a:lnTo>
                <a:lnTo>
                  <a:pt x="997077" y="799960"/>
                </a:lnTo>
                <a:close/>
              </a:path>
              <a:path w="1696720" h="1348739">
                <a:moveTo>
                  <a:pt x="1350899" y="194945"/>
                </a:moveTo>
                <a:lnTo>
                  <a:pt x="1035558" y="1397"/>
                </a:lnTo>
                <a:lnTo>
                  <a:pt x="709803" y="177800"/>
                </a:lnTo>
                <a:lnTo>
                  <a:pt x="699770" y="548386"/>
                </a:lnTo>
                <a:lnTo>
                  <a:pt x="1015619" y="741934"/>
                </a:lnTo>
                <a:lnTo>
                  <a:pt x="1341374" y="565531"/>
                </a:lnTo>
                <a:lnTo>
                  <a:pt x="1350899" y="194945"/>
                </a:lnTo>
                <a:close/>
              </a:path>
              <a:path w="1696720" h="1348739">
                <a:moveTo>
                  <a:pt x="1696720" y="801395"/>
                </a:moveTo>
                <a:lnTo>
                  <a:pt x="1380871" y="607822"/>
                </a:lnTo>
                <a:lnTo>
                  <a:pt x="1055497" y="784263"/>
                </a:lnTo>
                <a:lnTo>
                  <a:pt x="1045591" y="1154303"/>
                </a:lnTo>
                <a:lnTo>
                  <a:pt x="1361440" y="1348371"/>
                </a:lnTo>
                <a:lnTo>
                  <a:pt x="1686814" y="1171435"/>
                </a:lnTo>
                <a:lnTo>
                  <a:pt x="1696720" y="801395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291328" y="1338706"/>
            <a:ext cx="1220470" cy="1334770"/>
            <a:chOff x="5291328" y="1338706"/>
            <a:chExt cx="1220470" cy="1334770"/>
          </a:xfrm>
        </p:grpSpPr>
        <p:sp>
          <p:nvSpPr>
            <p:cNvPr id="14" name="object 14"/>
            <p:cNvSpPr/>
            <p:nvPr/>
          </p:nvSpPr>
          <p:spPr>
            <a:xfrm>
              <a:off x="5722760" y="1338706"/>
              <a:ext cx="789305" cy="920115"/>
            </a:xfrm>
            <a:custGeom>
              <a:avLst/>
              <a:gdLst/>
              <a:ahLst/>
              <a:cxnLst/>
              <a:rect l="l" t="t" r="r" b="b"/>
              <a:pathLst>
                <a:path w="789304" h="920114">
                  <a:moveTo>
                    <a:pt x="376783" y="169418"/>
                  </a:moveTo>
                  <a:lnTo>
                    <a:pt x="360045" y="96481"/>
                  </a:lnTo>
                  <a:lnTo>
                    <a:pt x="337058" y="63931"/>
                  </a:lnTo>
                  <a:lnTo>
                    <a:pt x="302463" y="35267"/>
                  </a:lnTo>
                  <a:lnTo>
                    <a:pt x="254876" y="11430"/>
                  </a:lnTo>
                  <a:lnTo>
                    <a:pt x="210769" y="685"/>
                  </a:lnTo>
                  <a:lnTo>
                    <a:pt x="196710" y="0"/>
                  </a:lnTo>
                  <a:lnTo>
                    <a:pt x="161683" y="4559"/>
                  </a:lnTo>
                  <a:lnTo>
                    <a:pt x="100076" y="38188"/>
                  </a:lnTo>
                  <a:lnTo>
                    <a:pt x="51435" y="98323"/>
                  </a:lnTo>
                  <a:lnTo>
                    <a:pt x="32613" y="136017"/>
                  </a:lnTo>
                  <a:lnTo>
                    <a:pt x="17805" y="177533"/>
                  </a:lnTo>
                  <a:lnTo>
                    <a:pt x="7264" y="221970"/>
                  </a:lnTo>
                  <a:lnTo>
                    <a:pt x="1244" y="268376"/>
                  </a:lnTo>
                  <a:lnTo>
                    <a:pt x="0" y="315836"/>
                  </a:lnTo>
                  <a:lnTo>
                    <a:pt x="3810" y="363410"/>
                  </a:lnTo>
                  <a:lnTo>
                    <a:pt x="12903" y="410171"/>
                  </a:lnTo>
                  <a:lnTo>
                    <a:pt x="27546" y="455206"/>
                  </a:lnTo>
                  <a:lnTo>
                    <a:pt x="48006" y="497560"/>
                  </a:lnTo>
                  <a:lnTo>
                    <a:pt x="74536" y="536321"/>
                  </a:lnTo>
                  <a:lnTo>
                    <a:pt x="101384" y="522312"/>
                  </a:lnTo>
                  <a:lnTo>
                    <a:pt x="164388" y="486143"/>
                  </a:lnTo>
                  <a:lnTo>
                    <a:pt x="237197" y="436613"/>
                  </a:lnTo>
                  <a:lnTo>
                    <a:pt x="293484" y="382524"/>
                  </a:lnTo>
                  <a:lnTo>
                    <a:pt x="332359" y="320065"/>
                  </a:lnTo>
                  <a:lnTo>
                    <a:pt x="349719" y="284187"/>
                  </a:lnTo>
                  <a:lnTo>
                    <a:pt x="363842" y="246494"/>
                  </a:lnTo>
                  <a:lnTo>
                    <a:pt x="373329" y="207911"/>
                  </a:lnTo>
                  <a:lnTo>
                    <a:pt x="376783" y="169418"/>
                  </a:lnTo>
                  <a:close/>
                </a:path>
                <a:path w="789304" h="920114">
                  <a:moveTo>
                    <a:pt x="789038" y="857504"/>
                  </a:moveTo>
                  <a:lnTo>
                    <a:pt x="570979" y="793877"/>
                  </a:lnTo>
                  <a:lnTo>
                    <a:pt x="570979" y="920115"/>
                  </a:lnTo>
                  <a:lnTo>
                    <a:pt x="789038" y="857504"/>
                  </a:lnTo>
                  <a:close/>
                </a:path>
              </a:pathLst>
            </a:custGeom>
            <a:solidFill>
              <a:srgbClr val="5EB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32043" y="2464688"/>
              <a:ext cx="243204" cy="208915"/>
            </a:xfrm>
            <a:custGeom>
              <a:avLst/>
              <a:gdLst/>
              <a:ahLst/>
              <a:cxnLst/>
              <a:rect l="l" t="t" r="r" b="b"/>
              <a:pathLst>
                <a:path w="243204" h="208914">
                  <a:moveTo>
                    <a:pt x="59309" y="183261"/>
                  </a:moveTo>
                  <a:lnTo>
                    <a:pt x="57340" y="149148"/>
                  </a:lnTo>
                  <a:lnTo>
                    <a:pt x="53835" y="80860"/>
                  </a:lnTo>
                  <a:lnTo>
                    <a:pt x="52451" y="46736"/>
                  </a:lnTo>
                  <a:lnTo>
                    <a:pt x="49644" y="36004"/>
                  </a:lnTo>
                  <a:lnTo>
                    <a:pt x="43383" y="28346"/>
                  </a:lnTo>
                  <a:lnTo>
                    <a:pt x="34848" y="23761"/>
                  </a:lnTo>
                  <a:lnTo>
                    <a:pt x="25273" y="22225"/>
                  </a:lnTo>
                  <a:lnTo>
                    <a:pt x="15798" y="23761"/>
                  </a:lnTo>
                  <a:lnTo>
                    <a:pt x="7632" y="28346"/>
                  </a:lnTo>
                  <a:lnTo>
                    <a:pt x="1955" y="36004"/>
                  </a:lnTo>
                  <a:lnTo>
                    <a:pt x="0" y="46736"/>
                  </a:lnTo>
                  <a:lnTo>
                    <a:pt x="7747" y="183261"/>
                  </a:lnTo>
                  <a:lnTo>
                    <a:pt x="10795" y="194271"/>
                  </a:lnTo>
                  <a:lnTo>
                    <a:pt x="17246" y="202120"/>
                  </a:lnTo>
                  <a:lnTo>
                    <a:pt x="25869" y="206844"/>
                  </a:lnTo>
                  <a:lnTo>
                    <a:pt x="35433" y="208407"/>
                  </a:lnTo>
                  <a:lnTo>
                    <a:pt x="44805" y="206844"/>
                  </a:lnTo>
                  <a:lnTo>
                    <a:pt x="52705" y="202120"/>
                  </a:lnTo>
                  <a:lnTo>
                    <a:pt x="57924" y="194271"/>
                  </a:lnTo>
                  <a:lnTo>
                    <a:pt x="59309" y="183261"/>
                  </a:lnTo>
                  <a:close/>
                </a:path>
                <a:path w="243204" h="208914">
                  <a:moveTo>
                    <a:pt x="243078" y="153289"/>
                  </a:moveTo>
                  <a:lnTo>
                    <a:pt x="225399" y="84416"/>
                  </a:lnTo>
                  <a:lnTo>
                    <a:pt x="201930" y="17526"/>
                  </a:lnTo>
                  <a:lnTo>
                    <a:pt x="175895" y="0"/>
                  </a:lnTo>
                  <a:lnTo>
                    <a:pt x="164261" y="2247"/>
                  </a:lnTo>
                  <a:lnTo>
                    <a:pt x="155003" y="8572"/>
                  </a:lnTo>
                  <a:lnTo>
                    <a:pt x="150202" y="18440"/>
                  </a:lnTo>
                  <a:lnTo>
                    <a:pt x="152019" y="31242"/>
                  </a:lnTo>
                  <a:lnTo>
                    <a:pt x="164299" y="64427"/>
                  </a:lnTo>
                  <a:lnTo>
                    <a:pt x="175272" y="98158"/>
                  </a:lnTo>
                  <a:lnTo>
                    <a:pt x="184924" y="132346"/>
                  </a:lnTo>
                  <a:lnTo>
                    <a:pt x="193294" y="166878"/>
                  </a:lnTo>
                  <a:lnTo>
                    <a:pt x="196545" y="175336"/>
                  </a:lnTo>
                  <a:lnTo>
                    <a:pt x="201764" y="181190"/>
                  </a:lnTo>
                  <a:lnTo>
                    <a:pt x="208356" y="184581"/>
                  </a:lnTo>
                  <a:lnTo>
                    <a:pt x="215773" y="185674"/>
                  </a:lnTo>
                  <a:lnTo>
                    <a:pt x="226999" y="183375"/>
                  </a:lnTo>
                  <a:lnTo>
                    <a:pt x="236651" y="176822"/>
                  </a:lnTo>
                  <a:lnTo>
                    <a:pt x="242697" y="166611"/>
                  </a:lnTo>
                  <a:lnTo>
                    <a:pt x="243078" y="1532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42762" y="2394584"/>
              <a:ext cx="229870" cy="144780"/>
            </a:xfrm>
            <a:custGeom>
              <a:avLst/>
              <a:gdLst/>
              <a:ahLst/>
              <a:cxnLst/>
              <a:rect l="l" t="t" r="r" b="b"/>
              <a:pathLst>
                <a:path w="229870" h="144780">
                  <a:moveTo>
                    <a:pt x="229362" y="0"/>
                  </a:moveTo>
                  <a:lnTo>
                    <a:pt x="180336" y="8858"/>
                  </a:lnTo>
                  <a:lnTo>
                    <a:pt x="131286" y="15906"/>
                  </a:lnTo>
                  <a:lnTo>
                    <a:pt x="82093" y="21002"/>
                  </a:lnTo>
                  <a:lnTo>
                    <a:pt x="32638" y="24002"/>
                  </a:lnTo>
                  <a:lnTo>
                    <a:pt x="25878" y="54653"/>
                  </a:lnTo>
                  <a:lnTo>
                    <a:pt x="18272" y="84804"/>
                  </a:lnTo>
                  <a:lnTo>
                    <a:pt x="9689" y="114621"/>
                  </a:lnTo>
                  <a:lnTo>
                    <a:pt x="0" y="144272"/>
                  </a:lnTo>
                  <a:lnTo>
                    <a:pt x="87629" y="144272"/>
                  </a:lnTo>
                  <a:lnTo>
                    <a:pt x="140303" y="140827"/>
                  </a:lnTo>
                  <a:lnTo>
                    <a:pt x="192404" y="129667"/>
                  </a:lnTo>
                  <a:lnTo>
                    <a:pt x="212836" y="65500"/>
                  </a:lnTo>
                  <a:lnTo>
                    <a:pt x="221676" y="32833"/>
                  </a:lnTo>
                  <a:lnTo>
                    <a:pt x="229362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52287" y="1768474"/>
              <a:ext cx="248920" cy="650240"/>
            </a:xfrm>
            <a:custGeom>
              <a:avLst/>
              <a:gdLst/>
              <a:ahLst/>
              <a:cxnLst/>
              <a:rect l="l" t="t" r="r" b="b"/>
              <a:pathLst>
                <a:path w="248920" h="650239">
                  <a:moveTo>
                    <a:pt x="78104" y="0"/>
                  </a:moveTo>
                  <a:lnTo>
                    <a:pt x="0" y="0"/>
                  </a:lnTo>
                  <a:lnTo>
                    <a:pt x="10546" y="49395"/>
                  </a:lnTo>
                  <a:lnTo>
                    <a:pt x="19969" y="99223"/>
                  </a:lnTo>
                  <a:lnTo>
                    <a:pt x="28174" y="149394"/>
                  </a:lnTo>
                  <a:lnTo>
                    <a:pt x="35072" y="199818"/>
                  </a:lnTo>
                  <a:lnTo>
                    <a:pt x="40570" y="250404"/>
                  </a:lnTo>
                  <a:lnTo>
                    <a:pt x="44575" y="301062"/>
                  </a:lnTo>
                  <a:lnTo>
                    <a:pt x="46996" y="351702"/>
                  </a:lnTo>
                  <a:lnTo>
                    <a:pt x="47742" y="402233"/>
                  </a:lnTo>
                  <a:lnTo>
                    <a:pt x="46719" y="452567"/>
                  </a:lnTo>
                  <a:lnTo>
                    <a:pt x="43837" y="502611"/>
                  </a:lnTo>
                  <a:lnTo>
                    <a:pt x="39004" y="552277"/>
                  </a:lnTo>
                  <a:lnTo>
                    <a:pt x="32126" y="601475"/>
                  </a:lnTo>
                  <a:lnTo>
                    <a:pt x="23113" y="650113"/>
                  </a:lnTo>
                  <a:lnTo>
                    <a:pt x="72723" y="647112"/>
                  </a:lnTo>
                  <a:lnTo>
                    <a:pt x="122237" y="642016"/>
                  </a:lnTo>
                  <a:lnTo>
                    <a:pt x="171561" y="634968"/>
                  </a:lnTo>
                  <a:lnTo>
                    <a:pt x="220599" y="626110"/>
                  </a:lnTo>
                  <a:lnTo>
                    <a:pt x="230833" y="575492"/>
                  </a:lnTo>
                  <a:lnTo>
                    <a:pt x="238742" y="524592"/>
                  </a:lnTo>
                  <a:lnTo>
                    <a:pt x="244330" y="473487"/>
                  </a:lnTo>
                  <a:lnTo>
                    <a:pt x="247598" y="422256"/>
                  </a:lnTo>
                  <a:lnTo>
                    <a:pt x="248550" y="370975"/>
                  </a:lnTo>
                  <a:lnTo>
                    <a:pt x="247189" y="319722"/>
                  </a:lnTo>
                  <a:lnTo>
                    <a:pt x="243519" y="268575"/>
                  </a:lnTo>
                  <a:lnTo>
                    <a:pt x="237541" y="217612"/>
                  </a:lnTo>
                  <a:lnTo>
                    <a:pt x="229260" y="166909"/>
                  </a:lnTo>
                  <a:lnTo>
                    <a:pt x="218679" y="116546"/>
                  </a:lnTo>
                  <a:lnTo>
                    <a:pt x="205800" y="66598"/>
                  </a:lnTo>
                  <a:lnTo>
                    <a:pt x="190626" y="17145"/>
                  </a:lnTo>
                  <a:lnTo>
                    <a:pt x="134937" y="4381"/>
                  </a:lnTo>
                  <a:lnTo>
                    <a:pt x="106509" y="1107"/>
                  </a:lnTo>
                  <a:lnTo>
                    <a:pt x="78104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5167" y="2339593"/>
              <a:ext cx="231902" cy="18465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42914" y="1785619"/>
              <a:ext cx="272415" cy="608965"/>
            </a:xfrm>
            <a:custGeom>
              <a:avLst/>
              <a:gdLst/>
              <a:ahLst/>
              <a:cxnLst/>
              <a:rect l="l" t="t" r="r" b="b"/>
              <a:pathLst>
                <a:path w="272414" h="608964">
                  <a:moveTo>
                    <a:pt x="0" y="0"/>
                  </a:moveTo>
                  <a:lnTo>
                    <a:pt x="15173" y="49453"/>
                  </a:lnTo>
                  <a:lnTo>
                    <a:pt x="28052" y="99401"/>
                  </a:lnTo>
                  <a:lnTo>
                    <a:pt x="38633" y="149764"/>
                  </a:lnTo>
                  <a:lnTo>
                    <a:pt x="46914" y="200467"/>
                  </a:lnTo>
                  <a:lnTo>
                    <a:pt x="52892" y="251430"/>
                  </a:lnTo>
                  <a:lnTo>
                    <a:pt x="56562" y="302577"/>
                  </a:lnTo>
                  <a:lnTo>
                    <a:pt x="57923" y="353830"/>
                  </a:lnTo>
                  <a:lnTo>
                    <a:pt x="56971" y="405111"/>
                  </a:lnTo>
                  <a:lnTo>
                    <a:pt x="53703" y="456342"/>
                  </a:lnTo>
                  <a:lnTo>
                    <a:pt x="48115" y="507447"/>
                  </a:lnTo>
                  <a:lnTo>
                    <a:pt x="40206" y="558347"/>
                  </a:lnTo>
                  <a:lnTo>
                    <a:pt x="29972" y="608964"/>
                  </a:lnTo>
                  <a:lnTo>
                    <a:pt x="79297" y="598175"/>
                  </a:lnTo>
                  <a:lnTo>
                    <a:pt x="128063" y="585327"/>
                  </a:lnTo>
                  <a:lnTo>
                    <a:pt x="176329" y="570549"/>
                  </a:lnTo>
                  <a:lnTo>
                    <a:pt x="224155" y="553973"/>
                  </a:lnTo>
                  <a:lnTo>
                    <a:pt x="245070" y="510266"/>
                  </a:lnTo>
                  <a:lnTo>
                    <a:pt x="260127" y="464438"/>
                  </a:lnTo>
                  <a:lnTo>
                    <a:pt x="269232" y="416992"/>
                  </a:lnTo>
                  <a:lnTo>
                    <a:pt x="272288" y="368426"/>
                  </a:lnTo>
                  <a:lnTo>
                    <a:pt x="269022" y="318372"/>
                  </a:lnTo>
                  <a:lnTo>
                    <a:pt x="259466" y="270016"/>
                  </a:lnTo>
                  <a:lnTo>
                    <a:pt x="243981" y="223822"/>
                  </a:lnTo>
                  <a:lnTo>
                    <a:pt x="222930" y="180255"/>
                  </a:lnTo>
                  <a:lnTo>
                    <a:pt x="196675" y="139779"/>
                  </a:lnTo>
                  <a:lnTo>
                    <a:pt x="165577" y="102857"/>
                  </a:lnTo>
                  <a:lnTo>
                    <a:pt x="129999" y="69955"/>
                  </a:lnTo>
                  <a:lnTo>
                    <a:pt x="90302" y="41535"/>
                  </a:lnTo>
                  <a:lnTo>
                    <a:pt x="46848" y="18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379" y="2486913"/>
              <a:ext cx="68707" cy="1859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3246" y="2472181"/>
              <a:ext cx="93013" cy="16776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6829" y="1768474"/>
              <a:ext cx="283845" cy="770890"/>
            </a:xfrm>
            <a:custGeom>
              <a:avLst/>
              <a:gdLst/>
              <a:ahLst/>
              <a:cxnLst/>
              <a:rect l="l" t="t" r="r" b="b"/>
              <a:pathLst>
                <a:path w="283845" h="770889">
                  <a:moveTo>
                    <a:pt x="283438" y="402031"/>
                  </a:moveTo>
                  <a:lnTo>
                    <a:pt x="282663" y="351447"/>
                  </a:lnTo>
                  <a:lnTo>
                    <a:pt x="280238" y="300761"/>
                  </a:lnTo>
                  <a:lnTo>
                    <a:pt x="276250" y="250075"/>
                  </a:lnTo>
                  <a:lnTo>
                    <a:pt x="270802" y="199491"/>
                  </a:lnTo>
                  <a:lnTo>
                    <a:pt x="263982" y="149085"/>
                  </a:lnTo>
                  <a:lnTo>
                    <a:pt x="255879" y="98983"/>
                  </a:lnTo>
                  <a:lnTo>
                    <a:pt x="254215" y="90081"/>
                  </a:lnTo>
                  <a:lnTo>
                    <a:pt x="254215" y="650303"/>
                  </a:lnTo>
                  <a:lnTo>
                    <a:pt x="244779" y="650697"/>
                  </a:lnTo>
                  <a:lnTo>
                    <a:pt x="234429" y="651002"/>
                  </a:lnTo>
                  <a:lnTo>
                    <a:pt x="254215" y="650303"/>
                  </a:lnTo>
                  <a:lnTo>
                    <a:pt x="254215" y="90081"/>
                  </a:lnTo>
                  <a:lnTo>
                    <a:pt x="246595" y="49250"/>
                  </a:lnTo>
                  <a:lnTo>
                    <a:pt x="236220" y="0"/>
                  </a:lnTo>
                  <a:lnTo>
                    <a:pt x="229920" y="0"/>
                  </a:lnTo>
                  <a:lnTo>
                    <a:pt x="229920" y="651116"/>
                  </a:lnTo>
                  <a:lnTo>
                    <a:pt x="217297" y="651319"/>
                  </a:lnTo>
                  <a:lnTo>
                    <a:pt x="204254" y="651383"/>
                  </a:lnTo>
                  <a:lnTo>
                    <a:pt x="229920" y="651116"/>
                  </a:lnTo>
                  <a:lnTo>
                    <a:pt x="229920" y="0"/>
                  </a:lnTo>
                  <a:lnTo>
                    <a:pt x="203581" y="0"/>
                  </a:lnTo>
                  <a:lnTo>
                    <a:pt x="203581" y="651383"/>
                  </a:lnTo>
                  <a:lnTo>
                    <a:pt x="160667" y="650595"/>
                  </a:lnTo>
                  <a:lnTo>
                    <a:pt x="203581" y="651383"/>
                  </a:lnTo>
                  <a:lnTo>
                    <a:pt x="203581" y="0"/>
                  </a:lnTo>
                  <a:lnTo>
                    <a:pt x="60198" y="0"/>
                  </a:lnTo>
                  <a:lnTo>
                    <a:pt x="50495" y="165"/>
                  </a:lnTo>
                  <a:lnTo>
                    <a:pt x="40843" y="660"/>
                  </a:lnTo>
                  <a:lnTo>
                    <a:pt x="31203" y="1447"/>
                  </a:lnTo>
                  <a:lnTo>
                    <a:pt x="21590" y="2540"/>
                  </a:lnTo>
                  <a:lnTo>
                    <a:pt x="33947" y="51206"/>
                  </a:lnTo>
                  <a:lnTo>
                    <a:pt x="44183" y="100050"/>
                  </a:lnTo>
                  <a:lnTo>
                    <a:pt x="52336" y="149021"/>
                  </a:lnTo>
                  <a:lnTo>
                    <a:pt x="58458" y="198094"/>
                  </a:lnTo>
                  <a:lnTo>
                    <a:pt x="62611" y="247230"/>
                  </a:lnTo>
                  <a:lnTo>
                    <a:pt x="64858" y="296405"/>
                  </a:lnTo>
                  <a:lnTo>
                    <a:pt x="65252" y="345554"/>
                  </a:lnTo>
                  <a:lnTo>
                    <a:pt x="63842" y="394665"/>
                  </a:lnTo>
                  <a:lnTo>
                    <a:pt x="60693" y="443687"/>
                  </a:lnTo>
                  <a:lnTo>
                    <a:pt x="55841" y="492582"/>
                  </a:lnTo>
                  <a:lnTo>
                    <a:pt x="49364" y="541324"/>
                  </a:lnTo>
                  <a:lnTo>
                    <a:pt x="41313" y="589864"/>
                  </a:lnTo>
                  <a:lnTo>
                    <a:pt x="31750" y="638175"/>
                  </a:lnTo>
                  <a:lnTo>
                    <a:pt x="32600" y="638302"/>
                  </a:lnTo>
                  <a:lnTo>
                    <a:pt x="25387" y="670356"/>
                  </a:lnTo>
                  <a:lnTo>
                    <a:pt x="17653" y="702462"/>
                  </a:lnTo>
                  <a:lnTo>
                    <a:pt x="9232" y="734390"/>
                  </a:lnTo>
                  <a:lnTo>
                    <a:pt x="0" y="766064"/>
                  </a:lnTo>
                  <a:lnTo>
                    <a:pt x="14973" y="768197"/>
                  </a:lnTo>
                  <a:lnTo>
                    <a:pt x="30099" y="769518"/>
                  </a:lnTo>
                  <a:lnTo>
                    <a:pt x="45212" y="770191"/>
                  </a:lnTo>
                  <a:lnTo>
                    <a:pt x="60198" y="770382"/>
                  </a:lnTo>
                  <a:lnTo>
                    <a:pt x="226822" y="770382"/>
                  </a:lnTo>
                  <a:lnTo>
                    <a:pt x="244602" y="710920"/>
                  </a:lnTo>
                  <a:lnTo>
                    <a:pt x="258305" y="651383"/>
                  </a:lnTo>
                  <a:lnTo>
                    <a:pt x="258559" y="650151"/>
                  </a:lnTo>
                  <a:lnTo>
                    <a:pt x="259461" y="650113"/>
                  </a:lnTo>
                  <a:lnTo>
                    <a:pt x="268274" y="601472"/>
                  </a:lnTo>
                  <a:lnTo>
                    <a:pt x="274993" y="552234"/>
                  </a:lnTo>
                  <a:lnTo>
                    <a:pt x="279704" y="502526"/>
                  </a:lnTo>
                  <a:lnTo>
                    <a:pt x="282486" y="452424"/>
                  </a:lnTo>
                  <a:lnTo>
                    <a:pt x="283438" y="4020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91328" y="1771014"/>
              <a:ext cx="391160" cy="635635"/>
            </a:xfrm>
            <a:custGeom>
              <a:avLst/>
              <a:gdLst/>
              <a:ahLst/>
              <a:cxnLst/>
              <a:rect l="l" t="t" r="r" b="b"/>
              <a:pathLst>
                <a:path w="391160" h="635635">
                  <a:moveTo>
                    <a:pt x="346075" y="0"/>
                  </a:moveTo>
                  <a:lnTo>
                    <a:pt x="298143" y="7926"/>
                  </a:lnTo>
                  <a:lnTo>
                    <a:pt x="252503" y="21537"/>
                  </a:lnTo>
                  <a:lnTo>
                    <a:pt x="209508" y="40435"/>
                  </a:lnTo>
                  <a:lnTo>
                    <a:pt x="169512" y="64224"/>
                  </a:lnTo>
                  <a:lnTo>
                    <a:pt x="132868" y="92507"/>
                  </a:lnTo>
                  <a:lnTo>
                    <a:pt x="99933" y="124888"/>
                  </a:lnTo>
                  <a:lnTo>
                    <a:pt x="71058" y="160971"/>
                  </a:lnTo>
                  <a:lnTo>
                    <a:pt x="46599" y="200358"/>
                  </a:lnTo>
                  <a:lnTo>
                    <a:pt x="26910" y="242655"/>
                  </a:lnTo>
                  <a:lnTo>
                    <a:pt x="12344" y="287463"/>
                  </a:lnTo>
                  <a:lnTo>
                    <a:pt x="3256" y="334388"/>
                  </a:lnTo>
                  <a:lnTo>
                    <a:pt x="0" y="383032"/>
                  </a:lnTo>
                  <a:lnTo>
                    <a:pt x="1299" y="415121"/>
                  </a:lnTo>
                  <a:lnTo>
                    <a:pt x="11947" y="477918"/>
                  </a:lnTo>
                  <a:lnTo>
                    <a:pt x="64209" y="535630"/>
                  </a:lnTo>
                  <a:lnTo>
                    <a:pt x="109038" y="559670"/>
                  </a:lnTo>
                  <a:lnTo>
                    <a:pt x="155743" y="580683"/>
                  </a:lnTo>
                  <a:lnTo>
                    <a:pt x="204122" y="598729"/>
                  </a:lnTo>
                  <a:lnTo>
                    <a:pt x="253969" y="613864"/>
                  </a:lnTo>
                  <a:lnTo>
                    <a:pt x="305080" y="626147"/>
                  </a:lnTo>
                  <a:lnTo>
                    <a:pt x="357250" y="635635"/>
                  </a:lnTo>
                  <a:lnTo>
                    <a:pt x="366824" y="587324"/>
                  </a:lnTo>
                  <a:lnTo>
                    <a:pt x="374874" y="538779"/>
                  </a:lnTo>
                  <a:lnTo>
                    <a:pt x="381341" y="490039"/>
                  </a:lnTo>
                  <a:lnTo>
                    <a:pt x="386167" y="441139"/>
                  </a:lnTo>
                  <a:lnTo>
                    <a:pt x="389294" y="392117"/>
                  </a:lnTo>
                  <a:lnTo>
                    <a:pt x="390661" y="343010"/>
                  </a:lnTo>
                  <a:lnTo>
                    <a:pt x="390212" y="293855"/>
                  </a:lnTo>
                  <a:lnTo>
                    <a:pt x="387887" y="244690"/>
                  </a:lnTo>
                  <a:lnTo>
                    <a:pt x="383627" y="195550"/>
                  </a:lnTo>
                  <a:lnTo>
                    <a:pt x="377375" y="146475"/>
                  </a:lnTo>
                  <a:lnTo>
                    <a:pt x="369071" y="97500"/>
                  </a:lnTo>
                  <a:lnTo>
                    <a:pt x="358657" y="48662"/>
                  </a:lnTo>
                  <a:lnTo>
                    <a:pt x="346075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12791" y="2279522"/>
              <a:ext cx="335915" cy="255270"/>
            </a:xfrm>
            <a:custGeom>
              <a:avLst/>
              <a:gdLst/>
              <a:ahLst/>
              <a:cxnLst/>
              <a:rect l="l" t="t" r="r" b="b"/>
              <a:pathLst>
                <a:path w="335914" h="255269">
                  <a:moveTo>
                    <a:pt x="0" y="0"/>
                  </a:moveTo>
                  <a:lnTo>
                    <a:pt x="18232" y="43506"/>
                  </a:lnTo>
                  <a:lnTo>
                    <a:pt x="41193" y="83913"/>
                  </a:lnTo>
                  <a:lnTo>
                    <a:pt x="68523" y="120922"/>
                  </a:lnTo>
                  <a:lnTo>
                    <a:pt x="99860" y="154238"/>
                  </a:lnTo>
                  <a:lnTo>
                    <a:pt x="134844" y="183562"/>
                  </a:lnTo>
                  <a:lnTo>
                    <a:pt x="173115" y="208599"/>
                  </a:lnTo>
                  <a:lnTo>
                    <a:pt x="214311" y="229052"/>
                  </a:lnTo>
                  <a:lnTo>
                    <a:pt x="258072" y="244623"/>
                  </a:lnTo>
                  <a:lnTo>
                    <a:pt x="304038" y="255016"/>
                  </a:lnTo>
                  <a:lnTo>
                    <a:pt x="312892" y="223335"/>
                  </a:lnTo>
                  <a:lnTo>
                    <a:pt x="321246" y="191404"/>
                  </a:lnTo>
                  <a:lnTo>
                    <a:pt x="328933" y="159307"/>
                  </a:lnTo>
                  <a:lnTo>
                    <a:pt x="335788" y="127126"/>
                  </a:lnTo>
                  <a:lnTo>
                    <a:pt x="283937" y="117639"/>
                  </a:lnTo>
                  <a:lnTo>
                    <a:pt x="233028" y="105356"/>
                  </a:lnTo>
                  <a:lnTo>
                    <a:pt x="183272" y="90221"/>
                  </a:lnTo>
                  <a:lnTo>
                    <a:pt x="134880" y="72175"/>
                  </a:lnTo>
                  <a:lnTo>
                    <a:pt x="88063" y="51162"/>
                  </a:lnTo>
                  <a:lnTo>
                    <a:pt x="43033" y="27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3535" y="2058796"/>
              <a:ext cx="74314" cy="742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9245" y="2165222"/>
              <a:ext cx="173739" cy="17475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15870" y="1406524"/>
              <a:ext cx="437515" cy="468630"/>
            </a:xfrm>
            <a:custGeom>
              <a:avLst/>
              <a:gdLst/>
              <a:ahLst/>
              <a:cxnLst/>
              <a:rect l="l" t="t" r="r" b="b"/>
              <a:pathLst>
                <a:path w="437514" h="468630">
                  <a:moveTo>
                    <a:pt x="270096" y="0"/>
                  </a:moveTo>
                  <a:lnTo>
                    <a:pt x="197478" y="17653"/>
                  </a:lnTo>
                  <a:lnTo>
                    <a:pt x="162498" y="38377"/>
                  </a:lnTo>
                  <a:lnTo>
                    <a:pt x="129265" y="65839"/>
                  </a:lnTo>
                  <a:lnTo>
                    <a:pt x="98430" y="99144"/>
                  </a:lnTo>
                  <a:lnTo>
                    <a:pt x="70638" y="137397"/>
                  </a:lnTo>
                  <a:lnTo>
                    <a:pt x="46537" y="179702"/>
                  </a:lnTo>
                  <a:lnTo>
                    <a:pt x="26775" y="225164"/>
                  </a:lnTo>
                  <a:lnTo>
                    <a:pt x="12000" y="272888"/>
                  </a:lnTo>
                  <a:lnTo>
                    <a:pt x="2859" y="321979"/>
                  </a:lnTo>
                  <a:lnTo>
                    <a:pt x="0" y="371542"/>
                  </a:lnTo>
                  <a:lnTo>
                    <a:pt x="4069" y="420682"/>
                  </a:lnTo>
                  <a:lnTo>
                    <a:pt x="15715" y="468502"/>
                  </a:lnTo>
                  <a:lnTo>
                    <a:pt x="45848" y="464762"/>
                  </a:lnTo>
                  <a:lnTo>
                    <a:pt x="117617" y="452866"/>
                  </a:lnTo>
                  <a:lnTo>
                    <a:pt x="203078" y="431801"/>
                  </a:lnTo>
                  <a:lnTo>
                    <a:pt x="274287" y="400558"/>
                  </a:lnTo>
                  <a:lnTo>
                    <a:pt x="332816" y="355923"/>
                  </a:lnTo>
                  <a:lnTo>
                    <a:pt x="361708" y="328484"/>
                  </a:lnTo>
                  <a:lnTo>
                    <a:pt x="388180" y="298175"/>
                  </a:lnTo>
                  <a:lnTo>
                    <a:pt x="410600" y="265403"/>
                  </a:lnTo>
                  <a:lnTo>
                    <a:pt x="427339" y="230576"/>
                  </a:lnTo>
                  <a:lnTo>
                    <a:pt x="437256" y="156386"/>
                  </a:lnTo>
                  <a:lnTo>
                    <a:pt x="427173" y="117839"/>
                  </a:lnTo>
                  <a:lnTo>
                    <a:pt x="404889" y="78867"/>
                  </a:lnTo>
                  <a:lnTo>
                    <a:pt x="368775" y="39877"/>
                  </a:lnTo>
                  <a:lnTo>
                    <a:pt x="320483" y="9556"/>
                  </a:lnTo>
                  <a:lnTo>
                    <a:pt x="270096" y="0"/>
                  </a:lnTo>
                  <a:close/>
                </a:path>
              </a:pathLst>
            </a:custGeom>
            <a:solidFill>
              <a:srgbClr val="5EB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71211" y="1500504"/>
              <a:ext cx="398145" cy="335280"/>
            </a:xfrm>
            <a:custGeom>
              <a:avLst/>
              <a:gdLst/>
              <a:ahLst/>
              <a:cxnLst/>
              <a:rect l="l" t="t" r="r" b="b"/>
              <a:pathLst>
                <a:path w="398145" h="335280">
                  <a:moveTo>
                    <a:pt x="0" y="106425"/>
                  </a:moveTo>
                  <a:lnTo>
                    <a:pt x="89408" y="334899"/>
                  </a:lnTo>
                  <a:lnTo>
                    <a:pt x="351281" y="299719"/>
                  </a:lnTo>
                  <a:lnTo>
                    <a:pt x="377079" y="143382"/>
                  </a:lnTo>
                  <a:lnTo>
                    <a:pt x="138302" y="143382"/>
                  </a:lnTo>
                  <a:lnTo>
                    <a:pt x="0" y="106425"/>
                  </a:lnTo>
                  <a:close/>
                </a:path>
                <a:path w="398145" h="335280">
                  <a:moveTo>
                    <a:pt x="184658" y="0"/>
                  </a:moveTo>
                  <a:lnTo>
                    <a:pt x="138302" y="143382"/>
                  </a:lnTo>
                  <a:lnTo>
                    <a:pt x="377079" y="143382"/>
                  </a:lnTo>
                  <a:lnTo>
                    <a:pt x="380767" y="121030"/>
                  </a:lnTo>
                  <a:lnTo>
                    <a:pt x="280035" y="121030"/>
                  </a:lnTo>
                  <a:lnTo>
                    <a:pt x="184658" y="0"/>
                  </a:lnTo>
                  <a:close/>
                </a:path>
                <a:path w="398145" h="335280">
                  <a:moveTo>
                    <a:pt x="397637" y="18795"/>
                  </a:moveTo>
                  <a:lnTo>
                    <a:pt x="298731" y="105056"/>
                  </a:lnTo>
                  <a:lnTo>
                    <a:pt x="280035" y="121030"/>
                  </a:lnTo>
                  <a:lnTo>
                    <a:pt x="380767" y="121030"/>
                  </a:lnTo>
                  <a:lnTo>
                    <a:pt x="397637" y="18795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012685" y="1686559"/>
            <a:ext cx="835660" cy="913765"/>
            <a:chOff x="7012685" y="1686559"/>
            <a:chExt cx="835660" cy="913765"/>
          </a:xfrm>
        </p:grpSpPr>
        <p:sp>
          <p:nvSpPr>
            <p:cNvPr id="30" name="object 30"/>
            <p:cNvSpPr/>
            <p:nvPr/>
          </p:nvSpPr>
          <p:spPr>
            <a:xfrm>
              <a:off x="7308481" y="1686559"/>
              <a:ext cx="540385" cy="630555"/>
            </a:xfrm>
            <a:custGeom>
              <a:avLst/>
              <a:gdLst/>
              <a:ahLst/>
              <a:cxnLst/>
              <a:rect l="l" t="t" r="r" b="b"/>
              <a:pathLst>
                <a:path w="540384" h="630555">
                  <a:moveTo>
                    <a:pt x="257886" y="109029"/>
                  </a:moveTo>
                  <a:lnTo>
                    <a:pt x="248310" y="69799"/>
                  </a:lnTo>
                  <a:lnTo>
                    <a:pt x="221780" y="35242"/>
                  </a:lnTo>
                  <a:lnTo>
                    <a:pt x="174612" y="7874"/>
                  </a:lnTo>
                  <a:lnTo>
                    <a:pt x="134861" y="0"/>
                  </a:lnTo>
                  <a:lnTo>
                    <a:pt x="102514" y="5727"/>
                  </a:lnTo>
                  <a:lnTo>
                    <a:pt x="49136" y="46710"/>
                  </a:lnTo>
                  <a:lnTo>
                    <a:pt x="13792" y="116306"/>
                  </a:lnTo>
                  <a:lnTo>
                    <a:pt x="3987" y="157797"/>
                  </a:lnTo>
                  <a:lnTo>
                    <a:pt x="0" y="201612"/>
                  </a:lnTo>
                  <a:lnTo>
                    <a:pt x="2286" y="246126"/>
                  </a:lnTo>
                  <a:lnTo>
                    <a:pt x="11290" y="289737"/>
                  </a:lnTo>
                  <a:lnTo>
                    <a:pt x="27432" y="330835"/>
                  </a:lnTo>
                  <a:lnTo>
                    <a:pt x="51168" y="367792"/>
                  </a:lnTo>
                  <a:lnTo>
                    <a:pt x="69545" y="358127"/>
                  </a:lnTo>
                  <a:lnTo>
                    <a:pt x="112649" y="333171"/>
                  </a:lnTo>
                  <a:lnTo>
                    <a:pt x="162331" y="299059"/>
                  </a:lnTo>
                  <a:lnTo>
                    <a:pt x="200520" y="261874"/>
                  </a:lnTo>
                  <a:lnTo>
                    <a:pt x="221830" y="229336"/>
                  </a:lnTo>
                  <a:lnTo>
                    <a:pt x="240957" y="191325"/>
                  </a:lnTo>
                  <a:lnTo>
                    <a:pt x="254203" y="150380"/>
                  </a:lnTo>
                  <a:lnTo>
                    <a:pt x="257886" y="109029"/>
                  </a:lnTo>
                  <a:close/>
                </a:path>
                <a:path w="540384" h="630555">
                  <a:moveTo>
                    <a:pt x="539864" y="586486"/>
                  </a:moveTo>
                  <a:lnTo>
                    <a:pt x="390512" y="543560"/>
                  </a:lnTo>
                  <a:lnTo>
                    <a:pt x="390512" y="630047"/>
                  </a:lnTo>
                  <a:lnTo>
                    <a:pt x="539864" y="586486"/>
                  </a:lnTo>
                  <a:close/>
                </a:path>
              </a:pathLst>
            </a:custGeom>
            <a:solidFill>
              <a:srgbClr val="5EB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51090" y="2457322"/>
              <a:ext cx="167640" cy="143510"/>
            </a:xfrm>
            <a:custGeom>
              <a:avLst/>
              <a:gdLst/>
              <a:ahLst/>
              <a:cxnLst/>
              <a:rect l="l" t="t" r="r" b="b"/>
              <a:pathLst>
                <a:path w="167640" h="143510">
                  <a:moveTo>
                    <a:pt x="42037" y="137414"/>
                  </a:moveTo>
                  <a:lnTo>
                    <a:pt x="41529" y="126238"/>
                  </a:lnTo>
                  <a:lnTo>
                    <a:pt x="38379" y="79552"/>
                  </a:lnTo>
                  <a:lnTo>
                    <a:pt x="35560" y="21336"/>
                  </a:lnTo>
                  <a:lnTo>
                    <a:pt x="26416" y="15621"/>
                  </a:lnTo>
                  <a:lnTo>
                    <a:pt x="17653" y="15621"/>
                  </a:lnTo>
                  <a:lnTo>
                    <a:pt x="8636" y="15621"/>
                  </a:lnTo>
                  <a:lnTo>
                    <a:pt x="0" y="21336"/>
                  </a:lnTo>
                  <a:lnTo>
                    <a:pt x="254" y="32766"/>
                  </a:lnTo>
                  <a:lnTo>
                    <a:pt x="5588" y="126238"/>
                  </a:lnTo>
                  <a:lnTo>
                    <a:pt x="6477" y="137414"/>
                  </a:lnTo>
                  <a:lnTo>
                    <a:pt x="15748" y="143002"/>
                  </a:lnTo>
                  <a:lnTo>
                    <a:pt x="33528" y="143002"/>
                  </a:lnTo>
                  <a:lnTo>
                    <a:pt x="42037" y="137414"/>
                  </a:lnTo>
                  <a:close/>
                </a:path>
                <a:path w="167640" h="143510">
                  <a:moveTo>
                    <a:pt x="167386" y="105156"/>
                  </a:moveTo>
                  <a:lnTo>
                    <a:pt x="154914" y="57886"/>
                  </a:lnTo>
                  <a:lnTo>
                    <a:pt x="138557" y="11557"/>
                  </a:lnTo>
                  <a:lnTo>
                    <a:pt x="128016" y="0"/>
                  </a:lnTo>
                  <a:lnTo>
                    <a:pt x="120904" y="0"/>
                  </a:lnTo>
                  <a:lnTo>
                    <a:pt x="113017" y="1524"/>
                  </a:lnTo>
                  <a:lnTo>
                    <a:pt x="106692" y="5842"/>
                  </a:lnTo>
                  <a:lnTo>
                    <a:pt x="103339" y="12649"/>
                  </a:lnTo>
                  <a:lnTo>
                    <a:pt x="104394" y="21590"/>
                  </a:lnTo>
                  <a:lnTo>
                    <a:pt x="113093" y="44297"/>
                  </a:lnTo>
                  <a:lnTo>
                    <a:pt x="120726" y="67411"/>
                  </a:lnTo>
                  <a:lnTo>
                    <a:pt x="127228" y="90855"/>
                  </a:lnTo>
                  <a:lnTo>
                    <a:pt x="134747" y="123444"/>
                  </a:lnTo>
                  <a:lnTo>
                    <a:pt x="141478" y="127254"/>
                  </a:lnTo>
                  <a:lnTo>
                    <a:pt x="148463" y="127254"/>
                  </a:lnTo>
                  <a:lnTo>
                    <a:pt x="156248" y="125679"/>
                  </a:lnTo>
                  <a:lnTo>
                    <a:pt x="162915" y="121208"/>
                  </a:lnTo>
                  <a:lnTo>
                    <a:pt x="167081" y="114236"/>
                  </a:lnTo>
                  <a:lnTo>
                    <a:pt x="167386" y="105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90256" y="2409570"/>
              <a:ext cx="157480" cy="99060"/>
            </a:xfrm>
            <a:custGeom>
              <a:avLst/>
              <a:gdLst/>
              <a:ahLst/>
              <a:cxnLst/>
              <a:rect l="l" t="t" r="r" b="b"/>
              <a:pathLst>
                <a:path w="157479" h="99060">
                  <a:moveTo>
                    <a:pt x="156972" y="0"/>
                  </a:moveTo>
                  <a:lnTo>
                    <a:pt x="123721" y="6006"/>
                  </a:lnTo>
                  <a:lnTo>
                    <a:pt x="90138" y="10810"/>
                  </a:lnTo>
                  <a:lnTo>
                    <a:pt x="56316" y="14305"/>
                  </a:lnTo>
                  <a:lnTo>
                    <a:pt x="22351" y="16382"/>
                  </a:lnTo>
                  <a:lnTo>
                    <a:pt x="17662" y="37332"/>
                  </a:lnTo>
                  <a:lnTo>
                    <a:pt x="12461" y="57959"/>
                  </a:lnTo>
                  <a:lnTo>
                    <a:pt x="6617" y="78372"/>
                  </a:lnTo>
                  <a:lnTo>
                    <a:pt x="0" y="98678"/>
                  </a:lnTo>
                  <a:lnTo>
                    <a:pt x="59944" y="98678"/>
                  </a:lnTo>
                  <a:lnTo>
                    <a:pt x="113968" y="93267"/>
                  </a:lnTo>
                  <a:lnTo>
                    <a:pt x="145859" y="44815"/>
                  </a:lnTo>
                  <a:lnTo>
                    <a:pt x="151772" y="22461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97241" y="1980818"/>
              <a:ext cx="170180" cy="445134"/>
            </a:xfrm>
            <a:custGeom>
              <a:avLst/>
              <a:gdLst/>
              <a:ahLst/>
              <a:cxnLst/>
              <a:rect l="l" t="t" r="r" b="b"/>
              <a:pathLst>
                <a:path w="170179" h="445135">
                  <a:moveTo>
                    <a:pt x="52958" y="0"/>
                  </a:moveTo>
                  <a:lnTo>
                    <a:pt x="0" y="0"/>
                  </a:lnTo>
                  <a:lnTo>
                    <a:pt x="10043" y="48805"/>
                  </a:lnTo>
                  <a:lnTo>
                    <a:pt x="18453" y="98233"/>
                  </a:lnTo>
                  <a:lnTo>
                    <a:pt x="25037" y="148086"/>
                  </a:lnTo>
                  <a:lnTo>
                    <a:pt x="29602" y="198168"/>
                  </a:lnTo>
                  <a:lnTo>
                    <a:pt x="31954" y="248283"/>
                  </a:lnTo>
                  <a:lnTo>
                    <a:pt x="31900" y="298233"/>
                  </a:lnTo>
                  <a:lnTo>
                    <a:pt x="29246" y="347823"/>
                  </a:lnTo>
                  <a:lnTo>
                    <a:pt x="23800" y="396856"/>
                  </a:lnTo>
                  <a:lnTo>
                    <a:pt x="15366" y="445135"/>
                  </a:lnTo>
                  <a:lnTo>
                    <a:pt x="49341" y="443057"/>
                  </a:lnTo>
                  <a:lnTo>
                    <a:pt x="117004" y="434758"/>
                  </a:lnTo>
                  <a:lnTo>
                    <a:pt x="160531" y="376686"/>
                  </a:lnTo>
                  <a:lnTo>
                    <a:pt x="166917" y="324242"/>
                  </a:lnTo>
                  <a:lnTo>
                    <a:pt x="169767" y="271602"/>
                  </a:lnTo>
                  <a:lnTo>
                    <a:pt x="169068" y="218948"/>
                  </a:lnTo>
                  <a:lnTo>
                    <a:pt x="164810" y="166459"/>
                  </a:lnTo>
                  <a:lnTo>
                    <a:pt x="156979" y="114319"/>
                  </a:lnTo>
                  <a:lnTo>
                    <a:pt x="145565" y="62709"/>
                  </a:lnTo>
                  <a:lnTo>
                    <a:pt x="130555" y="11811"/>
                  </a:lnTo>
                  <a:lnTo>
                    <a:pt x="91995" y="3000"/>
                  </a:lnTo>
                  <a:lnTo>
                    <a:pt x="72459" y="756"/>
                  </a:lnTo>
                  <a:lnTo>
                    <a:pt x="52958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1955" y="2371851"/>
              <a:ext cx="158876" cy="12649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292086" y="1992629"/>
              <a:ext cx="421640" cy="607695"/>
            </a:xfrm>
            <a:custGeom>
              <a:avLst/>
              <a:gdLst/>
              <a:ahLst/>
              <a:cxnLst/>
              <a:rect l="l" t="t" r="r" b="b"/>
              <a:pathLst>
                <a:path w="421640" h="607694">
                  <a:moveTo>
                    <a:pt x="47625" y="486029"/>
                  </a:moveTo>
                  <a:lnTo>
                    <a:pt x="38862" y="480314"/>
                  </a:lnTo>
                  <a:lnTo>
                    <a:pt x="29972" y="480314"/>
                  </a:lnTo>
                  <a:lnTo>
                    <a:pt x="21082" y="480314"/>
                  </a:lnTo>
                  <a:lnTo>
                    <a:pt x="11938" y="486029"/>
                  </a:lnTo>
                  <a:lnTo>
                    <a:pt x="11684" y="497459"/>
                  </a:lnTo>
                  <a:lnTo>
                    <a:pt x="10261" y="519493"/>
                  </a:lnTo>
                  <a:lnTo>
                    <a:pt x="7785" y="541553"/>
                  </a:lnTo>
                  <a:lnTo>
                    <a:pt x="4343" y="563638"/>
                  </a:lnTo>
                  <a:lnTo>
                    <a:pt x="0" y="585724"/>
                  </a:lnTo>
                  <a:lnTo>
                    <a:pt x="25" y="594563"/>
                  </a:lnTo>
                  <a:lnTo>
                    <a:pt x="3975" y="601383"/>
                  </a:lnTo>
                  <a:lnTo>
                    <a:pt x="10477" y="605764"/>
                  </a:lnTo>
                  <a:lnTo>
                    <a:pt x="18161" y="607314"/>
                  </a:lnTo>
                  <a:lnTo>
                    <a:pt x="25146" y="607314"/>
                  </a:lnTo>
                  <a:lnTo>
                    <a:pt x="39103" y="570496"/>
                  </a:lnTo>
                  <a:lnTo>
                    <a:pt x="45554" y="521817"/>
                  </a:lnTo>
                  <a:lnTo>
                    <a:pt x="47625" y="486029"/>
                  </a:lnTo>
                  <a:close/>
                </a:path>
                <a:path w="421640" h="607694">
                  <a:moveTo>
                    <a:pt x="421640" y="252857"/>
                  </a:moveTo>
                  <a:lnTo>
                    <a:pt x="417144" y="203974"/>
                  </a:lnTo>
                  <a:lnTo>
                    <a:pt x="404126" y="157759"/>
                  </a:lnTo>
                  <a:lnTo>
                    <a:pt x="383286" y="115163"/>
                  </a:lnTo>
                  <a:lnTo>
                    <a:pt x="355320" y="77152"/>
                  </a:lnTo>
                  <a:lnTo>
                    <a:pt x="320941" y="44653"/>
                  </a:lnTo>
                  <a:lnTo>
                    <a:pt x="280835" y="18618"/>
                  </a:lnTo>
                  <a:lnTo>
                    <a:pt x="235712" y="0"/>
                  </a:lnTo>
                  <a:lnTo>
                    <a:pt x="250736" y="50927"/>
                  </a:lnTo>
                  <a:lnTo>
                    <a:pt x="262216" y="102590"/>
                  </a:lnTo>
                  <a:lnTo>
                    <a:pt x="270129" y="154813"/>
                  </a:lnTo>
                  <a:lnTo>
                    <a:pt x="274459" y="207391"/>
                  </a:lnTo>
                  <a:lnTo>
                    <a:pt x="275196" y="260146"/>
                  </a:lnTo>
                  <a:lnTo>
                    <a:pt x="272338" y="312864"/>
                  </a:lnTo>
                  <a:lnTo>
                    <a:pt x="265861" y="365366"/>
                  </a:lnTo>
                  <a:lnTo>
                    <a:pt x="255778" y="417449"/>
                  </a:lnTo>
                  <a:lnTo>
                    <a:pt x="289585" y="410121"/>
                  </a:lnTo>
                  <a:lnTo>
                    <a:pt x="356209" y="391198"/>
                  </a:lnTo>
                  <a:lnTo>
                    <a:pt x="403047" y="349821"/>
                  </a:lnTo>
                  <a:lnTo>
                    <a:pt x="419544" y="285838"/>
                  </a:lnTo>
                  <a:lnTo>
                    <a:pt x="421640" y="2528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1650" y="2462656"/>
              <a:ext cx="63763" cy="11493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5570" y="2417825"/>
              <a:ext cx="177037" cy="9042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250302" y="1980818"/>
              <a:ext cx="179070" cy="446405"/>
            </a:xfrm>
            <a:custGeom>
              <a:avLst/>
              <a:gdLst/>
              <a:ahLst/>
              <a:cxnLst/>
              <a:rect l="l" t="t" r="r" b="b"/>
              <a:pathLst>
                <a:path w="179070" h="446405">
                  <a:moveTo>
                    <a:pt x="146939" y="0"/>
                  </a:moveTo>
                  <a:lnTo>
                    <a:pt x="26416" y="0"/>
                  </a:lnTo>
                  <a:lnTo>
                    <a:pt x="13207" y="460"/>
                  </a:lnTo>
                  <a:lnTo>
                    <a:pt x="0" y="1778"/>
                  </a:lnTo>
                  <a:lnTo>
                    <a:pt x="11783" y="49926"/>
                  </a:lnTo>
                  <a:lnTo>
                    <a:pt x="20541" y="98307"/>
                  </a:lnTo>
                  <a:lnTo>
                    <a:pt x="26392" y="146844"/>
                  </a:lnTo>
                  <a:lnTo>
                    <a:pt x="29452" y="195460"/>
                  </a:lnTo>
                  <a:lnTo>
                    <a:pt x="29838" y="244077"/>
                  </a:lnTo>
                  <a:lnTo>
                    <a:pt x="27667" y="292617"/>
                  </a:lnTo>
                  <a:lnTo>
                    <a:pt x="23056" y="341004"/>
                  </a:lnTo>
                  <a:lnTo>
                    <a:pt x="16123" y="389159"/>
                  </a:lnTo>
                  <a:lnTo>
                    <a:pt x="6985" y="437007"/>
                  </a:lnTo>
                  <a:lnTo>
                    <a:pt x="36419" y="440987"/>
                  </a:lnTo>
                  <a:lnTo>
                    <a:pt x="65865" y="443801"/>
                  </a:lnTo>
                  <a:lnTo>
                    <a:pt x="95335" y="445472"/>
                  </a:lnTo>
                  <a:lnTo>
                    <a:pt x="124841" y="446024"/>
                  </a:lnTo>
                  <a:lnTo>
                    <a:pt x="134364" y="445974"/>
                  </a:lnTo>
                  <a:lnTo>
                    <a:pt x="162814" y="445135"/>
                  </a:lnTo>
                  <a:lnTo>
                    <a:pt x="171095" y="396856"/>
                  </a:lnTo>
                  <a:lnTo>
                    <a:pt x="176424" y="347823"/>
                  </a:lnTo>
                  <a:lnTo>
                    <a:pt x="178990" y="298233"/>
                  </a:lnTo>
                  <a:lnTo>
                    <a:pt x="178980" y="248283"/>
                  </a:lnTo>
                  <a:lnTo>
                    <a:pt x="176586" y="198168"/>
                  </a:lnTo>
                  <a:lnTo>
                    <a:pt x="171995" y="148086"/>
                  </a:lnTo>
                  <a:lnTo>
                    <a:pt x="165398" y="98233"/>
                  </a:lnTo>
                  <a:lnTo>
                    <a:pt x="156982" y="48805"/>
                  </a:lnTo>
                  <a:lnTo>
                    <a:pt x="1469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12685" y="1982596"/>
              <a:ext cx="267970" cy="436245"/>
            </a:xfrm>
            <a:custGeom>
              <a:avLst/>
              <a:gdLst/>
              <a:ahLst/>
              <a:cxnLst/>
              <a:rect l="l" t="t" r="r" b="b"/>
              <a:pathLst>
                <a:path w="267970" h="436244">
                  <a:moveTo>
                    <a:pt x="237617" y="0"/>
                  </a:moveTo>
                  <a:lnTo>
                    <a:pt x="188745" y="9769"/>
                  </a:lnTo>
                  <a:lnTo>
                    <a:pt x="143732" y="27914"/>
                  </a:lnTo>
                  <a:lnTo>
                    <a:pt x="103385" y="53544"/>
                  </a:lnTo>
                  <a:lnTo>
                    <a:pt x="68516" y="85772"/>
                  </a:lnTo>
                  <a:lnTo>
                    <a:pt x="39933" y="123709"/>
                  </a:lnTo>
                  <a:lnTo>
                    <a:pt x="18446" y="166467"/>
                  </a:lnTo>
                  <a:lnTo>
                    <a:pt x="4865" y="213156"/>
                  </a:lnTo>
                  <a:lnTo>
                    <a:pt x="0" y="262889"/>
                  </a:lnTo>
                  <a:lnTo>
                    <a:pt x="890" y="284573"/>
                  </a:lnTo>
                  <a:lnTo>
                    <a:pt x="8197" y="327701"/>
                  </a:lnTo>
                  <a:lnTo>
                    <a:pt x="56377" y="374151"/>
                  </a:lnTo>
                  <a:lnTo>
                    <a:pt x="100584" y="395439"/>
                  </a:lnTo>
                  <a:lnTo>
                    <a:pt x="146954" y="412722"/>
                  </a:lnTo>
                  <a:lnTo>
                    <a:pt x="195092" y="426116"/>
                  </a:lnTo>
                  <a:lnTo>
                    <a:pt x="244602" y="435737"/>
                  </a:lnTo>
                  <a:lnTo>
                    <a:pt x="253740" y="387759"/>
                  </a:lnTo>
                  <a:lnTo>
                    <a:pt x="260673" y="339538"/>
                  </a:lnTo>
                  <a:lnTo>
                    <a:pt x="265284" y="291131"/>
                  </a:lnTo>
                  <a:lnTo>
                    <a:pt x="267455" y="242595"/>
                  </a:lnTo>
                  <a:lnTo>
                    <a:pt x="267069" y="193988"/>
                  </a:lnTo>
                  <a:lnTo>
                    <a:pt x="264009" y="145367"/>
                  </a:lnTo>
                  <a:lnTo>
                    <a:pt x="258158" y="96791"/>
                  </a:lnTo>
                  <a:lnTo>
                    <a:pt x="249400" y="48316"/>
                  </a:lnTo>
                  <a:lnTo>
                    <a:pt x="237617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27417" y="2330703"/>
              <a:ext cx="229870" cy="174625"/>
            </a:xfrm>
            <a:custGeom>
              <a:avLst/>
              <a:gdLst/>
              <a:ahLst/>
              <a:cxnLst/>
              <a:rect l="l" t="t" r="r" b="b"/>
              <a:pathLst>
                <a:path w="229870" h="174625">
                  <a:moveTo>
                    <a:pt x="0" y="0"/>
                  </a:moveTo>
                  <a:lnTo>
                    <a:pt x="20004" y="43891"/>
                  </a:lnTo>
                  <a:lnTo>
                    <a:pt x="47051" y="82780"/>
                  </a:lnTo>
                  <a:lnTo>
                    <a:pt x="80263" y="115982"/>
                  </a:lnTo>
                  <a:lnTo>
                    <a:pt x="118768" y="142813"/>
                  </a:lnTo>
                  <a:lnTo>
                    <a:pt x="161689" y="162589"/>
                  </a:lnTo>
                  <a:lnTo>
                    <a:pt x="208152" y="174625"/>
                  </a:lnTo>
                  <a:lnTo>
                    <a:pt x="214207" y="152915"/>
                  </a:lnTo>
                  <a:lnTo>
                    <a:pt x="219916" y="131063"/>
                  </a:lnTo>
                  <a:lnTo>
                    <a:pt x="225172" y="109116"/>
                  </a:lnTo>
                  <a:lnTo>
                    <a:pt x="229870" y="87122"/>
                  </a:lnTo>
                  <a:lnTo>
                    <a:pt x="180360" y="77488"/>
                  </a:lnTo>
                  <a:lnTo>
                    <a:pt x="132222" y="64062"/>
                  </a:lnTo>
                  <a:lnTo>
                    <a:pt x="85851" y="46742"/>
                  </a:lnTo>
                  <a:lnTo>
                    <a:pt x="41645" y="25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03871" y="2179573"/>
              <a:ext cx="50800" cy="51435"/>
            </a:xfrm>
            <a:custGeom>
              <a:avLst/>
              <a:gdLst/>
              <a:ahLst/>
              <a:cxnLst/>
              <a:rect l="l" t="t" r="r" b="b"/>
              <a:pathLst>
                <a:path w="50800" h="51435">
                  <a:moveTo>
                    <a:pt x="25273" y="0"/>
                  </a:moveTo>
                  <a:lnTo>
                    <a:pt x="15376" y="1966"/>
                  </a:lnTo>
                  <a:lnTo>
                    <a:pt x="7350" y="7350"/>
                  </a:lnTo>
                  <a:lnTo>
                    <a:pt x="1966" y="15376"/>
                  </a:lnTo>
                  <a:lnTo>
                    <a:pt x="0" y="25273"/>
                  </a:lnTo>
                  <a:lnTo>
                    <a:pt x="2131" y="35871"/>
                  </a:lnTo>
                  <a:lnTo>
                    <a:pt x="7810" y="43957"/>
                  </a:lnTo>
                  <a:lnTo>
                    <a:pt x="15966" y="49115"/>
                  </a:lnTo>
                  <a:lnTo>
                    <a:pt x="25526" y="50927"/>
                  </a:lnTo>
                  <a:lnTo>
                    <a:pt x="31750" y="50927"/>
                  </a:lnTo>
                  <a:lnTo>
                    <a:pt x="38226" y="48641"/>
                  </a:lnTo>
                  <a:lnTo>
                    <a:pt x="43560" y="43561"/>
                  </a:lnTo>
                  <a:lnTo>
                    <a:pt x="50615" y="29789"/>
                  </a:lnTo>
                  <a:lnTo>
                    <a:pt x="48942" y="15589"/>
                  </a:lnTo>
                  <a:lnTo>
                    <a:pt x="40006" y="4484"/>
                  </a:lnTo>
                  <a:lnTo>
                    <a:pt x="252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741" y="2252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943" y="0"/>
                  </a:moveTo>
                  <a:lnTo>
                    <a:pt x="36701" y="4661"/>
                  </a:lnTo>
                  <a:lnTo>
                    <a:pt x="17637" y="17383"/>
                  </a:lnTo>
                  <a:lnTo>
                    <a:pt x="4740" y="36272"/>
                  </a:lnTo>
                  <a:lnTo>
                    <a:pt x="0" y="59436"/>
                  </a:lnTo>
                  <a:lnTo>
                    <a:pt x="4740" y="82946"/>
                  </a:lnTo>
                  <a:lnTo>
                    <a:pt x="17637" y="101981"/>
                  </a:lnTo>
                  <a:lnTo>
                    <a:pt x="36701" y="114728"/>
                  </a:lnTo>
                  <a:lnTo>
                    <a:pt x="59943" y="119380"/>
                  </a:lnTo>
                  <a:lnTo>
                    <a:pt x="83107" y="114728"/>
                  </a:lnTo>
                  <a:lnTo>
                    <a:pt x="101996" y="101981"/>
                  </a:lnTo>
                  <a:lnTo>
                    <a:pt x="114718" y="82946"/>
                  </a:lnTo>
                  <a:lnTo>
                    <a:pt x="119379" y="59436"/>
                  </a:lnTo>
                  <a:lnTo>
                    <a:pt x="114718" y="36272"/>
                  </a:lnTo>
                  <a:lnTo>
                    <a:pt x="101996" y="17383"/>
                  </a:lnTo>
                  <a:lnTo>
                    <a:pt x="83107" y="4661"/>
                  </a:lnTo>
                  <a:lnTo>
                    <a:pt x="59943" y="0"/>
                  </a:lnTo>
                  <a:close/>
                </a:path>
              </a:pathLst>
            </a:custGeom>
            <a:solidFill>
              <a:srgbClr val="F7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73180" y="1733422"/>
              <a:ext cx="299085" cy="321310"/>
            </a:xfrm>
            <a:custGeom>
              <a:avLst/>
              <a:gdLst/>
              <a:ahLst/>
              <a:cxnLst/>
              <a:rect l="l" t="t" r="r" b="b"/>
              <a:pathLst>
                <a:path w="299084" h="321310">
                  <a:moveTo>
                    <a:pt x="183319" y="0"/>
                  </a:moveTo>
                  <a:lnTo>
                    <a:pt x="112352" y="24448"/>
                  </a:lnTo>
                  <a:lnTo>
                    <a:pt x="79814" y="52244"/>
                  </a:lnTo>
                  <a:lnTo>
                    <a:pt x="51019" y="87964"/>
                  </a:lnTo>
                  <a:lnTo>
                    <a:pt x="27304" y="129765"/>
                  </a:lnTo>
                  <a:lnTo>
                    <a:pt x="10006" y="175805"/>
                  </a:lnTo>
                  <a:lnTo>
                    <a:pt x="459" y="224241"/>
                  </a:lnTo>
                  <a:lnTo>
                    <a:pt x="0" y="273230"/>
                  </a:lnTo>
                  <a:lnTo>
                    <a:pt x="9964" y="320929"/>
                  </a:lnTo>
                  <a:lnTo>
                    <a:pt x="79448" y="310022"/>
                  </a:lnTo>
                  <a:lnTo>
                    <a:pt x="137747" y="295586"/>
                  </a:lnTo>
                  <a:lnTo>
                    <a:pt x="186367" y="274447"/>
                  </a:lnTo>
                  <a:lnTo>
                    <a:pt x="217800" y="251253"/>
                  </a:lnTo>
                  <a:lnTo>
                    <a:pt x="249104" y="222232"/>
                  </a:lnTo>
                  <a:lnTo>
                    <a:pt x="275920" y="188462"/>
                  </a:lnTo>
                  <a:lnTo>
                    <a:pt x="293891" y="151019"/>
                  </a:lnTo>
                  <a:lnTo>
                    <a:pt x="298656" y="110981"/>
                  </a:lnTo>
                  <a:lnTo>
                    <a:pt x="285857" y="69426"/>
                  </a:lnTo>
                  <a:lnTo>
                    <a:pt x="251137" y="27432"/>
                  </a:lnTo>
                  <a:lnTo>
                    <a:pt x="217942" y="6572"/>
                  </a:lnTo>
                  <a:lnTo>
                    <a:pt x="183319" y="0"/>
                  </a:lnTo>
                  <a:close/>
                </a:path>
              </a:pathLst>
            </a:custGeom>
            <a:solidFill>
              <a:srgbClr val="5EB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719975" y="1135252"/>
            <a:ext cx="3930650" cy="3389629"/>
          </a:xfrm>
          <a:custGeom>
            <a:avLst/>
            <a:gdLst/>
            <a:ahLst/>
            <a:cxnLst/>
            <a:rect l="l" t="t" r="r" b="b"/>
            <a:pathLst>
              <a:path w="3930650" h="3389629">
                <a:moveTo>
                  <a:pt x="426885" y="2454656"/>
                </a:moveTo>
                <a:lnTo>
                  <a:pt x="420331" y="2211705"/>
                </a:lnTo>
                <a:lnTo>
                  <a:pt x="206743" y="2096008"/>
                </a:lnTo>
                <a:lnTo>
                  <a:pt x="0" y="2222881"/>
                </a:lnTo>
                <a:lnTo>
                  <a:pt x="6235" y="2465832"/>
                </a:lnTo>
                <a:lnTo>
                  <a:pt x="219837" y="2581529"/>
                </a:lnTo>
                <a:lnTo>
                  <a:pt x="426885" y="2454656"/>
                </a:lnTo>
                <a:close/>
              </a:path>
              <a:path w="3930650" h="3389629">
                <a:moveTo>
                  <a:pt x="426885" y="1650873"/>
                </a:moveTo>
                <a:lnTo>
                  <a:pt x="420331" y="1407922"/>
                </a:lnTo>
                <a:lnTo>
                  <a:pt x="206743" y="1292225"/>
                </a:lnTo>
                <a:lnTo>
                  <a:pt x="0" y="1419225"/>
                </a:lnTo>
                <a:lnTo>
                  <a:pt x="6235" y="1662049"/>
                </a:lnTo>
                <a:lnTo>
                  <a:pt x="219837" y="1777746"/>
                </a:lnTo>
                <a:lnTo>
                  <a:pt x="426885" y="1650873"/>
                </a:lnTo>
                <a:close/>
              </a:path>
              <a:path w="3930650" h="3389629">
                <a:moveTo>
                  <a:pt x="426885" y="858266"/>
                </a:moveTo>
                <a:lnTo>
                  <a:pt x="420331" y="615442"/>
                </a:lnTo>
                <a:lnTo>
                  <a:pt x="206743" y="499745"/>
                </a:lnTo>
                <a:lnTo>
                  <a:pt x="0" y="626618"/>
                </a:lnTo>
                <a:lnTo>
                  <a:pt x="6235" y="869569"/>
                </a:lnTo>
                <a:lnTo>
                  <a:pt x="219837" y="985266"/>
                </a:lnTo>
                <a:lnTo>
                  <a:pt x="426885" y="858266"/>
                </a:lnTo>
                <a:close/>
              </a:path>
              <a:path w="3930650" h="3389629">
                <a:moveTo>
                  <a:pt x="648576" y="2056384"/>
                </a:moveTo>
                <a:lnTo>
                  <a:pt x="642099" y="1813560"/>
                </a:lnTo>
                <a:lnTo>
                  <a:pt x="428447" y="1697863"/>
                </a:lnTo>
                <a:lnTo>
                  <a:pt x="221716" y="1824736"/>
                </a:lnTo>
                <a:lnTo>
                  <a:pt x="227939" y="2067687"/>
                </a:lnTo>
                <a:lnTo>
                  <a:pt x="441540" y="2183257"/>
                </a:lnTo>
                <a:lnTo>
                  <a:pt x="648576" y="2056384"/>
                </a:lnTo>
                <a:close/>
              </a:path>
              <a:path w="3930650" h="3389629">
                <a:moveTo>
                  <a:pt x="648576" y="1252728"/>
                </a:moveTo>
                <a:lnTo>
                  <a:pt x="642099" y="1009777"/>
                </a:lnTo>
                <a:lnTo>
                  <a:pt x="428447" y="894080"/>
                </a:lnTo>
                <a:lnTo>
                  <a:pt x="221716" y="1020953"/>
                </a:lnTo>
                <a:lnTo>
                  <a:pt x="227939" y="1263904"/>
                </a:lnTo>
                <a:lnTo>
                  <a:pt x="441540" y="1379601"/>
                </a:lnTo>
                <a:lnTo>
                  <a:pt x="648576" y="1252728"/>
                </a:lnTo>
                <a:close/>
              </a:path>
              <a:path w="3930650" h="3389629">
                <a:moveTo>
                  <a:pt x="648576" y="460121"/>
                </a:moveTo>
                <a:lnTo>
                  <a:pt x="642099" y="217170"/>
                </a:lnTo>
                <a:lnTo>
                  <a:pt x="428447" y="101473"/>
                </a:lnTo>
                <a:lnTo>
                  <a:pt x="221716" y="228473"/>
                </a:lnTo>
                <a:lnTo>
                  <a:pt x="227939" y="471297"/>
                </a:lnTo>
                <a:lnTo>
                  <a:pt x="441540" y="586994"/>
                </a:lnTo>
                <a:lnTo>
                  <a:pt x="648576" y="460121"/>
                </a:lnTo>
                <a:close/>
              </a:path>
              <a:path w="3930650" h="3389629">
                <a:moveTo>
                  <a:pt x="664197" y="2865336"/>
                </a:moveTo>
                <a:lnTo>
                  <a:pt x="657593" y="2622423"/>
                </a:lnTo>
                <a:lnTo>
                  <a:pt x="444004" y="2506726"/>
                </a:lnTo>
                <a:lnTo>
                  <a:pt x="237261" y="2633599"/>
                </a:lnTo>
                <a:lnTo>
                  <a:pt x="243497" y="2876550"/>
                </a:lnTo>
                <a:lnTo>
                  <a:pt x="457098" y="2992234"/>
                </a:lnTo>
                <a:lnTo>
                  <a:pt x="664197" y="2865336"/>
                </a:lnTo>
                <a:close/>
              </a:path>
              <a:path w="3930650" h="3389629">
                <a:moveTo>
                  <a:pt x="885558" y="2453386"/>
                </a:moveTo>
                <a:lnTo>
                  <a:pt x="879081" y="2210816"/>
                </a:lnTo>
                <a:lnTo>
                  <a:pt x="665721" y="2095119"/>
                </a:lnTo>
                <a:lnTo>
                  <a:pt x="458685" y="2221992"/>
                </a:lnTo>
                <a:lnTo>
                  <a:pt x="465239" y="2464562"/>
                </a:lnTo>
                <a:lnTo>
                  <a:pt x="678548" y="2580640"/>
                </a:lnTo>
                <a:lnTo>
                  <a:pt x="885558" y="2453386"/>
                </a:lnTo>
                <a:close/>
              </a:path>
              <a:path w="3930650" h="3389629">
                <a:moveTo>
                  <a:pt x="885558" y="857123"/>
                </a:moveTo>
                <a:lnTo>
                  <a:pt x="879081" y="614426"/>
                </a:lnTo>
                <a:lnTo>
                  <a:pt x="665721" y="498729"/>
                </a:lnTo>
                <a:lnTo>
                  <a:pt x="458685" y="625729"/>
                </a:lnTo>
                <a:lnTo>
                  <a:pt x="465239" y="868299"/>
                </a:lnTo>
                <a:lnTo>
                  <a:pt x="678548" y="984250"/>
                </a:lnTo>
                <a:lnTo>
                  <a:pt x="885558" y="857123"/>
                </a:lnTo>
                <a:close/>
              </a:path>
              <a:path w="3930650" h="3389629">
                <a:moveTo>
                  <a:pt x="901179" y="3262287"/>
                </a:moveTo>
                <a:lnTo>
                  <a:pt x="894575" y="3019691"/>
                </a:lnTo>
                <a:lnTo>
                  <a:pt x="681342" y="2904007"/>
                </a:lnTo>
                <a:lnTo>
                  <a:pt x="474243" y="3030905"/>
                </a:lnTo>
                <a:lnTo>
                  <a:pt x="480796" y="3273501"/>
                </a:lnTo>
                <a:lnTo>
                  <a:pt x="694042" y="3389503"/>
                </a:lnTo>
                <a:lnTo>
                  <a:pt x="901179" y="3262287"/>
                </a:lnTo>
                <a:close/>
              </a:path>
              <a:path w="3930650" h="3389629">
                <a:moveTo>
                  <a:pt x="1107300" y="2055114"/>
                </a:moveTo>
                <a:lnTo>
                  <a:pt x="1100696" y="1812544"/>
                </a:lnTo>
                <a:lnTo>
                  <a:pt x="887463" y="1696847"/>
                </a:lnTo>
                <a:lnTo>
                  <a:pt x="680453" y="1823847"/>
                </a:lnTo>
                <a:lnTo>
                  <a:pt x="686930" y="2066417"/>
                </a:lnTo>
                <a:lnTo>
                  <a:pt x="900290" y="2182114"/>
                </a:lnTo>
                <a:lnTo>
                  <a:pt x="1107300" y="2055114"/>
                </a:lnTo>
                <a:close/>
              </a:path>
              <a:path w="3930650" h="3389629">
                <a:moveTo>
                  <a:pt x="1107300" y="1251458"/>
                </a:moveTo>
                <a:lnTo>
                  <a:pt x="1100696" y="1008888"/>
                </a:lnTo>
                <a:lnTo>
                  <a:pt x="887463" y="893191"/>
                </a:lnTo>
                <a:lnTo>
                  <a:pt x="680453" y="1020064"/>
                </a:lnTo>
                <a:lnTo>
                  <a:pt x="686930" y="1262634"/>
                </a:lnTo>
                <a:lnTo>
                  <a:pt x="900290" y="1378331"/>
                </a:lnTo>
                <a:lnTo>
                  <a:pt x="1107300" y="1251458"/>
                </a:lnTo>
                <a:close/>
              </a:path>
              <a:path w="3930650" h="3389629">
                <a:moveTo>
                  <a:pt x="1107300" y="458851"/>
                </a:moveTo>
                <a:lnTo>
                  <a:pt x="1100696" y="216281"/>
                </a:lnTo>
                <a:lnTo>
                  <a:pt x="887463" y="100584"/>
                </a:lnTo>
                <a:lnTo>
                  <a:pt x="680453" y="227457"/>
                </a:lnTo>
                <a:lnTo>
                  <a:pt x="686930" y="470027"/>
                </a:lnTo>
                <a:lnTo>
                  <a:pt x="900290" y="585724"/>
                </a:lnTo>
                <a:lnTo>
                  <a:pt x="1107300" y="458851"/>
                </a:lnTo>
                <a:close/>
              </a:path>
              <a:path w="3930650" h="3389629">
                <a:moveTo>
                  <a:pt x="1122794" y="2864091"/>
                </a:moveTo>
                <a:lnTo>
                  <a:pt x="1116317" y="2621534"/>
                </a:lnTo>
                <a:lnTo>
                  <a:pt x="902957" y="2505837"/>
                </a:lnTo>
                <a:lnTo>
                  <a:pt x="695947" y="2632710"/>
                </a:lnTo>
                <a:lnTo>
                  <a:pt x="702551" y="2875318"/>
                </a:lnTo>
                <a:lnTo>
                  <a:pt x="915784" y="2991002"/>
                </a:lnTo>
                <a:lnTo>
                  <a:pt x="1122794" y="2864091"/>
                </a:lnTo>
                <a:close/>
              </a:path>
              <a:path w="3930650" h="3389629">
                <a:moveTo>
                  <a:pt x="1344536" y="1648714"/>
                </a:moveTo>
                <a:lnTo>
                  <a:pt x="1338059" y="1406144"/>
                </a:lnTo>
                <a:lnTo>
                  <a:pt x="1124445" y="1290447"/>
                </a:lnTo>
                <a:lnTo>
                  <a:pt x="917676" y="1417320"/>
                </a:lnTo>
                <a:lnTo>
                  <a:pt x="923912" y="1659890"/>
                </a:lnTo>
                <a:lnTo>
                  <a:pt x="1137526" y="1775587"/>
                </a:lnTo>
                <a:lnTo>
                  <a:pt x="1344536" y="1648714"/>
                </a:lnTo>
                <a:close/>
              </a:path>
              <a:path w="3930650" h="3389629">
                <a:moveTo>
                  <a:pt x="1360157" y="3261347"/>
                </a:moveTo>
                <a:lnTo>
                  <a:pt x="1353553" y="3018752"/>
                </a:lnTo>
                <a:lnTo>
                  <a:pt x="1139939" y="2903067"/>
                </a:lnTo>
                <a:lnTo>
                  <a:pt x="933310" y="3029978"/>
                </a:lnTo>
                <a:lnTo>
                  <a:pt x="939520" y="3272574"/>
                </a:lnTo>
                <a:lnTo>
                  <a:pt x="1153020" y="3388258"/>
                </a:lnTo>
                <a:lnTo>
                  <a:pt x="1360157" y="3261347"/>
                </a:lnTo>
                <a:close/>
              </a:path>
              <a:path w="3930650" h="3389629">
                <a:moveTo>
                  <a:pt x="1566024" y="2054225"/>
                </a:moveTo>
                <a:lnTo>
                  <a:pt x="1559674" y="1811655"/>
                </a:lnTo>
                <a:lnTo>
                  <a:pt x="1346187" y="1695577"/>
                </a:lnTo>
                <a:lnTo>
                  <a:pt x="1139050" y="1822831"/>
                </a:lnTo>
                <a:lnTo>
                  <a:pt x="1145654" y="2065401"/>
                </a:lnTo>
                <a:lnTo>
                  <a:pt x="1359268" y="2181098"/>
                </a:lnTo>
                <a:lnTo>
                  <a:pt x="1566024" y="2054225"/>
                </a:lnTo>
                <a:close/>
              </a:path>
              <a:path w="3930650" h="3389629">
                <a:moveTo>
                  <a:pt x="1566024" y="1250442"/>
                </a:moveTo>
                <a:lnTo>
                  <a:pt x="1559674" y="1007872"/>
                </a:lnTo>
                <a:lnTo>
                  <a:pt x="1346187" y="891921"/>
                </a:lnTo>
                <a:lnTo>
                  <a:pt x="1139050" y="1019175"/>
                </a:lnTo>
                <a:lnTo>
                  <a:pt x="1145654" y="1261745"/>
                </a:lnTo>
                <a:lnTo>
                  <a:pt x="1359268" y="1377442"/>
                </a:lnTo>
                <a:lnTo>
                  <a:pt x="1566024" y="1250442"/>
                </a:lnTo>
                <a:close/>
              </a:path>
              <a:path w="3930650" h="3389629">
                <a:moveTo>
                  <a:pt x="1581518" y="2863151"/>
                </a:moveTo>
                <a:lnTo>
                  <a:pt x="1575295" y="2620518"/>
                </a:lnTo>
                <a:lnTo>
                  <a:pt x="1361681" y="2504567"/>
                </a:lnTo>
                <a:lnTo>
                  <a:pt x="1154671" y="2631821"/>
                </a:lnTo>
                <a:lnTo>
                  <a:pt x="1161148" y="2874378"/>
                </a:lnTo>
                <a:lnTo>
                  <a:pt x="1374762" y="2990062"/>
                </a:lnTo>
                <a:lnTo>
                  <a:pt x="1581518" y="2863151"/>
                </a:lnTo>
                <a:close/>
              </a:path>
              <a:path w="3930650" h="3389629">
                <a:moveTo>
                  <a:pt x="1803387" y="2453386"/>
                </a:moveTo>
                <a:lnTo>
                  <a:pt x="1796910" y="2210816"/>
                </a:lnTo>
                <a:lnTo>
                  <a:pt x="1583550" y="2095119"/>
                </a:lnTo>
                <a:lnTo>
                  <a:pt x="1376540" y="2221992"/>
                </a:lnTo>
                <a:lnTo>
                  <a:pt x="1383017" y="2464562"/>
                </a:lnTo>
                <a:lnTo>
                  <a:pt x="1596377" y="2580640"/>
                </a:lnTo>
                <a:lnTo>
                  <a:pt x="1803387" y="2453386"/>
                </a:lnTo>
                <a:close/>
              </a:path>
              <a:path w="3930650" h="3389629">
                <a:moveTo>
                  <a:pt x="2045830" y="2055114"/>
                </a:moveTo>
                <a:lnTo>
                  <a:pt x="2039353" y="1812544"/>
                </a:lnTo>
                <a:lnTo>
                  <a:pt x="1825993" y="1696847"/>
                </a:lnTo>
                <a:lnTo>
                  <a:pt x="1618983" y="1823847"/>
                </a:lnTo>
                <a:lnTo>
                  <a:pt x="1625460" y="2066417"/>
                </a:lnTo>
                <a:lnTo>
                  <a:pt x="1838820" y="2182114"/>
                </a:lnTo>
                <a:lnTo>
                  <a:pt x="2045830" y="2055114"/>
                </a:lnTo>
                <a:close/>
              </a:path>
              <a:path w="3930650" h="3389629">
                <a:moveTo>
                  <a:pt x="2061451" y="2864091"/>
                </a:moveTo>
                <a:lnTo>
                  <a:pt x="2054847" y="2621534"/>
                </a:lnTo>
                <a:lnTo>
                  <a:pt x="1841614" y="2505837"/>
                </a:lnTo>
                <a:lnTo>
                  <a:pt x="1634477" y="2632710"/>
                </a:lnTo>
                <a:lnTo>
                  <a:pt x="1641081" y="2875318"/>
                </a:lnTo>
                <a:lnTo>
                  <a:pt x="1854314" y="2991002"/>
                </a:lnTo>
                <a:lnTo>
                  <a:pt x="2061451" y="2864091"/>
                </a:lnTo>
                <a:close/>
              </a:path>
              <a:path w="3930650" h="3389629">
                <a:moveTo>
                  <a:pt x="2683243" y="1029716"/>
                </a:moveTo>
                <a:lnTo>
                  <a:pt x="2674734" y="700024"/>
                </a:lnTo>
                <a:lnTo>
                  <a:pt x="2384412" y="542417"/>
                </a:lnTo>
                <a:lnTo>
                  <a:pt x="2103107" y="715276"/>
                </a:lnTo>
                <a:lnTo>
                  <a:pt x="2111997" y="1045083"/>
                </a:lnTo>
                <a:lnTo>
                  <a:pt x="2402319" y="1202309"/>
                </a:lnTo>
                <a:lnTo>
                  <a:pt x="2683243" y="1029716"/>
                </a:lnTo>
                <a:close/>
              </a:path>
              <a:path w="3930650" h="3389629">
                <a:moveTo>
                  <a:pt x="2984614" y="488569"/>
                </a:moveTo>
                <a:lnTo>
                  <a:pt x="2975724" y="158496"/>
                </a:lnTo>
                <a:lnTo>
                  <a:pt x="2685783" y="1143"/>
                </a:lnTo>
                <a:lnTo>
                  <a:pt x="2404351" y="173736"/>
                </a:lnTo>
                <a:lnTo>
                  <a:pt x="2413241" y="503809"/>
                </a:lnTo>
                <a:lnTo>
                  <a:pt x="2703563" y="661035"/>
                </a:lnTo>
                <a:lnTo>
                  <a:pt x="2984614" y="488569"/>
                </a:lnTo>
                <a:close/>
              </a:path>
              <a:path w="3930650" h="3389629">
                <a:moveTo>
                  <a:pt x="2998965" y="1568450"/>
                </a:moveTo>
                <a:lnTo>
                  <a:pt x="2990075" y="1238758"/>
                </a:lnTo>
                <a:lnTo>
                  <a:pt x="2700134" y="1081532"/>
                </a:lnTo>
                <a:lnTo>
                  <a:pt x="2418829" y="1253998"/>
                </a:lnTo>
                <a:lnTo>
                  <a:pt x="2427719" y="1583690"/>
                </a:lnTo>
                <a:lnTo>
                  <a:pt x="2717533" y="1741297"/>
                </a:lnTo>
                <a:lnTo>
                  <a:pt x="2998965" y="1568450"/>
                </a:lnTo>
                <a:close/>
              </a:path>
              <a:path w="3930650" h="3389629">
                <a:moveTo>
                  <a:pt x="3307067" y="1028446"/>
                </a:moveTo>
                <a:lnTo>
                  <a:pt x="3298177" y="698373"/>
                </a:lnTo>
                <a:lnTo>
                  <a:pt x="3007855" y="541147"/>
                </a:lnTo>
                <a:lnTo>
                  <a:pt x="2726931" y="713613"/>
                </a:lnTo>
                <a:lnTo>
                  <a:pt x="2735313" y="1043813"/>
                </a:lnTo>
                <a:lnTo>
                  <a:pt x="3025635" y="1201039"/>
                </a:lnTo>
                <a:lnTo>
                  <a:pt x="3307067" y="1028446"/>
                </a:lnTo>
                <a:close/>
              </a:path>
              <a:path w="3930650" h="3389629">
                <a:moveTo>
                  <a:pt x="3608438" y="487299"/>
                </a:moveTo>
                <a:lnTo>
                  <a:pt x="3599548" y="157226"/>
                </a:lnTo>
                <a:lnTo>
                  <a:pt x="3309226" y="0"/>
                </a:lnTo>
                <a:lnTo>
                  <a:pt x="3028175" y="172466"/>
                </a:lnTo>
                <a:lnTo>
                  <a:pt x="3036684" y="502539"/>
                </a:lnTo>
                <a:lnTo>
                  <a:pt x="3327006" y="659765"/>
                </a:lnTo>
                <a:lnTo>
                  <a:pt x="3608438" y="487299"/>
                </a:lnTo>
                <a:close/>
              </a:path>
              <a:path w="3930650" h="3389629">
                <a:moveTo>
                  <a:pt x="3622408" y="1567180"/>
                </a:moveTo>
                <a:lnTo>
                  <a:pt x="3613899" y="1237488"/>
                </a:lnTo>
                <a:lnTo>
                  <a:pt x="3323577" y="1080262"/>
                </a:lnTo>
                <a:lnTo>
                  <a:pt x="3042145" y="1252728"/>
                </a:lnTo>
                <a:lnTo>
                  <a:pt x="3051162" y="1582420"/>
                </a:lnTo>
                <a:lnTo>
                  <a:pt x="3341357" y="1739646"/>
                </a:lnTo>
                <a:lnTo>
                  <a:pt x="3622408" y="1567180"/>
                </a:lnTo>
                <a:close/>
              </a:path>
              <a:path w="3930650" h="3389629">
                <a:moveTo>
                  <a:pt x="3930510" y="1026795"/>
                </a:moveTo>
                <a:lnTo>
                  <a:pt x="3921620" y="697115"/>
                </a:lnTo>
                <a:lnTo>
                  <a:pt x="3631679" y="539877"/>
                </a:lnTo>
                <a:lnTo>
                  <a:pt x="3350247" y="712343"/>
                </a:lnTo>
                <a:lnTo>
                  <a:pt x="3359137" y="1042035"/>
                </a:lnTo>
                <a:lnTo>
                  <a:pt x="3649078" y="1199769"/>
                </a:lnTo>
                <a:lnTo>
                  <a:pt x="3930510" y="1026795"/>
                </a:lnTo>
                <a:close/>
              </a:path>
            </a:pathLst>
          </a:custGeom>
          <a:solidFill>
            <a:srgbClr val="FFDB45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70204" y="963358"/>
            <a:ext cx="4737735" cy="368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Κατά</a:t>
            </a:r>
            <a:r>
              <a:rPr sz="120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</a:t>
            </a:r>
            <a:r>
              <a:rPr sz="120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διάρκεια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7E5200"/>
                </a:solidFill>
                <a:latin typeface="Microsoft Sans Serif"/>
                <a:cs typeface="Microsoft Sans Serif"/>
              </a:rPr>
              <a:t>της</a:t>
            </a:r>
            <a:r>
              <a:rPr sz="1200" spc="-7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δραστηριότητας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ήμουν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μόνη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στην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τάξη</a:t>
            </a:r>
            <a:r>
              <a:rPr sz="120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συντόνιζα </a:t>
            </a:r>
            <a:r>
              <a:rPr sz="1200" spc="-100" dirty="0">
                <a:solidFill>
                  <a:srgbClr val="7E5200"/>
                </a:solidFill>
                <a:latin typeface="Microsoft Sans Serif"/>
                <a:cs typeface="Microsoft Sans Serif"/>
              </a:rPr>
              <a:t>το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παιχνίδι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των </a:t>
            </a:r>
            <a:r>
              <a:rPr sz="1200" spc="30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παιδιών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 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γι’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αυτόν </a:t>
            </a:r>
            <a:r>
              <a:rPr sz="1200" spc="-55" dirty="0">
                <a:solidFill>
                  <a:srgbClr val="7E5200"/>
                </a:solidFill>
                <a:latin typeface="Microsoft Sans Serif"/>
                <a:cs typeface="Microsoft Sans Serif"/>
              </a:rPr>
              <a:t>τον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λόγο δεν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υπάρχει </a:t>
            </a:r>
            <a:r>
              <a:rPr sz="1200" spc="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φωτογραφικό υλικό.</a:t>
            </a:r>
            <a:endParaRPr sz="1200">
              <a:latin typeface="Microsoft Sans Serif"/>
              <a:cs typeface="Microsoft Sans Serif"/>
            </a:endParaRPr>
          </a:p>
          <a:p>
            <a:pPr marL="12700" marR="21590" algn="just">
              <a:lnSpc>
                <a:spcPct val="100000"/>
              </a:lnSpc>
              <a:spcBef>
                <a:spcPts val="10"/>
              </a:spcBef>
            </a:pP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Αρχικά,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πρότεινα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στα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παιδιά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κάποια</a:t>
            </a:r>
            <a:r>
              <a:rPr sz="1200" spc="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κλασικά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 παραμύθια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5" dirty="0">
                <a:solidFill>
                  <a:srgbClr val="7E5200"/>
                </a:solidFill>
                <a:latin typeface="Microsoft Sans Serif"/>
                <a:cs typeface="Microsoft Sans Serif"/>
              </a:rPr>
              <a:t>που</a:t>
            </a:r>
            <a:r>
              <a:rPr sz="1200" spc="6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7E5200"/>
                </a:solidFill>
                <a:latin typeface="Microsoft Sans Serif"/>
                <a:cs typeface="Microsoft Sans Serif"/>
              </a:rPr>
              <a:t>τα </a:t>
            </a:r>
            <a:r>
              <a:rPr sz="1200" spc="-13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γνωρίζουμε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όλοι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είπαμε 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την</a:t>
            </a:r>
            <a:r>
              <a:rPr sz="120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ιστορία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7E5200"/>
                </a:solidFill>
                <a:latin typeface="Microsoft Sans Serif"/>
                <a:cs typeface="Microsoft Sans Serif"/>
              </a:rPr>
              <a:t>τους.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Μετέπειτα,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7E5200"/>
                </a:solidFill>
                <a:latin typeface="Microsoft Sans Serif"/>
                <a:cs typeface="Microsoft Sans Serif"/>
              </a:rPr>
              <a:t>τα</a:t>
            </a:r>
            <a:r>
              <a:rPr sz="120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παιδιά </a:t>
            </a:r>
            <a:r>
              <a:rPr sz="1200" spc="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ανέφεραν</a:t>
            </a:r>
            <a:r>
              <a:rPr sz="1200" spc="-114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κάποια</a:t>
            </a:r>
            <a:r>
              <a:rPr sz="1200" spc="1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ακόμη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παραμύθια</a:t>
            </a:r>
            <a:r>
              <a:rPr sz="1200" spc="1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είπαν</a:t>
            </a:r>
            <a:r>
              <a:rPr sz="120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την</a:t>
            </a:r>
            <a:r>
              <a:rPr sz="1200" spc="1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πλοκή</a:t>
            </a:r>
            <a:r>
              <a:rPr sz="1200" spc="13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70" dirty="0">
                <a:solidFill>
                  <a:srgbClr val="7E5200"/>
                </a:solidFill>
                <a:latin typeface="Microsoft Sans Serif"/>
                <a:cs typeface="Microsoft Sans Serif"/>
              </a:rPr>
              <a:t>τους.</a:t>
            </a:r>
            <a:endParaRPr sz="1200">
              <a:latin typeface="Microsoft Sans Serif"/>
              <a:cs typeface="Microsoft Sans Serif"/>
            </a:endParaRPr>
          </a:p>
          <a:p>
            <a:pPr marL="12700" marR="13970" algn="just">
              <a:lnSpc>
                <a:spcPct val="100000"/>
              </a:lnSpc>
              <a:spcBef>
                <a:spcPts val="5"/>
              </a:spcBef>
            </a:pPr>
            <a:r>
              <a:rPr sz="1200" spc="-75" dirty="0">
                <a:solidFill>
                  <a:srgbClr val="7E5200"/>
                </a:solidFill>
                <a:latin typeface="Microsoft Sans Serif"/>
                <a:cs typeface="Microsoft Sans Serif"/>
              </a:rPr>
              <a:t>Στη</a:t>
            </a:r>
            <a:r>
              <a:rPr sz="1200" spc="-7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συνέχεια, </a:t>
            </a:r>
            <a:r>
              <a:rPr sz="1200" spc="-65" dirty="0">
                <a:solidFill>
                  <a:srgbClr val="7E5200"/>
                </a:solidFill>
                <a:latin typeface="Microsoft Sans Serif"/>
                <a:cs typeface="Microsoft Sans Serif"/>
              </a:rPr>
              <a:t>τους</a:t>
            </a:r>
            <a:r>
              <a:rPr sz="1200" spc="-6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ζήτησα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να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χωριστούν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σε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ομάδες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 </a:t>
            </a:r>
            <a:r>
              <a:rPr sz="1200" spc="-70" dirty="0">
                <a:solidFill>
                  <a:srgbClr val="7E5200"/>
                </a:solidFill>
                <a:latin typeface="Microsoft Sans Serif"/>
                <a:cs typeface="Microsoft Sans Serif"/>
              </a:rPr>
              <a:t>μετά</a:t>
            </a:r>
            <a:r>
              <a:rPr sz="1200" spc="-6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75" dirty="0">
                <a:solidFill>
                  <a:srgbClr val="7E5200"/>
                </a:solidFill>
                <a:latin typeface="Microsoft Sans Serif"/>
                <a:cs typeface="Microsoft Sans Serif"/>
              </a:rPr>
              <a:t>από </a:t>
            </a:r>
            <a:r>
              <a:rPr sz="1200" spc="8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συζήτηση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να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αναπαραστήσουν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ένα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25" dirty="0">
                <a:solidFill>
                  <a:srgbClr val="7E5200"/>
                </a:solidFill>
                <a:latin typeface="Microsoft Sans Serif"/>
                <a:cs typeface="Microsoft Sans Serif"/>
              </a:rPr>
              <a:t>«ανθρώπινο</a:t>
            </a:r>
            <a:r>
              <a:rPr sz="1200" spc="3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άγαλμα»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οι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υπόλοιποι/ες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να</a:t>
            </a:r>
            <a:r>
              <a:rPr sz="1200" spc="28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μαντέψουμε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75" dirty="0">
                <a:solidFill>
                  <a:srgbClr val="7E5200"/>
                </a:solidFill>
                <a:latin typeface="Microsoft Sans Serif"/>
                <a:cs typeface="Microsoft Sans Serif"/>
              </a:rPr>
              <a:t>από</a:t>
            </a:r>
            <a:r>
              <a:rPr sz="1200" spc="8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ποιο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7E5200"/>
                </a:solidFill>
                <a:latin typeface="Microsoft Sans Serif"/>
                <a:cs typeface="Microsoft Sans Serif"/>
              </a:rPr>
              <a:t>παραμύθι</a:t>
            </a:r>
            <a:r>
              <a:rPr sz="1200" spc="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προέρχεται</a:t>
            </a:r>
            <a:r>
              <a:rPr sz="1200" spc="28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η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εικόνα.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Τα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 παιδιά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όμως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αντιπρότειναν να</a:t>
            </a:r>
            <a:r>
              <a:rPr sz="1200" spc="27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κάνουν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παντομίμα</a:t>
            </a:r>
            <a:r>
              <a:rPr sz="1200" spc="3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0" dirty="0">
                <a:solidFill>
                  <a:srgbClr val="7E5200"/>
                </a:solidFill>
                <a:latin typeface="Microsoft Sans Serif"/>
                <a:cs typeface="Microsoft Sans Serif"/>
              </a:rPr>
              <a:t>από </a:t>
            </a:r>
            <a:r>
              <a:rPr sz="1200" spc="-60" dirty="0">
                <a:solidFill>
                  <a:srgbClr val="7E5200"/>
                </a:solidFill>
                <a:latin typeface="Microsoft Sans Serif"/>
                <a:cs typeface="Microsoft Sans Serif"/>
              </a:rPr>
              <a:t>το </a:t>
            </a:r>
            <a:r>
              <a:rPr sz="1200" spc="-5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να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στέκονται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σαν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αγάλματα.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Έτσι </a:t>
            </a:r>
            <a:r>
              <a:rPr sz="1200" spc="-100" dirty="0">
                <a:solidFill>
                  <a:srgbClr val="7E5200"/>
                </a:solidFill>
                <a:latin typeface="Microsoft Sans Serif"/>
                <a:cs typeface="Microsoft Sans Serif"/>
              </a:rPr>
              <a:t>το</a:t>
            </a:r>
            <a:r>
              <a:rPr sz="120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παιχνίδι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μας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παραλλάχθηκε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μετατράπηκε </a:t>
            </a:r>
            <a:r>
              <a:rPr sz="120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στο 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γνωστό «Βασιλιά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βασιλιά 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με</a:t>
            </a:r>
            <a:r>
              <a:rPr sz="120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7E5200"/>
                </a:solidFill>
                <a:latin typeface="Microsoft Sans Serif"/>
                <a:cs typeface="Microsoft Sans Serif"/>
              </a:rPr>
              <a:t>τα</a:t>
            </a:r>
            <a:r>
              <a:rPr sz="120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12 </a:t>
            </a:r>
            <a:r>
              <a:rPr sz="1200" spc="20" dirty="0">
                <a:solidFill>
                  <a:srgbClr val="7E5200"/>
                </a:solidFill>
                <a:latin typeface="Microsoft Sans Serif"/>
                <a:cs typeface="Microsoft Sans Serif"/>
              </a:rPr>
              <a:t>σπαθιά»,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αλλά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πάντα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έκαναν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 παντομίμα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κάποιο</a:t>
            </a:r>
            <a:r>
              <a:rPr sz="1200" spc="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75" dirty="0">
                <a:solidFill>
                  <a:srgbClr val="7E5200"/>
                </a:solidFill>
                <a:latin typeface="Microsoft Sans Serif"/>
                <a:cs typeface="Microsoft Sans Serif"/>
              </a:rPr>
              <a:t>από</a:t>
            </a:r>
            <a:r>
              <a:rPr sz="1200" spc="8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7E5200"/>
                </a:solidFill>
                <a:latin typeface="Microsoft Sans Serif"/>
                <a:cs typeface="Microsoft Sans Serif"/>
              </a:rPr>
              <a:t>τα</a:t>
            </a:r>
            <a:r>
              <a:rPr sz="120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παραμύθια</a:t>
            </a:r>
            <a:r>
              <a:rPr sz="1200" spc="2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5" dirty="0">
                <a:solidFill>
                  <a:srgbClr val="7E5200"/>
                </a:solidFill>
                <a:latin typeface="Microsoft Sans Serif"/>
                <a:cs typeface="Microsoft Sans Serif"/>
              </a:rPr>
              <a:t>που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είχαμε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αναφέρει.</a:t>
            </a:r>
            <a:endParaRPr sz="1200">
              <a:latin typeface="Microsoft Sans Serif"/>
              <a:cs typeface="Microsoft Sans Serif"/>
            </a:endParaRPr>
          </a:p>
          <a:p>
            <a:pPr marL="12700" marR="12700" algn="just">
              <a:lnSpc>
                <a:spcPct val="100000"/>
              </a:lnSpc>
              <a:spcBef>
                <a:spcPts val="25"/>
              </a:spcBef>
            </a:pP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Κάθε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φορά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οι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ομάδες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ήταν διαφορετικές.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Ο 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«βασιλιάς»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καθόταν στην 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καρέκλα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της</a:t>
            </a:r>
            <a:r>
              <a:rPr sz="120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παρεούλας.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 Οι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7E5200"/>
                </a:solidFill>
                <a:latin typeface="Microsoft Sans Serif"/>
                <a:cs typeface="Microsoft Sans Serif"/>
              </a:rPr>
              <a:t>υπόλοιποι</a:t>
            </a:r>
            <a:r>
              <a:rPr sz="1200" spc="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απομακρύνονταν  </a:t>
            </a:r>
            <a:r>
              <a:rPr sz="1200" spc="50" dirty="0">
                <a:solidFill>
                  <a:srgbClr val="7E5200"/>
                </a:solidFill>
                <a:latin typeface="Microsoft Sans Serif"/>
                <a:cs typeface="Microsoft Sans Serif"/>
              </a:rPr>
              <a:t>από  </a:t>
            </a:r>
            <a:r>
              <a:rPr sz="1200" spc="-6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 </a:t>
            </a:r>
            <a:r>
              <a:rPr sz="1200" spc="-5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γωνιά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της</a:t>
            </a:r>
            <a:r>
              <a:rPr sz="1200" spc="-9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παρεούλας,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για</a:t>
            </a:r>
            <a:r>
              <a:rPr sz="1200" spc="-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να</a:t>
            </a:r>
            <a:r>
              <a:rPr sz="1200" spc="28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μην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ακουστούν,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συζητούσαν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 </a:t>
            </a:r>
            <a:r>
              <a:rPr sz="1200" spc="1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αποφάσιζαν </a:t>
            </a:r>
            <a:r>
              <a:rPr sz="1200" spc="20" dirty="0">
                <a:solidFill>
                  <a:srgbClr val="7E5200"/>
                </a:solidFill>
                <a:latin typeface="Microsoft Sans Serif"/>
                <a:cs typeface="Microsoft Sans Serif"/>
              </a:rPr>
              <a:t>ποιον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ρόλο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θα </a:t>
            </a:r>
            <a:r>
              <a:rPr sz="120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είχε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ο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καθένας,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 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επιστρέφοντας,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αφού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7E5200"/>
                </a:solidFill>
                <a:latin typeface="Microsoft Sans Serif"/>
                <a:cs typeface="Microsoft Sans Serif"/>
              </a:rPr>
              <a:t>έλεγαν </a:t>
            </a:r>
            <a:r>
              <a:rPr sz="1200" spc="-5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την </a:t>
            </a:r>
            <a:r>
              <a:rPr sz="1200" spc="-5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καθιερωμένη ρίμα, έκαναν </a:t>
            </a:r>
            <a:r>
              <a:rPr sz="1200" spc="-100" dirty="0">
                <a:solidFill>
                  <a:srgbClr val="7E5200"/>
                </a:solidFill>
                <a:latin typeface="Microsoft Sans Serif"/>
                <a:cs typeface="Microsoft Sans Serif"/>
              </a:rPr>
              <a:t>τη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παντομίμα </a:t>
            </a:r>
            <a:r>
              <a:rPr sz="1200" spc="315" dirty="0">
                <a:solidFill>
                  <a:srgbClr val="7E5200"/>
                </a:solidFill>
                <a:latin typeface="Microsoft Sans Serif"/>
                <a:cs typeface="Microsoft Sans Serif"/>
              </a:rPr>
              <a:t>– </a:t>
            </a:r>
            <a:r>
              <a:rPr sz="1200" spc="20" dirty="0">
                <a:solidFill>
                  <a:srgbClr val="7E5200"/>
                </a:solidFill>
                <a:latin typeface="Microsoft Sans Serif"/>
                <a:cs typeface="Microsoft Sans Serif"/>
              </a:rPr>
              <a:t>παραμύθι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και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ο </a:t>
            </a:r>
            <a:r>
              <a:rPr sz="1200" spc="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E5200"/>
                </a:solidFill>
                <a:latin typeface="Microsoft Sans Serif"/>
                <a:cs typeface="Microsoft Sans Serif"/>
              </a:rPr>
              <a:t>βασιλιάς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έπρεπε</a:t>
            </a:r>
            <a:r>
              <a:rPr sz="1200" spc="3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7E5200"/>
                </a:solidFill>
                <a:latin typeface="Microsoft Sans Serif"/>
                <a:cs typeface="Microsoft Sans Serif"/>
              </a:rPr>
              <a:t>να</a:t>
            </a:r>
            <a:r>
              <a:rPr sz="1200" spc="10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7E5200"/>
                </a:solidFill>
                <a:latin typeface="Microsoft Sans Serif"/>
                <a:cs typeface="Microsoft Sans Serif"/>
              </a:rPr>
              <a:t>μαντέψει</a:t>
            </a:r>
            <a:r>
              <a:rPr sz="1200" spc="7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50" dirty="0">
                <a:solidFill>
                  <a:srgbClr val="7E5200"/>
                </a:solidFill>
                <a:latin typeface="Microsoft Sans Serif"/>
                <a:cs typeface="Microsoft Sans Serif"/>
              </a:rPr>
              <a:t>από</a:t>
            </a:r>
            <a:r>
              <a:rPr sz="1200" spc="5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7E5200"/>
                </a:solidFill>
                <a:latin typeface="Microsoft Sans Serif"/>
                <a:cs typeface="Microsoft Sans Serif"/>
              </a:rPr>
              <a:t>ποιο</a:t>
            </a:r>
            <a:r>
              <a:rPr sz="1200" spc="5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παραμύθι</a:t>
            </a:r>
            <a:r>
              <a:rPr sz="1200" spc="14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7E5200"/>
                </a:solidFill>
                <a:latin typeface="Microsoft Sans Serif"/>
                <a:cs typeface="Microsoft Sans Serif"/>
              </a:rPr>
              <a:t>είναι</a:t>
            </a:r>
            <a:r>
              <a:rPr sz="1200" spc="5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7E5200"/>
                </a:solidFill>
                <a:latin typeface="Microsoft Sans Serif"/>
                <a:cs typeface="Microsoft Sans Serif"/>
              </a:rPr>
              <a:t>η</a:t>
            </a:r>
            <a:r>
              <a:rPr sz="1200" spc="-25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κάθε</a:t>
            </a:r>
            <a:r>
              <a:rPr sz="1200" spc="30" dirty="0">
                <a:solidFill>
                  <a:srgbClr val="7E520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E5200"/>
                </a:solidFill>
                <a:latin typeface="Microsoft Sans Serif"/>
                <a:cs typeface="Microsoft Sans Serif"/>
              </a:rPr>
              <a:t>σκηνή.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700" y="265429"/>
            <a:ext cx="420243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245" dirty="0">
                <a:latin typeface="Verdana"/>
                <a:cs typeface="Verdana"/>
              </a:rPr>
              <a:t>1</a:t>
            </a:r>
            <a:r>
              <a:rPr sz="2400" spc="-367" baseline="24305" dirty="0"/>
              <a:t>η</a:t>
            </a:r>
            <a:r>
              <a:rPr sz="2400" spc="172" baseline="24305" dirty="0"/>
              <a:t> </a:t>
            </a:r>
            <a:r>
              <a:rPr sz="2400" spc="25" dirty="0"/>
              <a:t>Οργανω</a:t>
            </a:r>
            <a:r>
              <a:rPr sz="2400" spc="25" dirty="0">
                <a:latin typeface="Verdana"/>
                <a:cs typeface="Verdana"/>
              </a:rPr>
              <a:t>μ</a:t>
            </a:r>
            <a:r>
              <a:rPr sz="2400" spc="25" dirty="0"/>
              <a:t>ένη</a:t>
            </a:r>
            <a:r>
              <a:rPr sz="2400" spc="45" dirty="0"/>
              <a:t> </a:t>
            </a:r>
            <a:r>
              <a:rPr sz="2400" spc="-10" dirty="0">
                <a:latin typeface="Verdana"/>
                <a:cs typeface="Verdana"/>
              </a:rPr>
              <a:t>Δ</a:t>
            </a:r>
            <a:r>
              <a:rPr sz="2400" spc="-10" dirty="0"/>
              <a:t>ραστηριότητα</a:t>
            </a:r>
            <a:r>
              <a:rPr sz="2400" spc="-10" dirty="0">
                <a:latin typeface="Verdana"/>
                <a:cs typeface="Verdana"/>
              </a:rPr>
              <a:t>-</a:t>
            </a:r>
            <a:endParaRPr sz="2400">
              <a:latin typeface="Verdana"/>
              <a:cs typeface="Verdana"/>
            </a:endParaRPr>
          </a:p>
          <a:p>
            <a:pPr marL="220979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Ανοιξιάτικη</a:t>
            </a:r>
            <a:r>
              <a:rPr spc="114" dirty="0"/>
              <a:t> </a:t>
            </a:r>
            <a:r>
              <a:rPr spc="20" dirty="0"/>
              <a:t>Εντο</a:t>
            </a:r>
            <a:r>
              <a:rPr spc="20" dirty="0">
                <a:latin typeface="Verdana"/>
                <a:cs typeface="Verdana"/>
              </a:rPr>
              <a:t>μ</a:t>
            </a:r>
            <a:r>
              <a:rPr spc="20" dirty="0"/>
              <a:t>ο</a:t>
            </a:r>
            <a:r>
              <a:rPr spc="180" dirty="0"/>
              <a:t> </a:t>
            </a:r>
            <a:r>
              <a:rPr spc="-75" dirty="0">
                <a:latin typeface="Verdana"/>
                <a:cs typeface="Verdana"/>
              </a:rPr>
              <a:t>-</a:t>
            </a:r>
            <a:r>
              <a:rPr spc="-114" dirty="0">
                <a:latin typeface="Verdana"/>
                <a:cs typeface="Verdana"/>
              </a:rPr>
              <a:t> </a:t>
            </a:r>
            <a:r>
              <a:rPr spc="10" dirty="0"/>
              <a:t>θύελλα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3613467"/>
            <a:ext cx="2901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1500" algn="l"/>
                <a:tab pos="1609090" algn="l"/>
                <a:tab pos="1965325" algn="l"/>
                <a:tab pos="2595880" algn="l"/>
              </a:tabLst>
            </a:pP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φ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ύ	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σ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υ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γ</a:t>
            </a:r>
            <a:r>
              <a:rPr sz="1200" spc="-50" dirty="0">
                <a:solidFill>
                  <a:srgbClr val="6F3316"/>
                </a:solidFill>
                <a:latin typeface="Times New Roman"/>
                <a:cs typeface="Times New Roman"/>
              </a:rPr>
              <a:t>κ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ν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ρ</a:t>
            </a:r>
            <a:r>
              <a:rPr sz="1200" spc="-70" dirty="0">
                <a:solidFill>
                  <a:srgbClr val="6F3316"/>
                </a:solidFill>
                <a:latin typeface="Times New Roman"/>
                <a:cs typeface="Times New Roman"/>
              </a:rPr>
              <a:t>ω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σ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	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	</a:t>
            </a:r>
            <a:r>
              <a:rPr sz="1200" spc="3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δ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ά	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σ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ν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796664"/>
            <a:ext cx="28943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αρεούλα</a:t>
            </a:r>
            <a:r>
              <a:rPr sz="1200" spc="4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200" spc="409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ιλήσα</a:t>
            </a:r>
            <a:r>
              <a:rPr sz="1200" spc="2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3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για </a:t>
            </a:r>
            <a:r>
              <a:rPr sz="1200" spc="1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την</a:t>
            </a:r>
            <a:r>
              <a:rPr sz="1200" spc="35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γύρη</a:t>
            </a:r>
            <a:r>
              <a:rPr sz="1200" spc="4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979862"/>
            <a:ext cx="290322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ετέ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ειτα για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 έντο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είδα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ένα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βίντεο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6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έντο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γράψα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στον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ίνακα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της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τάξης</a:t>
            </a:r>
            <a:r>
              <a:rPr sz="1200" spc="-6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όσα</a:t>
            </a:r>
            <a:r>
              <a:rPr sz="1200" spc="1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δεν</a:t>
            </a:r>
            <a:r>
              <a:rPr sz="1200" spc="114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είχα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αναφέρει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7790" y="3657917"/>
            <a:ext cx="501269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ειτα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συζητήσα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εάν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υ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άρχει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κά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οιο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έντο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ο </a:t>
            </a:r>
            <a:r>
              <a:rPr sz="1200" spc="2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ου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ροσέχει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το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φροντίζει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ο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άνθρω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ος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καταλήξα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στη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έλισσα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.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Στη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συνέχεια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αίξα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αντο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ί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ροσ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αθώντας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 </a:t>
            </a:r>
            <a:r>
              <a:rPr sz="1200" spc="2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200" spc="2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ηθού</a:t>
            </a:r>
            <a:r>
              <a:rPr sz="1200" spc="2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έντο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ου </a:t>
            </a:r>
            <a:r>
              <a:rPr sz="1200" spc="3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άθα</a:t>
            </a:r>
            <a:r>
              <a:rPr sz="1200" spc="3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5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5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τόση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σαφήνεια</a:t>
            </a:r>
            <a:r>
              <a:rPr sz="1200" spc="-5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ώστε</a:t>
            </a:r>
            <a:r>
              <a:rPr sz="1200" spc="15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</a:t>
            </a:r>
            <a:r>
              <a:rPr sz="1200" spc="1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αντέψουν</a:t>
            </a:r>
            <a:r>
              <a:rPr sz="1200" spc="1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σωστά</a:t>
            </a:r>
            <a:r>
              <a:rPr sz="1200" spc="18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200" spc="114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αιδιά</a:t>
            </a:r>
            <a:r>
              <a:rPr sz="1200" spc="3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στην</a:t>
            </a:r>
            <a:r>
              <a:rPr sz="1200" spc="114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αρεούλα</a:t>
            </a:r>
            <a:r>
              <a:rPr sz="1200" spc="-2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52141" y="1350771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475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47243" y="1039113"/>
            <a:ext cx="1888489" cy="2518410"/>
            <a:chOff x="447243" y="1039113"/>
            <a:chExt cx="1888489" cy="25184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243" y="1039113"/>
              <a:ext cx="1888489" cy="25180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3656" y="1989327"/>
              <a:ext cx="108457" cy="16395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096514" y="1302384"/>
            <a:ext cx="3016885" cy="2227580"/>
            <a:chOff x="3096514" y="1302384"/>
            <a:chExt cx="3016885" cy="2227580"/>
          </a:xfrm>
        </p:grpSpPr>
        <p:sp>
          <p:nvSpPr>
            <p:cNvPr id="12" name="object 12"/>
            <p:cNvSpPr/>
            <p:nvPr/>
          </p:nvSpPr>
          <p:spPr>
            <a:xfrm>
              <a:off x="6103620" y="1302384"/>
              <a:ext cx="0" cy="1895475"/>
            </a:xfrm>
            <a:custGeom>
              <a:avLst/>
              <a:gdLst/>
              <a:ahLst/>
              <a:cxnLst/>
              <a:rect l="l" t="t" r="r" b="b"/>
              <a:pathLst>
                <a:path h="1895475">
                  <a:moveTo>
                    <a:pt x="0" y="0"/>
                  </a:moveTo>
                  <a:lnTo>
                    <a:pt x="0" y="1895348"/>
                  </a:lnTo>
                </a:path>
              </a:pathLst>
            </a:custGeom>
            <a:ln w="19050">
              <a:solidFill>
                <a:srgbClr val="6F331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6514" y="1357756"/>
              <a:ext cx="2895600" cy="21717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12972" y="2320670"/>
              <a:ext cx="97155" cy="166370"/>
            </a:xfrm>
            <a:custGeom>
              <a:avLst/>
              <a:gdLst/>
              <a:ahLst/>
              <a:cxnLst/>
              <a:rect l="l" t="t" r="r" b="b"/>
              <a:pathLst>
                <a:path w="97154" h="166369">
                  <a:moveTo>
                    <a:pt x="48513" y="0"/>
                  </a:moveTo>
                  <a:lnTo>
                    <a:pt x="29628" y="6530"/>
                  </a:lnTo>
                  <a:lnTo>
                    <a:pt x="14208" y="24336"/>
                  </a:lnTo>
                  <a:lnTo>
                    <a:pt x="3811" y="50738"/>
                  </a:lnTo>
                  <a:lnTo>
                    <a:pt x="0" y="83057"/>
                  </a:lnTo>
                  <a:lnTo>
                    <a:pt x="3811" y="115450"/>
                  </a:lnTo>
                  <a:lnTo>
                    <a:pt x="14208" y="141890"/>
                  </a:lnTo>
                  <a:lnTo>
                    <a:pt x="29628" y="159710"/>
                  </a:lnTo>
                  <a:lnTo>
                    <a:pt x="48513" y="166243"/>
                  </a:lnTo>
                  <a:lnTo>
                    <a:pt x="67399" y="159710"/>
                  </a:lnTo>
                  <a:lnTo>
                    <a:pt x="82819" y="141890"/>
                  </a:lnTo>
                  <a:lnTo>
                    <a:pt x="93216" y="115450"/>
                  </a:lnTo>
                  <a:lnTo>
                    <a:pt x="97027" y="83057"/>
                  </a:lnTo>
                  <a:lnTo>
                    <a:pt x="93216" y="50738"/>
                  </a:lnTo>
                  <a:lnTo>
                    <a:pt x="82819" y="24336"/>
                  </a:lnTo>
                  <a:lnTo>
                    <a:pt x="67399" y="6530"/>
                  </a:lnTo>
                  <a:lnTo>
                    <a:pt x="48513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40912" y="2370200"/>
              <a:ext cx="41275" cy="17780"/>
            </a:xfrm>
            <a:custGeom>
              <a:avLst/>
              <a:gdLst/>
              <a:ahLst/>
              <a:cxnLst/>
              <a:rect l="l" t="t" r="r" b="b"/>
              <a:pathLst>
                <a:path w="41275" h="17780">
                  <a:moveTo>
                    <a:pt x="7874" y="0"/>
                  </a:moveTo>
                  <a:lnTo>
                    <a:pt x="2286" y="0"/>
                  </a:lnTo>
                  <a:lnTo>
                    <a:pt x="0" y="3936"/>
                  </a:lnTo>
                  <a:lnTo>
                    <a:pt x="0" y="13461"/>
                  </a:lnTo>
                  <a:lnTo>
                    <a:pt x="2286" y="17398"/>
                  </a:lnTo>
                  <a:lnTo>
                    <a:pt x="7874" y="17398"/>
                  </a:lnTo>
                  <a:lnTo>
                    <a:pt x="10160" y="13461"/>
                  </a:lnTo>
                  <a:lnTo>
                    <a:pt x="10160" y="3936"/>
                  </a:lnTo>
                  <a:lnTo>
                    <a:pt x="7874" y="0"/>
                  </a:lnTo>
                  <a:close/>
                </a:path>
                <a:path w="41275" h="17780">
                  <a:moveTo>
                    <a:pt x="38862" y="0"/>
                  </a:moveTo>
                  <a:lnTo>
                    <a:pt x="33400" y="0"/>
                  </a:lnTo>
                  <a:lnTo>
                    <a:pt x="31114" y="3936"/>
                  </a:lnTo>
                  <a:lnTo>
                    <a:pt x="31114" y="13461"/>
                  </a:lnTo>
                  <a:lnTo>
                    <a:pt x="33400" y="17398"/>
                  </a:lnTo>
                  <a:lnTo>
                    <a:pt x="38862" y="17398"/>
                  </a:lnTo>
                  <a:lnTo>
                    <a:pt x="41148" y="13461"/>
                  </a:lnTo>
                  <a:lnTo>
                    <a:pt x="41148" y="3936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12972" y="2320670"/>
              <a:ext cx="97155" cy="166370"/>
            </a:xfrm>
            <a:custGeom>
              <a:avLst/>
              <a:gdLst/>
              <a:ahLst/>
              <a:cxnLst/>
              <a:rect l="l" t="t" r="r" b="b"/>
              <a:pathLst>
                <a:path w="97154" h="166369">
                  <a:moveTo>
                    <a:pt x="27939" y="58293"/>
                  </a:moveTo>
                  <a:lnTo>
                    <a:pt x="27939" y="53466"/>
                  </a:lnTo>
                  <a:lnTo>
                    <a:pt x="30225" y="49530"/>
                  </a:lnTo>
                  <a:lnTo>
                    <a:pt x="33019" y="49530"/>
                  </a:lnTo>
                  <a:lnTo>
                    <a:pt x="35813" y="49530"/>
                  </a:lnTo>
                  <a:lnTo>
                    <a:pt x="38100" y="53466"/>
                  </a:lnTo>
                  <a:lnTo>
                    <a:pt x="38100" y="58293"/>
                  </a:lnTo>
                  <a:lnTo>
                    <a:pt x="38100" y="62991"/>
                  </a:lnTo>
                  <a:lnTo>
                    <a:pt x="35813" y="66928"/>
                  </a:lnTo>
                  <a:lnTo>
                    <a:pt x="33019" y="66928"/>
                  </a:lnTo>
                  <a:lnTo>
                    <a:pt x="30225" y="66928"/>
                  </a:lnTo>
                  <a:lnTo>
                    <a:pt x="27939" y="62991"/>
                  </a:lnTo>
                  <a:lnTo>
                    <a:pt x="27939" y="58293"/>
                  </a:lnTo>
                  <a:close/>
                </a:path>
                <a:path w="97154" h="166369">
                  <a:moveTo>
                    <a:pt x="59054" y="58293"/>
                  </a:moveTo>
                  <a:lnTo>
                    <a:pt x="59054" y="53466"/>
                  </a:lnTo>
                  <a:lnTo>
                    <a:pt x="61340" y="49530"/>
                  </a:lnTo>
                  <a:lnTo>
                    <a:pt x="64135" y="49530"/>
                  </a:lnTo>
                  <a:lnTo>
                    <a:pt x="66801" y="49530"/>
                  </a:lnTo>
                  <a:lnTo>
                    <a:pt x="69087" y="53466"/>
                  </a:lnTo>
                  <a:lnTo>
                    <a:pt x="69087" y="58293"/>
                  </a:lnTo>
                  <a:lnTo>
                    <a:pt x="69087" y="62991"/>
                  </a:lnTo>
                  <a:lnTo>
                    <a:pt x="66801" y="66928"/>
                  </a:lnTo>
                  <a:lnTo>
                    <a:pt x="64135" y="66928"/>
                  </a:lnTo>
                  <a:lnTo>
                    <a:pt x="61340" y="66928"/>
                  </a:lnTo>
                  <a:lnTo>
                    <a:pt x="59054" y="62991"/>
                  </a:lnTo>
                  <a:lnTo>
                    <a:pt x="59054" y="58293"/>
                  </a:lnTo>
                  <a:close/>
                </a:path>
                <a:path w="97154" h="166369">
                  <a:moveTo>
                    <a:pt x="22225" y="119380"/>
                  </a:moveTo>
                  <a:lnTo>
                    <a:pt x="35369" y="130952"/>
                  </a:lnTo>
                  <a:lnTo>
                    <a:pt x="48513" y="134810"/>
                  </a:lnTo>
                  <a:lnTo>
                    <a:pt x="61658" y="130952"/>
                  </a:lnTo>
                  <a:lnTo>
                    <a:pt x="74802" y="119380"/>
                  </a:lnTo>
                </a:path>
                <a:path w="97154" h="166369">
                  <a:moveTo>
                    <a:pt x="0" y="83057"/>
                  </a:moveTo>
                  <a:lnTo>
                    <a:pt x="3811" y="50738"/>
                  </a:lnTo>
                  <a:lnTo>
                    <a:pt x="14208" y="24336"/>
                  </a:lnTo>
                  <a:lnTo>
                    <a:pt x="29628" y="6530"/>
                  </a:lnTo>
                  <a:lnTo>
                    <a:pt x="48513" y="0"/>
                  </a:lnTo>
                  <a:lnTo>
                    <a:pt x="67399" y="6530"/>
                  </a:lnTo>
                  <a:lnTo>
                    <a:pt x="82819" y="24336"/>
                  </a:lnTo>
                  <a:lnTo>
                    <a:pt x="93216" y="50738"/>
                  </a:lnTo>
                  <a:lnTo>
                    <a:pt x="97027" y="83057"/>
                  </a:lnTo>
                  <a:lnTo>
                    <a:pt x="93216" y="115450"/>
                  </a:lnTo>
                  <a:lnTo>
                    <a:pt x="82819" y="141890"/>
                  </a:lnTo>
                  <a:lnTo>
                    <a:pt x="67399" y="159710"/>
                  </a:lnTo>
                  <a:lnTo>
                    <a:pt x="48513" y="166243"/>
                  </a:lnTo>
                  <a:lnTo>
                    <a:pt x="29628" y="159710"/>
                  </a:lnTo>
                  <a:lnTo>
                    <a:pt x="14208" y="141890"/>
                  </a:lnTo>
                  <a:lnTo>
                    <a:pt x="3811" y="115450"/>
                  </a:lnTo>
                  <a:lnTo>
                    <a:pt x="0" y="83057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6586" y="2342514"/>
              <a:ext cx="163956" cy="17094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81400" y="243839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4">
                  <a:moveTo>
                    <a:pt x="62357" y="0"/>
                  </a:moveTo>
                  <a:lnTo>
                    <a:pt x="38094" y="4903"/>
                  </a:lnTo>
                  <a:lnTo>
                    <a:pt x="18272" y="18272"/>
                  </a:lnTo>
                  <a:lnTo>
                    <a:pt x="4903" y="38094"/>
                  </a:lnTo>
                  <a:lnTo>
                    <a:pt x="0" y="62357"/>
                  </a:lnTo>
                  <a:lnTo>
                    <a:pt x="4903" y="86619"/>
                  </a:lnTo>
                  <a:lnTo>
                    <a:pt x="18272" y="106441"/>
                  </a:lnTo>
                  <a:lnTo>
                    <a:pt x="38094" y="119810"/>
                  </a:lnTo>
                  <a:lnTo>
                    <a:pt x="62357" y="124714"/>
                  </a:lnTo>
                  <a:lnTo>
                    <a:pt x="86619" y="119810"/>
                  </a:lnTo>
                  <a:lnTo>
                    <a:pt x="106441" y="106441"/>
                  </a:lnTo>
                  <a:lnTo>
                    <a:pt x="119810" y="86619"/>
                  </a:lnTo>
                  <a:lnTo>
                    <a:pt x="124713" y="62357"/>
                  </a:lnTo>
                  <a:lnTo>
                    <a:pt x="119810" y="38094"/>
                  </a:lnTo>
                  <a:lnTo>
                    <a:pt x="106441" y="18272"/>
                  </a:lnTo>
                  <a:lnTo>
                    <a:pt x="86619" y="4903"/>
                  </a:lnTo>
                  <a:lnTo>
                    <a:pt x="62357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17341" y="2475610"/>
              <a:ext cx="53340" cy="13335"/>
            </a:xfrm>
            <a:custGeom>
              <a:avLst/>
              <a:gdLst/>
              <a:ahLst/>
              <a:cxnLst/>
              <a:rect l="l" t="t" r="r" b="b"/>
              <a:pathLst>
                <a:path w="53339" h="13335">
                  <a:moveTo>
                    <a:pt x="10033" y="0"/>
                  </a:moveTo>
                  <a:lnTo>
                    <a:pt x="2794" y="0"/>
                  </a:lnTo>
                  <a:lnTo>
                    <a:pt x="0" y="2921"/>
                  </a:lnTo>
                  <a:lnTo>
                    <a:pt x="0" y="10032"/>
                  </a:lnTo>
                  <a:lnTo>
                    <a:pt x="2794" y="12954"/>
                  </a:lnTo>
                  <a:lnTo>
                    <a:pt x="10033" y="12954"/>
                  </a:lnTo>
                  <a:lnTo>
                    <a:pt x="12954" y="10032"/>
                  </a:lnTo>
                  <a:lnTo>
                    <a:pt x="12954" y="2921"/>
                  </a:lnTo>
                  <a:lnTo>
                    <a:pt x="10033" y="0"/>
                  </a:lnTo>
                  <a:close/>
                </a:path>
                <a:path w="53339" h="13335">
                  <a:moveTo>
                    <a:pt x="49911" y="0"/>
                  </a:moveTo>
                  <a:lnTo>
                    <a:pt x="42799" y="0"/>
                  </a:lnTo>
                  <a:lnTo>
                    <a:pt x="39878" y="2921"/>
                  </a:lnTo>
                  <a:lnTo>
                    <a:pt x="39878" y="10032"/>
                  </a:lnTo>
                  <a:lnTo>
                    <a:pt x="42799" y="12954"/>
                  </a:lnTo>
                  <a:lnTo>
                    <a:pt x="49911" y="12954"/>
                  </a:lnTo>
                  <a:lnTo>
                    <a:pt x="52832" y="10032"/>
                  </a:lnTo>
                  <a:lnTo>
                    <a:pt x="52832" y="2921"/>
                  </a:lnTo>
                  <a:lnTo>
                    <a:pt x="49911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81400" y="243839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4">
                  <a:moveTo>
                    <a:pt x="35940" y="43687"/>
                  </a:moveTo>
                  <a:lnTo>
                    <a:pt x="35940" y="40132"/>
                  </a:lnTo>
                  <a:lnTo>
                    <a:pt x="38735" y="37211"/>
                  </a:lnTo>
                  <a:lnTo>
                    <a:pt x="42417" y="37211"/>
                  </a:lnTo>
                  <a:lnTo>
                    <a:pt x="45974" y="37211"/>
                  </a:lnTo>
                  <a:lnTo>
                    <a:pt x="48895" y="40132"/>
                  </a:lnTo>
                  <a:lnTo>
                    <a:pt x="48895" y="43687"/>
                  </a:lnTo>
                  <a:lnTo>
                    <a:pt x="48895" y="47243"/>
                  </a:lnTo>
                  <a:lnTo>
                    <a:pt x="45974" y="50165"/>
                  </a:lnTo>
                  <a:lnTo>
                    <a:pt x="42417" y="50165"/>
                  </a:lnTo>
                  <a:lnTo>
                    <a:pt x="38735" y="50165"/>
                  </a:lnTo>
                  <a:lnTo>
                    <a:pt x="35940" y="47243"/>
                  </a:lnTo>
                  <a:lnTo>
                    <a:pt x="35940" y="43687"/>
                  </a:lnTo>
                  <a:close/>
                </a:path>
                <a:path w="125095" h="125094">
                  <a:moveTo>
                    <a:pt x="75819" y="43687"/>
                  </a:moveTo>
                  <a:lnTo>
                    <a:pt x="75819" y="40132"/>
                  </a:lnTo>
                  <a:lnTo>
                    <a:pt x="78739" y="37211"/>
                  </a:lnTo>
                  <a:lnTo>
                    <a:pt x="82296" y="37211"/>
                  </a:lnTo>
                  <a:lnTo>
                    <a:pt x="85851" y="37211"/>
                  </a:lnTo>
                  <a:lnTo>
                    <a:pt x="88773" y="40132"/>
                  </a:lnTo>
                  <a:lnTo>
                    <a:pt x="88773" y="43687"/>
                  </a:lnTo>
                  <a:lnTo>
                    <a:pt x="88773" y="47243"/>
                  </a:lnTo>
                  <a:lnTo>
                    <a:pt x="85851" y="50165"/>
                  </a:lnTo>
                  <a:lnTo>
                    <a:pt x="82296" y="50165"/>
                  </a:lnTo>
                  <a:lnTo>
                    <a:pt x="78739" y="50165"/>
                  </a:lnTo>
                  <a:lnTo>
                    <a:pt x="75819" y="47243"/>
                  </a:lnTo>
                  <a:lnTo>
                    <a:pt x="75819" y="43687"/>
                  </a:lnTo>
                  <a:close/>
                </a:path>
                <a:path w="125095" h="125094">
                  <a:moveTo>
                    <a:pt x="28575" y="89535"/>
                  </a:moveTo>
                  <a:lnTo>
                    <a:pt x="45434" y="98250"/>
                  </a:lnTo>
                  <a:lnTo>
                    <a:pt x="62293" y="101155"/>
                  </a:lnTo>
                  <a:lnTo>
                    <a:pt x="79152" y="98250"/>
                  </a:lnTo>
                  <a:lnTo>
                    <a:pt x="96012" y="89535"/>
                  </a:lnTo>
                </a:path>
                <a:path w="125095" h="125094">
                  <a:moveTo>
                    <a:pt x="0" y="62357"/>
                  </a:moveTo>
                  <a:lnTo>
                    <a:pt x="4903" y="38094"/>
                  </a:lnTo>
                  <a:lnTo>
                    <a:pt x="18272" y="18272"/>
                  </a:lnTo>
                  <a:lnTo>
                    <a:pt x="38094" y="4903"/>
                  </a:lnTo>
                  <a:lnTo>
                    <a:pt x="62357" y="0"/>
                  </a:lnTo>
                  <a:lnTo>
                    <a:pt x="86619" y="4903"/>
                  </a:lnTo>
                  <a:lnTo>
                    <a:pt x="106441" y="18272"/>
                  </a:lnTo>
                  <a:lnTo>
                    <a:pt x="119810" y="38094"/>
                  </a:lnTo>
                  <a:lnTo>
                    <a:pt x="124713" y="62357"/>
                  </a:lnTo>
                  <a:lnTo>
                    <a:pt x="119810" y="86619"/>
                  </a:lnTo>
                  <a:lnTo>
                    <a:pt x="106441" y="106441"/>
                  </a:lnTo>
                  <a:lnTo>
                    <a:pt x="86619" y="119810"/>
                  </a:lnTo>
                  <a:lnTo>
                    <a:pt x="62357" y="124714"/>
                  </a:lnTo>
                  <a:lnTo>
                    <a:pt x="38094" y="119810"/>
                  </a:lnTo>
                  <a:lnTo>
                    <a:pt x="18272" y="106441"/>
                  </a:lnTo>
                  <a:lnTo>
                    <a:pt x="4903" y="86619"/>
                  </a:lnTo>
                  <a:lnTo>
                    <a:pt x="0" y="62357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05200" y="2556128"/>
              <a:ext cx="111125" cy="90170"/>
            </a:xfrm>
            <a:custGeom>
              <a:avLst/>
              <a:gdLst/>
              <a:ahLst/>
              <a:cxnLst/>
              <a:rect l="l" t="t" r="r" b="b"/>
              <a:pathLst>
                <a:path w="111125" h="90169">
                  <a:moveTo>
                    <a:pt x="55372" y="0"/>
                  </a:moveTo>
                  <a:lnTo>
                    <a:pt x="33807" y="3544"/>
                  </a:lnTo>
                  <a:lnTo>
                    <a:pt x="16208" y="13208"/>
                  </a:lnTo>
                  <a:lnTo>
                    <a:pt x="4347" y="27539"/>
                  </a:lnTo>
                  <a:lnTo>
                    <a:pt x="0" y="45085"/>
                  </a:lnTo>
                  <a:lnTo>
                    <a:pt x="4347" y="62611"/>
                  </a:lnTo>
                  <a:lnTo>
                    <a:pt x="16208" y="76898"/>
                  </a:lnTo>
                  <a:lnTo>
                    <a:pt x="33807" y="86518"/>
                  </a:lnTo>
                  <a:lnTo>
                    <a:pt x="55372" y="90043"/>
                  </a:lnTo>
                  <a:lnTo>
                    <a:pt x="76956" y="86518"/>
                  </a:lnTo>
                  <a:lnTo>
                    <a:pt x="94599" y="76898"/>
                  </a:lnTo>
                  <a:lnTo>
                    <a:pt x="106503" y="62611"/>
                  </a:lnTo>
                  <a:lnTo>
                    <a:pt x="110871" y="45085"/>
                  </a:lnTo>
                  <a:lnTo>
                    <a:pt x="106503" y="27539"/>
                  </a:lnTo>
                  <a:lnTo>
                    <a:pt x="94599" y="13208"/>
                  </a:lnTo>
                  <a:lnTo>
                    <a:pt x="76956" y="3544"/>
                  </a:lnTo>
                  <a:lnTo>
                    <a:pt x="55372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37077" y="2583052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9017" y="0"/>
                  </a:moveTo>
                  <a:lnTo>
                    <a:pt x="2539" y="0"/>
                  </a:lnTo>
                  <a:lnTo>
                    <a:pt x="0" y="2031"/>
                  </a:lnTo>
                  <a:lnTo>
                    <a:pt x="0" y="7238"/>
                  </a:lnTo>
                  <a:lnTo>
                    <a:pt x="2539" y="9398"/>
                  </a:lnTo>
                  <a:lnTo>
                    <a:pt x="9017" y="9398"/>
                  </a:lnTo>
                  <a:lnTo>
                    <a:pt x="11557" y="7238"/>
                  </a:lnTo>
                  <a:lnTo>
                    <a:pt x="11557" y="2031"/>
                  </a:lnTo>
                  <a:lnTo>
                    <a:pt x="9017" y="0"/>
                  </a:lnTo>
                  <a:close/>
                </a:path>
                <a:path w="47625" h="9525">
                  <a:moveTo>
                    <a:pt x="44450" y="0"/>
                  </a:moveTo>
                  <a:lnTo>
                    <a:pt x="38100" y="0"/>
                  </a:lnTo>
                  <a:lnTo>
                    <a:pt x="35560" y="2031"/>
                  </a:lnTo>
                  <a:lnTo>
                    <a:pt x="35560" y="7238"/>
                  </a:lnTo>
                  <a:lnTo>
                    <a:pt x="38100" y="9398"/>
                  </a:lnTo>
                  <a:lnTo>
                    <a:pt x="44450" y="9398"/>
                  </a:lnTo>
                  <a:lnTo>
                    <a:pt x="47117" y="7238"/>
                  </a:lnTo>
                  <a:lnTo>
                    <a:pt x="47117" y="2031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05200" y="2556128"/>
              <a:ext cx="111125" cy="90170"/>
            </a:xfrm>
            <a:custGeom>
              <a:avLst/>
              <a:gdLst/>
              <a:ahLst/>
              <a:cxnLst/>
              <a:rect l="l" t="t" r="r" b="b"/>
              <a:pathLst>
                <a:path w="111125" h="90169">
                  <a:moveTo>
                    <a:pt x="31876" y="31623"/>
                  </a:moveTo>
                  <a:lnTo>
                    <a:pt x="31876" y="28956"/>
                  </a:lnTo>
                  <a:lnTo>
                    <a:pt x="34416" y="26924"/>
                  </a:lnTo>
                  <a:lnTo>
                    <a:pt x="37719" y="26924"/>
                  </a:lnTo>
                  <a:lnTo>
                    <a:pt x="40894" y="26924"/>
                  </a:lnTo>
                  <a:lnTo>
                    <a:pt x="43434" y="28956"/>
                  </a:lnTo>
                  <a:lnTo>
                    <a:pt x="43434" y="31623"/>
                  </a:lnTo>
                  <a:lnTo>
                    <a:pt x="43434" y="34162"/>
                  </a:lnTo>
                  <a:lnTo>
                    <a:pt x="40894" y="36322"/>
                  </a:lnTo>
                  <a:lnTo>
                    <a:pt x="37719" y="36322"/>
                  </a:lnTo>
                  <a:lnTo>
                    <a:pt x="34416" y="36322"/>
                  </a:lnTo>
                  <a:lnTo>
                    <a:pt x="31876" y="34162"/>
                  </a:lnTo>
                  <a:lnTo>
                    <a:pt x="31876" y="31623"/>
                  </a:lnTo>
                  <a:close/>
                </a:path>
                <a:path w="111125" h="90169">
                  <a:moveTo>
                    <a:pt x="67437" y="31623"/>
                  </a:moveTo>
                  <a:lnTo>
                    <a:pt x="67437" y="28956"/>
                  </a:lnTo>
                  <a:lnTo>
                    <a:pt x="69976" y="26924"/>
                  </a:lnTo>
                  <a:lnTo>
                    <a:pt x="73151" y="26924"/>
                  </a:lnTo>
                  <a:lnTo>
                    <a:pt x="76326" y="26924"/>
                  </a:lnTo>
                  <a:lnTo>
                    <a:pt x="78994" y="28956"/>
                  </a:lnTo>
                  <a:lnTo>
                    <a:pt x="78994" y="31623"/>
                  </a:lnTo>
                  <a:lnTo>
                    <a:pt x="78994" y="34162"/>
                  </a:lnTo>
                  <a:lnTo>
                    <a:pt x="76326" y="36322"/>
                  </a:lnTo>
                  <a:lnTo>
                    <a:pt x="73151" y="36322"/>
                  </a:lnTo>
                  <a:lnTo>
                    <a:pt x="69976" y="36322"/>
                  </a:lnTo>
                  <a:lnTo>
                    <a:pt x="67437" y="34162"/>
                  </a:lnTo>
                  <a:lnTo>
                    <a:pt x="67437" y="31623"/>
                  </a:lnTo>
                  <a:close/>
                </a:path>
                <a:path w="111125" h="90169">
                  <a:moveTo>
                    <a:pt x="25400" y="64643"/>
                  </a:moveTo>
                  <a:lnTo>
                    <a:pt x="40427" y="70929"/>
                  </a:lnTo>
                  <a:lnTo>
                    <a:pt x="55419" y="73025"/>
                  </a:lnTo>
                  <a:lnTo>
                    <a:pt x="70387" y="70929"/>
                  </a:lnTo>
                  <a:lnTo>
                    <a:pt x="85344" y="64643"/>
                  </a:lnTo>
                </a:path>
                <a:path w="111125" h="90169">
                  <a:moveTo>
                    <a:pt x="0" y="45085"/>
                  </a:moveTo>
                  <a:lnTo>
                    <a:pt x="4347" y="27539"/>
                  </a:lnTo>
                  <a:lnTo>
                    <a:pt x="16208" y="13208"/>
                  </a:lnTo>
                  <a:lnTo>
                    <a:pt x="33807" y="3544"/>
                  </a:lnTo>
                  <a:lnTo>
                    <a:pt x="55372" y="0"/>
                  </a:lnTo>
                  <a:lnTo>
                    <a:pt x="76956" y="3544"/>
                  </a:lnTo>
                  <a:lnTo>
                    <a:pt x="94599" y="13208"/>
                  </a:lnTo>
                  <a:lnTo>
                    <a:pt x="106503" y="27539"/>
                  </a:lnTo>
                  <a:lnTo>
                    <a:pt x="110871" y="45085"/>
                  </a:lnTo>
                  <a:lnTo>
                    <a:pt x="106503" y="62611"/>
                  </a:lnTo>
                  <a:lnTo>
                    <a:pt x="94599" y="76898"/>
                  </a:lnTo>
                  <a:lnTo>
                    <a:pt x="76956" y="86518"/>
                  </a:lnTo>
                  <a:lnTo>
                    <a:pt x="55372" y="90043"/>
                  </a:lnTo>
                  <a:lnTo>
                    <a:pt x="33807" y="86518"/>
                  </a:lnTo>
                  <a:lnTo>
                    <a:pt x="16208" y="76898"/>
                  </a:lnTo>
                  <a:lnTo>
                    <a:pt x="4347" y="62611"/>
                  </a:lnTo>
                  <a:lnTo>
                    <a:pt x="0" y="45085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0685" y="2273299"/>
              <a:ext cx="330200" cy="2748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50814" y="2494914"/>
              <a:ext cx="302513" cy="3371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76115" y="2792856"/>
              <a:ext cx="212471" cy="19164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241415" y="1373377"/>
            <a:ext cx="2736215" cy="2052320"/>
            <a:chOff x="6241415" y="1373377"/>
            <a:chExt cx="2736215" cy="2052320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41415" y="1373377"/>
              <a:ext cx="2736215" cy="20521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03414" y="2259456"/>
              <a:ext cx="163956" cy="15697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61328" y="2398013"/>
              <a:ext cx="295528" cy="2747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81115" y="2591942"/>
              <a:ext cx="143256" cy="1362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47685" y="2425699"/>
              <a:ext cx="156972" cy="13627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62315" y="2411856"/>
              <a:ext cx="413384" cy="3925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066" y="195960"/>
            <a:ext cx="424307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85" dirty="0">
                <a:latin typeface="Verdana"/>
                <a:cs typeface="Verdana"/>
              </a:rPr>
              <a:t>2</a:t>
            </a:r>
            <a:r>
              <a:rPr sz="2400" spc="-127" baseline="24305" dirty="0"/>
              <a:t>η</a:t>
            </a:r>
            <a:r>
              <a:rPr sz="2400" spc="-60" baseline="24305" dirty="0"/>
              <a:t> </a:t>
            </a:r>
            <a:r>
              <a:rPr sz="2400" spc="25" dirty="0"/>
              <a:t>Οργανω</a:t>
            </a:r>
            <a:r>
              <a:rPr sz="2400" spc="25" dirty="0">
                <a:latin typeface="Verdana"/>
                <a:cs typeface="Verdana"/>
              </a:rPr>
              <a:t>μ</a:t>
            </a:r>
            <a:r>
              <a:rPr sz="2400" spc="25" dirty="0"/>
              <a:t>ένη</a:t>
            </a:r>
            <a:r>
              <a:rPr sz="2400" spc="60" dirty="0"/>
              <a:t> </a:t>
            </a:r>
            <a:r>
              <a:rPr sz="2400" spc="-10" dirty="0">
                <a:latin typeface="Verdana"/>
                <a:cs typeface="Verdana"/>
              </a:rPr>
              <a:t>Δ</a:t>
            </a:r>
            <a:r>
              <a:rPr sz="2400" spc="-10" dirty="0"/>
              <a:t>ραστηριότητα</a:t>
            </a:r>
            <a:r>
              <a:rPr sz="2400" spc="-10" dirty="0">
                <a:latin typeface="Verdana"/>
                <a:cs typeface="Verdana"/>
              </a:rPr>
              <a:t>-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5" dirty="0"/>
              <a:t>Μελισσο</a:t>
            </a:r>
            <a:r>
              <a:rPr spc="40" dirty="0"/>
              <a:t> </a:t>
            </a:r>
            <a:r>
              <a:rPr spc="440" dirty="0">
                <a:latin typeface="Verdana"/>
                <a:cs typeface="Verdana"/>
              </a:rPr>
              <a:t>–</a:t>
            </a:r>
            <a:r>
              <a:rPr spc="-100" dirty="0">
                <a:latin typeface="Verdana"/>
                <a:cs typeface="Verdana"/>
              </a:rPr>
              <a:t> </a:t>
            </a:r>
            <a:r>
              <a:rPr spc="-5" dirty="0"/>
              <a:t>λογικός</a:t>
            </a:r>
            <a:r>
              <a:rPr spc="200" dirty="0"/>
              <a:t> </a:t>
            </a:r>
            <a:r>
              <a:rPr spc="5" dirty="0"/>
              <a:t>Χάρτης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6616" y="3824287"/>
            <a:ext cx="7033259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Αφού στην</a:t>
            </a:r>
            <a:r>
              <a:rPr sz="1200" spc="2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ροηγού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ενη</a:t>
            </a:r>
            <a:r>
              <a:rPr sz="1200" spc="3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δραστηριότητα</a:t>
            </a:r>
            <a:r>
              <a:rPr sz="1200" spc="28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αναδείξα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τη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έλισσα</a:t>
            </a:r>
            <a:r>
              <a:rPr sz="1200" spc="3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6F3316"/>
                </a:solidFill>
                <a:latin typeface="Times New Roman"/>
                <a:cs typeface="Times New Roman"/>
              </a:rPr>
              <a:t>ως</a:t>
            </a:r>
            <a:r>
              <a:rPr sz="1200" spc="2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ένα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σ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ουδαίο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έντο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ο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για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τον</a:t>
            </a:r>
            <a:r>
              <a:rPr sz="1200" spc="2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άνθρω</a:t>
            </a:r>
            <a:r>
              <a:rPr sz="1200" spc="-2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spc="-25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σε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αυτή</a:t>
            </a:r>
            <a:r>
              <a:rPr sz="1200" spc="28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τη δραστηριότητα</a:t>
            </a:r>
            <a:r>
              <a:rPr sz="1200" spc="2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συζητήσα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τι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γνωρίζου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για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τη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έλισσα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τι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θα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θέλα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 να 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άθου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γι’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αυτή</a:t>
            </a:r>
            <a:r>
              <a:rPr sz="1200" spc="28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6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οιον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τρό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Έτσι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φτιάξα</a:t>
            </a:r>
            <a:r>
              <a:rPr sz="1200" spc="2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έναν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«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ελισσολογικό»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χάρτη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,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για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όλη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την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υ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όλοι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βδο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άδα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συ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βουλευό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ασταν</a:t>
            </a:r>
            <a:r>
              <a:rPr sz="1200" spc="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200" spc="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σβήνα</a:t>
            </a:r>
            <a:r>
              <a:rPr sz="1200" spc="2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τις</a:t>
            </a:r>
            <a:r>
              <a:rPr sz="1200" spc="1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δραστηριότητες</a:t>
            </a:r>
            <a:r>
              <a:rPr sz="1200" spc="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200" spc="14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είχα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ραγ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ατο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οιήσει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63998" y="1267713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348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0114" y="1032128"/>
            <a:ext cx="3422015" cy="256654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50278" y="1073657"/>
            <a:ext cx="3414395" cy="2535555"/>
            <a:chOff x="450278" y="1073657"/>
            <a:chExt cx="3414395" cy="25355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278" y="1073657"/>
              <a:ext cx="3380486" cy="25354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211" y="2349499"/>
              <a:ext cx="170865" cy="1708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978" y="2460370"/>
              <a:ext cx="184721" cy="1916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4814" y="2578099"/>
              <a:ext cx="399414" cy="3855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3860" y="161289"/>
            <a:ext cx="425323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latin typeface="Verdana"/>
                <a:cs typeface="Verdana"/>
              </a:rPr>
              <a:t>3</a:t>
            </a:r>
            <a:r>
              <a:rPr sz="2400" spc="-67" baseline="24305" dirty="0"/>
              <a:t>η</a:t>
            </a:r>
            <a:r>
              <a:rPr sz="2400" spc="405" baseline="24305" dirty="0"/>
              <a:t> </a:t>
            </a:r>
            <a:r>
              <a:rPr sz="2400" spc="25" dirty="0"/>
              <a:t>Οργανω</a:t>
            </a:r>
            <a:r>
              <a:rPr sz="2400" spc="25" dirty="0">
                <a:latin typeface="Verdana"/>
                <a:cs typeface="Verdana"/>
              </a:rPr>
              <a:t>μ</a:t>
            </a:r>
            <a:r>
              <a:rPr sz="2400" spc="25" dirty="0"/>
              <a:t>ένη</a:t>
            </a:r>
            <a:r>
              <a:rPr sz="2400" spc="55" dirty="0"/>
              <a:t> </a:t>
            </a:r>
            <a:r>
              <a:rPr sz="2400" spc="-10" dirty="0">
                <a:latin typeface="Verdana"/>
                <a:cs typeface="Verdana"/>
              </a:rPr>
              <a:t>Δ</a:t>
            </a:r>
            <a:r>
              <a:rPr sz="2400" spc="-10" dirty="0"/>
              <a:t>ραστηριότητα</a:t>
            </a:r>
            <a:r>
              <a:rPr sz="2400" spc="-10" dirty="0">
                <a:latin typeface="Verdana"/>
                <a:cs typeface="Verdana"/>
              </a:rPr>
              <a:t>-</a:t>
            </a:r>
            <a:endParaRPr sz="24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Με</a:t>
            </a:r>
            <a:r>
              <a:rPr spc="60" dirty="0"/>
              <a:t> </a:t>
            </a:r>
            <a:r>
              <a:rPr spc="25" dirty="0">
                <a:latin typeface="Verdana"/>
                <a:cs typeface="Verdana"/>
              </a:rPr>
              <a:t>π</a:t>
            </a:r>
            <a:r>
              <a:rPr spc="25" dirty="0"/>
              <a:t>αροι</a:t>
            </a:r>
            <a:r>
              <a:rPr spc="25" dirty="0">
                <a:latin typeface="Verdana"/>
                <a:cs typeface="Verdana"/>
              </a:rPr>
              <a:t>μ</a:t>
            </a:r>
            <a:r>
              <a:rPr spc="25" dirty="0"/>
              <a:t>ία</a:t>
            </a:r>
            <a:r>
              <a:rPr spc="125" dirty="0"/>
              <a:t> </a:t>
            </a:r>
            <a:r>
              <a:rPr spc="-15" dirty="0"/>
              <a:t>θα</a:t>
            </a:r>
            <a:r>
              <a:rPr spc="204" dirty="0"/>
              <a:t> </a:t>
            </a:r>
            <a:r>
              <a:rPr spc="-5" dirty="0"/>
              <a:t>στο</a:t>
            </a:r>
            <a:r>
              <a:rPr spc="180" dirty="0"/>
              <a:t> </a:t>
            </a:r>
            <a:r>
              <a:rPr spc="35" dirty="0">
                <a:latin typeface="Verdana"/>
                <a:cs typeface="Verdana"/>
              </a:rPr>
              <a:t>π</a:t>
            </a:r>
            <a:r>
              <a:rPr spc="35" dirty="0"/>
              <a:t>ω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3268916"/>
            <a:ext cx="27501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5495" algn="l"/>
                <a:tab pos="1904364" algn="l"/>
                <a:tab pos="2423160" algn="l"/>
              </a:tabLst>
            </a:pP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Π</a:t>
            </a:r>
            <a:r>
              <a:rPr sz="1200" spc="-40" dirty="0">
                <a:solidFill>
                  <a:srgbClr val="6F3316"/>
                </a:solidFill>
                <a:latin typeface="Times New Roman"/>
                <a:cs typeface="Times New Roman"/>
              </a:rPr>
              <a:t>ρ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ύ	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ξ</a:t>
            </a:r>
            <a:r>
              <a:rPr sz="1200" spc="5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-50" dirty="0">
                <a:solidFill>
                  <a:srgbClr val="6F3316"/>
                </a:solidFill>
                <a:latin typeface="Times New Roman"/>
                <a:cs typeface="Times New Roman"/>
              </a:rPr>
              <a:t>κ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νή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σ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υ</a:t>
            </a:r>
            <a:r>
              <a:rPr sz="1200" spc="10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ε	τ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ν	τ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ρ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ί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452558"/>
            <a:ext cx="277050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δραστηριότητα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,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αναφέρα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τι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είναι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οι </a:t>
            </a:r>
            <a:r>
              <a:rPr sz="1200" spc="-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γρίφοι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εί</a:t>
            </a:r>
            <a:r>
              <a:rPr sz="1200" spc="2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2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ερικούς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για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αράδειγ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ύστερα</a:t>
            </a:r>
            <a:r>
              <a:rPr sz="1200" spc="1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διάβασα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τους</a:t>
            </a:r>
            <a:r>
              <a:rPr sz="1200" spc="1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γρίφους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2229" y="3259391"/>
            <a:ext cx="2831465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Οι</a:t>
            </a:r>
            <a:r>
              <a:rPr sz="1200" spc="3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τά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γρίφοι</a:t>
            </a:r>
            <a:r>
              <a:rPr sz="1200" spc="2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ου</a:t>
            </a:r>
            <a:r>
              <a:rPr sz="1200" spc="2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αρουσίασα</a:t>
            </a:r>
            <a:r>
              <a:rPr sz="1200" spc="3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στα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αιδιά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είχαν χάσει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τις α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αντήσεις 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τους</a:t>
            </a:r>
            <a:r>
              <a:rPr sz="1200" spc="-35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-40" dirty="0">
                <a:solidFill>
                  <a:srgbClr val="6F3316"/>
                </a:solidFill>
                <a:latin typeface="Times New Roman"/>
                <a:cs typeface="Times New Roman"/>
              </a:rPr>
              <a:t>οι 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οίες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ήταν</a:t>
            </a:r>
            <a:r>
              <a:rPr sz="1200" spc="3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κρυ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ένες</a:t>
            </a:r>
            <a:r>
              <a:rPr sz="1200" spc="3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έσα</a:t>
            </a:r>
            <a:r>
              <a:rPr sz="1200" spc="3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στην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αίθουσα</a:t>
            </a:r>
            <a:r>
              <a:rPr sz="1200" spc="-2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Έτσι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αιδιά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ξεκίνησαν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ένα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κυνήγι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θησαυρού</a:t>
            </a:r>
            <a:r>
              <a:rPr sz="1200" spc="-30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954" y="3217862"/>
            <a:ext cx="25774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0380" algn="l"/>
                <a:tab pos="1100455" algn="l"/>
                <a:tab pos="1416050" algn="l"/>
                <a:tab pos="1863089" algn="l"/>
              </a:tabLst>
            </a:pP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φ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ύ	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β</a:t>
            </a:r>
            <a:r>
              <a:rPr sz="1200" spc="-40" dirty="0">
                <a:solidFill>
                  <a:srgbClr val="6F3316"/>
                </a:solidFill>
                <a:latin typeface="Times New Roman"/>
                <a:cs typeface="Times New Roman"/>
              </a:rPr>
              <a:t>ρ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ή</a:t>
            </a:r>
            <a:r>
              <a:rPr sz="1200" spc="-50" dirty="0">
                <a:solidFill>
                  <a:srgbClr val="6F3316"/>
                </a:solidFill>
                <a:latin typeface="Times New Roman"/>
                <a:cs typeface="Times New Roman"/>
              </a:rPr>
              <a:t>κ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ν	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τι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ς	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3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ά	</a:t>
            </a:r>
            <a:r>
              <a:rPr sz="1200" spc="30" dirty="0">
                <a:solidFill>
                  <a:srgbClr val="6F3316"/>
                </a:solidFill>
                <a:latin typeface="Times New Roman"/>
                <a:cs typeface="Times New Roman"/>
              </a:rPr>
              <a:t>κ</a:t>
            </a:r>
            <a:r>
              <a:rPr sz="1200" spc="-40" dirty="0">
                <a:solidFill>
                  <a:srgbClr val="6F3316"/>
                </a:solidFill>
                <a:latin typeface="Times New Roman"/>
                <a:cs typeface="Times New Roman"/>
              </a:rPr>
              <a:t>ρ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υ</a:t>
            </a:r>
            <a:r>
              <a:rPr sz="1200" spc="105" dirty="0">
                <a:solidFill>
                  <a:srgbClr val="6F3316"/>
                </a:solidFill>
                <a:latin typeface="Verdana"/>
                <a:cs typeface="Verdana"/>
              </a:rPr>
              <a:t>μμ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ν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3954" y="3401123"/>
            <a:ext cx="26022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εικόνες</a:t>
            </a:r>
            <a:r>
              <a:rPr sz="1200" spc="-30" dirty="0">
                <a:solidFill>
                  <a:srgbClr val="6F3316"/>
                </a:solidFill>
                <a:latin typeface="Verdana"/>
                <a:cs typeface="Verdana"/>
              </a:rPr>
              <a:t>,</a:t>
            </a:r>
            <a:r>
              <a:rPr sz="1200" spc="490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έκαναν</a:t>
            </a:r>
            <a:r>
              <a:rPr sz="1200" spc="6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την</a:t>
            </a:r>
            <a:r>
              <a:rPr sz="1200" spc="5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αντιστοίχηση</a:t>
            </a:r>
            <a:r>
              <a:rPr sz="1200" spc="5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4" y="3584257"/>
            <a:ext cx="25838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1500" algn="l"/>
                <a:tab pos="1323975" algn="l"/>
                <a:tab pos="2066925" algn="l"/>
              </a:tabLst>
            </a:pP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ν	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σ</a:t>
            </a:r>
            <a:r>
              <a:rPr sz="1200" spc="-75" dirty="0">
                <a:solidFill>
                  <a:srgbClr val="6F3316"/>
                </a:solidFill>
                <a:latin typeface="Times New Roman"/>
                <a:cs typeface="Times New Roman"/>
              </a:rPr>
              <a:t>ω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σ</a:t>
            </a:r>
            <a:r>
              <a:rPr sz="1200" spc="7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ό	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γ</a:t>
            </a:r>
            <a:r>
              <a:rPr sz="1200" spc="-40" dirty="0">
                <a:solidFill>
                  <a:srgbClr val="6F3316"/>
                </a:solidFill>
                <a:latin typeface="Times New Roman"/>
                <a:cs typeface="Times New Roman"/>
              </a:rPr>
              <a:t>ρ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ί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φ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spc="-8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	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200" spc="3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7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-80" dirty="0">
                <a:solidFill>
                  <a:srgbClr val="6F3316"/>
                </a:solidFill>
                <a:latin typeface="Verdana"/>
                <a:cs typeface="Verdana"/>
              </a:rPr>
              <a:t>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4" y="3767454"/>
            <a:ext cx="25812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2535" algn="l"/>
                <a:tab pos="1619250" algn="l"/>
              </a:tabLst>
            </a:pP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αυτοσχεδιάσα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ε	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	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αρουσιάσα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4" y="3950652"/>
            <a:ext cx="23088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στην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αρεούλα</a:t>
            </a:r>
            <a:r>
              <a:rPr sz="1200" spc="1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δικούς</a:t>
            </a:r>
            <a:r>
              <a:rPr sz="1200" spc="254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40" dirty="0">
                <a:solidFill>
                  <a:srgbClr val="6F3316"/>
                </a:solidFill>
                <a:latin typeface="Times New Roman"/>
                <a:cs typeface="Times New Roman"/>
              </a:rPr>
              <a:t>ας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γρίφους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27420" y="1323085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475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3205" y="1010919"/>
            <a:ext cx="2854579" cy="214096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-12700" y="1032128"/>
            <a:ext cx="5963285" cy="2214245"/>
            <a:chOff x="-12700" y="1032128"/>
            <a:chExt cx="5963285" cy="2214245"/>
          </a:xfrm>
        </p:grpSpPr>
        <p:sp>
          <p:nvSpPr>
            <p:cNvPr id="14" name="object 14"/>
            <p:cNvSpPr/>
            <p:nvPr/>
          </p:nvSpPr>
          <p:spPr>
            <a:xfrm>
              <a:off x="3005327" y="1350771"/>
              <a:ext cx="0" cy="1895475"/>
            </a:xfrm>
            <a:custGeom>
              <a:avLst/>
              <a:gdLst/>
              <a:ahLst/>
              <a:cxnLst/>
              <a:rect l="l" t="t" r="r" b="b"/>
              <a:pathLst>
                <a:path h="1895475">
                  <a:moveTo>
                    <a:pt x="0" y="0"/>
                  </a:moveTo>
                  <a:lnTo>
                    <a:pt x="0" y="1895475"/>
                  </a:lnTo>
                </a:path>
              </a:pathLst>
            </a:custGeom>
            <a:ln w="19050">
              <a:solidFill>
                <a:srgbClr val="6F331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4985" y="1032128"/>
              <a:ext cx="2895600" cy="21716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6" y="1039113"/>
              <a:ext cx="2918714" cy="21889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2085085"/>
              <a:ext cx="263525" cy="387985"/>
            </a:xfrm>
            <a:custGeom>
              <a:avLst/>
              <a:gdLst/>
              <a:ahLst/>
              <a:cxnLst/>
              <a:rect l="l" t="t" r="r" b="b"/>
              <a:pathLst>
                <a:path w="263525" h="387985">
                  <a:moveTo>
                    <a:pt x="131622" y="0"/>
                  </a:moveTo>
                  <a:lnTo>
                    <a:pt x="65189" y="26486"/>
                  </a:lnTo>
                  <a:lnTo>
                    <a:pt x="38550" y="56816"/>
                  </a:lnTo>
                  <a:lnTo>
                    <a:pt x="17970" y="96068"/>
                  </a:lnTo>
                  <a:lnTo>
                    <a:pt x="4701" y="142389"/>
                  </a:lnTo>
                  <a:lnTo>
                    <a:pt x="0" y="193929"/>
                  </a:lnTo>
                  <a:lnTo>
                    <a:pt x="4701" y="245521"/>
                  </a:lnTo>
                  <a:lnTo>
                    <a:pt x="17970" y="291878"/>
                  </a:lnTo>
                  <a:lnTo>
                    <a:pt x="38550" y="331152"/>
                  </a:lnTo>
                  <a:lnTo>
                    <a:pt x="65189" y="361493"/>
                  </a:lnTo>
                  <a:lnTo>
                    <a:pt x="131622" y="387985"/>
                  </a:lnTo>
                  <a:lnTo>
                    <a:pt x="166608" y="381054"/>
                  </a:lnTo>
                  <a:lnTo>
                    <a:pt x="224683" y="331152"/>
                  </a:lnTo>
                  <a:lnTo>
                    <a:pt x="245263" y="291878"/>
                  </a:lnTo>
                  <a:lnTo>
                    <a:pt x="258531" y="245521"/>
                  </a:lnTo>
                  <a:lnTo>
                    <a:pt x="263232" y="193929"/>
                  </a:lnTo>
                  <a:lnTo>
                    <a:pt x="258531" y="142389"/>
                  </a:lnTo>
                  <a:lnTo>
                    <a:pt x="245263" y="96068"/>
                  </a:lnTo>
                  <a:lnTo>
                    <a:pt x="224683" y="56816"/>
                  </a:lnTo>
                  <a:lnTo>
                    <a:pt x="198047" y="26486"/>
                  </a:lnTo>
                  <a:lnTo>
                    <a:pt x="131622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41" y="2188209"/>
              <a:ext cx="137148" cy="6578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280" y="2363723"/>
              <a:ext cx="142875" cy="36195"/>
            </a:xfrm>
            <a:custGeom>
              <a:avLst/>
              <a:gdLst/>
              <a:ahLst/>
              <a:cxnLst/>
              <a:rect l="l" t="t" r="r" b="b"/>
              <a:pathLst>
                <a:path w="142875" h="36194">
                  <a:moveTo>
                    <a:pt x="0" y="0"/>
                  </a:moveTo>
                  <a:lnTo>
                    <a:pt x="35658" y="27074"/>
                  </a:lnTo>
                  <a:lnTo>
                    <a:pt x="71297" y="36099"/>
                  </a:lnTo>
                  <a:lnTo>
                    <a:pt x="106916" y="27074"/>
                  </a:lnTo>
                  <a:lnTo>
                    <a:pt x="142513" y="0"/>
                  </a:lnTo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2085085"/>
              <a:ext cx="263525" cy="387985"/>
            </a:xfrm>
            <a:custGeom>
              <a:avLst/>
              <a:gdLst/>
              <a:ahLst/>
              <a:cxnLst/>
              <a:rect l="l" t="t" r="r" b="b"/>
              <a:pathLst>
                <a:path w="263525" h="387985">
                  <a:moveTo>
                    <a:pt x="0" y="193929"/>
                  </a:moveTo>
                  <a:lnTo>
                    <a:pt x="4701" y="142389"/>
                  </a:lnTo>
                  <a:lnTo>
                    <a:pt x="17970" y="96068"/>
                  </a:lnTo>
                  <a:lnTo>
                    <a:pt x="38550" y="56816"/>
                  </a:lnTo>
                  <a:lnTo>
                    <a:pt x="65189" y="26486"/>
                  </a:lnTo>
                  <a:lnTo>
                    <a:pt x="131622" y="0"/>
                  </a:lnTo>
                  <a:lnTo>
                    <a:pt x="166608" y="6930"/>
                  </a:lnTo>
                  <a:lnTo>
                    <a:pt x="224683" y="56816"/>
                  </a:lnTo>
                  <a:lnTo>
                    <a:pt x="245263" y="96068"/>
                  </a:lnTo>
                  <a:lnTo>
                    <a:pt x="258531" y="142389"/>
                  </a:lnTo>
                  <a:lnTo>
                    <a:pt x="263232" y="193929"/>
                  </a:lnTo>
                  <a:lnTo>
                    <a:pt x="258531" y="245521"/>
                  </a:lnTo>
                  <a:lnTo>
                    <a:pt x="245263" y="291878"/>
                  </a:lnTo>
                  <a:lnTo>
                    <a:pt x="224683" y="331152"/>
                  </a:lnTo>
                  <a:lnTo>
                    <a:pt x="198047" y="361493"/>
                  </a:lnTo>
                  <a:lnTo>
                    <a:pt x="131622" y="387985"/>
                  </a:lnTo>
                  <a:lnTo>
                    <a:pt x="96631" y="381054"/>
                  </a:lnTo>
                  <a:lnTo>
                    <a:pt x="38550" y="331152"/>
                  </a:lnTo>
                  <a:lnTo>
                    <a:pt x="17970" y="291878"/>
                  </a:lnTo>
                  <a:lnTo>
                    <a:pt x="4701" y="245521"/>
                  </a:lnTo>
                  <a:lnTo>
                    <a:pt x="0" y="193929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7185" y="1954656"/>
              <a:ext cx="163956" cy="24701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777870" y="2092070"/>
              <a:ext cx="215265" cy="263525"/>
            </a:xfrm>
            <a:custGeom>
              <a:avLst/>
              <a:gdLst/>
              <a:ahLst/>
              <a:cxnLst/>
              <a:rect l="l" t="t" r="r" b="b"/>
              <a:pathLst>
                <a:path w="215264" h="263525">
                  <a:moveTo>
                    <a:pt x="107315" y="0"/>
                  </a:moveTo>
                  <a:lnTo>
                    <a:pt x="65526" y="10342"/>
                  </a:lnTo>
                  <a:lnTo>
                    <a:pt x="31416" y="38544"/>
                  </a:lnTo>
                  <a:lnTo>
                    <a:pt x="8427" y="80367"/>
                  </a:lnTo>
                  <a:lnTo>
                    <a:pt x="0" y="131571"/>
                  </a:lnTo>
                  <a:lnTo>
                    <a:pt x="8427" y="182776"/>
                  </a:lnTo>
                  <a:lnTo>
                    <a:pt x="31416" y="224599"/>
                  </a:lnTo>
                  <a:lnTo>
                    <a:pt x="65526" y="252801"/>
                  </a:lnTo>
                  <a:lnTo>
                    <a:pt x="107315" y="263144"/>
                  </a:lnTo>
                  <a:lnTo>
                    <a:pt x="149123" y="252801"/>
                  </a:lnTo>
                  <a:lnTo>
                    <a:pt x="183276" y="224599"/>
                  </a:lnTo>
                  <a:lnTo>
                    <a:pt x="206309" y="182776"/>
                  </a:lnTo>
                  <a:lnTo>
                    <a:pt x="214756" y="131571"/>
                  </a:lnTo>
                  <a:lnTo>
                    <a:pt x="206309" y="80367"/>
                  </a:lnTo>
                  <a:lnTo>
                    <a:pt x="183276" y="38544"/>
                  </a:lnTo>
                  <a:lnTo>
                    <a:pt x="149123" y="10342"/>
                  </a:lnTo>
                  <a:lnTo>
                    <a:pt x="107315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39592" y="2170556"/>
              <a:ext cx="91440" cy="27940"/>
            </a:xfrm>
            <a:custGeom>
              <a:avLst/>
              <a:gdLst/>
              <a:ahLst/>
              <a:cxnLst/>
              <a:rect l="l" t="t" r="r" b="b"/>
              <a:pathLst>
                <a:path w="91439" h="27939">
                  <a:moveTo>
                    <a:pt x="17399" y="0"/>
                  </a:moveTo>
                  <a:lnTo>
                    <a:pt x="5080" y="0"/>
                  </a:lnTo>
                  <a:lnTo>
                    <a:pt x="0" y="6222"/>
                  </a:lnTo>
                  <a:lnTo>
                    <a:pt x="0" y="21335"/>
                  </a:lnTo>
                  <a:lnTo>
                    <a:pt x="5080" y="27431"/>
                  </a:lnTo>
                  <a:lnTo>
                    <a:pt x="17399" y="27431"/>
                  </a:lnTo>
                  <a:lnTo>
                    <a:pt x="22351" y="21335"/>
                  </a:lnTo>
                  <a:lnTo>
                    <a:pt x="22351" y="6222"/>
                  </a:lnTo>
                  <a:lnTo>
                    <a:pt x="17399" y="0"/>
                  </a:lnTo>
                  <a:close/>
                </a:path>
                <a:path w="91439" h="27939">
                  <a:moveTo>
                    <a:pt x="86232" y="0"/>
                  </a:moveTo>
                  <a:lnTo>
                    <a:pt x="73787" y="0"/>
                  </a:lnTo>
                  <a:lnTo>
                    <a:pt x="68833" y="6222"/>
                  </a:lnTo>
                  <a:lnTo>
                    <a:pt x="68833" y="21335"/>
                  </a:lnTo>
                  <a:lnTo>
                    <a:pt x="73787" y="27431"/>
                  </a:lnTo>
                  <a:lnTo>
                    <a:pt x="86232" y="27431"/>
                  </a:lnTo>
                  <a:lnTo>
                    <a:pt x="91186" y="21335"/>
                  </a:lnTo>
                  <a:lnTo>
                    <a:pt x="91186" y="6222"/>
                  </a:lnTo>
                  <a:lnTo>
                    <a:pt x="86232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77870" y="2092070"/>
              <a:ext cx="215265" cy="263525"/>
            </a:xfrm>
            <a:custGeom>
              <a:avLst/>
              <a:gdLst/>
              <a:ahLst/>
              <a:cxnLst/>
              <a:rect l="l" t="t" r="r" b="b"/>
              <a:pathLst>
                <a:path w="215264" h="263525">
                  <a:moveTo>
                    <a:pt x="61722" y="92201"/>
                  </a:moveTo>
                  <a:lnTo>
                    <a:pt x="61722" y="84708"/>
                  </a:lnTo>
                  <a:lnTo>
                    <a:pt x="66802" y="78486"/>
                  </a:lnTo>
                  <a:lnTo>
                    <a:pt x="72898" y="78486"/>
                  </a:lnTo>
                  <a:lnTo>
                    <a:pt x="79121" y="78486"/>
                  </a:lnTo>
                  <a:lnTo>
                    <a:pt x="84074" y="84708"/>
                  </a:lnTo>
                  <a:lnTo>
                    <a:pt x="84074" y="92201"/>
                  </a:lnTo>
                  <a:lnTo>
                    <a:pt x="84074" y="99821"/>
                  </a:lnTo>
                  <a:lnTo>
                    <a:pt x="79121" y="105918"/>
                  </a:lnTo>
                  <a:lnTo>
                    <a:pt x="72898" y="105918"/>
                  </a:lnTo>
                  <a:lnTo>
                    <a:pt x="66802" y="105918"/>
                  </a:lnTo>
                  <a:lnTo>
                    <a:pt x="61722" y="99821"/>
                  </a:lnTo>
                  <a:lnTo>
                    <a:pt x="61722" y="92201"/>
                  </a:lnTo>
                  <a:close/>
                </a:path>
                <a:path w="215264" h="263525">
                  <a:moveTo>
                    <a:pt x="130556" y="92201"/>
                  </a:moveTo>
                  <a:lnTo>
                    <a:pt x="130556" y="84708"/>
                  </a:lnTo>
                  <a:lnTo>
                    <a:pt x="135509" y="78486"/>
                  </a:lnTo>
                  <a:lnTo>
                    <a:pt x="141731" y="78486"/>
                  </a:lnTo>
                  <a:lnTo>
                    <a:pt x="147955" y="78486"/>
                  </a:lnTo>
                  <a:lnTo>
                    <a:pt x="152908" y="84708"/>
                  </a:lnTo>
                  <a:lnTo>
                    <a:pt x="152908" y="92201"/>
                  </a:lnTo>
                  <a:lnTo>
                    <a:pt x="152908" y="99821"/>
                  </a:lnTo>
                  <a:lnTo>
                    <a:pt x="147955" y="105918"/>
                  </a:lnTo>
                  <a:lnTo>
                    <a:pt x="141731" y="105918"/>
                  </a:lnTo>
                  <a:lnTo>
                    <a:pt x="135509" y="105918"/>
                  </a:lnTo>
                  <a:lnTo>
                    <a:pt x="130556" y="99821"/>
                  </a:lnTo>
                  <a:lnTo>
                    <a:pt x="130556" y="92201"/>
                  </a:lnTo>
                  <a:close/>
                </a:path>
                <a:path w="215264" h="263525">
                  <a:moveTo>
                    <a:pt x="49149" y="188975"/>
                  </a:moveTo>
                  <a:lnTo>
                    <a:pt x="78218" y="207335"/>
                  </a:lnTo>
                  <a:lnTo>
                    <a:pt x="107299" y="213455"/>
                  </a:lnTo>
                  <a:lnTo>
                    <a:pt x="136356" y="207335"/>
                  </a:lnTo>
                  <a:lnTo>
                    <a:pt x="165354" y="188975"/>
                  </a:lnTo>
                </a:path>
                <a:path w="215264" h="263525">
                  <a:moveTo>
                    <a:pt x="0" y="131571"/>
                  </a:moveTo>
                  <a:lnTo>
                    <a:pt x="8427" y="80367"/>
                  </a:lnTo>
                  <a:lnTo>
                    <a:pt x="31416" y="38544"/>
                  </a:lnTo>
                  <a:lnTo>
                    <a:pt x="65526" y="10342"/>
                  </a:lnTo>
                  <a:lnTo>
                    <a:pt x="107315" y="0"/>
                  </a:lnTo>
                  <a:lnTo>
                    <a:pt x="149123" y="10342"/>
                  </a:lnTo>
                  <a:lnTo>
                    <a:pt x="183276" y="38544"/>
                  </a:lnTo>
                  <a:lnTo>
                    <a:pt x="206309" y="80367"/>
                  </a:lnTo>
                  <a:lnTo>
                    <a:pt x="214756" y="131571"/>
                  </a:lnTo>
                  <a:lnTo>
                    <a:pt x="206309" y="182776"/>
                  </a:lnTo>
                  <a:lnTo>
                    <a:pt x="183276" y="224599"/>
                  </a:lnTo>
                  <a:lnTo>
                    <a:pt x="149123" y="252801"/>
                  </a:lnTo>
                  <a:lnTo>
                    <a:pt x="107315" y="263144"/>
                  </a:lnTo>
                  <a:lnTo>
                    <a:pt x="65526" y="252801"/>
                  </a:lnTo>
                  <a:lnTo>
                    <a:pt x="31416" y="224599"/>
                  </a:lnTo>
                  <a:lnTo>
                    <a:pt x="8427" y="182776"/>
                  </a:lnTo>
                  <a:lnTo>
                    <a:pt x="0" y="131571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23642" y="2175128"/>
              <a:ext cx="256540" cy="208279"/>
            </a:xfrm>
            <a:custGeom>
              <a:avLst/>
              <a:gdLst/>
              <a:ahLst/>
              <a:cxnLst/>
              <a:rect l="l" t="t" r="r" b="b"/>
              <a:pathLst>
                <a:path w="256539" h="208280">
                  <a:moveTo>
                    <a:pt x="128143" y="0"/>
                  </a:moveTo>
                  <a:lnTo>
                    <a:pt x="78277" y="8177"/>
                  </a:lnTo>
                  <a:lnTo>
                    <a:pt x="37544" y="30464"/>
                  </a:lnTo>
                  <a:lnTo>
                    <a:pt x="10074" y="63490"/>
                  </a:lnTo>
                  <a:lnTo>
                    <a:pt x="0" y="103886"/>
                  </a:lnTo>
                  <a:lnTo>
                    <a:pt x="10074" y="144355"/>
                  </a:lnTo>
                  <a:lnTo>
                    <a:pt x="37544" y="177419"/>
                  </a:lnTo>
                  <a:lnTo>
                    <a:pt x="78277" y="199719"/>
                  </a:lnTo>
                  <a:lnTo>
                    <a:pt x="128143" y="207899"/>
                  </a:lnTo>
                  <a:lnTo>
                    <a:pt x="178008" y="199719"/>
                  </a:lnTo>
                  <a:lnTo>
                    <a:pt x="218741" y="177419"/>
                  </a:lnTo>
                  <a:lnTo>
                    <a:pt x="246211" y="144355"/>
                  </a:lnTo>
                  <a:lnTo>
                    <a:pt x="256286" y="103886"/>
                  </a:lnTo>
                  <a:lnTo>
                    <a:pt x="246211" y="63490"/>
                  </a:lnTo>
                  <a:lnTo>
                    <a:pt x="218741" y="30464"/>
                  </a:lnTo>
                  <a:lnTo>
                    <a:pt x="178008" y="8177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97429" y="2237231"/>
              <a:ext cx="109220" cy="21590"/>
            </a:xfrm>
            <a:custGeom>
              <a:avLst/>
              <a:gdLst/>
              <a:ahLst/>
              <a:cxnLst/>
              <a:rect l="l" t="t" r="r" b="b"/>
              <a:pathLst>
                <a:path w="109219" h="21589">
                  <a:moveTo>
                    <a:pt x="20700" y="0"/>
                  </a:moveTo>
                  <a:lnTo>
                    <a:pt x="5968" y="0"/>
                  </a:lnTo>
                  <a:lnTo>
                    <a:pt x="0" y="4825"/>
                  </a:lnTo>
                  <a:lnTo>
                    <a:pt x="0" y="16763"/>
                  </a:lnTo>
                  <a:lnTo>
                    <a:pt x="5968" y="21589"/>
                  </a:lnTo>
                  <a:lnTo>
                    <a:pt x="20700" y="21589"/>
                  </a:lnTo>
                  <a:lnTo>
                    <a:pt x="26669" y="16763"/>
                  </a:lnTo>
                  <a:lnTo>
                    <a:pt x="26669" y="4825"/>
                  </a:lnTo>
                  <a:lnTo>
                    <a:pt x="20700" y="0"/>
                  </a:lnTo>
                  <a:close/>
                </a:path>
                <a:path w="109219" h="21589">
                  <a:moveTo>
                    <a:pt x="102869" y="0"/>
                  </a:moveTo>
                  <a:lnTo>
                    <a:pt x="88011" y="0"/>
                  </a:lnTo>
                  <a:lnTo>
                    <a:pt x="82042" y="4825"/>
                  </a:lnTo>
                  <a:lnTo>
                    <a:pt x="82042" y="16763"/>
                  </a:lnTo>
                  <a:lnTo>
                    <a:pt x="88011" y="21589"/>
                  </a:lnTo>
                  <a:lnTo>
                    <a:pt x="102869" y="21589"/>
                  </a:lnTo>
                  <a:lnTo>
                    <a:pt x="108838" y="16763"/>
                  </a:lnTo>
                  <a:lnTo>
                    <a:pt x="108838" y="4825"/>
                  </a:lnTo>
                  <a:lnTo>
                    <a:pt x="102869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23642" y="2175128"/>
              <a:ext cx="256540" cy="208279"/>
            </a:xfrm>
            <a:custGeom>
              <a:avLst/>
              <a:gdLst/>
              <a:ahLst/>
              <a:cxnLst/>
              <a:rect l="l" t="t" r="r" b="b"/>
              <a:pathLst>
                <a:path w="256539" h="208280">
                  <a:moveTo>
                    <a:pt x="73787" y="72898"/>
                  </a:moveTo>
                  <a:lnTo>
                    <a:pt x="73787" y="66929"/>
                  </a:lnTo>
                  <a:lnTo>
                    <a:pt x="79756" y="62103"/>
                  </a:lnTo>
                  <a:lnTo>
                    <a:pt x="87121" y="62103"/>
                  </a:lnTo>
                  <a:lnTo>
                    <a:pt x="94487" y="62103"/>
                  </a:lnTo>
                  <a:lnTo>
                    <a:pt x="100456" y="66929"/>
                  </a:lnTo>
                  <a:lnTo>
                    <a:pt x="100456" y="72898"/>
                  </a:lnTo>
                  <a:lnTo>
                    <a:pt x="100456" y="78867"/>
                  </a:lnTo>
                  <a:lnTo>
                    <a:pt x="94487" y="83693"/>
                  </a:lnTo>
                  <a:lnTo>
                    <a:pt x="87121" y="83693"/>
                  </a:lnTo>
                  <a:lnTo>
                    <a:pt x="79756" y="83693"/>
                  </a:lnTo>
                  <a:lnTo>
                    <a:pt x="73787" y="78867"/>
                  </a:lnTo>
                  <a:lnTo>
                    <a:pt x="73787" y="72898"/>
                  </a:lnTo>
                  <a:close/>
                </a:path>
                <a:path w="256539" h="208280">
                  <a:moveTo>
                    <a:pt x="155829" y="72898"/>
                  </a:moveTo>
                  <a:lnTo>
                    <a:pt x="155829" y="66929"/>
                  </a:lnTo>
                  <a:lnTo>
                    <a:pt x="161798" y="62103"/>
                  </a:lnTo>
                  <a:lnTo>
                    <a:pt x="169163" y="62103"/>
                  </a:lnTo>
                  <a:lnTo>
                    <a:pt x="176656" y="62103"/>
                  </a:lnTo>
                  <a:lnTo>
                    <a:pt x="182625" y="66929"/>
                  </a:lnTo>
                  <a:lnTo>
                    <a:pt x="182625" y="72898"/>
                  </a:lnTo>
                  <a:lnTo>
                    <a:pt x="182625" y="78867"/>
                  </a:lnTo>
                  <a:lnTo>
                    <a:pt x="176656" y="83693"/>
                  </a:lnTo>
                  <a:lnTo>
                    <a:pt x="169163" y="83693"/>
                  </a:lnTo>
                  <a:lnTo>
                    <a:pt x="161798" y="83693"/>
                  </a:lnTo>
                  <a:lnTo>
                    <a:pt x="155829" y="78867"/>
                  </a:lnTo>
                  <a:lnTo>
                    <a:pt x="155829" y="72898"/>
                  </a:lnTo>
                  <a:close/>
                </a:path>
                <a:path w="256539" h="208280">
                  <a:moveTo>
                    <a:pt x="58674" y="149225"/>
                  </a:moveTo>
                  <a:lnTo>
                    <a:pt x="93418" y="163726"/>
                  </a:lnTo>
                  <a:lnTo>
                    <a:pt x="128127" y="168560"/>
                  </a:lnTo>
                  <a:lnTo>
                    <a:pt x="162812" y="163726"/>
                  </a:lnTo>
                  <a:lnTo>
                    <a:pt x="197484" y="149225"/>
                  </a:lnTo>
                </a:path>
                <a:path w="256539" h="208280">
                  <a:moveTo>
                    <a:pt x="0" y="103886"/>
                  </a:moveTo>
                  <a:lnTo>
                    <a:pt x="10074" y="63490"/>
                  </a:lnTo>
                  <a:lnTo>
                    <a:pt x="37544" y="30464"/>
                  </a:lnTo>
                  <a:lnTo>
                    <a:pt x="78277" y="8177"/>
                  </a:lnTo>
                  <a:lnTo>
                    <a:pt x="128143" y="0"/>
                  </a:lnTo>
                  <a:lnTo>
                    <a:pt x="178008" y="8177"/>
                  </a:lnTo>
                  <a:lnTo>
                    <a:pt x="218741" y="30464"/>
                  </a:lnTo>
                  <a:lnTo>
                    <a:pt x="246211" y="63490"/>
                  </a:lnTo>
                  <a:lnTo>
                    <a:pt x="256286" y="103886"/>
                  </a:lnTo>
                  <a:lnTo>
                    <a:pt x="246211" y="144355"/>
                  </a:lnTo>
                  <a:lnTo>
                    <a:pt x="218741" y="177419"/>
                  </a:lnTo>
                  <a:lnTo>
                    <a:pt x="178008" y="199719"/>
                  </a:lnTo>
                  <a:lnTo>
                    <a:pt x="128143" y="207899"/>
                  </a:lnTo>
                  <a:lnTo>
                    <a:pt x="78277" y="199719"/>
                  </a:lnTo>
                  <a:lnTo>
                    <a:pt x="37544" y="177419"/>
                  </a:lnTo>
                  <a:lnTo>
                    <a:pt x="10074" y="144355"/>
                  </a:lnTo>
                  <a:lnTo>
                    <a:pt x="0" y="103886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18685" y="1794128"/>
              <a:ext cx="332740" cy="304800"/>
            </a:xfrm>
            <a:custGeom>
              <a:avLst/>
              <a:gdLst/>
              <a:ahLst/>
              <a:cxnLst/>
              <a:rect l="l" t="t" r="r" b="b"/>
              <a:pathLst>
                <a:path w="332739" h="304800">
                  <a:moveTo>
                    <a:pt x="166242" y="0"/>
                  </a:moveTo>
                  <a:lnTo>
                    <a:pt x="113694" y="7778"/>
                  </a:lnTo>
                  <a:lnTo>
                    <a:pt x="68058" y="29431"/>
                  </a:lnTo>
                  <a:lnTo>
                    <a:pt x="32073" y="62435"/>
                  </a:lnTo>
                  <a:lnTo>
                    <a:pt x="8474" y="104265"/>
                  </a:lnTo>
                  <a:lnTo>
                    <a:pt x="0" y="152399"/>
                  </a:lnTo>
                  <a:lnTo>
                    <a:pt x="8474" y="200582"/>
                  </a:lnTo>
                  <a:lnTo>
                    <a:pt x="32073" y="242419"/>
                  </a:lnTo>
                  <a:lnTo>
                    <a:pt x="68058" y="275405"/>
                  </a:lnTo>
                  <a:lnTo>
                    <a:pt x="113694" y="297033"/>
                  </a:lnTo>
                  <a:lnTo>
                    <a:pt x="166242" y="304799"/>
                  </a:lnTo>
                  <a:lnTo>
                    <a:pt x="218791" y="297033"/>
                  </a:lnTo>
                  <a:lnTo>
                    <a:pt x="264427" y="275405"/>
                  </a:lnTo>
                  <a:lnTo>
                    <a:pt x="300412" y="242419"/>
                  </a:lnTo>
                  <a:lnTo>
                    <a:pt x="324011" y="200582"/>
                  </a:lnTo>
                  <a:lnTo>
                    <a:pt x="332486" y="152399"/>
                  </a:lnTo>
                  <a:lnTo>
                    <a:pt x="324011" y="104265"/>
                  </a:lnTo>
                  <a:lnTo>
                    <a:pt x="300412" y="62435"/>
                  </a:lnTo>
                  <a:lnTo>
                    <a:pt x="264427" y="29431"/>
                  </a:lnTo>
                  <a:lnTo>
                    <a:pt x="218791" y="7778"/>
                  </a:lnTo>
                  <a:lnTo>
                    <a:pt x="166242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14444" y="1885060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4" h="31750">
                  <a:moveTo>
                    <a:pt x="26796" y="0"/>
                  </a:moveTo>
                  <a:lnTo>
                    <a:pt x="7746" y="0"/>
                  </a:lnTo>
                  <a:lnTo>
                    <a:pt x="0" y="7112"/>
                  </a:lnTo>
                  <a:lnTo>
                    <a:pt x="0" y="24637"/>
                  </a:lnTo>
                  <a:lnTo>
                    <a:pt x="7746" y="31750"/>
                  </a:lnTo>
                  <a:lnTo>
                    <a:pt x="26796" y="31750"/>
                  </a:lnTo>
                  <a:lnTo>
                    <a:pt x="34543" y="24637"/>
                  </a:lnTo>
                  <a:lnTo>
                    <a:pt x="34543" y="7112"/>
                  </a:lnTo>
                  <a:lnTo>
                    <a:pt x="26796" y="0"/>
                  </a:lnTo>
                  <a:close/>
                </a:path>
                <a:path w="141604" h="31750">
                  <a:moveTo>
                    <a:pt x="133350" y="0"/>
                  </a:moveTo>
                  <a:lnTo>
                    <a:pt x="114172" y="0"/>
                  </a:lnTo>
                  <a:lnTo>
                    <a:pt x="106425" y="7112"/>
                  </a:lnTo>
                  <a:lnTo>
                    <a:pt x="106425" y="24637"/>
                  </a:lnTo>
                  <a:lnTo>
                    <a:pt x="114172" y="31750"/>
                  </a:lnTo>
                  <a:lnTo>
                    <a:pt x="133350" y="31750"/>
                  </a:lnTo>
                  <a:lnTo>
                    <a:pt x="141096" y="24637"/>
                  </a:lnTo>
                  <a:lnTo>
                    <a:pt x="141096" y="7112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18685" y="1794128"/>
              <a:ext cx="332740" cy="304800"/>
            </a:xfrm>
            <a:custGeom>
              <a:avLst/>
              <a:gdLst/>
              <a:ahLst/>
              <a:cxnLst/>
              <a:rect l="l" t="t" r="r" b="b"/>
              <a:pathLst>
                <a:path w="332739" h="304800">
                  <a:moveTo>
                    <a:pt x="95758" y="106806"/>
                  </a:moveTo>
                  <a:lnTo>
                    <a:pt x="95758" y="98043"/>
                  </a:lnTo>
                  <a:lnTo>
                    <a:pt x="103504" y="90931"/>
                  </a:lnTo>
                  <a:lnTo>
                    <a:pt x="113029" y="90931"/>
                  </a:lnTo>
                  <a:lnTo>
                    <a:pt x="122554" y="90931"/>
                  </a:lnTo>
                  <a:lnTo>
                    <a:pt x="130301" y="98043"/>
                  </a:lnTo>
                  <a:lnTo>
                    <a:pt x="130301" y="106806"/>
                  </a:lnTo>
                  <a:lnTo>
                    <a:pt x="130301" y="115569"/>
                  </a:lnTo>
                  <a:lnTo>
                    <a:pt x="122554" y="122681"/>
                  </a:lnTo>
                  <a:lnTo>
                    <a:pt x="113029" y="122681"/>
                  </a:lnTo>
                  <a:lnTo>
                    <a:pt x="103504" y="122681"/>
                  </a:lnTo>
                  <a:lnTo>
                    <a:pt x="95758" y="115569"/>
                  </a:lnTo>
                  <a:lnTo>
                    <a:pt x="95758" y="106806"/>
                  </a:lnTo>
                  <a:close/>
                </a:path>
                <a:path w="332739" h="304800">
                  <a:moveTo>
                    <a:pt x="202184" y="106806"/>
                  </a:moveTo>
                  <a:lnTo>
                    <a:pt x="202184" y="98043"/>
                  </a:lnTo>
                  <a:lnTo>
                    <a:pt x="209930" y="90931"/>
                  </a:lnTo>
                  <a:lnTo>
                    <a:pt x="219583" y="90931"/>
                  </a:lnTo>
                  <a:lnTo>
                    <a:pt x="229108" y="90931"/>
                  </a:lnTo>
                  <a:lnTo>
                    <a:pt x="236854" y="98043"/>
                  </a:lnTo>
                  <a:lnTo>
                    <a:pt x="236854" y="106806"/>
                  </a:lnTo>
                  <a:lnTo>
                    <a:pt x="236854" y="115569"/>
                  </a:lnTo>
                  <a:lnTo>
                    <a:pt x="229108" y="122681"/>
                  </a:lnTo>
                  <a:lnTo>
                    <a:pt x="219583" y="122681"/>
                  </a:lnTo>
                  <a:lnTo>
                    <a:pt x="209930" y="122681"/>
                  </a:lnTo>
                  <a:lnTo>
                    <a:pt x="202184" y="115569"/>
                  </a:lnTo>
                  <a:lnTo>
                    <a:pt x="202184" y="106806"/>
                  </a:lnTo>
                  <a:close/>
                </a:path>
                <a:path w="332739" h="304800">
                  <a:moveTo>
                    <a:pt x="76200" y="218947"/>
                  </a:moveTo>
                  <a:lnTo>
                    <a:pt x="121231" y="240164"/>
                  </a:lnTo>
                  <a:lnTo>
                    <a:pt x="166227" y="247237"/>
                  </a:lnTo>
                  <a:lnTo>
                    <a:pt x="211199" y="240164"/>
                  </a:lnTo>
                  <a:lnTo>
                    <a:pt x="256159" y="218947"/>
                  </a:lnTo>
                </a:path>
                <a:path w="332739" h="304800">
                  <a:moveTo>
                    <a:pt x="0" y="152399"/>
                  </a:moveTo>
                  <a:lnTo>
                    <a:pt x="8474" y="104265"/>
                  </a:lnTo>
                  <a:lnTo>
                    <a:pt x="32073" y="62435"/>
                  </a:lnTo>
                  <a:lnTo>
                    <a:pt x="68058" y="29431"/>
                  </a:lnTo>
                  <a:lnTo>
                    <a:pt x="113694" y="7778"/>
                  </a:lnTo>
                  <a:lnTo>
                    <a:pt x="166242" y="0"/>
                  </a:lnTo>
                  <a:lnTo>
                    <a:pt x="218791" y="7778"/>
                  </a:lnTo>
                  <a:lnTo>
                    <a:pt x="264427" y="29431"/>
                  </a:lnTo>
                  <a:lnTo>
                    <a:pt x="300412" y="62435"/>
                  </a:lnTo>
                  <a:lnTo>
                    <a:pt x="324011" y="104265"/>
                  </a:lnTo>
                  <a:lnTo>
                    <a:pt x="332486" y="152399"/>
                  </a:lnTo>
                  <a:lnTo>
                    <a:pt x="324011" y="200582"/>
                  </a:lnTo>
                  <a:lnTo>
                    <a:pt x="300412" y="242419"/>
                  </a:lnTo>
                  <a:lnTo>
                    <a:pt x="264427" y="275405"/>
                  </a:lnTo>
                  <a:lnTo>
                    <a:pt x="218791" y="297033"/>
                  </a:lnTo>
                  <a:lnTo>
                    <a:pt x="166242" y="304799"/>
                  </a:lnTo>
                  <a:lnTo>
                    <a:pt x="113694" y="297033"/>
                  </a:lnTo>
                  <a:lnTo>
                    <a:pt x="68058" y="275405"/>
                  </a:lnTo>
                  <a:lnTo>
                    <a:pt x="32073" y="242419"/>
                  </a:lnTo>
                  <a:lnTo>
                    <a:pt x="8474" y="200582"/>
                  </a:lnTo>
                  <a:lnTo>
                    <a:pt x="0" y="152399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7328" y="1517014"/>
              <a:ext cx="242443" cy="21475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537328" y="1517014"/>
              <a:ext cx="242570" cy="215265"/>
            </a:xfrm>
            <a:custGeom>
              <a:avLst/>
              <a:gdLst/>
              <a:ahLst/>
              <a:cxnLst/>
              <a:rect l="l" t="t" r="r" b="b"/>
              <a:pathLst>
                <a:path w="242570" h="215264">
                  <a:moveTo>
                    <a:pt x="0" y="107442"/>
                  </a:moveTo>
                  <a:lnTo>
                    <a:pt x="9538" y="65633"/>
                  </a:lnTo>
                  <a:lnTo>
                    <a:pt x="35544" y="31480"/>
                  </a:lnTo>
                  <a:lnTo>
                    <a:pt x="74098" y="8447"/>
                  </a:lnTo>
                  <a:lnTo>
                    <a:pt x="121285" y="0"/>
                  </a:lnTo>
                  <a:lnTo>
                    <a:pt x="168451" y="8447"/>
                  </a:lnTo>
                  <a:lnTo>
                    <a:pt x="206962" y="31480"/>
                  </a:lnTo>
                  <a:lnTo>
                    <a:pt x="232923" y="65633"/>
                  </a:lnTo>
                  <a:lnTo>
                    <a:pt x="242443" y="107442"/>
                  </a:lnTo>
                  <a:lnTo>
                    <a:pt x="232923" y="149230"/>
                  </a:lnTo>
                  <a:lnTo>
                    <a:pt x="206962" y="183340"/>
                  </a:lnTo>
                  <a:lnTo>
                    <a:pt x="168451" y="206329"/>
                  </a:lnTo>
                  <a:lnTo>
                    <a:pt x="121285" y="214757"/>
                  </a:lnTo>
                  <a:lnTo>
                    <a:pt x="74098" y="206329"/>
                  </a:lnTo>
                  <a:lnTo>
                    <a:pt x="35544" y="183340"/>
                  </a:lnTo>
                  <a:lnTo>
                    <a:pt x="9538" y="149230"/>
                  </a:lnTo>
                  <a:lnTo>
                    <a:pt x="0" y="107442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3284" y="1365884"/>
              <a:ext cx="219328" cy="21932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8871" y="1414271"/>
              <a:ext cx="177800" cy="1639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7585" y="182244"/>
            <a:ext cx="540258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8930" marR="5080" indent="-1586865">
              <a:lnSpc>
                <a:spcPct val="100000"/>
              </a:lnSpc>
              <a:spcBef>
                <a:spcPts val="105"/>
              </a:spcBef>
            </a:pPr>
            <a:r>
              <a:rPr spc="25" dirty="0"/>
              <a:t>Οργανω</a:t>
            </a:r>
            <a:r>
              <a:rPr spc="25" dirty="0">
                <a:latin typeface="Verdana"/>
                <a:cs typeface="Verdana"/>
              </a:rPr>
              <a:t>μ</a:t>
            </a:r>
            <a:r>
              <a:rPr spc="25" dirty="0"/>
              <a:t>ένη</a:t>
            </a:r>
            <a:r>
              <a:rPr spc="5" dirty="0"/>
              <a:t> </a:t>
            </a:r>
            <a:r>
              <a:rPr spc="-10" dirty="0">
                <a:latin typeface="Verdana"/>
                <a:cs typeface="Verdana"/>
              </a:rPr>
              <a:t>Δ</a:t>
            </a:r>
            <a:r>
              <a:rPr spc="-10" dirty="0"/>
              <a:t>ραστηριότητα</a:t>
            </a:r>
            <a:r>
              <a:rPr spc="170" dirty="0"/>
              <a:t> </a:t>
            </a:r>
            <a:r>
              <a:rPr spc="15" dirty="0"/>
              <a:t>Ολοή</a:t>
            </a:r>
            <a:r>
              <a:rPr spc="15" dirty="0">
                <a:latin typeface="Verdana"/>
                <a:cs typeface="Verdana"/>
              </a:rPr>
              <a:t>μ</a:t>
            </a:r>
            <a:r>
              <a:rPr spc="15" dirty="0"/>
              <a:t>ερου</a:t>
            </a:r>
            <a:r>
              <a:rPr spc="15" dirty="0">
                <a:latin typeface="Verdana"/>
                <a:cs typeface="Verdana"/>
              </a:rPr>
              <a:t>- </a:t>
            </a:r>
            <a:r>
              <a:rPr spc="-825" dirty="0">
                <a:latin typeface="Verdana"/>
                <a:cs typeface="Verdana"/>
              </a:rPr>
              <a:t> </a:t>
            </a:r>
            <a:r>
              <a:rPr spc="5" dirty="0"/>
              <a:t>Μακαρονοτεχνίες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864" y="2933128"/>
            <a:ext cx="27584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200" spc="2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αιδιά</a:t>
            </a:r>
            <a:r>
              <a:rPr sz="1200" spc="2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ιθυ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ούσαν</a:t>
            </a:r>
            <a:r>
              <a:rPr sz="1200" spc="2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</a:t>
            </a:r>
            <a:r>
              <a:rPr sz="1200" spc="2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χωριστούν</a:t>
            </a:r>
            <a:r>
              <a:rPr sz="1200" spc="2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σε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δύο</a:t>
            </a:r>
            <a:r>
              <a:rPr sz="1200" spc="2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διαφορετικές</a:t>
            </a:r>
            <a:r>
              <a:rPr sz="1200" spc="3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άδες</a:t>
            </a:r>
            <a:r>
              <a:rPr sz="1200" spc="26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200" spc="25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</a:t>
            </a:r>
            <a:r>
              <a:rPr sz="1200" spc="26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φτιάξουν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5591" y="3299777"/>
            <a:ext cx="62293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28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θ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έ</a:t>
            </a:r>
            <a:r>
              <a:rPr sz="1200" spc="10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-75" dirty="0">
                <a:solidFill>
                  <a:srgbClr val="6F3316"/>
                </a:solidFill>
                <a:latin typeface="Verdana"/>
                <a:cs typeface="Verdana"/>
              </a:rPr>
              <a:t>, 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δ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φ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200" spc="35" dirty="0">
                <a:solidFill>
                  <a:srgbClr val="6F3316"/>
                </a:solidFill>
                <a:latin typeface="Times New Roman"/>
                <a:cs typeface="Times New Roman"/>
              </a:rPr>
              <a:t>ρ</a:t>
            </a:r>
            <a:r>
              <a:rPr sz="1200" spc="-75" dirty="0">
                <a:solidFill>
                  <a:srgbClr val="6F3316"/>
                </a:solidFill>
                <a:latin typeface="Times New Roman"/>
                <a:cs typeface="Times New Roman"/>
              </a:rPr>
              <a:t>ω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ν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864" y="3299777"/>
            <a:ext cx="1986914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εργασίες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6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διαφορετικά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χρησι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οιώντας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ακαρόνια </a:t>
            </a:r>
            <a:r>
              <a:rPr sz="1200" spc="-2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σχη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άτων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7725" y="4285297"/>
            <a:ext cx="21894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Το</a:t>
            </a:r>
            <a:r>
              <a:rPr sz="1200" spc="5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θέ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της</a:t>
            </a:r>
            <a:r>
              <a:rPr sz="1200" spc="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άδας</a:t>
            </a:r>
            <a:r>
              <a:rPr sz="1200" spc="1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των</a:t>
            </a:r>
            <a:r>
              <a:rPr sz="1200" spc="1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αγοριών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7725" y="4468494"/>
            <a:ext cx="21901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700" algn="l"/>
                <a:tab pos="917575" algn="l"/>
                <a:tab pos="1548130" algn="l"/>
                <a:tab pos="1955164" algn="l"/>
              </a:tabLst>
            </a:pP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ή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ν	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«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Ο	</a:t>
            </a:r>
            <a:r>
              <a:rPr sz="1200" spc="-7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γ</a:t>
            </a:r>
            <a:r>
              <a:rPr sz="1200" spc="-40" dirty="0">
                <a:solidFill>
                  <a:srgbClr val="6F3316"/>
                </a:solidFill>
                <a:latin typeface="Times New Roman"/>
                <a:cs typeface="Times New Roman"/>
              </a:rPr>
              <a:t>ρ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ό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ς»	</a:t>
            </a:r>
            <a:r>
              <a:rPr sz="1200" spc="-50" dirty="0">
                <a:solidFill>
                  <a:srgbClr val="6F3316"/>
                </a:solidFill>
                <a:latin typeface="Times New Roman"/>
                <a:cs typeface="Times New Roman"/>
              </a:rPr>
              <a:t>κ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ι	τ</a:t>
            </a:r>
            <a:r>
              <a:rPr sz="1200" spc="-75" dirty="0">
                <a:solidFill>
                  <a:srgbClr val="6F3316"/>
                </a:solidFill>
                <a:latin typeface="Times New Roman"/>
                <a:cs typeface="Times New Roman"/>
              </a:rPr>
              <a:t>ω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ν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7725" y="4651692"/>
            <a:ext cx="13525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κοριτσιών</a:t>
            </a:r>
            <a:r>
              <a:rPr sz="1200" spc="1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«Ο</a:t>
            </a:r>
            <a:r>
              <a:rPr sz="1200" spc="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βυθός»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7754" y="4326889"/>
            <a:ext cx="23025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Με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το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οτέλεσ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είναι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ένα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ροσεγ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ένο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ένα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αφηρη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ένο </a:t>
            </a:r>
            <a:r>
              <a:rPr sz="1200" spc="-2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έργο</a:t>
            </a:r>
            <a:r>
              <a:rPr sz="1200" spc="5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τέχνης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40913" y="1717928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474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3321" y="1690242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475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433064" y="976756"/>
            <a:ext cx="2186940" cy="3263265"/>
            <a:chOff x="3433064" y="976756"/>
            <a:chExt cx="2186940" cy="326326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3064" y="2599410"/>
              <a:ext cx="2186685" cy="16400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4907" y="976756"/>
              <a:ext cx="2121535" cy="1591056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3642" y="678814"/>
            <a:ext cx="2311400" cy="17335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25007" y="2493835"/>
            <a:ext cx="2370835" cy="177812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03908" y="893571"/>
            <a:ext cx="3049270" cy="1990725"/>
            <a:chOff x="103908" y="893571"/>
            <a:chExt cx="3049270" cy="199072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7669" y="893571"/>
              <a:ext cx="1475486" cy="196735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472" y="1372742"/>
              <a:ext cx="254000" cy="20548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3300" y="1379727"/>
              <a:ext cx="184785" cy="16395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908" y="907414"/>
              <a:ext cx="1482471" cy="19766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16227" y="1461642"/>
              <a:ext cx="270510" cy="228600"/>
            </a:xfrm>
            <a:custGeom>
              <a:avLst/>
              <a:gdLst/>
              <a:ahLst/>
              <a:cxnLst/>
              <a:rect l="l" t="t" r="r" b="b"/>
              <a:pathLst>
                <a:path w="270509" h="228600">
                  <a:moveTo>
                    <a:pt x="135000" y="0"/>
                  </a:moveTo>
                  <a:lnTo>
                    <a:pt x="82456" y="8983"/>
                  </a:lnTo>
                  <a:lnTo>
                    <a:pt x="39544" y="33480"/>
                  </a:lnTo>
                  <a:lnTo>
                    <a:pt x="10610" y="69812"/>
                  </a:lnTo>
                  <a:lnTo>
                    <a:pt x="0" y="114300"/>
                  </a:lnTo>
                  <a:lnTo>
                    <a:pt x="10610" y="158787"/>
                  </a:lnTo>
                  <a:lnTo>
                    <a:pt x="39544" y="195119"/>
                  </a:lnTo>
                  <a:lnTo>
                    <a:pt x="82456" y="219616"/>
                  </a:lnTo>
                  <a:lnTo>
                    <a:pt x="135000" y="228600"/>
                  </a:lnTo>
                  <a:lnTo>
                    <a:pt x="187618" y="219616"/>
                  </a:lnTo>
                  <a:lnTo>
                    <a:pt x="230568" y="195119"/>
                  </a:lnTo>
                  <a:lnTo>
                    <a:pt x="259516" y="158787"/>
                  </a:lnTo>
                  <a:lnTo>
                    <a:pt x="270128" y="114300"/>
                  </a:lnTo>
                  <a:lnTo>
                    <a:pt x="259516" y="69812"/>
                  </a:lnTo>
                  <a:lnTo>
                    <a:pt x="230568" y="33480"/>
                  </a:lnTo>
                  <a:lnTo>
                    <a:pt x="187618" y="8983"/>
                  </a:lnTo>
                  <a:lnTo>
                    <a:pt x="135000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93952" y="1529841"/>
              <a:ext cx="114935" cy="24130"/>
            </a:xfrm>
            <a:custGeom>
              <a:avLst/>
              <a:gdLst/>
              <a:ahLst/>
              <a:cxnLst/>
              <a:rect l="l" t="t" r="r" b="b"/>
              <a:pathLst>
                <a:path w="114934" h="24130">
                  <a:moveTo>
                    <a:pt x="21843" y="0"/>
                  </a:moveTo>
                  <a:lnTo>
                    <a:pt x="6222" y="0"/>
                  </a:lnTo>
                  <a:lnTo>
                    <a:pt x="0" y="5333"/>
                  </a:lnTo>
                  <a:lnTo>
                    <a:pt x="0" y="18541"/>
                  </a:lnTo>
                  <a:lnTo>
                    <a:pt x="6222" y="23875"/>
                  </a:lnTo>
                  <a:lnTo>
                    <a:pt x="21843" y="23875"/>
                  </a:lnTo>
                  <a:lnTo>
                    <a:pt x="28066" y="18541"/>
                  </a:lnTo>
                  <a:lnTo>
                    <a:pt x="28066" y="5333"/>
                  </a:lnTo>
                  <a:lnTo>
                    <a:pt x="21843" y="0"/>
                  </a:lnTo>
                  <a:close/>
                </a:path>
                <a:path w="114934" h="24130">
                  <a:moveTo>
                    <a:pt x="108331" y="0"/>
                  </a:moveTo>
                  <a:lnTo>
                    <a:pt x="92836" y="0"/>
                  </a:lnTo>
                  <a:lnTo>
                    <a:pt x="86486" y="5333"/>
                  </a:lnTo>
                  <a:lnTo>
                    <a:pt x="86486" y="18541"/>
                  </a:lnTo>
                  <a:lnTo>
                    <a:pt x="92836" y="23875"/>
                  </a:lnTo>
                  <a:lnTo>
                    <a:pt x="108331" y="23875"/>
                  </a:lnTo>
                  <a:lnTo>
                    <a:pt x="114681" y="18541"/>
                  </a:lnTo>
                  <a:lnTo>
                    <a:pt x="114681" y="5333"/>
                  </a:lnTo>
                  <a:lnTo>
                    <a:pt x="108331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16227" y="1461642"/>
              <a:ext cx="270510" cy="228600"/>
            </a:xfrm>
            <a:custGeom>
              <a:avLst/>
              <a:gdLst/>
              <a:ahLst/>
              <a:cxnLst/>
              <a:rect l="l" t="t" r="r" b="b"/>
              <a:pathLst>
                <a:path w="270509" h="228600">
                  <a:moveTo>
                    <a:pt x="77724" y="80137"/>
                  </a:moveTo>
                  <a:lnTo>
                    <a:pt x="77724" y="73532"/>
                  </a:lnTo>
                  <a:lnTo>
                    <a:pt x="83947" y="68199"/>
                  </a:lnTo>
                  <a:lnTo>
                    <a:pt x="91821" y="68199"/>
                  </a:lnTo>
                  <a:lnTo>
                    <a:pt x="99568" y="68199"/>
                  </a:lnTo>
                  <a:lnTo>
                    <a:pt x="105790" y="73532"/>
                  </a:lnTo>
                  <a:lnTo>
                    <a:pt x="105790" y="80137"/>
                  </a:lnTo>
                  <a:lnTo>
                    <a:pt x="105790" y="86740"/>
                  </a:lnTo>
                  <a:lnTo>
                    <a:pt x="99568" y="92075"/>
                  </a:lnTo>
                  <a:lnTo>
                    <a:pt x="91821" y="92075"/>
                  </a:lnTo>
                  <a:lnTo>
                    <a:pt x="83947" y="92075"/>
                  </a:lnTo>
                  <a:lnTo>
                    <a:pt x="77724" y="86740"/>
                  </a:lnTo>
                  <a:lnTo>
                    <a:pt x="77724" y="80137"/>
                  </a:lnTo>
                  <a:close/>
                </a:path>
                <a:path w="270509" h="228600">
                  <a:moveTo>
                    <a:pt x="164210" y="80137"/>
                  </a:moveTo>
                  <a:lnTo>
                    <a:pt x="164210" y="73532"/>
                  </a:lnTo>
                  <a:lnTo>
                    <a:pt x="170560" y="68199"/>
                  </a:lnTo>
                  <a:lnTo>
                    <a:pt x="178308" y="68199"/>
                  </a:lnTo>
                  <a:lnTo>
                    <a:pt x="186055" y="68199"/>
                  </a:lnTo>
                  <a:lnTo>
                    <a:pt x="192405" y="73532"/>
                  </a:lnTo>
                  <a:lnTo>
                    <a:pt x="192405" y="80137"/>
                  </a:lnTo>
                  <a:lnTo>
                    <a:pt x="192405" y="86740"/>
                  </a:lnTo>
                  <a:lnTo>
                    <a:pt x="186055" y="92075"/>
                  </a:lnTo>
                  <a:lnTo>
                    <a:pt x="178308" y="92075"/>
                  </a:lnTo>
                  <a:lnTo>
                    <a:pt x="170560" y="92075"/>
                  </a:lnTo>
                  <a:lnTo>
                    <a:pt x="164210" y="86740"/>
                  </a:lnTo>
                  <a:lnTo>
                    <a:pt x="164210" y="80137"/>
                  </a:lnTo>
                  <a:close/>
                </a:path>
                <a:path w="270509" h="228600">
                  <a:moveTo>
                    <a:pt x="61849" y="164211"/>
                  </a:moveTo>
                  <a:lnTo>
                    <a:pt x="98423" y="180141"/>
                  </a:lnTo>
                  <a:lnTo>
                    <a:pt x="134985" y="185451"/>
                  </a:lnTo>
                  <a:lnTo>
                    <a:pt x="171523" y="180141"/>
                  </a:lnTo>
                  <a:lnTo>
                    <a:pt x="208025" y="164211"/>
                  </a:lnTo>
                </a:path>
                <a:path w="270509" h="228600">
                  <a:moveTo>
                    <a:pt x="0" y="114300"/>
                  </a:moveTo>
                  <a:lnTo>
                    <a:pt x="10610" y="69812"/>
                  </a:lnTo>
                  <a:lnTo>
                    <a:pt x="39544" y="33480"/>
                  </a:lnTo>
                  <a:lnTo>
                    <a:pt x="82456" y="8983"/>
                  </a:lnTo>
                  <a:lnTo>
                    <a:pt x="135000" y="0"/>
                  </a:lnTo>
                  <a:lnTo>
                    <a:pt x="187618" y="8983"/>
                  </a:lnTo>
                  <a:lnTo>
                    <a:pt x="230568" y="33480"/>
                  </a:lnTo>
                  <a:lnTo>
                    <a:pt x="259516" y="69812"/>
                  </a:lnTo>
                  <a:lnTo>
                    <a:pt x="270128" y="114300"/>
                  </a:lnTo>
                  <a:lnTo>
                    <a:pt x="259516" y="158787"/>
                  </a:lnTo>
                  <a:lnTo>
                    <a:pt x="230568" y="195119"/>
                  </a:lnTo>
                  <a:lnTo>
                    <a:pt x="187618" y="219616"/>
                  </a:lnTo>
                  <a:lnTo>
                    <a:pt x="135000" y="228600"/>
                  </a:lnTo>
                  <a:lnTo>
                    <a:pt x="82456" y="219616"/>
                  </a:lnTo>
                  <a:lnTo>
                    <a:pt x="39544" y="195119"/>
                  </a:lnTo>
                  <a:lnTo>
                    <a:pt x="10610" y="158787"/>
                  </a:lnTo>
                  <a:lnTo>
                    <a:pt x="0" y="114300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0944" y="1551685"/>
              <a:ext cx="242455" cy="20091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90944" y="1551685"/>
              <a:ext cx="242570" cy="201295"/>
            </a:xfrm>
            <a:custGeom>
              <a:avLst/>
              <a:gdLst/>
              <a:ahLst/>
              <a:cxnLst/>
              <a:rect l="l" t="t" r="r" b="b"/>
              <a:pathLst>
                <a:path w="242570" h="201294">
                  <a:moveTo>
                    <a:pt x="0" y="100457"/>
                  </a:moveTo>
                  <a:lnTo>
                    <a:pt x="9527" y="61346"/>
                  </a:lnTo>
                  <a:lnTo>
                    <a:pt x="35509" y="29416"/>
                  </a:lnTo>
                  <a:lnTo>
                    <a:pt x="74044" y="7891"/>
                  </a:lnTo>
                  <a:lnTo>
                    <a:pt x="121234" y="0"/>
                  </a:lnTo>
                  <a:lnTo>
                    <a:pt x="168416" y="7891"/>
                  </a:lnTo>
                  <a:lnTo>
                    <a:pt x="206948" y="29416"/>
                  </a:lnTo>
                  <a:lnTo>
                    <a:pt x="232928" y="61346"/>
                  </a:lnTo>
                  <a:lnTo>
                    <a:pt x="242455" y="100457"/>
                  </a:lnTo>
                  <a:lnTo>
                    <a:pt x="232928" y="139567"/>
                  </a:lnTo>
                  <a:lnTo>
                    <a:pt x="206948" y="171497"/>
                  </a:lnTo>
                  <a:lnTo>
                    <a:pt x="168416" y="193022"/>
                  </a:lnTo>
                  <a:lnTo>
                    <a:pt x="121234" y="200913"/>
                  </a:lnTo>
                  <a:lnTo>
                    <a:pt x="74044" y="193022"/>
                  </a:lnTo>
                  <a:lnTo>
                    <a:pt x="35509" y="171497"/>
                  </a:lnTo>
                  <a:lnTo>
                    <a:pt x="9527" y="139567"/>
                  </a:lnTo>
                  <a:lnTo>
                    <a:pt x="0" y="100457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48943" y="1795271"/>
              <a:ext cx="184784" cy="2194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0519" y="2058542"/>
            <a:ext cx="3013075" cy="816610"/>
          </a:xfrm>
          <a:custGeom>
            <a:avLst/>
            <a:gdLst/>
            <a:ahLst/>
            <a:cxnLst/>
            <a:rect l="l" t="t" r="r" b="b"/>
            <a:pathLst>
              <a:path w="3013075" h="816610">
                <a:moveTo>
                  <a:pt x="380492" y="604012"/>
                </a:moveTo>
                <a:lnTo>
                  <a:pt x="123698" y="604012"/>
                </a:lnTo>
                <a:lnTo>
                  <a:pt x="123698" y="620522"/>
                </a:lnTo>
                <a:lnTo>
                  <a:pt x="380492" y="620522"/>
                </a:lnTo>
                <a:lnTo>
                  <a:pt x="380492" y="604012"/>
                </a:lnTo>
                <a:close/>
              </a:path>
              <a:path w="3013075" h="816610">
                <a:moveTo>
                  <a:pt x="295148" y="53086"/>
                </a:moveTo>
                <a:lnTo>
                  <a:pt x="209423" y="53086"/>
                </a:lnTo>
                <a:lnTo>
                  <a:pt x="209423" y="515619"/>
                </a:lnTo>
                <a:lnTo>
                  <a:pt x="208805" y="538765"/>
                </a:lnTo>
                <a:lnTo>
                  <a:pt x="199644" y="580771"/>
                </a:lnTo>
                <a:lnTo>
                  <a:pt x="162925" y="602559"/>
                </a:lnTo>
                <a:lnTo>
                  <a:pt x="145161" y="604012"/>
                </a:lnTo>
                <a:lnTo>
                  <a:pt x="359410" y="604012"/>
                </a:lnTo>
                <a:lnTo>
                  <a:pt x="316833" y="593510"/>
                </a:lnTo>
                <a:lnTo>
                  <a:pt x="295908" y="540908"/>
                </a:lnTo>
                <a:lnTo>
                  <a:pt x="295148" y="515619"/>
                </a:lnTo>
                <a:lnTo>
                  <a:pt x="295148" y="53086"/>
                </a:lnTo>
                <a:close/>
              </a:path>
              <a:path w="3013075" h="816610">
                <a:moveTo>
                  <a:pt x="501396" y="15112"/>
                </a:moveTo>
                <a:lnTo>
                  <a:pt x="7112" y="15112"/>
                </a:lnTo>
                <a:lnTo>
                  <a:pt x="0" y="157099"/>
                </a:lnTo>
                <a:lnTo>
                  <a:pt x="17018" y="157099"/>
                </a:lnTo>
                <a:lnTo>
                  <a:pt x="19397" y="137650"/>
                </a:lnTo>
                <a:lnTo>
                  <a:pt x="23479" y="120284"/>
                </a:lnTo>
                <a:lnTo>
                  <a:pt x="45340" y="80847"/>
                </a:lnTo>
                <a:lnTo>
                  <a:pt x="86806" y="56568"/>
                </a:lnTo>
                <a:lnTo>
                  <a:pt x="136652" y="53086"/>
                </a:lnTo>
                <a:lnTo>
                  <a:pt x="503196" y="53086"/>
                </a:lnTo>
                <a:lnTo>
                  <a:pt x="501396" y="15112"/>
                </a:lnTo>
                <a:close/>
              </a:path>
              <a:path w="3013075" h="816610">
                <a:moveTo>
                  <a:pt x="503196" y="53086"/>
                </a:moveTo>
                <a:lnTo>
                  <a:pt x="380492" y="53086"/>
                </a:lnTo>
                <a:lnTo>
                  <a:pt x="398277" y="53849"/>
                </a:lnTo>
                <a:lnTo>
                  <a:pt x="414289" y="56149"/>
                </a:lnTo>
                <a:lnTo>
                  <a:pt x="451877" y="72358"/>
                </a:lnTo>
                <a:lnTo>
                  <a:pt x="477774" y="103505"/>
                </a:lnTo>
                <a:lnTo>
                  <a:pt x="491109" y="157099"/>
                </a:lnTo>
                <a:lnTo>
                  <a:pt x="508127" y="157099"/>
                </a:lnTo>
                <a:lnTo>
                  <a:pt x="503196" y="53086"/>
                </a:lnTo>
                <a:close/>
              </a:path>
              <a:path w="3013075" h="816610">
                <a:moveTo>
                  <a:pt x="746760" y="199517"/>
                </a:moveTo>
                <a:lnTo>
                  <a:pt x="683228" y="207025"/>
                </a:lnTo>
                <a:lnTo>
                  <a:pt x="630936" y="229489"/>
                </a:lnTo>
                <a:lnTo>
                  <a:pt x="595963" y="264382"/>
                </a:lnTo>
                <a:lnTo>
                  <a:pt x="584327" y="309372"/>
                </a:lnTo>
                <a:lnTo>
                  <a:pt x="589807" y="339068"/>
                </a:lnTo>
                <a:lnTo>
                  <a:pt x="606266" y="364728"/>
                </a:lnTo>
                <a:lnTo>
                  <a:pt x="633726" y="386363"/>
                </a:lnTo>
                <a:lnTo>
                  <a:pt x="672211" y="403987"/>
                </a:lnTo>
                <a:lnTo>
                  <a:pt x="624371" y="423086"/>
                </a:lnTo>
                <a:lnTo>
                  <a:pt x="590200" y="446865"/>
                </a:lnTo>
                <a:lnTo>
                  <a:pt x="569698" y="475335"/>
                </a:lnTo>
                <a:lnTo>
                  <a:pt x="562863" y="508508"/>
                </a:lnTo>
                <a:lnTo>
                  <a:pt x="566314" y="535445"/>
                </a:lnTo>
                <a:lnTo>
                  <a:pt x="593885" y="580749"/>
                </a:lnTo>
                <a:lnTo>
                  <a:pt x="646580" y="614021"/>
                </a:lnTo>
                <a:lnTo>
                  <a:pt x="709636" y="630975"/>
                </a:lnTo>
                <a:lnTo>
                  <a:pt x="744093" y="633094"/>
                </a:lnTo>
                <a:lnTo>
                  <a:pt x="775285" y="631430"/>
                </a:lnTo>
                <a:lnTo>
                  <a:pt x="804084" y="626443"/>
                </a:lnTo>
                <a:lnTo>
                  <a:pt x="830478" y="618146"/>
                </a:lnTo>
                <a:lnTo>
                  <a:pt x="854193" y="606679"/>
                </a:lnTo>
                <a:lnTo>
                  <a:pt x="740537" y="606679"/>
                </a:lnTo>
                <a:lnTo>
                  <a:pt x="720484" y="604990"/>
                </a:lnTo>
                <a:lnTo>
                  <a:pt x="674497" y="579755"/>
                </a:lnTo>
                <a:lnTo>
                  <a:pt x="652244" y="529534"/>
                </a:lnTo>
                <a:lnTo>
                  <a:pt x="650748" y="508508"/>
                </a:lnTo>
                <a:lnTo>
                  <a:pt x="656341" y="468669"/>
                </a:lnTo>
                <a:lnTo>
                  <a:pt x="673115" y="440213"/>
                </a:lnTo>
                <a:lnTo>
                  <a:pt x="701057" y="423140"/>
                </a:lnTo>
                <a:lnTo>
                  <a:pt x="740156" y="417449"/>
                </a:lnTo>
                <a:lnTo>
                  <a:pt x="814438" y="417449"/>
                </a:lnTo>
                <a:lnTo>
                  <a:pt x="818302" y="413412"/>
                </a:lnTo>
                <a:lnTo>
                  <a:pt x="820038" y="405765"/>
                </a:lnTo>
                <a:lnTo>
                  <a:pt x="818326" y="398930"/>
                </a:lnTo>
                <a:lnTo>
                  <a:pt x="813764" y="394589"/>
                </a:lnTo>
                <a:lnTo>
                  <a:pt x="741044" y="394589"/>
                </a:lnTo>
                <a:lnTo>
                  <a:pt x="704113" y="389491"/>
                </a:lnTo>
                <a:lnTo>
                  <a:pt x="677719" y="374189"/>
                </a:lnTo>
                <a:lnTo>
                  <a:pt x="661874" y="348672"/>
                </a:lnTo>
                <a:lnTo>
                  <a:pt x="656590" y="312928"/>
                </a:lnTo>
                <a:lnTo>
                  <a:pt x="658016" y="293306"/>
                </a:lnTo>
                <a:lnTo>
                  <a:pt x="679323" y="248158"/>
                </a:lnTo>
                <a:lnTo>
                  <a:pt x="720524" y="226476"/>
                </a:lnTo>
                <a:lnTo>
                  <a:pt x="737362" y="225044"/>
                </a:lnTo>
                <a:lnTo>
                  <a:pt x="853823" y="225044"/>
                </a:lnTo>
                <a:lnTo>
                  <a:pt x="846836" y="220344"/>
                </a:lnTo>
                <a:lnTo>
                  <a:pt x="826662" y="211250"/>
                </a:lnTo>
                <a:lnTo>
                  <a:pt x="803275" y="204739"/>
                </a:lnTo>
                <a:lnTo>
                  <a:pt x="776648" y="200824"/>
                </a:lnTo>
                <a:lnTo>
                  <a:pt x="746760" y="199517"/>
                </a:lnTo>
                <a:close/>
              </a:path>
              <a:path w="3013075" h="816610">
                <a:moveTo>
                  <a:pt x="860171" y="500506"/>
                </a:moveTo>
                <a:lnTo>
                  <a:pt x="825632" y="518346"/>
                </a:lnTo>
                <a:lnTo>
                  <a:pt x="811149" y="551815"/>
                </a:lnTo>
                <a:lnTo>
                  <a:pt x="800169" y="575818"/>
                </a:lnTo>
                <a:lnTo>
                  <a:pt x="784748" y="592963"/>
                </a:lnTo>
                <a:lnTo>
                  <a:pt x="764875" y="603250"/>
                </a:lnTo>
                <a:lnTo>
                  <a:pt x="740537" y="606679"/>
                </a:lnTo>
                <a:lnTo>
                  <a:pt x="854193" y="606679"/>
                </a:lnTo>
                <a:lnTo>
                  <a:pt x="888571" y="576437"/>
                </a:lnTo>
                <a:lnTo>
                  <a:pt x="899922" y="539369"/>
                </a:lnTo>
                <a:lnTo>
                  <a:pt x="899160" y="531199"/>
                </a:lnTo>
                <a:lnTo>
                  <a:pt x="867602" y="501177"/>
                </a:lnTo>
                <a:lnTo>
                  <a:pt x="860171" y="500506"/>
                </a:lnTo>
                <a:close/>
              </a:path>
              <a:path w="3013075" h="816610">
                <a:moveTo>
                  <a:pt x="814438" y="417449"/>
                </a:moveTo>
                <a:lnTo>
                  <a:pt x="745490" y="417449"/>
                </a:lnTo>
                <a:lnTo>
                  <a:pt x="753110" y="418338"/>
                </a:lnTo>
                <a:lnTo>
                  <a:pt x="762888" y="420116"/>
                </a:lnTo>
                <a:lnTo>
                  <a:pt x="772082" y="421449"/>
                </a:lnTo>
                <a:lnTo>
                  <a:pt x="780049" y="422401"/>
                </a:lnTo>
                <a:lnTo>
                  <a:pt x="786802" y="422973"/>
                </a:lnTo>
                <a:lnTo>
                  <a:pt x="792353" y="423164"/>
                </a:lnTo>
                <a:lnTo>
                  <a:pt x="804447" y="422088"/>
                </a:lnTo>
                <a:lnTo>
                  <a:pt x="813101" y="418846"/>
                </a:lnTo>
                <a:lnTo>
                  <a:pt x="814438" y="417449"/>
                </a:lnTo>
                <a:close/>
              </a:path>
              <a:path w="3013075" h="816610">
                <a:moveTo>
                  <a:pt x="792734" y="390144"/>
                </a:moveTo>
                <a:lnTo>
                  <a:pt x="753744" y="394081"/>
                </a:lnTo>
                <a:lnTo>
                  <a:pt x="746887" y="394589"/>
                </a:lnTo>
                <a:lnTo>
                  <a:pt x="813764" y="394589"/>
                </a:lnTo>
                <a:lnTo>
                  <a:pt x="813196" y="394049"/>
                </a:lnTo>
                <a:lnTo>
                  <a:pt x="804662" y="391120"/>
                </a:lnTo>
                <a:lnTo>
                  <a:pt x="792734" y="390144"/>
                </a:lnTo>
                <a:close/>
              </a:path>
              <a:path w="3013075" h="816610">
                <a:moveTo>
                  <a:pt x="853823" y="225044"/>
                </a:moveTo>
                <a:lnTo>
                  <a:pt x="737362" y="225044"/>
                </a:lnTo>
                <a:lnTo>
                  <a:pt x="758340" y="228046"/>
                </a:lnTo>
                <a:lnTo>
                  <a:pt x="776509" y="237061"/>
                </a:lnTo>
                <a:lnTo>
                  <a:pt x="791868" y="252100"/>
                </a:lnTo>
                <a:lnTo>
                  <a:pt x="804418" y="273177"/>
                </a:lnTo>
                <a:lnTo>
                  <a:pt x="812988" y="288418"/>
                </a:lnTo>
                <a:lnTo>
                  <a:pt x="822690" y="299291"/>
                </a:lnTo>
                <a:lnTo>
                  <a:pt x="833510" y="305806"/>
                </a:lnTo>
                <a:lnTo>
                  <a:pt x="845438" y="307975"/>
                </a:lnTo>
                <a:lnTo>
                  <a:pt x="852822" y="307280"/>
                </a:lnTo>
                <a:lnTo>
                  <a:pt x="883183" y="277437"/>
                </a:lnTo>
                <a:lnTo>
                  <a:pt x="883919" y="270129"/>
                </a:lnTo>
                <a:lnTo>
                  <a:pt x="881590" y="256099"/>
                </a:lnTo>
                <a:lnTo>
                  <a:pt x="874617" y="243141"/>
                </a:lnTo>
                <a:lnTo>
                  <a:pt x="863024" y="231231"/>
                </a:lnTo>
                <a:lnTo>
                  <a:pt x="853823" y="225044"/>
                </a:lnTo>
                <a:close/>
              </a:path>
              <a:path w="3013075" h="816610">
                <a:moveTo>
                  <a:pt x="1137285" y="276733"/>
                </a:moveTo>
                <a:lnTo>
                  <a:pt x="1077468" y="276733"/>
                </a:lnTo>
                <a:lnTo>
                  <a:pt x="1060958" y="405384"/>
                </a:lnTo>
                <a:lnTo>
                  <a:pt x="1056697" y="441743"/>
                </a:lnTo>
                <a:lnTo>
                  <a:pt x="1053639" y="474995"/>
                </a:lnTo>
                <a:lnTo>
                  <a:pt x="1051796" y="505128"/>
                </a:lnTo>
                <a:lnTo>
                  <a:pt x="1051179" y="532130"/>
                </a:lnTo>
                <a:lnTo>
                  <a:pt x="1056679" y="576302"/>
                </a:lnTo>
                <a:lnTo>
                  <a:pt x="1073181" y="607853"/>
                </a:lnTo>
                <a:lnTo>
                  <a:pt x="1100685" y="626784"/>
                </a:lnTo>
                <a:lnTo>
                  <a:pt x="1139190" y="633094"/>
                </a:lnTo>
                <a:lnTo>
                  <a:pt x="1176787" y="625332"/>
                </a:lnTo>
                <a:lnTo>
                  <a:pt x="1205753" y="602043"/>
                </a:lnTo>
                <a:lnTo>
                  <a:pt x="1226075" y="563229"/>
                </a:lnTo>
                <a:lnTo>
                  <a:pt x="1226126" y="562991"/>
                </a:lnTo>
                <a:lnTo>
                  <a:pt x="1170432" y="562991"/>
                </a:lnTo>
                <a:lnTo>
                  <a:pt x="1161075" y="562135"/>
                </a:lnTo>
                <a:lnTo>
                  <a:pt x="1129694" y="539422"/>
                </a:lnTo>
                <a:lnTo>
                  <a:pt x="1122213" y="500699"/>
                </a:lnTo>
                <a:lnTo>
                  <a:pt x="1121283" y="471931"/>
                </a:lnTo>
                <a:lnTo>
                  <a:pt x="1121475" y="455168"/>
                </a:lnTo>
                <a:lnTo>
                  <a:pt x="1122060" y="438404"/>
                </a:lnTo>
                <a:lnTo>
                  <a:pt x="1123051" y="421640"/>
                </a:lnTo>
                <a:lnTo>
                  <a:pt x="1124458" y="404875"/>
                </a:lnTo>
                <a:lnTo>
                  <a:pt x="1137285" y="276733"/>
                </a:lnTo>
                <a:close/>
              </a:path>
              <a:path w="3013075" h="816610">
                <a:moveTo>
                  <a:pt x="1237742" y="508889"/>
                </a:moveTo>
                <a:lnTo>
                  <a:pt x="1221232" y="508889"/>
                </a:lnTo>
                <a:lnTo>
                  <a:pt x="1215062" y="532558"/>
                </a:lnTo>
                <a:lnTo>
                  <a:pt x="1204547" y="549465"/>
                </a:lnTo>
                <a:lnTo>
                  <a:pt x="1189674" y="559609"/>
                </a:lnTo>
                <a:lnTo>
                  <a:pt x="1170432" y="562991"/>
                </a:lnTo>
                <a:lnTo>
                  <a:pt x="1226126" y="562991"/>
                </a:lnTo>
                <a:lnTo>
                  <a:pt x="1237742" y="508889"/>
                </a:lnTo>
                <a:close/>
              </a:path>
              <a:path w="3013075" h="816610">
                <a:moveTo>
                  <a:pt x="1266825" y="211581"/>
                </a:moveTo>
                <a:lnTo>
                  <a:pt x="1047115" y="211581"/>
                </a:lnTo>
                <a:lnTo>
                  <a:pt x="1030587" y="212203"/>
                </a:lnTo>
                <a:lnTo>
                  <a:pt x="984978" y="227830"/>
                </a:lnTo>
                <a:lnTo>
                  <a:pt x="956563" y="260477"/>
                </a:lnTo>
                <a:lnTo>
                  <a:pt x="938212" y="294354"/>
                </a:lnTo>
                <a:lnTo>
                  <a:pt x="922528" y="338328"/>
                </a:lnTo>
                <a:lnTo>
                  <a:pt x="938657" y="338328"/>
                </a:lnTo>
                <a:lnTo>
                  <a:pt x="947515" y="321377"/>
                </a:lnTo>
                <a:lnTo>
                  <a:pt x="956754" y="307498"/>
                </a:lnTo>
                <a:lnTo>
                  <a:pt x="987569" y="283698"/>
                </a:lnTo>
                <a:lnTo>
                  <a:pt x="1033272" y="276733"/>
                </a:lnTo>
                <a:lnTo>
                  <a:pt x="1266825" y="276733"/>
                </a:lnTo>
                <a:lnTo>
                  <a:pt x="1266825" y="211581"/>
                </a:lnTo>
                <a:close/>
              </a:path>
              <a:path w="3013075" h="816610">
                <a:moveTo>
                  <a:pt x="1479931" y="199517"/>
                </a:moveTo>
                <a:lnTo>
                  <a:pt x="1419399" y="213804"/>
                </a:lnTo>
                <a:lnTo>
                  <a:pt x="1368298" y="256667"/>
                </a:lnTo>
                <a:lnTo>
                  <a:pt x="1333436" y="325231"/>
                </a:lnTo>
                <a:lnTo>
                  <a:pt x="1324721" y="368055"/>
                </a:lnTo>
                <a:lnTo>
                  <a:pt x="1321816" y="416560"/>
                </a:lnTo>
                <a:lnTo>
                  <a:pt x="1324461" y="465734"/>
                </a:lnTo>
                <a:lnTo>
                  <a:pt x="1332404" y="508873"/>
                </a:lnTo>
                <a:lnTo>
                  <a:pt x="1345658" y="545986"/>
                </a:lnTo>
                <a:lnTo>
                  <a:pt x="1387308" y="601591"/>
                </a:lnTo>
                <a:lnTo>
                  <a:pt x="1444458" y="629594"/>
                </a:lnTo>
                <a:lnTo>
                  <a:pt x="1478534" y="633094"/>
                </a:lnTo>
                <a:lnTo>
                  <a:pt x="1527536" y="626977"/>
                </a:lnTo>
                <a:lnTo>
                  <a:pt x="1569180" y="608631"/>
                </a:lnTo>
                <a:lnTo>
                  <a:pt x="1571796" y="606298"/>
                </a:lnTo>
                <a:lnTo>
                  <a:pt x="1482979" y="606298"/>
                </a:lnTo>
                <a:lnTo>
                  <a:pt x="1454861" y="599044"/>
                </a:lnTo>
                <a:lnTo>
                  <a:pt x="1432991" y="577289"/>
                </a:lnTo>
                <a:lnTo>
                  <a:pt x="1417370" y="541037"/>
                </a:lnTo>
                <a:lnTo>
                  <a:pt x="1407998" y="490295"/>
                </a:lnTo>
                <a:lnTo>
                  <a:pt x="1404874" y="425069"/>
                </a:lnTo>
                <a:lnTo>
                  <a:pt x="1408136" y="356227"/>
                </a:lnTo>
                <a:lnTo>
                  <a:pt x="1417927" y="302706"/>
                </a:lnTo>
                <a:lnTo>
                  <a:pt x="1434253" y="264491"/>
                </a:lnTo>
                <a:lnTo>
                  <a:pt x="1457120" y="241571"/>
                </a:lnTo>
                <a:lnTo>
                  <a:pt x="1486535" y="233934"/>
                </a:lnTo>
                <a:lnTo>
                  <a:pt x="1556715" y="233934"/>
                </a:lnTo>
                <a:lnTo>
                  <a:pt x="1555369" y="232156"/>
                </a:lnTo>
                <a:lnTo>
                  <a:pt x="1539581" y="217894"/>
                </a:lnTo>
                <a:lnTo>
                  <a:pt x="1521745" y="207692"/>
                </a:lnTo>
                <a:lnTo>
                  <a:pt x="1501862" y="201562"/>
                </a:lnTo>
                <a:lnTo>
                  <a:pt x="1479931" y="199517"/>
                </a:lnTo>
                <a:close/>
              </a:path>
              <a:path w="3013075" h="816610">
                <a:moveTo>
                  <a:pt x="1660441" y="535305"/>
                </a:moveTo>
                <a:lnTo>
                  <a:pt x="1630299" y="535305"/>
                </a:lnTo>
                <a:lnTo>
                  <a:pt x="1636922" y="562500"/>
                </a:lnTo>
                <a:lnTo>
                  <a:pt x="1649408" y="601795"/>
                </a:lnTo>
                <a:lnTo>
                  <a:pt x="1679553" y="631884"/>
                </a:lnTo>
                <a:lnTo>
                  <a:pt x="1690624" y="633094"/>
                </a:lnTo>
                <a:lnTo>
                  <a:pt x="1704222" y="631094"/>
                </a:lnTo>
                <a:lnTo>
                  <a:pt x="1736852" y="601091"/>
                </a:lnTo>
                <a:lnTo>
                  <a:pt x="1747871" y="572769"/>
                </a:lnTo>
                <a:lnTo>
                  <a:pt x="1698244" y="572769"/>
                </a:lnTo>
                <a:lnTo>
                  <a:pt x="1682289" y="567646"/>
                </a:lnTo>
                <a:lnTo>
                  <a:pt x="1668335" y="552259"/>
                </a:lnTo>
                <a:lnTo>
                  <a:pt x="1660441" y="535305"/>
                </a:lnTo>
                <a:close/>
              </a:path>
              <a:path w="3013075" h="816610">
                <a:moveTo>
                  <a:pt x="1556715" y="233934"/>
                </a:moveTo>
                <a:lnTo>
                  <a:pt x="1486535" y="233934"/>
                </a:lnTo>
                <a:lnTo>
                  <a:pt x="1503989" y="236458"/>
                </a:lnTo>
                <a:lnTo>
                  <a:pt x="1520158" y="244030"/>
                </a:lnTo>
                <a:lnTo>
                  <a:pt x="1548638" y="274319"/>
                </a:lnTo>
                <a:lnTo>
                  <a:pt x="1573307" y="322595"/>
                </a:lnTo>
                <a:lnTo>
                  <a:pt x="1595501" y="386588"/>
                </a:lnTo>
                <a:lnTo>
                  <a:pt x="1583436" y="446405"/>
                </a:lnTo>
                <a:lnTo>
                  <a:pt x="1564953" y="516340"/>
                </a:lnTo>
                <a:lnTo>
                  <a:pt x="1542065" y="566308"/>
                </a:lnTo>
                <a:lnTo>
                  <a:pt x="1514748" y="596298"/>
                </a:lnTo>
                <a:lnTo>
                  <a:pt x="1482979" y="606298"/>
                </a:lnTo>
                <a:lnTo>
                  <a:pt x="1571796" y="606298"/>
                </a:lnTo>
                <a:lnTo>
                  <a:pt x="1603442" y="578070"/>
                </a:lnTo>
                <a:lnTo>
                  <a:pt x="1630299" y="535305"/>
                </a:lnTo>
                <a:lnTo>
                  <a:pt x="1660441" y="535305"/>
                </a:lnTo>
                <a:lnTo>
                  <a:pt x="1656381" y="526585"/>
                </a:lnTo>
                <a:lnTo>
                  <a:pt x="1646428" y="490600"/>
                </a:lnTo>
                <a:lnTo>
                  <a:pt x="1649428" y="481077"/>
                </a:lnTo>
                <a:lnTo>
                  <a:pt x="1653505" y="465734"/>
                </a:lnTo>
                <a:lnTo>
                  <a:pt x="1658572" y="444934"/>
                </a:lnTo>
                <a:lnTo>
                  <a:pt x="1664716" y="418338"/>
                </a:lnTo>
                <a:lnTo>
                  <a:pt x="1682506" y="338328"/>
                </a:lnTo>
                <a:lnTo>
                  <a:pt x="1607566" y="338328"/>
                </a:lnTo>
                <a:lnTo>
                  <a:pt x="1595784" y="304111"/>
                </a:lnTo>
                <a:lnTo>
                  <a:pt x="1583134" y="275002"/>
                </a:lnTo>
                <a:lnTo>
                  <a:pt x="1569650" y="251013"/>
                </a:lnTo>
                <a:lnTo>
                  <a:pt x="1556715" y="233934"/>
                </a:lnTo>
                <a:close/>
              </a:path>
              <a:path w="3013075" h="816610">
                <a:moveTo>
                  <a:pt x="1755775" y="517398"/>
                </a:moveTo>
                <a:lnTo>
                  <a:pt x="1739772" y="517398"/>
                </a:lnTo>
                <a:lnTo>
                  <a:pt x="1736677" y="541641"/>
                </a:lnTo>
                <a:lnTo>
                  <a:pt x="1728724" y="558942"/>
                </a:lnTo>
                <a:lnTo>
                  <a:pt x="1715912" y="569315"/>
                </a:lnTo>
                <a:lnTo>
                  <a:pt x="1698244" y="572769"/>
                </a:lnTo>
                <a:lnTo>
                  <a:pt x="1747871" y="572769"/>
                </a:lnTo>
                <a:lnTo>
                  <a:pt x="1750361" y="564245"/>
                </a:lnTo>
                <a:lnTo>
                  <a:pt x="1754086" y="542065"/>
                </a:lnTo>
                <a:lnTo>
                  <a:pt x="1755775" y="517398"/>
                </a:lnTo>
                <a:close/>
              </a:path>
              <a:path w="3013075" h="816610">
                <a:moveTo>
                  <a:pt x="1710690" y="211581"/>
                </a:moveTo>
                <a:lnTo>
                  <a:pt x="1634870" y="211581"/>
                </a:lnTo>
                <a:lnTo>
                  <a:pt x="1607566" y="338328"/>
                </a:lnTo>
                <a:lnTo>
                  <a:pt x="1682506" y="338328"/>
                </a:lnTo>
                <a:lnTo>
                  <a:pt x="1710690" y="211581"/>
                </a:lnTo>
                <a:close/>
              </a:path>
              <a:path w="3013075" h="816610">
                <a:moveTo>
                  <a:pt x="1616964" y="0"/>
                </a:moveTo>
                <a:lnTo>
                  <a:pt x="1516888" y="0"/>
                </a:lnTo>
                <a:lnTo>
                  <a:pt x="1470025" y="154050"/>
                </a:lnTo>
                <a:lnTo>
                  <a:pt x="1485265" y="154050"/>
                </a:lnTo>
                <a:lnTo>
                  <a:pt x="1616964" y="0"/>
                </a:lnTo>
                <a:close/>
              </a:path>
              <a:path w="3013075" h="816610">
                <a:moveTo>
                  <a:pt x="2010156" y="199517"/>
                </a:moveTo>
                <a:lnTo>
                  <a:pt x="1940417" y="212359"/>
                </a:lnTo>
                <a:lnTo>
                  <a:pt x="1877059" y="250825"/>
                </a:lnTo>
                <a:lnTo>
                  <a:pt x="1850649" y="279995"/>
                </a:lnTo>
                <a:lnTo>
                  <a:pt x="1831800" y="316071"/>
                </a:lnTo>
                <a:lnTo>
                  <a:pt x="1820499" y="359052"/>
                </a:lnTo>
                <a:lnTo>
                  <a:pt x="1816734" y="408940"/>
                </a:lnTo>
                <a:lnTo>
                  <a:pt x="1816734" y="660781"/>
                </a:lnTo>
                <a:lnTo>
                  <a:pt x="1815709" y="709499"/>
                </a:lnTo>
                <a:lnTo>
                  <a:pt x="1812623" y="751633"/>
                </a:lnTo>
                <a:lnTo>
                  <a:pt x="1807465" y="787171"/>
                </a:lnTo>
                <a:lnTo>
                  <a:pt x="1800225" y="816102"/>
                </a:lnTo>
                <a:lnTo>
                  <a:pt x="1876552" y="816102"/>
                </a:lnTo>
                <a:lnTo>
                  <a:pt x="1886950" y="744585"/>
                </a:lnTo>
                <a:lnTo>
                  <a:pt x="1889535" y="703355"/>
                </a:lnTo>
                <a:lnTo>
                  <a:pt x="1890351" y="660781"/>
                </a:lnTo>
                <a:lnTo>
                  <a:pt x="1890395" y="600075"/>
                </a:lnTo>
                <a:lnTo>
                  <a:pt x="1951450" y="600075"/>
                </a:lnTo>
                <a:lnTo>
                  <a:pt x="1918970" y="578866"/>
                </a:lnTo>
                <a:lnTo>
                  <a:pt x="1897538" y="544083"/>
                </a:lnTo>
                <a:lnTo>
                  <a:pt x="1890395" y="496443"/>
                </a:lnTo>
                <a:lnTo>
                  <a:pt x="1890395" y="346837"/>
                </a:lnTo>
                <a:lnTo>
                  <a:pt x="1894173" y="298815"/>
                </a:lnTo>
                <a:lnTo>
                  <a:pt x="1914433" y="255484"/>
                </a:lnTo>
                <a:lnTo>
                  <a:pt x="1960118" y="241554"/>
                </a:lnTo>
                <a:lnTo>
                  <a:pt x="2123888" y="241554"/>
                </a:lnTo>
                <a:lnTo>
                  <a:pt x="2111257" y="230056"/>
                </a:lnTo>
                <a:lnTo>
                  <a:pt x="2081387" y="213106"/>
                </a:lnTo>
                <a:lnTo>
                  <a:pt x="2047682" y="202918"/>
                </a:lnTo>
                <a:lnTo>
                  <a:pt x="2010156" y="199517"/>
                </a:lnTo>
                <a:close/>
              </a:path>
              <a:path w="3013075" h="816610">
                <a:moveTo>
                  <a:pt x="1951450" y="600075"/>
                </a:moveTo>
                <a:lnTo>
                  <a:pt x="1890395" y="600075"/>
                </a:lnTo>
                <a:lnTo>
                  <a:pt x="1914136" y="614503"/>
                </a:lnTo>
                <a:lnTo>
                  <a:pt x="1938496" y="624824"/>
                </a:lnTo>
                <a:lnTo>
                  <a:pt x="1963475" y="631025"/>
                </a:lnTo>
                <a:lnTo>
                  <a:pt x="1989074" y="633094"/>
                </a:lnTo>
                <a:lnTo>
                  <a:pt x="2026410" y="628687"/>
                </a:lnTo>
                <a:lnTo>
                  <a:pt x="2061638" y="615457"/>
                </a:lnTo>
                <a:lnTo>
                  <a:pt x="2074049" y="607187"/>
                </a:lnTo>
                <a:lnTo>
                  <a:pt x="1991741" y="607187"/>
                </a:lnTo>
                <a:lnTo>
                  <a:pt x="1970619" y="605405"/>
                </a:lnTo>
                <a:lnTo>
                  <a:pt x="1951450" y="600075"/>
                </a:lnTo>
                <a:close/>
              </a:path>
              <a:path w="3013075" h="816610">
                <a:moveTo>
                  <a:pt x="2123888" y="241554"/>
                </a:moveTo>
                <a:lnTo>
                  <a:pt x="1960118" y="241554"/>
                </a:lnTo>
                <a:lnTo>
                  <a:pt x="1988691" y="244957"/>
                </a:lnTo>
                <a:lnTo>
                  <a:pt x="2015918" y="255158"/>
                </a:lnTo>
                <a:lnTo>
                  <a:pt x="2066290" y="295910"/>
                </a:lnTo>
                <a:lnTo>
                  <a:pt x="2102183" y="360108"/>
                </a:lnTo>
                <a:lnTo>
                  <a:pt x="2111170" y="399494"/>
                </a:lnTo>
                <a:lnTo>
                  <a:pt x="2114169" y="443738"/>
                </a:lnTo>
                <a:lnTo>
                  <a:pt x="2111978" y="478791"/>
                </a:lnTo>
                <a:lnTo>
                  <a:pt x="2094452" y="538089"/>
                </a:lnTo>
                <a:lnTo>
                  <a:pt x="2060517" y="581951"/>
                </a:lnTo>
                <a:lnTo>
                  <a:pt x="2016841" y="604379"/>
                </a:lnTo>
                <a:lnTo>
                  <a:pt x="1991741" y="607187"/>
                </a:lnTo>
                <a:lnTo>
                  <a:pt x="2074049" y="607187"/>
                </a:lnTo>
                <a:lnTo>
                  <a:pt x="2125726" y="562483"/>
                </a:lnTo>
                <a:lnTo>
                  <a:pt x="2151895" y="525645"/>
                </a:lnTo>
                <a:lnTo>
                  <a:pt x="2170588" y="485616"/>
                </a:lnTo>
                <a:lnTo>
                  <a:pt x="2181804" y="442396"/>
                </a:lnTo>
                <a:lnTo>
                  <a:pt x="2185543" y="395986"/>
                </a:lnTo>
                <a:lnTo>
                  <a:pt x="2182538" y="354097"/>
                </a:lnTo>
                <a:lnTo>
                  <a:pt x="2173509" y="316436"/>
                </a:lnTo>
                <a:lnTo>
                  <a:pt x="2158432" y="282989"/>
                </a:lnTo>
                <a:lnTo>
                  <a:pt x="2137283" y="253746"/>
                </a:lnTo>
                <a:lnTo>
                  <a:pt x="2123888" y="241554"/>
                </a:lnTo>
                <a:close/>
              </a:path>
              <a:path w="3013075" h="816610">
                <a:moveTo>
                  <a:pt x="2437765" y="276733"/>
                </a:moveTo>
                <a:lnTo>
                  <a:pt x="2377947" y="276733"/>
                </a:lnTo>
                <a:lnTo>
                  <a:pt x="2361438" y="405384"/>
                </a:lnTo>
                <a:lnTo>
                  <a:pt x="2357177" y="441743"/>
                </a:lnTo>
                <a:lnTo>
                  <a:pt x="2354119" y="474995"/>
                </a:lnTo>
                <a:lnTo>
                  <a:pt x="2352276" y="505128"/>
                </a:lnTo>
                <a:lnTo>
                  <a:pt x="2351659" y="532130"/>
                </a:lnTo>
                <a:lnTo>
                  <a:pt x="2357159" y="576302"/>
                </a:lnTo>
                <a:lnTo>
                  <a:pt x="2373661" y="607853"/>
                </a:lnTo>
                <a:lnTo>
                  <a:pt x="2401165" y="626784"/>
                </a:lnTo>
                <a:lnTo>
                  <a:pt x="2439670" y="633094"/>
                </a:lnTo>
                <a:lnTo>
                  <a:pt x="2477267" y="625332"/>
                </a:lnTo>
                <a:lnTo>
                  <a:pt x="2506233" y="602043"/>
                </a:lnTo>
                <a:lnTo>
                  <a:pt x="2526555" y="563229"/>
                </a:lnTo>
                <a:lnTo>
                  <a:pt x="2526606" y="562991"/>
                </a:lnTo>
                <a:lnTo>
                  <a:pt x="2470912" y="562991"/>
                </a:lnTo>
                <a:lnTo>
                  <a:pt x="2461555" y="562135"/>
                </a:lnTo>
                <a:lnTo>
                  <a:pt x="2430174" y="539422"/>
                </a:lnTo>
                <a:lnTo>
                  <a:pt x="2422693" y="500699"/>
                </a:lnTo>
                <a:lnTo>
                  <a:pt x="2421763" y="471931"/>
                </a:lnTo>
                <a:lnTo>
                  <a:pt x="2421955" y="455168"/>
                </a:lnTo>
                <a:lnTo>
                  <a:pt x="2422540" y="438404"/>
                </a:lnTo>
                <a:lnTo>
                  <a:pt x="2423531" y="421640"/>
                </a:lnTo>
                <a:lnTo>
                  <a:pt x="2424938" y="404875"/>
                </a:lnTo>
                <a:lnTo>
                  <a:pt x="2437765" y="276733"/>
                </a:lnTo>
                <a:close/>
              </a:path>
              <a:path w="3013075" h="816610">
                <a:moveTo>
                  <a:pt x="2538222" y="508889"/>
                </a:moveTo>
                <a:lnTo>
                  <a:pt x="2521712" y="508889"/>
                </a:lnTo>
                <a:lnTo>
                  <a:pt x="2515542" y="532558"/>
                </a:lnTo>
                <a:lnTo>
                  <a:pt x="2505027" y="549465"/>
                </a:lnTo>
                <a:lnTo>
                  <a:pt x="2490154" y="559609"/>
                </a:lnTo>
                <a:lnTo>
                  <a:pt x="2470912" y="562991"/>
                </a:lnTo>
                <a:lnTo>
                  <a:pt x="2526606" y="562991"/>
                </a:lnTo>
                <a:lnTo>
                  <a:pt x="2538222" y="508889"/>
                </a:lnTo>
                <a:close/>
              </a:path>
              <a:path w="3013075" h="816610">
                <a:moveTo>
                  <a:pt x="2567305" y="211581"/>
                </a:moveTo>
                <a:lnTo>
                  <a:pt x="2347595" y="211581"/>
                </a:lnTo>
                <a:lnTo>
                  <a:pt x="2331067" y="212203"/>
                </a:lnTo>
                <a:lnTo>
                  <a:pt x="2285458" y="227830"/>
                </a:lnTo>
                <a:lnTo>
                  <a:pt x="2257044" y="260477"/>
                </a:lnTo>
                <a:lnTo>
                  <a:pt x="2238692" y="294354"/>
                </a:lnTo>
                <a:lnTo>
                  <a:pt x="2223008" y="338328"/>
                </a:lnTo>
                <a:lnTo>
                  <a:pt x="2239137" y="338328"/>
                </a:lnTo>
                <a:lnTo>
                  <a:pt x="2247995" y="321377"/>
                </a:lnTo>
                <a:lnTo>
                  <a:pt x="2257234" y="307498"/>
                </a:lnTo>
                <a:lnTo>
                  <a:pt x="2288049" y="283698"/>
                </a:lnTo>
                <a:lnTo>
                  <a:pt x="2333752" y="276733"/>
                </a:lnTo>
                <a:lnTo>
                  <a:pt x="2567305" y="276733"/>
                </a:lnTo>
                <a:lnTo>
                  <a:pt x="2567305" y="211581"/>
                </a:lnTo>
                <a:close/>
              </a:path>
              <a:path w="3013075" h="816610">
                <a:moveTo>
                  <a:pt x="2978631" y="254508"/>
                </a:moveTo>
                <a:lnTo>
                  <a:pt x="2858008" y="254508"/>
                </a:lnTo>
                <a:lnTo>
                  <a:pt x="2874559" y="255889"/>
                </a:lnTo>
                <a:lnTo>
                  <a:pt x="2888408" y="260032"/>
                </a:lnTo>
                <a:lnTo>
                  <a:pt x="2914306" y="289135"/>
                </a:lnTo>
                <a:lnTo>
                  <a:pt x="2922397" y="344678"/>
                </a:lnTo>
                <a:lnTo>
                  <a:pt x="2922397" y="662559"/>
                </a:lnTo>
                <a:lnTo>
                  <a:pt x="2923329" y="714017"/>
                </a:lnTo>
                <a:lnTo>
                  <a:pt x="2926143" y="756761"/>
                </a:lnTo>
                <a:lnTo>
                  <a:pt x="2930887" y="790884"/>
                </a:lnTo>
                <a:lnTo>
                  <a:pt x="2937510" y="816102"/>
                </a:lnTo>
                <a:lnTo>
                  <a:pt x="3012947" y="816102"/>
                </a:lnTo>
                <a:lnTo>
                  <a:pt x="3005523" y="790789"/>
                </a:lnTo>
                <a:lnTo>
                  <a:pt x="3000263" y="760761"/>
                </a:lnTo>
                <a:lnTo>
                  <a:pt x="2997106" y="725733"/>
                </a:lnTo>
                <a:lnTo>
                  <a:pt x="2996057" y="685800"/>
                </a:lnTo>
                <a:lnTo>
                  <a:pt x="2996057" y="354456"/>
                </a:lnTo>
                <a:lnTo>
                  <a:pt x="2991836" y="298694"/>
                </a:lnTo>
                <a:lnTo>
                  <a:pt x="2979179" y="255313"/>
                </a:lnTo>
                <a:lnTo>
                  <a:pt x="2978631" y="254508"/>
                </a:lnTo>
                <a:close/>
              </a:path>
              <a:path w="3013075" h="816610">
                <a:moveTo>
                  <a:pt x="2742185" y="241046"/>
                </a:moveTo>
                <a:lnTo>
                  <a:pt x="2643251" y="241046"/>
                </a:lnTo>
                <a:lnTo>
                  <a:pt x="2652367" y="242022"/>
                </a:lnTo>
                <a:lnTo>
                  <a:pt x="2660078" y="244951"/>
                </a:lnTo>
                <a:lnTo>
                  <a:pt x="2678924" y="294671"/>
                </a:lnTo>
                <a:lnTo>
                  <a:pt x="2679446" y="313817"/>
                </a:lnTo>
                <a:lnTo>
                  <a:pt x="2679446" y="620522"/>
                </a:lnTo>
                <a:lnTo>
                  <a:pt x="2753106" y="620522"/>
                </a:lnTo>
                <a:lnTo>
                  <a:pt x="2753106" y="313817"/>
                </a:lnTo>
                <a:lnTo>
                  <a:pt x="2778944" y="287833"/>
                </a:lnTo>
                <a:lnTo>
                  <a:pt x="2779374" y="287528"/>
                </a:lnTo>
                <a:lnTo>
                  <a:pt x="2753106" y="287528"/>
                </a:lnTo>
                <a:lnTo>
                  <a:pt x="2751393" y="268452"/>
                </a:lnTo>
                <a:lnTo>
                  <a:pt x="2747025" y="251412"/>
                </a:lnTo>
                <a:lnTo>
                  <a:pt x="2742185" y="241046"/>
                </a:lnTo>
                <a:close/>
              </a:path>
              <a:path w="3013075" h="816610">
                <a:moveTo>
                  <a:pt x="2674112" y="199517"/>
                </a:moveTo>
                <a:lnTo>
                  <a:pt x="2639750" y="206017"/>
                </a:lnTo>
                <a:lnTo>
                  <a:pt x="2614009" y="225520"/>
                </a:lnTo>
                <a:lnTo>
                  <a:pt x="2596888" y="258024"/>
                </a:lnTo>
                <a:lnTo>
                  <a:pt x="2588387" y="303530"/>
                </a:lnTo>
                <a:lnTo>
                  <a:pt x="2604516" y="303530"/>
                </a:lnTo>
                <a:lnTo>
                  <a:pt x="2609586" y="276193"/>
                </a:lnTo>
                <a:lnTo>
                  <a:pt x="2617739" y="256667"/>
                </a:lnTo>
                <a:lnTo>
                  <a:pt x="2628965" y="244951"/>
                </a:lnTo>
                <a:lnTo>
                  <a:pt x="2643251" y="241046"/>
                </a:lnTo>
                <a:lnTo>
                  <a:pt x="2742185" y="241046"/>
                </a:lnTo>
                <a:lnTo>
                  <a:pt x="2740015" y="236396"/>
                </a:lnTo>
                <a:lnTo>
                  <a:pt x="2730372" y="223393"/>
                </a:lnTo>
                <a:lnTo>
                  <a:pt x="2718635" y="212965"/>
                </a:lnTo>
                <a:lnTo>
                  <a:pt x="2705338" y="205501"/>
                </a:lnTo>
                <a:lnTo>
                  <a:pt x="2690493" y="201015"/>
                </a:lnTo>
                <a:lnTo>
                  <a:pt x="2674112" y="199517"/>
                </a:lnTo>
                <a:close/>
              </a:path>
              <a:path w="3013075" h="816610">
                <a:moveTo>
                  <a:pt x="2890647" y="199517"/>
                </a:moveTo>
                <a:lnTo>
                  <a:pt x="2856761" y="205017"/>
                </a:lnTo>
                <a:lnTo>
                  <a:pt x="2822543" y="221519"/>
                </a:lnTo>
                <a:lnTo>
                  <a:pt x="2787991" y="249023"/>
                </a:lnTo>
                <a:lnTo>
                  <a:pt x="2753106" y="287528"/>
                </a:lnTo>
                <a:lnTo>
                  <a:pt x="2779374" y="287528"/>
                </a:lnTo>
                <a:lnTo>
                  <a:pt x="2805033" y="269303"/>
                </a:lnTo>
                <a:lnTo>
                  <a:pt x="2831383" y="258202"/>
                </a:lnTo>
                <a:lnTo>
                  <a:pt x="2858008" y="254508"/>
                </a:lnTo>
                <a:lnTo>
                  <a:pt x="2978631" y="254508"/>
                </a:lnTo>
                <a:lnTo>
                  <a:pt x="2958091" y="224319"/>
                </a:lnTo>
                <a:lnTo>
                  <a:pt x="2928578" y="205718"/>
                </a:lnTo>
                <a:lnTo>
                  <a:pt x="2890647" y="199517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80920" y="3500754"/>
            <a:ext cx="97155" cy="55880"/>
          </a:xfrm>
          <a:custGeom>
            <a:avLst/>
            <a:gdLst/>
            <a:ahLst/>
            <a:cxnLst/>
            <a:rect l="l" t="t" r="r" b="b"/>
            <a:pathLst>
              <a:path w="97155" h="55879">
                <a:moveTo>
                  <a:pt x="96647" y="0"/>
                </a:moveTo>
                <a:lnTo>
                  <a:pt x="0" y="27685"/>
                </a:lnTo>
                <a:lnTo>
                  <a:pt x="96647" y="55879"/>
                </a:lnTo>
                <a:lnTo>
                  <a:pt x="96647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891" y="3148837"/>
            <a:ext cx="165478" cy="23812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927860" y="3647694"/>
            <a:ext cx="46355" cy="82550"/>
          </a:xfrm>
          <a:custGeom>
            <a:avLst/>
            <a:gdLst/>
            <a:ahLst/>
            <a:cxnLst/>
            <a:rect l="l" t="t" r="r" b="b"/>
            <a:pathLst>
              <a:path w="46355" h="82550">
                <a:moveTo>
                  <a:pt x="38988" y="0"/>
                </a:moveTo>
                <a:lnTo>
                  <a:pt x="31876" y="0"/>
                </a:lnTo>
                <a:lnTo>
                  <a:pt x="27304" y="0"/>
                </a:lnTo>
                <a:lnTo>
                  <a:pt x="22606" y="2285"/>
                </a:lnTo>
                <a:lnTo>
                  <a:pt x="5625" y="52732"/>
                </a:lnTo>
                <a:lnTo>
                  <a:pt x="0" y="76834"/>
                </a:lnTo>
                <a:lnTo>
                  <a:pt x="7238" y="82422"/>
                </a:lnTo>
                <a:lnTo>
                  <a:pt x="18668" y="82422"/>
                </a:lnTo>
                <a:lnTo>
                  <a:pt x="22987" y="80009"/>
                </a:lnTo>
                <a:lnTo>
                  <a:pt x="27884" y="58834"/>
                </a:lnTo>
                <a:lnTo>
                  <a:pt x="32099" y="43703"/>
                </a:lnTo>
                <a:lnTo>
                  <a:pt x="37028" y="28787"/>
                </a:lnTo>
                <a:lnTo>
                  <a:pt x="42671" y="14096"/>
                </a:lnTo>
                <a:lnTo>
                  <a:pt x="45846" y="5460"/>
                </a:lnTo>
                <a:lnTo>
                  <a:pt x="38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2529" y="0"/>
            <a:ext cx="3153155" cy="270052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010791" y="3657853"/>
            <a:ext cx="27305" cy="82550"/>
          </a:xfrm>
          <a:custGeom>
            <a:avLst/>
            <a:gdLst/>
            <a:ahLst/>
            <a:cxnLst/>
            <a:rect l="l" t="t" r="r" b="b"/>
            <a:pathLst>
              <a:path w="27305" h="82550">
                <a:moveTo>
                  <a:pt x="21589" y="0"/>
                </a:moveTo>
                <a:lnTo>
                  <a:pt x="15875" y="0"/>
                </a:lnTo>
                <a:lnTo>
                  <a:pt x="10159" y="0"/>
                </a:lnTo>
                <a:lnTo>
                  <a:pt x="4190" y="3682"/>
                </a:lnTo>
                <a:lnTo>
                  <a:pt x="2381" y="41386"/>
                </a:lnTo>
                <a:lnTo>
                  <a:pt x="0" y="78866"/>
                </a:lnTo>
                <a:lnTo>
                  <a:pt x="5587" y="82422"/>
                </a:lnTo>
                <a:lnTo>
                  <a:pt x="17017" y="82422"/>
                </a:lnTo>
                <a:lnTo>
                  <a:pt x="23113" y="78866"/>
                </a:lnTo>
                <a:lnTo>
                  <a:pt x="27050" y="11048"/>
                </a:lnTo>
                <a:lnTo>
                  <a:pt x="27177" y="3682"/>
                </a:lnTo>
                <a:lnTo>
                  <a:pt x="21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868042" y="3179190"/>
            <a:ext cx="454025" cy="561340"/>
            <a:chOff x="1868042" y="3179190"/>
            <a:chExt cx="454025" cy="561340"/>
          </a:xfrm>
        </p:grpSpPr>
        <p:sp>
          <p:nvSpPr>
            <p:cNvPr id="9" name="object 9"/>
            <p:cNvSpPr/>
            <p:nvPr/>
          </p:nvSpPr>
          <p:spPr>
            <a:xfrm>
              <a:off x="2110232" y="3651249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893" y="83312"/>
                  </a:moveTo>
                  <a:lnTo>
                    <a:pt x="24028" y="31940"/>
                  </a:lnTo>
                  <a:lnTo>
                    <a:pt x="22987" y="10287"/>
                  </a:lnTo>
                  <a:lnTo>
                    <a:pt x="17145" y="6604"/>
                  </a:lnTo>
                  <a:lnTo>
                    <a:pt x="11303" y="6604"/>
                  </a:lnTo>
                  <a:lnTo>
                    <a:pt x="5588" y="6604"/>
                  </a:lnTo>
                  <a:lnTo>
                    <a:pt x="0" y="10287"/>
                  </a:lnTo>
                  <a:lnTo>
                    <a:pt x="2984" y="49276"/>
                  </a:lnTo>
                  <a:lnTo>
                    <a:pt x="14478" y="88773"/>
                  </a:lnTo>
                  <a:lnTo>
                    <a:pt x="25781" y="88773"/>
                  </a:lnTo>
                  <a:lnTo>
                    <a:pt x="32893" y="83312"/>
                  </a:lnTo>
                  <a:close/>
                </a:path>
                <a:path w="111125" h="88900">
                  <a:moveTo>
                    <a:pt x="110998" y="68707"/>
                  </a:moveTo>
                  <a:lnTo>
                    <a:pt x="93827" y="19177"/>
                  </a:lnTo>
                  <a:lnTo>
                    <a:pt x="83058" y="0"/>
                  </a:lnTo>
                  <a:lnTo>
                    <a:pt x="79756" y="0"/>
                  </a:lnTo>
                  <a:lnTo>
                    <a:pt x="74231" y="1460"/>
                  </a:lnTo>
                  <a:lnTo>
                    <a:pt x="69723" y="5359"/>
                  </a:lnTo>
                  <a:lnTo>
                    <a:pt x="67386" y="10985"/>
                  </a:lnTo>
                  <a:lnTo>
                    <a:pt x="68453" y="17653"/>
                  </a:lnTo>
                  <a:lnTo>
                    <a:pt x="73380" y="29502"/>
                  </a:lnTo>
                  <a:lnTo>
                    <a:pt x="77927" y="41567"/>
                  </a:lnTo>
                  <a:lnTo>
                    <a:pt x="82105" y="53771"/>
                  </a:lnTo>
                  <a:lnTo>
                    <a:pt x="87757" y="71882"/>
                  </a:lnTo>
                  <a:lnTo>
                    <a:pt x="92456" y="74295"/>
                  </a:lnTo>
                  <a:lnTo>
                    <a:pt x="104013" y="74295"/>
                  </a:lnTo>
                  <a:lnTo>
                    <a:pt x="110998" y="68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75865" y="3616832"/>
              <a:ext cx="101600" cy="64135"/>
            </a:xfrm>
            <a:custGeom>
              <a:avLst/>
              <a:gdLst/>
              <a:ahLst/>
              <a:cxnLst/>
              <a:rect l="l" t="t" r="r" b="b"/>
              <a:pathLst>
                <a:path w="101600" h="64135">
                  <a:moveTo>
                    <a:pt x="0" y="0"/>
                  </a:moveTo>
                  <a:lnTo>
                    <a:pt x="11447" y="43398"/>
                  </a:lnTo>
                  <a:lnTo>
                    <a:pt x="51028" y="63531"/>
                  </a:lnTo>
                  <a:lnTo>
                    <a:pt x="62737" y="63880"/>
                  </a:lnTo>
                  <a:lnTo>
                    <a:pt x="101600" y="63880"/>
                  </a:lnTo>
                  <a:lnTo>
                    <a:pt x="97301" y="50798"/>
                  </a:lnTo>
                  <a:lnTo>
                    <a:pt x="93503" y="37607"/>
                  </a:lnTo>
                  <a:lnTo>
                    <a:pt x="90134" y="24251"/>
                  </a:lnTo>
                  <a:lnTo>
                    <a:pt x="87121" y="10667"/>
                  </a:lnTo>
                  <a:lnTo>
                    <a:pt x="65133" y="9322"/>
                  </a:lnTo>
                  <a:lnTo>
                    <a:pt x="43227" y="7048"/>
                  </a:lnTo>
                  <a:lnTo>
                    <a:pt x="21488" y="3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62954" y="3339337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89" h="288289">
                  <a:moveTo>
                    <a:pt x="109939" y="0"/>
                  </a:moveTo>
                  <a:lnTo>
                    <a:pt x="75649" y="0"/>
                  </a:lnTo>
                  <a:lnTo>
                    <a:pt x="63024" y="494"/>
                  </a:lnTo>
                  <a:lnTo>
                    <a:pt x="25484" y="7620"/>
                  </a:lnTo>
                  <a:lnTo>
                    <a:pt x="11078" y="60558"/>
                  </a:lnTo>
                  <a:lnTo>
                    <a:pt x="2591" y="114503"/>
                  </a:lnTo>
                  <a:lnTo>
                    <a:pt x="0" y="168965"/>
                  </a:lnTo>
                  <a:lnTo>
                    <a:pt x="3278" y="223459"/>
                  </a:lnTo>
                  <a:lnTo>
                    <a:pt x="12403" y="277495"/>
                  </a:lnTo>
                  <a:lnTo>
                    <a:pt x="56075" y="284543"/>
                  </a:lnTo>
                  <a:lnTo>
                    <a:pt x="100033" y="288163"/>
                  </a:lnTo>
                  <a:lnTo>
                    <a:pt x="92565" y="241108"/>
                  </a:lnTo>
                  <a:lnTo>
                    <a:pt x="89308" y="193077"/>
                  </a:lnTo>
                  <a:lnTo>
                    <a:pt x="89841" y="144510"/>
                  </a:lnTo>
                  <a:lnTo>
                    <a:pt x="93739" y="95847"/>
                  </a:lnTo>
                  <a:lnTo>
                    <a:pt x="100580" y="47530"/>
                  </a:lnTo>
                  <a:lnTo>
                    <a:pt x="109939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378" y="3592448"/>
              <a:ext cx="102743" cy="819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68043" y="3339337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396" y="7620"/>
                  </a:moveTo>
                  <a:lnTo>
                    <a:pt x="80365" y="25895"/>
                  </a:lnTo>
                  <a:lnTo>
                    <a:pt x="47066" y="53073"/>
                  </a:lnTo>
                  <a:lnTo>
                    <a:pt x="21742" y="87477"/>
                  </a:lnTo>
                  <a:lnTo>
                    <a:pt x="5638" y="127457"/>
                  </a:lnTo>
                  <a:lnTo>
                    <a:pt x="0" y="171323"/>
                  </a:lnTo>
                  <a:lnTo>
                    <a:pt x="1346" y="192684"/>
                  </a:lnTo>
                  <a:lnTo>
                    <a:pt x="12052" y="234073"/>
                  </a:lnTo>
                  <a:lnTo>
                    <a:pt x="42392" y="260845"/>
                  </a:lnTo>
                  <a:lnTo>
                    <a:pt x="85458" y="273113"/>
                  </a:lnTo>
                  <a:lnTo>
                    <a:pt x="107315" y="277876"/>
                  </a:lnTo>
                  <a:lnTo>
                    <a:pt x="98044" y="223761"/>
                  </a:lnTo>
                  <a:lnTo>
                    <a:pt x="94742" y="169164"/>
                  </a:lnTo>
                  <a:lnTo>
                    <a:pt x="97383" y="114604"/>
                  </a:lnTo>
                  <a:lnTo>
                    <a:pt x="105943" y="60591"/>
                  </a:lnTo>
                  <a:lnTo>
                    <a:pt x="120396" y="7620"/>
                  </a:lnTo>
                  <a:close/>
                </a:path>
                <a:path w="309880" h="341629">
                  <a:moveTo>
                    <a:pt x="309499" y="339598"/>
                  </a:moveTo>
                  <a:lnTo>
                    <a:pt x="298246" y="297116"/>
                  </a:lnTo>
                  <a:lnTo>
                    <a:pt x="295021" y="282892"/>
                  </a:lnTo>
                  <a:lnTo>
                    <a:pt x="295402" y="282829"/>
                  </a:lnTo>
                  <a:lnTo>
                    <a:pt x="287058" y="236334"/>
                  </a:lnTo>
                  <a:lnTo>
                    <a:pt x="282016" y="189433"/>
                  </a:lnTo>
                  <a:lnTo>
                    <a:pt x="280530" y="142278"/>
                  </a:lnTo>
                  <a:lnTo>
                    <a:pt x="282867" y="95059"/>
                  </a:lnTo>
                  <a:lnTo>
                    <a:pt x="289255" y="47967"/>
                  </a:lnTo>
                  <a:lnTo>
                    <a:pt x="299974" y="1143"/>
                  </a:lnTo>
                  <a:lnTo>
                    <a:pt x="294259" y="381"/>
                  </a:lnTo>
                  <a:lnTo>
                    <a:pt x="288544" y="0"/>
                  </a:lnTo>
                  <a:lnTo>
                    <a:pt x="238340" y="0"/>
                  </a:lnTo>
                  <a:lnTo>
                    <a:pt x="238340" y="288340"/>
                  </a:lnTo>
                  <a:lnTo>
                    <a:pt x="219329" y="288671"/>
                  </a:lnTo>
                  <a:lnTo>
                    <a:pt x="211201" y="288671"/>
                  </a:lnTo>
                  <a:lnTo>
                    <a:pt x="238302" y="288340"/>
                  </a:lnTo>
                  <a:lnTo>
                    <a:pt x="238340" y="0"/>
                  </a:lnTo>
                  <a:lnTo>
                    <a:pt x="210680" y="0"/>
                  </a:lnTo>
                  <a:lnTo>
                    <a:pt x="210680" y="288671"/>
                  </a:lnTo>
                  <a:lnTo>
                    <a:pt x="203073" y="288544"/>
                  </a:lnTo>
                  <a:lnTo>
                    <a:pt x="195681" y="288201"/>
                  </a:lnTo>
                  <a:lnTo>
                    <a:pt x="210680" y="288671"/>
                  </a:lnTo>
                  <a:lnTo>
                    <a:pt x="210680" y="0"/>
                  </a:lnTo>
                  <a:lnTo>
                    <a:pt x="204851" y="0"/>
                  </a:lnTo>
                  <a:lnTo>
                    <a:pt x="195478" y="47536"/>
                  </a:lnTo>
                  <a:lnTo>
                    <a:pt x="188633" y="95859"/>
                  </a:lnTo>
                  <a:lnTo>
                    <a:pt x="184696" y="144513"/>
                  </a:lnTo>
                  <a:lnTo>
                    <a:pt x="184099" y="193078"/>
                  </a:lnTo>
                  <a:lnTo>
                    <a:pt x="187248" y="241109"/>
                  </a:lnTo>
                  <a:lnTo>
                    <a:pt x="194564" y="288163"/>
                  </a:lnTo>
                  <a:lnTo>
                    <a:pt x="194945" y="288175"/>
                  </a:lnTo>
                  <a:lnTo>
                    <a:pt x="197789" y="301752"/>
                  </a:lnTo>
                  <a:lnTo>
                    <a:pt x="201129" y="315112"/>
                  </a:lnTo>
                  <a:lnTo>
                    <a:pt x="204901" y="328295"/>
                  </a:lnTo>
                  <a:lnTo>
                    <a:pt x="209042" y="341376"/>
                  </a:lnTo>
                  <a:lnTo>
                    <a:pt x="282829" y="341376"/>
                  </a:lnTo>
                  <a:lnTo>
                    <a:pt x="289458" y="341312"/>
                  </a:lnTo>
                  <a:lnTo>
                    <a:pt x="296164" y="341058"/>
                  </a:lnTo>
                  <a:lnTo>
                    <a:pt x="302856" y="340525"/>
                  </a:lnTo>
                  <a:lnTo>
                    <a:pt x="309499" y="339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48585" y="3340480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31" y="0"/>
                  </a:moveTo>
                  <a:lnTo>
                    <a:pt x="8720" y="46946"/>
                  </a:lnTo>
                  <a:lnTo>
                    <a:pt x="2328" y="94097"/>
                  </a:lnTo>
                  <a:lnTo>
                    <a:pt x="0" y="141319"/>
                  </a:lnTo>
                  <a:lnTo>
                    <a:pt x="1481" y="188477"/>
                  </a:lnTo>
                  <a:lnTo>
                    <a:pt x="6519" y="235438"/>
                  </a:lnTo>
                  <a:lnTo>
                    <a:pt x="14858" y="282066"/>
                  </a:lnTo>
                  <a:lnTo>
                    <a:pt x="54832" y="273899"/>
                  </a:lnTo>
                  <a:lnTo>
                    <a:pt x="93281" y="261873"/>
                  </a:lnTo>
                  <a:lnTo>
                    <a:pt x="129730" y="245848"/>
                  </a:lnTo>
                  <a:lnTo>
                    <a:pt x="163702" y="225678"/>
                  </a:lnTo>
                  <a:lnTo>
                    <a:pt x="172650" y="184155"/>
                  </a:lnTo>
                  <a:lnTo>
                    <a:pt x="173227" y="170179"/>
                  </a:lnTo>
                  <a:lnTo>
                    <a:pt x="165462" y="119562"/>
                  </a:lnTo>
                  <a:lnTo>
                    <a:pt x="144054" y="74889"/>
                  </a:lnTo>
                  <a:lnTo>
                    <a:pt x="111149" y="38506"/>
                  </a:lnTo>
                  <a:lnTo>
                    <a:pt x="68892" y="12760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3444" y="3467988"/>
              <a:ext cx="148844" cy="2109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6870" y="3179190"/>
              <a:ext cx="192267" cy="207771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1134414" y="4161434"/>
            <a:ext cx="97155" cy="56515"/>
          </a:xfrm>
          <a:custGeom>
            <a:avLst/>
            <a:gdLst/>
            <a:ahLst/>
            <a:cxnLst/>
            <a:rect l="l" t="t" r="r" b="b"/>
            <a:pathLst>
              <a:path w="97155" h="56514">
                <a:moveTo>
                  <a:pt x="96723" y="0"/>
                </a:moveTo>
                <a:lnTo>
                  <a:pt x="0" y="27787"/>
                </a:lnTo>
                <a:lnTo>
                  <a:pt x="96723" y="55981"/>
                </a:lnTo>
                <a:lnTo>
                  <a:pt x="96723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7424" y="3809491"/>
            <a:ext cx="165446" cy="238137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281430" y="4308462"/>
            <a:ext cx="110489" cy="92710"/>
          </a:xfrm>
          <a:custGeom>
            <a:avLst/>
            <a:gdLst/>
            <a:ahLst/>
            <a:cxnLst/>
            <a:rect l="l" t="t" r="r" b="b"/>
            <a:pathLst>
              <a:path w="110490" h="92710">
                <a:moveTo>
                  <a:pt x="45847" y="5473"/>
                </a:moveTo>
                <a:lnTo>
                  <a:pt x="38989" y="0"/>
                </a:lnTo>
                <a:lnTo>
                  <a:pt x="31877" y="0"/>
                </a:lnTo>
                <a:lnTo>
                  <a:pt x="27305" y="0"/>
                </a:lnTo>
                <a:lnTo>
                  <a:pt x="9880" y="37515"/>
                </a:lnTo>
                <a:lnTo>
                  <a:pt x="0" y="76746"/>
                </a:lnTo>
                <a:lnTo>
                  <a:pt x="7239" y="82423"/>
                </a:lnTo>
                <a:lnTo>
                  <a:pt x="18542" y="82423"/>
                </a:lnTo>
                <a:lnTo>
                  <a:pt x="22987" y="79933"/>
                </a:lnTo>
                <a:lnTo>
                  <a:pt x="27749" y="58813"/>
                </a:lnTo>
                <a:lnTo>
                  <a:pt x="31965" y="43662"/>
                </a:lnTo>
                <a:lnTo>
                  <a:pt x="36893" y="28702"/>
                </a:lnTo>
                <a:lnTo>
                  <a:pt x="45847" y="5473"/>
                </a:lnTo>
                <a:close/>
              </a:path>
              <a:path w="110490" h="92710">
                <a:moveTo>
                  <a:pt x="110109" y="13830"/>
                </a:moveTo>
                <a:lnTo>
                  <a:pt x="104521" y="10121"/>
                </a:lnTo>
                <a:lnTo>
                  <a:pt x="98806" y="10121"/>
                </a:lnTo>
                <a:lnTo>
                  <a:pt x="92964" y="10121"/>
                </a:lnTo>
                <a:lnTo>
                  <a:pt x="87122" y="13830"/>
                </a:lnTo>
                <a:lnTo>
                  <a:pt x="85305" y="51511"/>
                </a:lnTo>
                <a:lnTo>
                  <a:pt x="82931" y="88988"/>
                </a:lnTo>
                <a:lnTo>
                  <a:pt x="88392" y="92595"/>
                </a:lnTo>
                <a:lnTo>
                  <a:pt x="99949" y="92595"/>
                </a:lnTo>
                <a:lnTo>
                  <a:pt x="105918" y="88988"/>
                </a:lnTo>
                <a:lnTo>
                  <a:pt x="106553" y="81749"/>
                </a:lnTo>
                <a:lnTo>
                  <a:pt x="109982" y="21221"/>
                </a:lnTo>
                <a:lnTo>
                  <a:pt x="110109" y="13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221613" y="3839844"/>
            <a:ext cx="454025" cy="561340"/>
            <a:chOff x="1221613" y="3839844"/>
            <a:chExt cx="454025" cy="561340"/>
          </a:xfrm>
        </p:grpSpPr>
        <p:sp>
          <p:nvSpPr>
            <p:cNvPr id="21" name="object 21"/>
            <p:cNvSpPr/>
            <p:nvPr/>
          </p:nvSpPr>
          <p:spPr>
            <a:xfrm>
              <a:off x="1463675" y="4311979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893" y="83248"/>
                  </a:moveTo>
                  <a:lnTo>
                    <a:pt x="24155" y="31991"/>
                  </a:lnTo>
                  <a:lnTo>
                    <a:pt x="23114" y="10312"/>
                  </a:lnTo>
                  <a:lnTo>
                    <a:pt x="17145" y="6604"/>
                  </a:lnTo>
                  <a:lnTo>
                    <a:pt x="11430" y="6604"/>
                  </a:lnTo>
                  <a:lnTo>
                    <a:pt x="5715" y="6604"/>
                  </a:lnTo>
                  <a:lnTo>
                    <a:pt x="0" y="10312"/>
                  </a:lnTo>
                  <a:lnTo>
                    <a:pt x="2997" y="49276"/>
                  </a:lnTo>
                  <a:lnTo>
                    <a:pt x="14605" y="88823"/>
                  </a:lnTo>
                  <a:lnTo>
                    <a:pt x="25781" y="88823"/>
                  </a:lnTo>
                  <a:lnTo>
                    <a:pt x="32893" y="83248"/>
                  </a:lnTo>
                  <a:close/>
                </a:path>
                <a:path w="111125" h="88900">
                  <a:moveTo>
                    <a:pt x="110998" y="68656"/>
                  </a:moveTo>
                  <a:lnTo>
                    <a:pt x="93954" y="19177"/>
                  </a:lnTo>
                  <a:lnTo>
                    <a:pt x="83185" y="0"/>
                  </a:lnTo>
                  <a:lnTo>
                    <a:pt x="79756" y="0"/>
                  </a:lnTo>
                  <a:lnTo>
                    <a:pt x="74307" y="1447"/>
                  </a:lnTo>
                  <a:lnTo>
                    <a:pt x="69824" y="5334"/>
                  </a:lnTo>
                  <a:lnTo>
                    <a:pt x="67513" y="10985"/>
                  </a:lnTo>
                  <a:lnTo>
                    <a:pt x="68580" y="17703"/>
                  </a:lnTo>
                  <a:lnTo>
                    <a:pt x="73507" y="29552"/>
                  </a:lnTo>
                  <a:lnTo>
                    <a:pt x="78054" y="41605"/>
                  </a:lnTo>
                  <a:lnTo>
                    <a:pt x="82232" y="53797"/>
                  </a:lnTo>
                  <a:lnTo>
                    <a:pt x="87884" y="71831"/>
                  </a:lnTo>
                  <a:lnTo>
                    <a:pt x="92456" y="74320"/>
                  </a:lnTo>
                  <a:lnTo>
                    <a:pt x="104140" y="74320"/>
                  </a:lnTo>
                  <a:lnTo>
                    <a:pt x="110998" y="68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309" y="4277550"/>
              <a:ext cx="101600" cy="64135"/>
            </a:xfrm>
            <a:custGeom>
              <a:avLst/>
              <a:gdLst/>
              <a:ahLst/>
              <a:cxnLst/>
              <a:rect l="l" t="t" r="r" b="b"/>
              <a:pathLst>
                <a:path w="101600" h="64135">
                  <a:moveTo>
                    <a:pt x="0" y="0"/>
                  </a:moveTo>
                  <a:lnTo>
                    <a:pt x="11519" y="43362"/>
                  </a:lnTo>
                  <a:lnTo>
                    <a:pt x="51155" y="63577"/>
                  </a:lnTo>
                  <a:lnTo>
                    <a:pt x="62865" y="63944"/>
                  </a:lnTo>
                  <a:lnTo>
                    <a:pt x="101600" y="63944"/>
                  </a:lnTo>
                  <a:lnTo>
                    <a:pt x="97375" y="50797"/>
                  </a:lnTo>
                  <a:lnTo>
                    <a:pt x="93614" y="37579"/>
                  </a:lnTo>
                  <a:lnTo>
                    <a:pt x="90259" y="24218"/>
                  </a:lnTo>
                  <a:lnTo>
                    <a:pt x="87249" y="10642"/>
                  </a:lnTo>
                  <a:lnTo>
                    <a:pt x="65258" y="9304"/>
                  </a:lnTo>
                  <a:lnTo>
                    <a:pt x="43338" y="7035"/>
                  </a:lnTo>
                  <a:lnTo>
                    <a:pt x="21562" y="3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16425" y="4000029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90" h="288289">
                  <a:moveTo>
                    <a:pt x="110038" y="0"/>
                  </a:moveTo>
                  <a:lnTo>
                    <a:pt x="75748" y="0"/>
                  </a:lnTo>
                  <a:lnTo>
                    <a:pt x="63122" y="492"/>
                  </a:lnTo>
                  <a:lnTo>
                    <a:pt x="25456" y="7632"/>
                  </a:lnTo>
                  <a:lnTo>
                    <a:pt x="11052" y="60582"/>
                  </a:lnTo>
                  <a:lnTo>
                    <a:pt x="2572" y="114522"/>
                  </a:lnTo>
                  <a:lnTo>
                    <a:pt x="0" y="168975"/>
                  </a:lnTo>
                  <a:lnTo>
                    <a:pt x="3316" y="223467"/>
                  </a:lnTo>
                  <a:lnTo>
                    <a:pt x="12502" y="277520"/>
                  </a:lnTo>
                  <a:lnTo>
                    <a:pt x="56175" y="284556"/>
                  </a:lnTo>
                  <a:lnTo>
                    <a:pt x="100132" y="288162"/>
                  </a:lnTo>
                  <a:lnTo>
                    <a:pt x="92664" y="241103"/>
                  </a:lnTo>
                  <a:lnTo>
                    <a:pt x="89408" y="193077"/>
                  </a:lnTo>
                  <a:lnTo>
                    <a:pt x="89941" y="144519"/>
                  </a:lnTo>
                  <a:lnTo>
                    <a:pt x="93839" y="95864"/>
                  </a:lnTo>
                  <a:lnTo>
                    <a:pt x="100679" y="47546"/>
                  </a:lnTo>
                  <a:lnTo>
                    <a:pt x="110038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2910" y="4253166"/>
              <a:ext cx="102781" cy="8186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221613" y="4000029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269" y="7632"/>
                  </a:moveTo>
                  <a:lnTo>
                    <a:pt x="80302" y="25895"/>
                  </a:lnTo>
                  <a:lnTo>
                    <a:pt x="47040" y="53073"/>
                  </a:lnTo>
                  <a:lnTo>
                    <a:pt x="21729" y="87490"/>
                  </a:lnTo>
                  <a:lnTo>
                    <a:pt x="5638" y="127457"/>
                  </a:lnTo>
                  <a:lnTo>
                    <a:pt x="0" y="171310"/>
                  </a:lnTo>
                  <a:lnTo>
                    <a:pt x="1346" y="192684"/>
                  </a:lnTo>
                  <a:lnTo>
                    <a:pt x="12026" y="234111"/>
                  </a:lnTo>
                  <a:lnTo>
                    <a:pt x="42379" y="260883"/>
                  </a:lnTo>
                  <a:lnTo>
                    <a:pt x="85458" y="273126"/>
                  </a:lnTo>
                  <a:lnTo>
                    <a:pt x="107315" y="277888"/>
                  </a:lnTo>
                  <a:lnTo>
                    <a:pt x="98018" y="223799"/>
                  </a:lnTo>
                  <a:lnTo>
                    <a:pt x="94691" y="169214"/>
                  </a:lnTo>
                  <a:lnTo>
                    <a:pt x="97307" y="114655"/>
                  </a:lnTo>
                  <a:lnTo>
                    <a:pt x="105829" y="60629"/>
                  </a:lnTo>
                  <a:lnTo>
                    <a:pt x="120269" y="7632"/>
                  </a:lnTo>
                  <a:close/>
                </a:path>
                <a:path w="309880" h="341629">
                  <a:moveTo>
                    <a:pt x="309499" y="339572"/>
                  </a:moveTo>
                  <a:lnTo>
                    <a:pt x="298246" y="297116"/>
                  </a:lnTo>
                  <a:lnTo>
                    <a:pt x="295021" y="282905"/>
                  </a:lnTo>
                  <a:lnTo>
                    <a:pt x="295402" y="282854"/>
                  </a:lnTo>
                  <a:lnTo>
                    <a:pt x="287058" y="236347"/>
                  </a:lnTo>
                  <a:lnTo>
                    <a:pt x="282016" y="189433"/>
                  </a:lnTo>
                  <a:lnTo>
                    <a:pt x="280543" y="142278"/>
                  </a:lnTo>
                  <a:lnTo>
                    <a:pt x="282867" y="95072"/>
                  </a:lnTo>
                  <a:lnTo>
                    <a:pt x="289255" y="47967"/>
                  </a:lnTo>
                  <a:lnTo>
                    <a:pt x="299974" y="1130"/>
                  </a:lnTo>
                  <a:lnTo>
                    <a:pt x="294259" y="406"/>
                  </a:lnTo>
                  <a:lnTo>
                    <a:pt x="288544" y="0"/>
                  </a:lnTo>
                  <a:lnTo>
                    <a:pt x="262001" y="0"/>
                  </a:lnTo>
                  <a:lnTo>
                    <a:pt x="262001" y="286854"/>
                  </a:lnTo>
                  <a:lnTo>
                    <a:pt x="257213" y="287312"/>
                  </a:lnTo>
                  <a:lnTo>
                    <a:pt x="262001" y="286854"/>
                  </a:lnTo>
                  <a:lnTo>
                    <a:pt x="262001" y="0"/>
                  </a:lnTo>
                  <a:lnTo>
                    <a:pt x="238277" y="0"/>
                  </a:lnTo>
                  <a:lnTo>
                    <a:pt x="238277" y="288391"/>
                  </a:lnTo>
                  <a:lnTo>
                    <a:pt x="219329" y="288734"/>
                  </a:lnTo>
                  <a:lnTo>
                    <a:pt x="211201" y="288734"/>
                  </a:lnTo>
                  <a:lnTo>
                    <a:pt x="238188" y="288391"/>
                  </a:lnTo>
                  <a:lnTo>
                    <a:pt x="238277" y="0"/>
                  </a:lnTo>
                  <a:lnTo>
                    <a:pt x="210299" y="0"/>
                  </a:lnTo>
                  <a:lnTo>
                    <a:pt x="210299" y="288721"/>
                  </a:lnTo>
                  <a:lnTo>
                    <a:pt x="203073" y="288531"/>
                  </a:lnTo>
                  <a:lnTo>
                    <a:pt x="196215" y="288226"/>
                  </a:lnTo>
                  <a:lnTo>
                    <a:pt x="210299" y="288721"/>
                  </a:lnTo>
                  <a:lnTo>
                    <a:pt x="210299" y="0"/>
                  </a:lnTo>
                  <a:lnTo>
                    <a:pt x="204851" y="0"/>
                  </a:lnTo>
                  <a:lnTo>
                    <a:pt x="195478" y="47548"/>
                  </a:lnTo>
                  <a:lnTo>
                    <a:pt x="188633" y="95872"/>
                  </a:lnTo>
                  <a:lnTo>
                    <a:pt x="184696" y="144526"/>
                  </a:lnTo>
                  <a:lnTo>
                    <a:pt x="184099" y="193078"/>
                  </a:lnTo>
                  <a:lnTo>
                    <a:pt x="187248" y="241109"/>
                  </a:lnTo>
                  <a:lnTo>
                    <a:pt x="194564" y="288163"/>
                  </a:lnTo>
                  <a:lnTo>
                    <a:pt x="194945" y="288188"/>
                  </a:lnTo>
                  <a:lnTo>
                    <a:pt x="197789" y="301739"/>
                  </a:lnTo>
                  <a:lnTo>
                    <a:pt x="201129" y="315112"/>
                  </a:lnTo>
                  <a:lnTo>
                    <a:pt x="204901" y="328320"/>
                  </a:lnTo>
                  <a:lnTo>
                    <a:pt x="209042" y="341464"/>
                  </a:lnTo>
                  <a:lnTo>
                    <a:pt x="282829" y="341464"/>
                  </a:lnTo>
                  <a:lnTo>
                    <a:pt x="289458" y="341388"/>
                  </a:lnTo>
                  <a:lnTo>
                    <a:pt x="296151" y="341096"/>
                  </a:lnTo>
                  <a:lnTo>
                    <a:pt x="302856" y="340512"/>
                  </a:lnTo>
                  <a:lnTo>
                    <a:pt x="309499" y="339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02156" y="4001160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31" y="0"/>
                  </a:moveTo>
                  <a:lnTo>
                    <a:pt x="8720" y="46968"/>
                  </a:lnTo>
                  <a:lnTo>
                    <a:pt x="2328" y="94126"/>
                  </a:lnTo>
                  <a:lnTo>
                    <a:pt x="0" y="141346"/>
                  </a:lnTo>
                  <a:lnTo>
                    <a:pt x="1481" y="188499"/>
                  </a:lnTo>
                  <a:lnTo>
                    <a:pt x="6519" y="235457"/>
                  </a:lnTo>
                  <a:lnTo>
                    <a:pt x="14859" y="282092"/>
                  </a:lnTo>
                  <a:lnTo>
                    <a:pt x="54832" y="273941"/>
                  </a:lnTo>
                  <a:lnTo>
                    <a:pt x="93281" y="261927"/>
                  </a:lnTo>
                  <a:lnTo>
                    <a:pt x="129730" y="245909"/>
                  </a:lnTo>
                  <a:lnTo>
                    <a:pt x="163702" y="225742"/>
                  </a:lnTo>
                  <a:lnTo>
                    <a:pt x="172650" y="184212"/>
                  </a:lnTo>
                  <a:lnTo>
                    <a:pt x="173227" y="170179"/>
                  </a:lnTo>
                  <a:lnTo>
                    <a:pt x="165450" y="119598"/>
                  </a:lnTo>
                  <a:lnTo>
                    <a:pt x="144017" y="74931"/>
                  </a:lnTo>
                  <a:lnTo>
                    <a:pt x="111094" y="38537"/>
                  </a:lnTo>
                  <a:lnTo>
                    <a:pt x="68844" y="12774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7015" y="4128693"/>
              <a:ext cx="148843" cy="2109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0438" y="3839844"/>
              <a:ext cx="192261" cy="207784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715810" y="3427983"/>
            <a:ext cx="97155" cy="55880"/>
          </a:xfrm>
          <a:custGeom>
            <a:avLst/>
            <a:gdLst/>
            <a:ahLst/>
            <a:cxnLst/>
            <a:rect l="l" t="t" r="r" b="b"/>
            <a:pathLst>
              <a:path w="97155" h="55879">
                <a:moveTo>
                  <a:pt x="96710" y="0"/>
                </a:moveTo>
                <a:lnTo>
                  <a:pt x="0" y="27686"/>
                </a:lnTo>
                <a:lnTo>
                  <a:pt x="96710" y="55880"/>
                </a:lnTo>
                <a:lnTo>
                  <a:pt x="96710" y="0"/>
                </a:lnTo>
                <a:close/>
              </a:path>
            </a:pathLst>
          </a:custGeom>
          <a:solidFill>
            <a:srgbClr val="5EB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98807" y="3076066"/>
            <a:ext cx="165447" cy="238125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862838" y="3574922"/>
            <a:ext cx="110489" cy="92710"/>
          </a:xfrm>
          <a:custGeom>
            <a:avLst/>
            <a:gdLst/>
            <a:ahLst/>
            <a:cxnLst/>
            <a:rect l="l" t="t" r="r" b="b"/>
            <a:pathLst>
              <a:path w="110490" h="92710">
                <a:moveTo>
                  <a:pt x="45808" y="5461"/>
                </a:moveTo>
                <a:lnTo>
                  <a:pt x="38938" y="0"/>
                </a:lnTo>
                <a:lnTo>
                  <a:pt x="31838" y="0"/>
                </a:lnTo>
                <a:lnTo>
                  <a:pt x="27266" y="0"/>
                </a:lnTo>
                <a:lnTo>
                  <a:pt x="9855" y="37515"/>
                </a:lnTo>
                <a:lnTo>
                  <a:pt x="0" y="76835"/>
                </a:lnTo>
                <a:lnTo>
                  <a:pt x="7226" y="82423"/>
                </a:lnTo>
                <a:lnTo>
                  <a:pt x="18580" y="82423"/>
                </a:lnTo>
                <a:lnTo>
                  <a:pt x="22923" y="80010"/>
                </a:lnTo>
                <a:lnTo>
                  <a:pt x="27774" y="58839"/>
                </a:lnTo>
                <a:lnTo>
                  <a:pt x="31978" y="43713"/>
                </a:lnTo>
                <a:lnTo>
                  <a:pt x="36906" y="28790"/>
                </a:lnTo>
                <a:lnTo>
                  <a:pt x="45808" y="5461"/>
                </a:lnTo>
                <a:close/>
              </a:path>
              <a:path w="110490" h="92710">
                <a:moveTo>
                  <a:pt x="110121" y="13843"/>
                </a:moveTo>
                <a:lnTo>
                  <a:pt x="104508" y="10160"/>
                </a:lnTo>
                <a:lnTo>
                  <a:pt x="98742" y="10160"/>
                </a:lnTo>
                <a:lnTo>
                  <a:pt x="93002" y="10160"/>
                </a:lnTo>
                <a:lnTo>
                  <a:pt x="87096" y="13843"/>
                </a:lnTo>
                <a:lnTo>
                  <a:pt x="85293" y="51498"/>
                </a:lnTo>
                <a:lnTo>
                  <a:pt x="83286" y="81788"/>
                </a:lnTo>
                <a:lnTo>
                  <a:pt x="82918" y="89027"/>
                </a:lnTo>
                <a:lnTo>
                  <a:pt x="88430" y="92583"/>
                </a:lnTo>
                <a:lnTo>
                  <a:pt x="99936" y="92583"/>
                </a:lnTo>
                <a:lnTo>
                  <a:pt x="105943" y="89027"/>
                </a:lnTo>
                <a:lnTo>
                  <a:pt x="106502" y="81788"/>
                </a:lnTo>
                <a:lnTo>
                  <a:pt x="109956" y="21209"/>
                </a:lnTo>
                <a:lnTo>
                  <a:pt x="110121" y="13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803008" y="3106419"/>
            <a:ext cx="454025" cy="561340"/>
            <a:chOff x="803008" y="3106419"/>
            <a:chExt cx="454025" cy="561340"/>
          </a:xfrm>
        </p:grpSpPr>
        <p:sp>
          <p:nvSpPr>
            <p:cNvPr id="33" name="object 33"/>
            <p:cNvSpPr/>
            <p:nvPr/>
          </p:nvSpPr>
          <p:spPr>
            <a:xfrm>
              <a:off x="1045095" y="3578478"/>
              <a:ext cx="111125" cy="88900"/>
            </a:xfrm>
            <a:custGeom>
              <a:avLst/>
              <a:gdLst/>
              <a:ahLst/>
              <a:cxnLst/>
              <a:rect l="l" t="t" r="r" b="b"/>
              <a:pathLst>
                <a:path w="111125" h="88900">
                  <a:moveTo>
                    <a:pt x="32905" y="83185"/>
                  </a:moveTo>
                  <a:lnTo>
                    <a:pt x="24130" y="31940"/>
                  </a:lnTo>
                  <a:lnTo>
                    <a:pt x="23050" y="10287"/>
                  </a:lnTo>
                  <a:lnTo>
                    <a:pt x="17145" y="6604"/>
                  </a:lnTo>
                  <a:lnTo>
                    <a:pt x="11379" y="6604"/>
                  </a:lnTo>
                  <a:lnTo>
                    <a:pt x="5638" y="6604"/>
                  </a:lnTo>
                  <a:lnTo>
                    <a:pt x="0" y="10287"/>
                  </a:lnTo>
                  <a:lnTo>
                    <a:pt x="2997" y="49237"/>
                  </a:lnTo>
                  <a:lnTo>
                    <a:pt x="14528" y="88773"/>
                  </a:lnTo>
                  <a:lnTo>
                    <a:pt x="25806" y="88773"/>
                  </a:lnTo>
                  <a:lnTo>
                    <a:pt x="32905" y="83185"/>
                  </a:lnTo>
                  <a:close/>
                </a:path>
                <a:path w="111125" h="88900">
                  <a:moveTo>
                    <a:pt x="111010" y="68707"/>
                  </a:moveTo>
                  <a:lnTo>
                    <a:pt x="93878" y="19177"/>
                  </a:lnTo>
                  <a:lnTo>
                    <a:pt x="83146" y="0"/>
                  </a:lnTo>
                  <a:lnTo>
                    <a:pt x="79768" y="0"/>
                  </a:lnTo>
                  <a:lnTo>
                    <a:pt x="74295" y="1460"/>
                  </a:lnTo>
                  <a:lnTo>
                    <a:pt x="69799" y="5359"/>
                  </a:lnTo>
                  <a:lnTo>
                    <a:pt x="67475" y="10985"/>
                  </a:lnTo>
                  <a:lnTo>
                    <a:pt x="68529" y="17653"/>
                  </a:lnTo>
                  <a:lnTo>
                    <a:pt x="73456" y="29502"/>
                  </a:lnTo>
                  <a:lnTo>
                    <a:pt x="77990" y="41567"/>
                  </a:lnTo>
                  <a:lnTo>
                    <a:pt x="82169" y="53771"/>
                  </a:lnTo>
                  <a:lnTo>
                    <a:pt x="87858" y="71882"/>
                  </a:lnTo>
                  <a:lnTo>
                    <a:pt x="92468" y="74295"/>
                  </a:lnTo>
                  <a:lnTo>
                    <a:pt x="104051" y="74295"/>
                  </a:lnTo>
                  <a:lnTo>
                    <a:pt x="111010" y="68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0729" y="3544061"/>
              <a:ext cx="102235" cy="64135"/>
            </a:xfrm>
            <a:custGeom>
              <a:avLst/>
              <a:gdLst/>
              <a:ahLst/>
              <a:cxnLst/>
              <a:rect l="l" t="t" r="r" b="b"/>
              <a:pathLst>
                <a:path w="102234" h="64135">
                  <a:moveTo>
                    <a:pt x="0" y="0"/>
                  </a:moveTo>
                  <a:lnTo>
                    <a:pt x="11506" y="43344"/>
                  </a:lnTo>
                  <a:lnTo>
                    <a:pt x="51117" y="63529"/>
                  </a:lnTo>
                  <a:lnTo>
                    <a:pt x="62826" y="63881"/>
                  </a:lnTo>
                  <a:lnTo>
                    <a:pt x="101625" y="63881"/>
                  </a:lnTo>
                  <a:lnTo>
                    <a:pt x="97341" y="50798"/>
                  </a:lnTo>
                  <a:lnTo>
                    <a:pt x="93551" y="37607"/>
                  </a:lnTo>
                  <a:lnTo>
                    <a:pt x="90184" y="24251"/>
                  </a:lnTo>
                  <a:lnTo>
                    <a:pt x="87172" y="10668"/>
                  </a:lnTo>
                  <a:lnTo>
                    <a:pt x="65197" y="9322"/>
                  </a:lnTo>
                  <a:lnTo>
                    <a:pt x="43300" y="7048"/>
                  </a:lnTo>
                  <a:lnTo>
                    <a:pt x="21546" y="3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7848" y="3266566"/>
              <a:ext cx="110489" cy="288290"/>
            </a:xfrm>
            <a:custGeom>
              <a:avLst/>
              <a:gdLst/>
              <a:ahLst/>
              <a:cxnLst/>
              <a:rect l="l" t="t" r="r" b="b"/>
              <a:pathLst>
                <a:path w="110490" h="288289">
                  <a:moveTo>
                    <a:pt x="109972" y="0"/>
                  </a:moveTo>
                  <a:lnTo>
                    <a:pt x="75708" y="0"/>
                  </a:lnTo>
                  <a:lnTo>
                    <a:pt x="63089" y="494"/>
                  </a:lnTo>
                  <a:lnTo>
                    <a:pt x="25454" y="7620"/>
                  </a:lnTo>
                  <a:lnTo>
                    <a:pt x="11050" y="60558"/>
                  </a:lnTo>
                  <a:lnTo>
                    <a:pt x="2572" y="114503"/>
                  </a:lnTo>
                  <a:lnTo>
                    <a:pt x="0" y="168965"/>
                  </a:lnTo>
                  <a:lnTo>
                    <a:pt x="3311" y="223459"/>
                  </a:lnTo>
                  <a:lnTo>
                    <a:pt x="12487" y="277495"/>
                  </a:lnTo>
                  <a:lnTo>
                    <a:pt x="56132" y="284543"/>
                  </a:lnTo>
                  <a:lnTo>
                    <a:pt x="100053" y="288163"/>
                  </a:lnTo>
                  <a:lnTo>
                    <a:pt x="92594" y="241064"/>
                  </a:lnTo>
                  <a:lnTo>
                    <a:pt x="89341" y="193021"/>
                  </a:lnTo>
                  <a:lnTo>
                    <a:pt x="89873" y="144462"/>
                  </a:lnTo>
                  <a:lnTo>
                    <a:pt x="93769" y="95819"/>
                  </a:lnTo>
                  <a:lnTo>
                    <a:pt x="100609" y="47521"/>
                  </a:lnTo>
                  <a:lnTo>
                    <a:pt x="109972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4306" y="3519677"/>
              <a:ext cx="102781" cy="8178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03008" y="3266566"/>
              <a:ext cx="309880" cy="341630"/>
            </a:xfrm>
            <a:custGeom>
              <a:avLst/>
              <a:gdLst/>
              <a:ahLst/>
              <a:cxnLst/>
              <a:rect l="l" t="t" r="r" b="b"/>
              <a:pathLst>
                <a:path w="309880" h="341629">
                  <a:moveTo>
                    <a:pt x="120294" y="7620"/>
                  </a:moveTo>
                  <a:lnTo>
                    <a:pt x="80289" y="25844"/>
                  </a:lnTo>
                  <a:lnTo>
                    <a:pt x="47028" y="53009"/>
                  </a:lnTo>
                  <a:lnTo>
                    <a:pt x="21717" y="87439"/>
                  </a:lnTo>
                  <a:lnTo>
                    <a:pt x="5638" y="127444"/>
                  </a:lnTo>
                  <a:lnTo>
                    <a:pt x="0" y="171323"/>
                  </a:lnTo>
                  <a:lnTo>
                    <a:pt x="1346" y="192684"/>
                  </a:lnTo>
                  <a:lnTo>
                    <a:pt x="12026" y="234073"/>
                  </a:lnTo>
                  <a:lnTo>
                    <a:pt x="42329" y="260845"/>
                  </a:lnTo>
                  <a:lnTo>
                    <a:pt x="85432" y="273113"/>
                  </a:lnTo>
                  <a:lnTo>
                    <a:pt x="107327" y="277876"/>
                  </a:lnTo>
                  <a:lnTo>
                    <a:pt x="98005" y="223761"/>
                  </a:lnTo>
                  <a:lnTo>
                    <a:pt x="94678" y="169164"/>
                  </a:lnTo>
                  <a:lnTo>
                    <a:pt x="97294" y="114604"/>
                  </a:lnTo>
                  <a:lnTo>
                    <a:pt x="105854" y="60591"/>
                  </a:lnTo>
                  <a:lnTo>
                    <a:pt x="120294" y="7620"/>
                  </a:lnTo>
                  <a:close/>
                </a:path>
                <a:path w="309880" h="341629">
                  <a:moveTo>
                    <a:pt x="309486" y="339598"/>
                  </a:moveTo>
                  <a:lnTo>
                    <a:pt x="298234" y="297103"/>
                  </a:lnTo>
                  <a:lnTo>
                    <a:pt x="295021" y="282879"/>
                  </a:lnTo>
                  <a:lnTo>
                    <a:pt x="295389" y="282829"/>
                  </a:lnTo>
                  <a:lnTo>
                    <a:pt x="287045" y="236334"/>
                  </a:lnTo>
                  <a:lnTo>
                    <a:pt x="282016" y="189433"/>
                  </a:lnTo>
                  <a:lnTo>
                    <a:pt x="280530" y="142278"/>
                  </a:lnTo>
                  <a:lnTo>
                    <a:pt x="282867" y="95059"/>
                  </a:lnTo>
                  <a:lnTo>
                    <a:pt x="289255" y="47967"/>
                  </a:lnTo>
                  <a:lnTo>
                    <a:pt x="299961" y="1143"/>
                  </a:lnTo>
                  <a:lnTo>
                    <a:pt x="294259" y="381"/>
                  </a:lnTo>
                  <a:lnTo>
                    <a:pt x="288556" y="0"/>
                  </a:lnTo>
                  <a:lnTo>
                    <a:pt x="238264" y="0"/>
                  </a:lnTo>
                  <a:lnTo>
                    <a:pt x="238264" y="288340"/>
                  </a:lnTo>
                  <a:lnTo>
                    <a:pt x="219265" y="288671"/>
                  </a:lnTo>
                  <a:lnTo>
                    <a:pt x="238226" y="288340"/>
                  </a:lnTo>
                  <a:lnTo>
                    <a:pt x="238264" y="0"/>
                  </a:lnTo>
                  <a:lnTo>
                    <a:pt x="219100" y="0"/>
                  </a:lnTo>
                  <a:lnTo>
                    <a:pt x="219100" y="288671"/>
                  </a:lnTo>
                  <a:lnTo>
                    <a:pt x="211137" y="288671"/>
                  </a:lnTo>
                  <a:lnTo>
                    <a:pt x="203314" y="288556"/>
                  </a:lnTo>
                  <a:lnTo>
                    <a:pt x="219100" y="288671"/>
                  </a:lnTo>
                  <a:lnTo>
                    <a:pt x="219100" y="0"/>
                  </a:lnTo>
                  <a:lnTo>
                    <a:pt x="204812" y="0"/>
                  </a:lnTo>
                  <a:lnTo>
                    <a:pt x="195440" y="47523"/>
                  </a:lnTo>
                  <a:lnTo>
                    <a:pt x="188595" y="95821"/>
                  </a:lnTo>
                  <a:lnTo>
                    <a:pt x="184658" y="144462"/>
                  </a:lnTo>
                  <a:lnTo>
                    <a:pt x="184061" y="193027"/>
                  </a:lnTo>
                  <a:lnTo>
                    <a:pt x="187210" y="241071"/>
                  </a:lnTo>
                  <a:lnTo>
                    <a:pt x="194525" y="288163"/>
                  </a:lnTo>
                  <a:lnTo>
                    <a:pt x="194894" y="288188"/>
                  </a:lnTo>
                  <a:lnTo>
                    <a:pt x="197726" y="301752"/>
                  </a:lnTo>
                  <a:lnTo>
                    <a:pt x="201079" y="315112"/>
                  </a:lnTo>
                  <a:lnTo>
                    <a:pt x="204851" y="328295"/>
                  </a:lnTo>
                  <a:lnTo>
                    <a:pt x="208991" y="341376"/>
                  </a:lnTo>
                  <a:lnTo>
                    <a:pt x="282816" y="341376"/>
                  </a:lnTo>
                  <a:lnTo>
                    <a:pt x="289445" y="341325"/>
                  </a:lnTo>
                  <a:lnTo>
                    <a:pt x="296151" y="341071"/>
                  </a:lnTo>
                  <a:lnTo>
                    <a:pt x="302844" y="340525"/>
                  </a:lnTo>
                  <a:lnTo>
                    <a:pt x="309486" y="339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83548" y="3267709"/>
              <a:ext cx="173355" cy="282575"/>
            </a:xfrm>
            <a:custGeom>
              <a:avLst/>
              <a:gdLst/>
              <a:ahLst/>
              <a:cxnLst/>
              <a:rect l="l" t="t" r="r" b="b"/>
              <a:pathLst>
                <a:path w="173355" h="282575">
                  <a:moveTo>
                    <a:pt x="19421" y="0"/>
                  </a:moveTo>
                  <a:lnTo>
                    <a:pt x="8716" y="46946"/>
                  </a:lnTo>
                  <a:lnTo>
                    <a:pt x="2327" y="94097"/>
                  </a:lnTo>
                  <a:lnTo>
                    <a:pt x="0" y="141319"/>
                  </a:lnTo>
                  <a:lnTo>
                    <a:pt x="1480" y="188477"/>
                  </a:lnTo>
                  <a:lnTo>
                    <a:pt x="6515" y="235438"/>
                  </a:lnTo>
                  <a:lnTo>
                    <a:pt x="14849" y="282066"/>
                  </a:lnTo>
                  <a:lnTo>
                    <a:pt x="54810" y="273899"/>
                  </a:lnTo>
                  <a:lnTo>
                    <a:pt x="93268" y="261874"/>
                  </a:lnTo>
                  <a:lnTo>
                    <a:pt x="129731" y="245848"/>
                  </a:lnTo>
                  <a:lnTo>
                    <a:pt x="163706" y="225679"/>
                  </a:lnTo>
                  <a:lnTo>
                    <a:pt x="172641" y="184155"/>
                  </a:lnTo>
                  <a:lnTo>
                    <a:pt x="173218" y="170180"/>
                  </a:lnTo>
                  <a:lnTo>
                    <a:pt x="165440" y="119562"/>
                  </a:lnTo>
                  <a:lnTo>
                    <a:pt x="144017" y="74889"/>
                  </a:lnTo>
                  <a:lnTo>
                    <a:pt x="111103" y="38506"/>
                  </a:lnTo>
                  <a:lnTo>
                    <a:pt x="68852" y="12760"/>
                  </a:lnTo>
                  <a:lnTo>
                    <a:pt x="1942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8397" y="3395217"/>
              <a:ext cx="148856" cy="2109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1795" y="3106419"/>
              <a:ext cx="192251" cy="2077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83784" y="0"/>
            <a:ext cx="3844925" cy="3752850"/>
            <a:chOff x="4883784" y="0"/>
            <a:chExt cx="3844925" cy="375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3784" y="869314"/>
              <a:ext cx="3844670" cy="28835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02270" y="2050414"/>
              <a:ext cx="284480" cy="277495"/>
            </a:xfrm>
            <a:custGeom>
              <a:avLst/>
              <a:gdLst/>
              <a:ahLst/>
              <a:cxnLst/>
              <a:rect l="l" t="t" r="r" b="b"/>
              <a:pathLst>
                <a:path w="284479" h="277494">
                  <a:moveTo>
                    <a:pt x="141985" y="0"/>
                  </a:moveTo>
                  <a:lnTo>
                    <a:pt x="97080" y="7070"/>
                  </a:lnTo>
                  <a:lnTo>
                    <a:pt x="58100" y="26753"/>
                  </a:lnTo>
                  <a:lnTo>
                    <a:pt x="27375" y="56756"/>
                  </a:lnTo>
                  <a:lnTo>
                    <a:pt x="7231" y="94788"/>
                  </a:lnTo>
                  <a:lnTo>
                    <a:pt x="0" y="138556"/>
                  </a:lnTo>
                  <a:lnTo>
                    <a:pt x="7231" y="182374"/>
                  </a:lnTo>
                  <a:lnTo>
                    <a:pt x="27375" y="220412"/>
                  </a:lnTo>
                  <a:lnTo>
                    <a:pt x="58100" y="250397"/>
                  </a:lnTo>
                  <a:lnTo>
                    <a:pt x="97080" y="270055"/>
                  </a:lnTo>
                  <a:lnTo>
                    <a:pt x="141985" y="277113"/>
                  </a:lnTo>
                  <a:lnTo>
                    <a:pt x="186842" y="270055"/>
                  </a:lnTo>
                  <a:lnTo>
                    <a:pt x="225816" y="250397"/>
                  </a:lnTo>
                  <a:lnTo>
                    <a:pt x="256560" y="220412"/>
                  </a:lnTo>
                  <a:lnTo>
                    <a:pt x="276727" y="182374"/>
                  </a:lnTo>
                  <a:lnTo>
                    <a:pt x="283972" y="138556"/>
                  </a:lnTo>
                  <a:lnTo>
                    <a:pt x="276727" y="94788"/>
                  </a:lnTo>
                  <a:lnTo>
                    <a:pt x="256560" y="56756"/>
                  </a:lnTo>
                  <a:lnTo>
                    <a:pt x="225816" y="26753"/>
                  </a:lnTo>
                  <a:lnTo>
                    <a:pt x="186842" y="7070"/>
                  </a:lnTo>
                  <a:lnTo>
                    <a:pt x="141985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83931" y="2133091"/>
              <a:ext cx="120650" cy="29209"/>
            </a:xfrm>
            <a:custGeom>
              <a:avLst/>
              <a:gdLst/>
              <a:ahLst/>
              <a:cxnLst/>
              <a:rect l="l" t="t" r="r" b="b"/>
              <a:pathLst>
                <a:path w="120650" h="29210">
                  <a:moveTo>
                    <a:pt x="22987" y="0"/>
                  </a:moveTo>
                  <a:lnTo>
                    <a:pt x="6603" y="0"/>
                  </a:lnTo>
                  <a:lnTo>
                    <a:pt x="0" y="6476"/>
                  </a:lnTo>
                  <a:lnTo>
                    <a:pt x="0" y="22479"/>
                  </a:lnTo>
                  <a:lnTo>
                    <a:pt x="6603" y="28956"/>
                  </a:lnTo>
                  <a:lnTo>
                    <a:pt x="22987" y="28956"/>
                  </a:lnTo>
                  <a:lnTo>
                    <a:pt x="29591" y="22479"/>
                  </a:lnTo>
                  <a:lnTo>
                    <a:pt x="29591" y="6476"/>
                  </a:lnTo>
                  <a:lnTo>
                    <a:pt x="22987" y="0"/>
                  </a:lnTo>
                  <a:close/>
                </a:path>
                <a:path w="120650" h="29210">
                  <a:moveTo>
                    <a:pt x="113919" y="0"/>
                  </a:moveTo>
                  <a:lnTo>
                    <a:pt x="97663" y="0"/>
                  </a:lnTo>
                  <a:lnTo>
                    <a:pt x="91059" y="6476"/>
                  </a:lnTo>
                  <a:lnTo>
                    <a:pt x="91059" y="22479"/>
                  </a:lnTo>
                  <a:lnTo>
                    <a:pt x="97663" y="28956"/>
                  </a:lnTo>
                  <a:lnTo>
                    <a:pt x="113919" y="28956"/>
                  </a:lnTo>
                  <a:lnTo>
                    <a:pt x="120650" y="22479"/>
                  </a:lnTo>
                  <a:lnTo>
                    <a:pt x="120650" y="6476"/>
                  </a:lnTo>
                  <a:lnTo>
                    <a:pt x="113919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02270" y="2050414"/>
              <a:ext cx="284480" cy="277495"/>
            </a:xfrm>
            <a:custGeom>
              <a:avLst/>
              <a:gdLst/>
              <a:ahLst/>
              <a:cxnLst/>
              <a:rect l="l" t="t" r="r" b="b"/>
              <a:pathLst>
                <a:path w="284479" h="277494">
                  <a:moveTo>
                    <a:pt x="81660" y="97155"/>
                  </a:moveTo>
                  <a:lnTo>
                    <a:pt x="81660" y="89153"/>
                  </a:lnTo>
                  <a:lnTo>
                    <a:pt x="88264" y="82676"/>
                  </a:lnTo>
                  <a:lnTo>
                    <a:pt x="96520" y="82676"/>
                  </a:lnTo>
                  <a:lnTo>
                    <a:pt x="104648" y="82676"/>
                  </a:lnTo>
                  <a:lnTo>
                    <a:pt x="111251" y="89153"/>
                  </a:lnTo>
                  <a:lnTo>
                    <a:pt x="111251" y="97155"/>
                  </a:lnTo>
                  <a:lnTo>
                    <a:pt x="111251" y="105156"/>
                  </a:lnTo>
                  <a:lnTo>
                    <a:pt x="104648" y="111632"/>
                  </a:lnTo>
                  <a:lnTo>
                    <a:pt x="96520" y="111632"/>
                  </a:lnTo>
                  <a:lnTo>
                    <a:pt x="88264" y="111632"/>
                  </a:lnTo>
                  <a:lnTo>
                    <a:pt x="81660" y="105156"/>
                  </a:lnTo>
                  <a:lnTo>
                    <a:pt x="81660" y="97155"/>
                  </a:lnTo>
                  <a:close/>
                </a:path>
                <a:path w="284479" h="277494">
                  <a:moveTo>
                    <a:pt x="172720" y="97155"/>
                  </a:moveTo>
                  <a:lnTo>
                    <a:pt x="172720" y="89153"/>
                  </a:lnTo>
                  <a:lnTo>
                    <a:pt x="179324" y="82676"/>
                  </a:lnTo>
                  <a:lnTo>
                    <a:pt x="187451" y="82676"/>
                  </a:lnTo>
                  <a:lnTo>
                    <a:pt x="195579" y="82676"/>
                  </a:lnTo>
                  <a:lnTo>
                    <a:pt x="202310" y="89153"/>
                  </a:lnTo>
                  <a:lnTo>
                    <a:pt x="202310" y="97155"/>
                  </a:lnTo>
                  <a:lnTo>
                    <a:pt x="202310" y="105156"/>
                  </a:lnTo>
                  <a:lnTo>
                    <a:pt x="195579" y="111632"/>
                  </a:lnTo>
                  <a:lnTo>
                    <a:pt x="187451" y="111632"/>
                  </a:lnTo>
                  <a:lnTo>
                    <a:pt x="179324" y="111632"/>
                  </a:lnTo>
                  <a:lnTo>
                    <a:pt x="172720" y="105156"/>
                  </a:lnTo>
                  <a:lnTo>
                    <a:pt x="172720" y="97155"/>
                  </a:lnTo>
                  <a:close/>
                </a:path>
                <a:path w="284479" h="277494">
                  <a:moveTo>
                    <a:pt x="65024" y="199008"/>
                  </a:moveTo>
                  <a:lnTo>
                    <a:pt x="103485" y="218368"/>
                  </a:lnTo>
                  <a:lnTo>
                    <a:pt x="141922" y="224821"/>
                  </a:lnTo>
                  <a:lnTo>
                    <a:pt x="180359" y="218368"/>
                  </a:lnTo>
                  <a:lnTo>
                    <a:pt x="218821" y="199008"/>
                  </a:lnTo>
                </a:path>
                <a:path w="284479" h="277494">
                  <a:moveTo>
                    <a:pt x="0" y="138556"/>
                  </a:moveTo>
                  <a:lnTo>
                    <a:pt x="7231" y="94788"/>
                  </a:lnTo>
                  <a:lnTo>
                    <a:pt x="27375" y="56756"/>
                  </a:lnTo>
                  <a:lnTo>
                    <a:pt x="58100" y="26753"/>
                  </a:lnTo>
                  <a:lnTo>
                    <a:pt x="97080" y="7070"/>
                  </a:lnTo>
                  <a:lnTo>
                    <a:pt x="141985" y="0"/>
                  </a:lnTo>
                  <a:lnTo>
                    <a:pt x="186842" y="7070"/>
                  </a:lnTo>
                  <a:lnTo>
                    <a:pt x="225816" y="26753"/>
                  </a:lnTo>
                  <a:lnTo>
                    <a:pt x="256560" y="56756"/>
                  </a:lnTo>
                  <a:lnTo>
                    <a:pt x="276727" y="94788"/>
                  </a:lnTo>
                  <a:lnTo>
                    <a:pt x="283972" y="138556"/>
                  </a:lnTo>
                  <a:lnTo>
                    <a:pt x="276727" y="182374"/>
                  </a:lnTo>
                  <a:lnTo>
                    <a:pt x="256560" y="220412"/>
                  </a:lnTo>
                  <a:lnTo>
                    <a:pt x="225816" y="250397"/>
                  </a:lnTo>
                  <a:lnTo>
                    <a:pt x="186842" y="270055"/>
                  </a:lnTo>
                  <a:lnTo>
                    <a:pt x="141985" y="277113"/>
                  </a:lnTo>
                  <a:lnTo>
                    <a:pt x="97080" y="270055"/>
                  </a:lnTo>
                  <a:lnTo>
                    <a:pt x="58100" y="250397"/>
                  </a:lnTo>
                  <a:lnTo>
                    <a:pt x="27375" y="220412"/>
                  </a:lnTo>
                  <a:lnTo>
                    <a:pt x="7231" y="182374"/>
                  </a:lnTo>
                  <a:lnTo>
                    <a:pt x="0" y="138556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799" y="2154427"/>
              <a:ext cx="297815" cy="318770"/>
            </a:xfrm>
            <a:custGeom>
              <a:avLst/>
              <a:gdLst/>
              <a:ahLst/>
              <a:cxnLst/>
              <a:rect l="l" t="t" r="r" b="b"/>
              <a:pathLst>
                <a:path w="297815" h="318769">
                  <a:moveTo>
                    <a:pt x="148971" y="0"/>
                  </a:moveTo>
                  <a:lnTo>
                    <a:pt x="101876" y="8113"/>
                  </a:lnTo>
                  <a:lnTo>
                    <a:pt x="60981" y="30711"/>
                  </a:lnTo>
                  <a:lnTo>
                    <a:pt x="28736" y="65178"/>
                  </a:lnTo>
                  <a:lnTo>
                    <a:pt x="7592" y="108898"/>
                  </a:lnTo>
                  <a:lnTo>
                    <a:pt x="0" y="159257"/>
                  </a:lnTo>
                  <a:lnTo>
                    <a:pt x="7592" y="209630"/>
                  </a:lnTo>
                  <a:lnTo>
                    <a:pt x="28736" y="253382"/>
                  </a:lnTo>
                  <a:lnTo>
                    <a:pt x="60981" y="287886"/>
                  </a:lnTo>
                  <a:lnTo>
                    <a:pt x="101876" y="310516"/>
                  </a:lnTo>
                  <a:lnTo>
                    <a:pt x="148971" y="318643"/>
                  </a:lnTo>
                  <a:lnTo>
                    <a:pt x="196003" y="310516"/>
                  </a:lnTo>
                  <a:lnTo>
                    <a:pt x="236861" y="287886"/>
                  </a:lnTo>
                  <a:lnTo>
                    <a:pt x="269086" y="253382"/>
                  </a:lnTo>
                  <a:lnTo>
                    <a:pt x="290223" y="209630"/>
                  </a:lnTo>
                  <a:lnTo>
                    <a:pt x="297815" y="159257"/>
                  </a:lnTo>
                  <a:lnTo>
                    <a:pt x="290223" y="108898"/>
                  </a:lnTo>
                  <a:lnTo>
                    <a:pt x="269086" y="65178"/>
                  </a:lnTo>
                  <a:lnTo>
                    <a:pt x="236861" y="30711"/>
                  </a:lnTo>
                  <a:lnTo>
                    <a:pt x="196003" y="8113"/>
                  </a:lnTo>
                  <a:lnTo>
                    <a:pt x="148971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10524" y="2249423"/>
              <a:ext cx="127000" cy="33655"/>
            </a:xfrm>
            <a:custGeom>
              <a:avLst/>
              <a:gdLst/>
              <a:ahLst/>
              <a:cxnLst/>
              <a:rect l="l" t="t" r="r" b="b"/>
              <a:pathLst>
                <a:path w="127000" h="33655">
                  <a:moveTo>
                    <a:pt x="24002" y="0"/>
                  </a:moveTo>
                  <a:lnTo>
                    <a:pt x="6984" y="0"/>
                  </a:lnTo>
                  <a:lnTo>
                    <a:pt x="0" y="7493"/>
                  </a:lnTo>
                  <a:lnTo>
                    <a:pt x="0" y="25781"/>
                  </a:lnTo>
                  <a:lnTo>
                    <a:pt x="6984" y="33274"/>
                  </a:lnTo>
                  <a:lnTo>
                    <a:pt x="24002" y="33274"/>
                  </a:lnTo>
                  <a:lnTo>
                    <a:pt x="30988" y="25781"/>
                  </a:lnTo>
                  <a:lnTo>
                    <a:pt x="30988" y="7493"/>
                  </a:lnTo>
                  <a:lnTo>
                    <a:pt x="24002" y="0"/>
                  </a:lnTo>
                  <a:close/>
                </a:path>
                <a:path w="127000" h="33655">
                  <a:moveTo>
                    <a:pt x="119506" y="0"/>
                  </a:moveTo>
                  <a:lnTo>
                    <a:pt x="102361" y="0"/>
                  </a:lnTo>
                  <a:lnTo>
                    <a:pt x="95376" y="7493"/>
                  </a:lnTo>
                  <a:lnTo>
                    <a:pt x="95376" y="25781"/>
                  </a:lnTo>
                  <a:lnTo>
                    <a:pt x="102361" y="33274"/>
                  </a:lnTo>
                  <a:lnTo>
                    <a:pt x="119506" y="33274"/>
                  </a:lnTo>
                  <a:lnTo>
                    <a:pt x="126492" y="25781"/>
                  </a:lnTo>
                  <a:lnTo>
                    <a:pt x="126492" y="7493"/>
                  </a:lnTo>
                  <a:lnTo>
                    <a:pt x="119506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24799" y="2154427"/>
              <a:ext cx="297815" cy="318770"/>
            </a:xfrm>
            <a:custGeom>
              <a:avLst/>
              <a:gdLst/>
              <a:ahLst/>
              <a:cxnLst/>
              <a:rect l="l" t="t" r="r" b="b"/>
              <a:pathLst>
                <a:path w="297815" h="318769">
                  <a:moveTo>
                    <a:pt x="85725" y="111632"/>
                  </a:moveTo>
                  <a:lnTo>
                    <a:pt x="85725" y="102488"/>
                  </a:lnTo>
                  <a:lnTo>
                    <a:pt x="92709" y="94995"/>
                  </a:lnTo>
                  <a:lnTo>
                    <a:pt x="101219" y="94995"/>
                  </a:lnTo>
                  <a:lnTo>
                    <a:pt x="109727" y="94995"/>
                  </a:lnTo>
                  <a:lnTo>
                    <a:pt x="116713" y="102488"/>
                  </a:lnTo>
                  <a:lnTo>
                    <a:pt x="116713" y="111632"/>
                  </a:lnTo>
                  <a:lnTo>
                    <a:pt x="116713" y="120776"/>
                  </a:lnTo>
                  <a:lnTo>
                    <a:pt x="109727" y="128269"/>
                  </a:lnTo>
                  <a:lnTo>
                    <a:pt x="101219" y="128269"/>
                  </a:lnTo>
                  <a:lnTo>
                    <a:pt x="92709" y="128269"/>
                  </a:lnTo>
                  <a:lnTo>
                    <a:pt x="85725" y="120776"/>
                  </a:lnTo>
                  <a:lnTo>
                    <a:pt x="85725" y="111632"/>
                  </a:lnTo>
                  <a:close/>
                </a:path>
                <a:path w="297815" h="318769">
                  <a:moveTo>
                    <a:pt x="181101" y="111632"/>
                  </a:moveTo>
                  <a:lnTo>
                    <a:pt x="181101" y="102488"/>
                  </a:lnTo>
                  <a:lnTo>
                    <a:pt x="188086" y="94995"/>
                  </a:lnTo>
                  <a:lnTo>
                    <a:pt x="196596" y="94995"/>
                  </a:lnTo>
                  <a:lnTo>
                    <a:pt x="205231" y="94995"/>
                  </a:lnTo>
                  <a:lnTo>
                    <a:pt x="212217" y="102488"/>
                  </a:lnTo>
                  <a:lnTo>
                    <a:pt x="212217" y="111632"/>
                  </a:lnTo>
                  <a:lnTo>
                    <a:pt x="212217" y="120776"/>
                  </a:lnTo>
                  <a:lnTo>
                    <a:pt x="205231" y="128269"/>
                  </a:lnTo>
                  <a:lnTo>
                    <a:pt x="196596" y="128269"/>
                  </a:lnTo>
                  <a:lnTo>
                    <a:pt x="188086" y="128269"/>
                  </a:lnTo>
                  <a:lnTo>
                    <a:pt x="181101" y="120776"/>
                  </a:lnTo>
                  <a:lnTo>
                    <a:pt x="181101" y="111632"/>
                  </a:lnTo>
                  <a:close/>
                </a:path>
                <a:path w="297815" h="318769">
                  <a:moveTo>
                    <a:pt x="68199" y="228726"/>
                  </a:moveTo>
                  <a:lnTo>
                    <a:pt x="108563" y="251015"/>
                  </a:lnTo>
                  <a:lnTo>
                    <a:pt x="148891" y="258444"/>
                  </a:lnTo>
                  <a:lnTo>
                    <a:pt x="189196" y="251015"/>
                  </a:lnTo>
                  <a:lnTo>
                    <a:pt x="229489" y="228726"/>
                  </a:lnTo>
                </a:path>
                <a:path w="297815" h="318769">
                  <a:moveTo>
                    <a:pt x="0" y="159257"/>
                  </a:moveTo>
                  <a:lnTo>
                    <a:pt x="7592" y="108898"/>
                  </a:lnTo>
                  <a:lnTo>
                    <a:pt x="28736" y="65178"/>
                  </a:lnTo>
                  <a:lnTo>
                    <a:pt x="60981" y="30711"/>
                  </a:lnTo>
                  <a:lnTo>
                    <a:pt x="101876" y="8113"/>
                  </a:lnTo>
                  <a:lnTo>
                    <a:pt x="148971" y="0"/>
                  </a:lnTo>
                  <a:lnTo>
                    <a:pt x="196003" y="8113"/>
                  </a:lnTo>
                  <a:lnTo>
                    <a:pt x="236861" y="30711"/>
                  </a:lnTo>
                  <a:lnTo>
                    <a:pt x="269086" y="65178"/>
                  </a:lnTo>
                  <a:lnTo>
                    <a:pt x="290223" y="108898"/>
                  </a:lnTo>
                  <a:lnTo>
                    <a:pt x="297815" y="159257"/>
                  </a:lnTo>
                  <a:lnTo>
                    <a:pt x="290223" y="209630"/>
                  </a:lnTo>
                  <a:lnTo>
                    <a:pt x="269086" y="253382"/>
                  </a:lnTo>
                  <a:lnTo>
                    <a:pt x="236861" y="287886"/>
                  </a:lnTo>
                  <a:lnTo>
                    <a:pt x="196003" y="310516"/>
                  </a:lnTo>
                  <a:lnTo>
                    <a:pt x="148971" y="318643"/>
                  </a:lnTo>
                  <a:lnTo>
                    <a:pt x="101876" y="310516"/>
                  </a:lnTo>
                  <a:lnTo>
                    <a:pt x="60981" y="287886"/>
                  </a:lnTo>
                  <a:lnTo>
                    <a:pt x="28736" y="253382"/>
                  </a:lnTo>
                  <a:lnTo>
                    <a:pt x="7592" y="209630"/>
                  </a:lnTo>
                  <a:lnTo>
                    <a:pt x="0" y="159257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41614" y="2064384"/>
              <a:ext cx="159385" cy="290830"/>
            </a:xfrm>
            <a:custGeom>
              <a:avLst/>
              <a:gdLst/>
              <a:ahLst/>
              <a:cxnLst/>
              <a:rect l="l" t="t" r="r" b="b"/>
              <a:pathLst>
                <a:path w="159384" h="290830">
                  <a:moveTo>
                    <a:pt x="79755" y="0"/>
                  </a:moveTo>
                  <a:lnTo>
                    <a:pt x="48702" y="11416"/>
                  </a:lnTo>
                  <a:lnTo>
                    <a:pt x="23352" y="42560"/>
                  </a:lnTo>
                  <a:lnTo>
                    <a:pt x="6264" y="88778"/>
                  </a:lnTo>
                  <a:lnTo>
                    <a:pt x="0" y="145414"/>
                  </a:lnTo>
                  <a:lnTo>
                    <a:pt x="6264" y="202051"/>
                  </a:lnTo>
                  <a:lnTo>
                    <a:pt x="23352" y="248269"/>
                  </a:lnTo>
                  <a:lnTo>
                    <a:pt x="48702" y="279413"/>
                  </a:lnTo>
                  <a:lnTo>
                    <a:pt x="79755" y="290830"/>
                  </a:lnTo>
                  <a:lnTo>
                    <a:pt x="110736" y="279413"/>
                  </a:lnTo>
                  <a:lnTo>
                    <a:pt x="136048" y="248269"/>
                  </a:lnTo>
                  <a:lnTo>
                    <a:pt x="153122" y="202051"/>
                  </a:lnTo>
                  <a:lnTo>
                    <a:pt x="159384" y="145414"/>
                  </a:lnTo>
                  <a:lnTo>
                    <a:pt x="153122" y="88778"/>
                  </a:lnTo>
                  <a:lnTo>
                    <a:pt x="136048" y="42560"/>
                  </a:lnTo>
                  <a:lnTo>
                    <a:pt x="110736" y="11416"/>
                  </a:lnTo>
                  <a:lnTo>
                    <a:pt x="79755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87461" y="2151125"/>
              <a:ext cx="67945" cy="30480"/>
            </a:xfrm>
            <a:custGeom>
              <a:avLst/>
              <a:gdLst/>
              <a:ahLst/>
              <a:cxnLst/>
              <a:rect l="l" t="t" r="r" b="b"/>
              <a:pathLst>
                <a:path w="67945" h="30480">
                  <a:moveTo>
                    <a:pt x="12954" y="0"/>
                  </a:moveTo>
                  <a:lnTo>
                    <a:pt x="3810" y="0"/>
                  </a:lnTo>
                  <a:lnTo>
                    <a:pt x="0" y="6857"/>
                  </a:lnTo>
                  <a:lnTo>
                    <a:pt x="0" y="23494"/>
                  </a:lnTo>
                  <a:lnTo>
                    <a:pt x="3810" y="30352"/>
                  </a:lnTo>
                  <a:lnTo>
                    <a:pt x="12954" y="30352"/>
                  </a:lnTo>
                  <a:lnTo>
                    <a:pt x="16637" y="23494"/>
                  </a:lnTo>
                  <a:lnTo>
                    <a:pt x="16637" y="6857"/>
                  </a:lnTo>
                  <a:lnTo>
                    <a:pt x="12954" y="0"/>
                  </a:lnTo>
                  <a:close/>
                </a:path>
                <a:path w="67945" h="30480">
                  <a:moveTo>
                    <a:pt x="64008" y="0"/>
                  </a:moveTo>
                  <a:lnTo>
                    <a:pt x="54864" y="0"/>
                  </a:lnTo>
                  <a:lnTo>
                    <a:pt x="51054" y="6857"/>
                  </a:lnTo>
                  <a:lnTo>
                    <a:pt x="51054" y="23494"/>
                  </a:lnTo>
                  <a:lnTo>
                    <a:pt x="54864" y="30352"/>
                  </a:lnTo>
                  <a:lnTo>
                    <a:pt x="64008" y="30352"/>
                  </a:lnTo>
                  <a:lnTo>
                    <a:pt x="67691" y="23494"/>
                  </a:lnTo>
                  <a:lnTo>
                    <a:pt x="67691" y="6857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41614" y="2064384"/>
              <a:ext cx="159385" cy="290830"/>
            </a:xfrm>
            <a:custGeom>
              <a:avLst/>
              <a:gdLst/>
              <a:ahLst/>
              <a:cxnLst/>
              <a:rect l="l" t="t" r="r" b="b"/>
              <a:pathLst>
                <a:path w="159384" h="290830">
                  <a:moveTo>
                    <a:pt x="45846" y="101854"/>
                  </a:moveTo>
                  <a:lnTo>
                    <a:pt x="45846" y="93599"/>
                  </a:lnTo>
                  <a:lnTo>
                    <a:pt x="49656" y="86741"/>
                  </a:lnTo>
                  <a:lnTo>
                    <a:pt x="54228" y="86741"/>
                  </a:lnTo>
                  <a:lnTo>
                    <a:pt x="58800" y="86741"/>
                  </a:lnTo>
                  <a:lnTo>
                    <a:pt x="62483" y="93599"/>
                  </a:lnTo>
                  <a:lnTo>
                    <a:pt x="62483" y="101854"/>
                  </a:lnTo>
                  <a:lnTo>
                    <a:pt x="62483" y="110236"/>
                  </a:lnTo>
                  <a:lnTo>
                    <a:pt x="58800" y="117093"/>
                  </a:lnTo>
                  <a:lnTo>
                    <a:pt x="54228" y="117093"/>
                  </a:lnTo>
                  <a:lnTo>
                    <a:pt x="49656" y="117093"/>
                  </a:lnTo>
                  <a:lnTo>
                    <a:pt x="45846" y="110236"/>
                  </a:lnTo>
                  <a:lnTo>
                    <a:pt x="45846" y="101854"/>
                  </a:lnTo>
                  <a:close/>
                </a:path>
                <a:path w="159384" h="290830">
                  <a:moveTo>
                    <a:pt x="96900" y="101854"/>
                  </a:moveTo>
                  <a:lnTo>
                    <a:pt x="96900" y="93599"/>
                  </a:lnTo>
                  <a:lnTo>
                    <a:pt x="100710" y="86741"/>
                  </a:lnTo>
                  <a:lnTo>
                    <a:pt x="105282" y="86741"/>
                  </a:lnTo>
                  <a:lnTo>
                    <a:pt x="109854" y="86741"/>
                  </a:lnTo>
                  <a:lnTo>
                    <a:pt x="113537" y="93599"/>
                  </a:lnTo>
                  <a:lnTo>
                    <a:pt x="113537" y="101854"/>
                  </a:lnTo>
                  <a:lnTo>
                    <a:pt x="113537" y="110236"/>
                  </a:lnTo>
                  <a:lnTo>
                    <a:pt x="109854" y="117093"/>
                  </a:lnTo>
                  <a:lnTo>
                    <a:pt x="105282" y="117093"/>
                  </a:lnTo>
                  <a:lnTo>
                    <a:pt x="100710" y="117093"/>
                  </a:lnTo>
                  <a:lnTo>
                    <a:pt x="96900" y="110236"/>
                  </a:lnTo>
                  <a:lnTo>
                    <a:pt x="96900" y="101854"/>
                  </a:lnTo>
                  <a:close/>
                </a:path>
                <a:path w="159384" h="290830">
                  <a:moveTo>
                    <a:pt x="36575" y="208914"/>
                  </a:moveTo>
                  <a:lnTo>
                    <a:pt x="58122" y="229203"/>
                  </a:lnTo>
                  <a:lnTo>
                    <a:pt x="79692" y="235965"/>
                  </a:lnTo>
                  <a:lnTo>
                    <a:pt x="101262" y="229203"/>
                  </a:lnTo>
                  <a:lnTo>
                    <a:pt x="122808" y="208914"/>
                  </a:lnTo>
                </a:path>
                <a:path w="159384" h="290830">
                  <a:moveTo>
                    <a:pt x="0" y="145414"/>
                  </a:moveTo>
                  <a:lnTo>
                    <a:pt x="6264" y="88778"/>
                  </a:lnTo>
                  <a:lnTo>
                    <a:pt x="23352" y="42560"/>
                  </a:lnTo>
                  <a:lnTo>
                    <a:pt x="48702" y="11416"/>
                  </a:lnTo>
                  <a:lnTo>
                    <a:pt x="79755" y="0"/>
                  </a:lnTo>
                  <a:lnTo>
                    <a:pt x="110736" y="11416"/>
                  </a:lnTo>
                  <a:lnTo>
                    <a:pt x="136048" y="42560"/>
                  </a:lnTo>
                  <a:lnTo>
                    <a:pt x="153122" y="88778"/>
                  </a:lnTo>
                  <a:lnTo>
                    <a:pt x="159384" y="145414"/>
                  </a:lnTo>
                  <a:lnTo>
                    <a:pt x="153122" y="202051"/>
                  </a:lnTo>
                  <a:lnTo>
                    <a:pt x="136048" y="248269"/>
                  </a:lnTo>
                  <a:lnTo>
                    <a:pt x="110736" y="279413"/>
                  </a:lnTo>
                  <a:lnTo>
                    <a:pt x="79755" y="290830"/>
                  </a:lnTo>
                  <a:lnTo>
                    <a:pt x="48702" y="279413"/>
                  </a:lnTo>
                  <a:lnTo>
                    <a:pt x="23352" y="248269"/>
                  </a:lnTo>
                  <a:lnTo>
                    <a:pt x="6264" y="202051"/>
                  </a:lnTo>
                  <a:lnTo>
                    <a:pt x="0" y="145414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4485" y="2112771"/>
              <a:ext cx="214756" cy="24244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04485" y="2112771"/>
              <a:ext cx="215265" cy="242570"/>
            </a:xfrm>
            <a:custGeom>
              <a:avLst/>
              <a:gdLst/>
              <a:ahLst/>
              <a:cxnLst/>
              <a:rect l="l" t="t" r="r" b="b"/>
              <a:pathLst>
                <a:path w="215264" h="242569">
                  <a:moveTo>
                    <a:pt x="0" y="121285"/>
                  </a:moveTo>
                  <a:lnTo>
                    <a:pt x="8447" y="74098"/>
                  </a:lnTo>
                  <a:lnTo>
                    <a:pt x="31480" y="35544"/>
                  </a:lnTo>
                  <a:lnTo>
                    <a:pt x="65633" y="9538"/>
                  </a:lnTo>
                  <a:lnTo>
                    <a:pt x="107441" y="0"/>
                  </a:lnTo>
                  <a:lnTo>
                    <a:pt x="149230" y="9538"/>
                  </a:lnTo>
                  <a:lnTo>
                    <a:pt x="183340" y="35544"/>
                  </a:lnTo>
                  <a:lnTo>
                    <a:pt x="206329" y="74098"/>
                  </a:lnTo>
                  <a:lnTo>
                    <a:pt x="214756" y="121285"/>
                  </a:lnTo>
                  <a:lnTo>
                    <a:pt x="206329" y="168451"/>
                  </a:lnTo>
                  <a:lnTo>
                    <a:pt x="183340" y="206962"/>
                  </a:lnTo>
                  <a:lnTo>
                    <a:pt x="149230" y="232923"/>
                  </a:lnTo>
                  <a:lnTo>
                    <a:pt x="107441" y="242443"/>
                  </a:lnTo>
                  <a:lnTo>
                    <a:pt x="65633" y="232923"/>
                  </a:lnTo>
                  <a:lnTo>
                    <a:pt x="31480" y="206962"/>
                  </a:lnTo>
                  <a:lnTo>
                    <a:pt x="8447" y="168451"/>
                  </a:lnTo>
                  <a:lnTo>
                    <a:pt x="0" y="121285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43042" y="2015870"/>
              <a:ext cx="284480" cy="187325"/>
            </a:xfrm>
            <a:custGeom>
              <a:avLst/>
              <a:gdLst/>
              <a:ahLst/>
              <a:cxnLst/>
              <a:rect l="l" t="t" r="r" b="b"/>
              <a:pathLst>
                <a:path w="284479" h="187325">
                  <a:moveTo>
                    <a:pt x="141986" y="0"/>
                  </a:moveTo>
                  <a:lnTo>
                    <a:pt x="86742" y="7336"/>
                  </a:lnTo>
                  <a:lnTo>
                    <a:pt x="41608" y="27352"/>
                  </a:lnTo>
                  <a:lnTo>
                    <a:pt x="11166" y="57060"/>
                  </a:lnTo>
                  <a:lnTo>
                    <a:pt x="0" y="93471"/>
                  </a:lnTo>
                  <a:lnTo>
                    <a:pt x="11166" y="129883"/>
                  </a:lnTo>
                  <a:lnTo>
                    <a:pt x="41608" y="159591"/>
                  </a:lnTo>
                  <a:lnTo>
                    <a:pt x="86742" y="179607"/>
                  </a:lnTo>
                  <a:lnTo>
                    <a:pt x="141986" y="186944"/>
                  </a:lnTo>
                  <a:lnTo>
                    <a:pt x="197282" y="179607"/>
                  </a:lnTo>
                  <a:lnTo>
                    <a:pt x="242411" y="159591"/>
                  </a:lnTo>
                  <a:lnTo>
                    <a:pt x="272823" y="129883"/>
                  </a:lnTo>
                  <a:lnTo>
                    <a:pt x="283972" y="93471"/>
                  </a:lnTo>
                  <a:lnTo>
                    <a:pt x="272823" y="57060"/>
                  </a:lnTo>
                  <a:lnTo>
                    <a:pt x="242411" y="27352"/>
                  </a:lnTo>
                  <a:lnTo>
                    <a:pt x="197282" y="7336"/>
                  </a:lnTo>
                  <a:lnTo>
                    <a:pt x="141986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24830" y="2071623"/>
              <a:ext cx="120650" cy="19685"/>
            </a:xfrm>
            <a:custGeom>
              <a:avLst/>
              <a:gdLst/>
              <a:ahLst/>
              <a:cxnLst/>
              <a:rect l="l" t="t" r="r" b="b"/>
              <a:pathLst>
                <a:path w="120650" h="19685">
                  <a:moveTo>
                    <a:pt x="22860" y="0"/>
                  </a:moveTo>
                  <a:lnTo>
                    <a:pt x="6604" y="0"/>
                  </a:lnTo>
                  <a:lnTo>
                    <a:pt x="0" y="4444"/>
                  </a:lnTo>
                  <a:lnTo>
                    <a:pt x="0" y="15112"/>
                  </a:lnTo>
                  <a:lnTo>
                    <a:pt x="6604" y="19558"/>
                  </a:lnTo>
                  <a:lnTo>
                    <a:pt x="22860" y="19558"/>
                  </a:lnTo>
                  <a:lnTo>
                    <a:pt x="29591" y="15112"/>
                  </a:lnTo>
                  <a:lnTo>
                    <a:pt x="29591" y="4444"/>
                  </a:lnTo>
                  <a:lnTo>
                    <a:pt x="22860" y="0"/>
                  </a:lnTo>
                  <a:close/>
                </a:path>
                <a:path w="120650" h="19685">
                  <a:moveTo>
                    <a:pt x="113919" y="0"/>
                  </a:moveTo>
                  <a:lnTo>
                    <a:pt x="97536" y="0"/>
                  </a:lnTo>
                  <a:lnTo>
                    <a:pt x="90932" y="4444"/>
                  </a:lnTo>
                  <a:lnTo>
                    <a:pt x="90932" y="15112"/>
                  </a:lnTo>
                  <a:lnTo>
                    <a:pt x="97536" y="19558"/>
                  </a:lnTo>
                  <a:lnTo>
                    <a:pt x="113919" y="19558"/>
                  </a:lnTo>
                  <a:lnTo>
                    <a:pt x="120523" y="15112"/>
                  </a:lnTo>
                  <a:lnTo>
                    <a:pt x="120523" y="4444"/>
                  </a:lnTo>
                  <a:lnTo>
                    <a:pt x="113919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43042" y="2015870"/>
              <a:ext cx="284480" cy="187325"/>
            </a:xfrm>
            <a:custGeom>
              <a:avLst/>
              <a:gdLst/>
              <a:ahLst/>
              <a:cxnLst/>
              <a:rect l="l" t="t" r="r" b="b"/>
              <a:pathLst>
                <a:path w="284479" h="187325">
                  <a:moveTo>
                    <a:pt x="81787" y="65531"/>
                  </a:moveTo>
                  <a:lnTo>
                    <a:pt x="81787" y="60197"/>
                  </a:lnTo>
                  <a:lnTo>
                    <a:pt x="88392" y="55752"/>
                  </a:lnTo>
                  <a:lnTo>
                    <a:pt x="96520" y="55752"/>
                  </a:lnTo>
                  <a:lnTo>
                    <a:pt x="104648" y="55752"/>
                  </a:lnTo>
                  <a:lnTo>
                    <a:pt x="111379" y="60197"/>
                  </a:lnTo>
                  <a:lnTo>
                    <a:pt x="111379" y="65531"/>
                  </a:lnTo>
                  <a:lnTo>
                    <a:pt x="111379" y="70865"/>
                  </a:lnTo>
                  <a:lnTo>
                    <a:pt x="104648" y="75311"/>
                  </a:lnTo>
                  <a:lnTo>
                    <a:pt x="96520" y="75311"/>
                  </a:lnTo>
                  <a:lnTo>
                    <a:pt x="88392" y="75311"/>
                  </a:lnTo>
                  <a:lnTo>
                    <a:pt x="81787" y="70865"/>
                  </a:lnTo>
                  <a:lnTo>
                    <a:pt x="81787" y="65531"/>
                  </a:lnTo>
                  <a:close/>
                </a:path>
                <a:path w="284479" h="187325">
                  <a:moveTo>
                    <a:pt x="172720" y="65531"/>
                  </a:moveTo>
                  <a:lnTo>
                    <a:pt x="172720" y="60197"/>
                  </a:lnTo>
                  <a:lnTo>
                    <a:pt x="179324" y="55752"/>
                  </a:lnTo>
                  <a:lnTo>
                    <a:pt x="187579" y="55752"/>
                  </a:lnTo>
                  <a:lnTo>
                    <a:pt x="195707" y="55752"/>
                  </a:lnTo>
                  <a:lnTo>
                    <a:pt x="202311" y="60197"/>
                  </a:lnTo>
                  <a:lnTo>
                    <a:pt x="202311" y="65531"/>
                  </a:lnTo>
                  <a:lnTo>
                    <a:pt x="202311" y="70865"/>
                  </a:lnTo>
                  <a:lnTo>
                    <a:pt x="195707" y="75311"/>
                  </a:lnTo>
                  <a:lnTo>
                    <a:pt x="187579" y="75311"/>
                  </a:lnTo>
                  <a:lnTo>
                    <a:pt x="179324" y="75311"/>
                  </a:lnTo>
                  <a:lnTo>
                    <a:pt x="172720" y="70865"/>
                  </a:lnTo>
                  <a:lnTo>
                    <a:pt x="172720" y="65531"/>
                  </a:lnTo>
                  <a:close/>
                </a:path>
                <a:path w="284479" h="187325">
                  <a:moveTo>
                    <a:pt x="65024" y="134238"/>
                  </a:moveTo>
                  <a:lnTo>
                    <a:pt x="103503" y="147312"/>
                  </a:lnTo>
                  <a:lnTo>
                    <a:pt x="141970" y="151669"/>
                  </a:lnTo>
                  <a:lnTo>
                    <a:pt x="180413" y="147312"/>
                  </a:lnTo>
                  <a:lnTo>
                    <a:pt x="218821" y="134238"/>
                  </a:lnTo>
                </a:path>
                <a:path w="284479" h="187325">
                  <a:moveTo>
                    <a:pt x="0" y="93471"/>
                  </a:moveTo>
                  <a:lnTo>
                    <a:pt x="11166" y="57060"/>
                  </a:lnTo>
                  <a:lnTo>
                    <a:pt x="41608" y="27352"/>
                  </a:lnTo>
                  <a:lnTo>
                    <a:pt x="86742" y="7336"/>
                  </a:lnTo>
                  <a:lnTo>
                    <a:pt x="141986" y="0"/>
                  </a:lnTo>
                  <a:lnTo>
                    <a:pt x="197282" y="7336"/>
                  </a:lnTo>
                  <a:lnTo>
                    <a:pt x="242411" y="27352"/>
                  </a:lnTo>
                  <a:lnTo>
                    <a:pt x="272823" y="57060"/>
                  </a:lnTo>
                  <a:lnTo>
                    <a:pt x="283972" y="93471"/>
                  </a:lnTo>
                  <a:lnTo>
                    <a:pt x="272823" y="129883"/>
                  </a:lnTo>
                  <a:lnTo>
                    <a:pt x="242411" y="159591"/>
                  </a:lnTo>
                  <a:lnTo>
                    <a:pt x="197282" y="179607"/>
                  </a:lnTo>
                  <a:lnTo>
                    <a:pt x="141986" y="186944"/>
                  </a:lnTo>
                  <a:lnTo>
                    <a:pt x="86742" y="179607"/>
                  </a:lnTo>
                  <a:lnTo>
                    <a:pt x="41608" y="159591"/>
                  </a:lnTo>
                  <a:lnTo>
                    <a:pt x="11166" y="129883"/>
                  </a:lnTo>
                  <a:lnTo>
                    <a:pt x="0" y="93471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88984" y="2424556"/>
              <a:ext cx="235585" cy="263525"/>
            </a:xfrm>
            <a:custGeom>
              <a:avLst/>
              <a:gdLst/>
              <a:ahLst/>
              <a:cxnLst/>
              <a:rect l="l" t="t" r="r" b="b"/>
              <a:pathLst>
                <a:path w="235584" h="263525">
                  <a:moveTo>
                    <a:pt x="117729" y="0"/>
                  </a:moveTo>
                  <a:lnTo>
                    <a:pt x="71901" y="10342"/>
                  </a:lnTo>
                  <a:lnTo>
                    <a:pt x="34480" y="38544"/>
                  </a:lnTo>
                  <a:lnTo>
                    <a:pt x="9251" y="80367"/>
                  </a:lnTo>
                  <a:lnTo>
                    <a:pt x="0" y="131571"/>
                  </a:lnTo>
                  <a:lnTo>
                    <a:pt x="9251" y="182850"/>
                  </a:lnTo>
                  <a:lnTo>
                    <a:pt x="34480" y="224710"/>
                  </a:lnTo>
                  <a:lnTo>
                    <a:pt x="71901" y="252926"/>
                  </a:lnTo>
                  <a:lnTo>
                    <a:pt x="117729" y="263270"/>
                  </a:lnTo>
                  <a:lnTo>
                    <a:pt x="163556" y="252926"/>
                  </a:lnTo>
                  <a:lnTo>
                    <a:pt x="200977" y="224710"/>
                  </a:lnTo>
                  <a:lnTo>
                    <a:pt x="226206" y="182850"/>
                  </a:lnTo>
                  <a:lnTo>
                    <a:pt x="235458" y="131571"/>
                  </a:lnTo>
                  <a:lnTo>
                    <a:pt x="226206" y="80367"/>
                  </a:lnTo>
                  <a:lnTo>
                    <a:pt x="200977" y="38544"/>
                  </a:lnTo>
                  <a:lnTo>
                    <a:pt x="163556" y="10342"/>
                  </a:lnTo>
                  <a:lnTo>
                    <a:pt x="117729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56675" y="2503042"/>
              <a:ext cx="100330" cy="27940"/>
            </a:xfrm>
            <a:custGeom>
              <a:avLst/>
              <a:gdLst/>
              <a:ahLst/>
              <a:cxnLst/>
              <a:rect l="l" t="t" r="r" b="b"/>
              <a:pathLst>
                <a:path w="100329" h="27939">
                  <a:moveTo>
                    <a:pt x="19050" y="0"/>
                  </a:moveTo>
                  <a:lnTo>
                    <a:pt x="5460" y="0"/>
                  </a:lnTo>
                  <a:lnTo>
                    <a:pt x="0" y="6223"/>
                  </a:lnTo>
                  <a:lnTo>
                    <a:pt x="0" y="21336"/>
                  </a:lnTo>
                  <a:lnTo>
                    <a:pt x="5460" y="27431"/>
                  </a:lnTo>
                  <a:lnTo>
                    <a:pt x="19050" y="27431"/>
                  </a:lnTo>
                  <a:lnTo>
                    <a:pt x="24510" y="21336"/>
                  </a:lnTo>
                  <a:lnTo>
                    <a:pt x="24510" y="6223"/>
                  </a:lnTo>
                  <a:lnTo>
                    <a:pt x="19050" y="0"/>
                  </a:lnTo>
                  <a:close/>
                </a:path>
                <a:path w="100329" h="27939">
                  <a:moveTo>
                    <a:pt x="94488" y="0"/>
                  </a:moveTo>
                  <a:lnTo>
                    <a:pt x="81025" y="0"/>
                  </a:lnTo>
                  <a:lnTo>
                    <a:pt x="75438" y="6223"/>
                  </a:lnTo>
                  <a:lnTo>
                    <a:pt x="75438" y="21336"/>
                  </a:lnTo>
                  <a:lnTo>
                    <a:pt x="81025" y="27431"/>
                  </a:lnTo>
                  <a:lnTo>
                    <a:pt x="94488" y="27431"/>
                  </a:lnTo>
                  <a:lnTo>
                    <a:pt x="99949" y="21336"/>
                  </a:lnTo>
                  <a:lnTo>
                    <a:pt x="99949" y="6223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88984" y="2424556"/>
              <a:ext cx="235585" cy="263525"/>
            </a:xfrm>
            <a:custGeom>
              <a:avLst/>
              <a:gdLst/>
              <a:ahLst/>
              <a:cxnLst/>
              <a:rect l="l" t="t" r="r" b="b"/>
              <a:pathLst>
                <a:path w="235584" h="263525">
                  <a:moveTo>
                    <a:pt x="67691" y="92201"/>
                  </a:moveTo>
                  <a:lnTo>
                    <a:pt x="67691" y="84708"/>
                  </a:lnTo>
                  <a:lnTo>
                    <a:pt x="73151" y="78485"/>
                  </a:lnTo>
                  <a:lnTo>
                    <a:pt x="80010" y="78485"/>
                  </a:lnTo>
                  <a:lnTo>
                    <a:pt x="86741" y="78485"/>
                  </a:lnTo>
                  <a:lnTo>
                    <a:pt x="92201" y="84708"/>
                  </a:lnTo>
                  <a:lnTo>
                    <a:pt x="92201" y="92201"/>
                  </a:lnTo>
                  <a:lnTo>
                    <a:pt x="92201" y="99821"/>
                  </a:lnTo>
                  <a:lnTo>
                    <a:pt x="86741" y="105917"/>
                  </a:lnTo>
                  <a:lnTo>
                    <a:pt x="80010" y="105917"/>
                  </a:lnTo>
                  <a:lnTo>
                    <a:pt x="73151" y="105917"/>
                  </a:lnTo>
                  <a:lnTo>
                    <a:pt x="67691" y="99821"/>
                  </a:lnTo>
                  <a:lnTo>
                    <a:pt x="67691" y="92201"/>
                  </a:lnTo>
                  <a:close/>
                </a:path>
                <a:path w="235584" h="263525">
                  <a:moveTo>
                    <a:pt x="143129" y="92201"/>
                  </a:moveTo>
                  <a:lnTo>
                    <a:pt x="143129" y="84708"/>
                  </a:lnTo>
                  <a:lnTo>
                    <a:pt x="148717" y="78485"/>
                  </a:lnTo>
                  <a:lnTo>
                    <a:pt x="155448" y="78485"/>
                  </a:lnTo>
                  <a:lnTo>
                    <a:pt x="162179" y="78485"/>
                  </a:lnTo>
                  <a:lnTo>
                    <a:pt x="167640" y="84708"/>
                  </a:lnTo>
                  <a:lnTo>
                    <a:pt x="167640" y="92201"/>
                  </a:lnTo>
                  <a:lnTo>
                    <a:pt x="167640" y="99821"/>
                  </a:lnTo>
                  <a:lnTo>
                    <a:pt x="162179" y="105917"/>
                  </a:lnTo>
                  <a:lnTo>
                    <a:pt x="155448" y="105917"/>
                  </a:lnTo>
                  <a:lnTo>
                    <a:pt x="148717" y="105917"/>
                  </a:lnTo>
                  <a:lnTo>
                    <a:pt x="143129" y="99821"/>
                  </a:lnTo>
                  <a:lnTo>
                    <a:pt x="143129" y="92201"/>
                  </a:lnTo>
                  <a:close/>
                </a:path>
                <a:path w="235584" h="263525">
                  <a:moveTo>
                    <a:pt x="53848" y="188975"/>
                  </a:moveTo>
                  <a:lnTo>
                    <a:pt x="85754" y="207335"/>
                  </a:lnTo>
                  <a:lnTo>
                    <a:pt x="117649" y="213455"/>
                  </a:lnTo>
                  <a:lnTo>
                    <a:pt x="149520" y="207335"/>
                  </a:lnTo>
                  <a:lnTo>
                    <a:pt x="181356" y="188975"/>
                  </a:lnTo>
                </a:path>
                <a:path w="235584" h="263525">
                  <a:moveTo>
                    <a:pt x="0" y="131571"/>
                  </a:moveTo>
                  <a:lnTo>
                    <a:pt x="9251" y="80367"/>
                  </a:lnTo>
                  <a:lnTo>
                    <a:pt x="34480" y="38544"/>
                  </a:lnTo>
                  <a:lnTo>
                    <a:pt x="71901" y="10342"/>
                  </a:lnTo>
                  <a:lnTo>
                    <a:pt x="117729" y="0"/>
                  </a:lnTo>
                  <a:lnTo>
                    <a:pt x="163556" y="10342"/>
                  </a:lnTo>
                  <a:lnTo>
                    <a:pt x="200977" y="38544"/>
                  </a:lnTo>
                  <a:lnTo>
                    <a:pt x="226206" y="80367"/>
                  </a:lnTo>
                  <a:lnTo>
                    <a:pt x="235458" y="131571"/>
                  </a:lnTo>
                  <a:lnTo>
                    <a:pt x="226206" y="182850"/>
                  </a:lnTo>
                  <a:lnTo>
                    <a:pt x="200977" y="224710"/>
                  </a:lnTo>
                  <a:lnTo>
                    <a:pt x="163556" y="252926"/>
                  </a:lnTo>
                  <a:lnTo>
                    <a:pt x="117729" y="263270"/>
                  </a:lnTo>
                  <a:lnTo>
                    <a:pt x="71901" y="252926"/>
                  </a:lnTo>
                  <a:lnTo>
                    <a:pt x="34480" y="224710"/>
                  </a:lnTo>
                  <a:lnTo>
                    <a:pt x="9251" y="182850"/>
                  </a:lnTo>
                  <a:lnTo>
                    <a:pt x="0" y="131571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446654" y="68897"/>
            <a:ext cx="420243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245" dirty="0">
                <a:latin typeface="Verdana"/>
                <a:cs typeface="Verdana"/>
              </a:rPr>
              <a:t>1</a:t>
            </a:r>
            <a:r>
              <a:rPr sz="2400" spc="-367" baseline="24305" dirty="0"/>
              <a:t>η</a:t>
            </a:r>
            <a:r>
              <a:rPr sz="2400" spc="-292" baseline="24305" dirty="0"/>
              <a:t> </a:t>
            </a:r>
            <a:r>
              <a:rPr sz="2400" spc="25" dirty="0"/>
              <a:t>Οργανω</a:t>
            </a:r>
            <a:r>
              <a:rPr sz="2400" spc="25" dirty="0">
                <a:latin typeface="Verdana"/>
                <a:cs typeface="Verdana"/>
              </a:rPr>
              <a:t>μ</a:t>
            </a:r>
            <a:r>
              <a:rPr sz="2400" spc="25" dirty="0"/>
              <a:t>ένη</a:t>
            </a:r>
            <a:r>
              <a:rPr sz="2400" spc="50" dirty="0"/>
              <a:t> </a:t>
            </a:r>
            <a:r>
              <a:rPr sz="2400" spc="-10" dirty="0">
                <a:latin typeface="Verdana"/>
                <a:cs typeface="Verdana"/>
              </a:rPr>
              <a:t>Δ</a:t>
            </a:r>
            <a:r>
              <a:rPr sz="2400" spc="-10" dirty="0"/>
              <a:t>ραστηριότητα</a:t>
            </a:r>
            <a:r>
              <a:rPr sz="2400" spc="-10" dirty="0">
                <a:latin typeface="Verdana"/>
                <a:cs typeface="Verdana"/>
              </a:rPr>
              <a:t>-</a:t>
            </a:r>
            <a:endParaRPr sz="24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  <a:spcBef>
                <a:spcPts val="10"/>
              </a:spcBef>
            </a:pPr>
            <a:r>
              <a:rPr spc="-25" dirty="0">
                <a:latin typeface="Verdana"/>
                <a:cs typeface="Verdana"/>
              </a:rPr>
              <a:t>Δ</a:t>
            </a:r>
            <a:r>
              <a:rPr spc="-25" dirty="0"/>
              <a:t>ώσε</a:t>
            </a:r>
            <a:r>
              <a:rPr spc="135" dirty="0"/>
              <a:t> </a:t>
            </a:r>
            <a:r>
              <a:rPr spc="5" dirty="0"/>
              <a:t>λύση</a:t>
            </a:r>
            <a:r>
              <a:rPr spc="60" dirty="0"/>
              <a:t> </a:t>
            </a:r>
            <a:r>
              <a:rPr spc="-5" dirty="0"/>
              <a:t>στο</a:t>
            </a:r>
            <a:r>
              <a:rPr spc="175" dirty="0"/>
              <a:t> </a:t>
            </a:r>
            <a:r>
              <a:rPr spc="20" dirty="0">
                <a:latin typeface="Verdana"/>
                <a:cs typeface="Verdana"/>
              </a:rPr>
              <a:t>μ</a:t>
            </a:r>
            <a:r>
              <a:rPr spc="20" dirty="0"/>
              <a:t>ελίσσι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7657" y="3845242"/>
            <a:ext cx="3584575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Γνωρίσα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τη φίλη </a:t>
            </a:r>
            <a:r>
              <a:rPr sz="1200" spc="4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40" dirty="0">
                <a:solidFill>
                  <a:srgbClr val="6F3316"/>
                </a:solidFill>
                <a:latin typeface="Times New Roman"/>
                <a:cs typeface="Times New Roman"/>
              </a:rPr>
              <a:t>ας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τη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Μάγια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τη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έλισσα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η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οία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40" dirty="0">
                <a:solidFill>
                  <a:srgbClr val="6F3316"/>
                </a:solidFill>
                <a:latin typeface="Times New Roman"/>
                <a:cs typeface="Times New Roman"/>
              </a:rPr>
              <a:t>ας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ζήτησε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 διαβάσου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το 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αρα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ύθι 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«</a:t>
            </a:r>
            <a:r>
              <a:rPr sz="1200" spc="-35" dirty="0">
                <a:solidFill>
                  <a:srgbClr val="6F3316"/>
                </a:solidFill>
                <a:latin typeface="Verdana"/>
                <a:cs typeface="Verdana"/>
              </a:rPr>
              <a:t>Δ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ώσε</a:t>
            </a:r>
            <a:r>
              <a:rPr sz="1200" spc="229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λύση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στο 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ελίσσι»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 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ροσ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αθήσου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βρού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την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οικογένειά</a:t>
            </a:r>
            <a:r>
              <a:rPr sz="1200" spc="1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της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67859" y="3859212"/>
            <a:ext cx="38487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8215" algn="l"/>
                <a:tab pos="1243330" algn="l"/>
                <a:tab pos="2026285" algn="l"/>
                <a:tab pos="2687320" algn="l"/>
                <a:tab pos="3033395" algn="l"/>
                <a:tab pos="3582670" algn="l"/>
              </a:tabLst>
            </a:pPr>
            <a:r>
              <a:rPr sz="1200" spc="-45" dirty="0">
                <a:solidFill>
                  <a:srgbClr val="6F3316"/>
                </a:solidFill>
                <a:latin typeface="Verdana"/>
                <a:cs typeface="Verdana"/>
              </a:rPr>
              <a:t>Δ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β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ά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ζ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ν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ς	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ο	</a:t>
            </a:r>
            <a:r>
              <a:rPr sz="1200" spc="3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-40" dirty="0">
                <a:solidFill>
                  <a:srgbClr val="6F3316"/>
                </a:solidFill>
                <a:latin typeface="Times New Roman"/>
                <a:cs typeface="Times New Roman"/>
              </a:rPr>
              <a:t>ρ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ύ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θ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ι	</a:t>
            </a:r>
            <a:r>
              <a:rPr sz="1200" spc="10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ά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θ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0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ε	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γ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ι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α	</a:t>
            </a:r>
            <a:r>
              <a:rPr sz="1200" spc="3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λλ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ά	</a:t>
            </a:r>
            <a:r>
              <a:rPr sz="1200" spc="-3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ί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δ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67859" y="4042409"/>
            <a:ext cx="383412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ελισσών</a:t>
            </a:r>
            <a:r>
              <a:rPr sz="1200" spc="204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και</a:t>
            </a:r>
            <a:r>
              <a:rPr sz="1200" spc="1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εντο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ίσα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15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τις</a:t>
            </a:r>
            <a:r>
              <a:rPr sz="1200" spc="1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ορφολογικές</a:t>
            </a:r>
            <a:r>
              <a:rPr sz="1200" spc="1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διαφορές</a:t>
            </a:r>
            <a:r>
              <a:rPr sz="1200" spc="19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τους</a:t>
            </a:r>
            <a:r>
              <a:rPr sz="1200" spc="-3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67859" y="4225607"/>
            <a:ext cx="383857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ίσης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,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βοηθήσα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τη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Μάγια</a:t>
            </a:r>
            <a:r>
              <a:rPr sz="1200" spc="26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6F3316"/>
                </a:solidFill>
                <a:latin typeface="Times New Roman"/>
                <a:cs typeface="Times New Roman"/>
              </a:rPr>
              <a:t>να</a:t>
            </a:r>
            <a:r>
              <a:rPr sz="1200" spc="23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άθει</a:t>
            </a:r>
            <a:r>
              <a:rPr sz="1200" spc="29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5" dirty="0">
                <a:solidFill>
                  <a:srgbClr val="6F3316"/>
                </a:solidFill>
                <a:latin typeface="Times New Roman"/>
                <a:cs typeface="Times New Roman"/>
              </a:rPr>
              <a:t>ληροφορίες</a:t>
            </a:r>
            <a:r>
              <a:rPr sz="1200" spc="2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για </a:t>
            </a:r>
            <a:r>
              <a:rPr sz="1200" spc="-2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την</a:t>
            </a:r>
            <a:r>
              <a:rPr sz="1200" spc="-4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οικογένειά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της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56227" y="1267713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348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228600" y="872743"/>
            <a:ext cx="3754754" cy="2816225"/>
            <a:chOff x="228600" y="872743"/>
            <a:chExt cx="3754754" cy="2816225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872743"/>
              <a:ext cx="3754628" cy="281597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578" y="2391028"/>
              <a:ext cx="240144" cy="32334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50278" y="2618485"/>
              <a:ext cx="311785" cy="173355"/>
            </a:xfrm>
            <a:custGeom>
              <a:avLst/>
              <a:gdLst/>
              <a:ahLst/>
              <a:cxnLst/>
              <a:rect l="l" t="t" r="r" b="b"/>
              <a:pathLst>
                <a:path w="311784" h="173355">
                  <a:moveTo>
                    <a:pt x="155854" y="0"/>
                  </a:moveTo>
                  <a:lnTo>
                    <a:pt x="95186" y="6800"/>
                  </a:lnTo>
                  <a:lnTo>
                    <a:pt x="45646" y="25352"/>
                  </a:lnTo>
                  <a:lnTo>
                    <a:pt x="12247" y="52881"/>
                  </a:lnTo>
                  <a:lnTo>
                    <a:pt x="0" y="86613"/>
                  </a:lnTo>
                  <a:lnTo>
                    <a:pt x="12247" y="120346"/>
                  </a:lnTo>
                  <a:lnTo>
                    <a:pt x="45646" y="147875"/>
                  </a:lnTo>
                  <a:lnTo>
                    <a:pt x="95186" y="166427"/>
                  </a:lnTo>
                  <a:lnTo>
                    <a:pt x="155854" y="173228"/>
                  </a:lnTo>
                  <a:lnTo>
                    <a:pt x="216523" y="166427"/>
                  </a:lnTo>
                  <a:lnTo>
                    <a:pt x="266068" y="147875"/>
                  </a:lnTo>
                  <a:lnTo>
                    <a:pt x="299472" y="120346"/>
                  </a:lnTo>
                  <a:lnTo>
                    <a:pt x="311721" y="86613"/>
                  </a:lnTo>
                  <a:lnTo>
                    <a:pt x="299472" y="52881"/>
                  </a:lnTo>
                  <a:lnTo>
                    <a:pt x="266068" y="25352"/>
                  </a:lnTo>
                  <a:lnTo>
                    <a:pt x="216523" y="6800"/>
                  </a:lnTo>
                  <a:lnTo>
                    <a:pt x="155854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9965" y="2670174"/>
              <a:ext cx="132715" cy="18415"/>
            </a:xfrm>
            <a:custGeom>
              <a:avLst/>
              <a:gdLst/>
              <a:ahLst/>
              <a:cxnLst/>
              <a:rect l="l" t="t" r="r" b="b"/>
              <a:pathLst>
                <a:path w="132715" h="18414">
                  <a:moveTo>
                    <a:pt x="25209" y="0"/>
                  </a:moveTo>
                  <a:lnTo>
                    <a:pt x="7264" y="0"/>
                  </a:lnTo>
                  <a:lnTo>
                    <a:pt x="0" y="4064"/>
                  </a:lnTo>
                  <a:lnTo>
                    <a:pt x="0" y="13970"/>
                  </a:lnTo>
                  <a:lnTo>
                    <a:pt x="7264" y="18034"/>
                  </a:lnTo>
                  <a:lnTo>
                    <a:pt x="25209" y="18034"/>
                  </a:lnTo>
                  <a:lnTo>
                    <a:pt x="32473" y="13970"/>
                  </a:lnTo>
                  <a:lnTo>
                    <a:pt x="32473" y="4064"/>
                  </a:lnTo>
                  <a:lnTo>
                    <a:pt x="25209" y="0"/>
                  </a:lnTo>
                  <a:close/>
                </a:path>
                <a:path w="132715" h="18414">
                  <a:moveTo>
                    <a:pt x="125069" y="0"/>
                  </a:moveTo>
                  <a:lnTo>
                    <a:pt x="107137" y="0"/>
                  </a:lnTo>
                  <a:lnTo>
                    <a:pt x="99872" y="4064"/>
                  </a:lnTo>
                  <a:lnTo>
                    <a:pt x="99872" y="13970"/>
                  </a:lnTo>
                  <a:lnTo>
                    <a:pt x="107137" y="18034"/>
                  </a:lnTo>
                  <a:lnTo>
                    <a:pt x="125069" y="18034"/>
                  </a:lnTo>
                  <a:lnTo>
                    <a:pt x="132346" y="13970"/>
                  </a:lnTo>
                  <a:lnTo>
                    <a:pt x="132346" y="4064"/>
                  </a:lnTo>
                  <a:lnTo>
                    <a:pt x="125069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0278" y="2618485"/>
              <a:ext cx="311785" cy="173355"/>
            </a:xfrm>
            <a:custGeom>
              <a:avLst/>
              <a:gdLst/>
              <a:ahLst/>
              <a:cxnLst/>
              <a:rect l="l" t="t" r="r" b="b"/>
              <a:pathLst>
                <a:path w="311784" h="173355">
                  <a:moveTo>
                    <a:pt x="89687" y="60706"/>
                  </a:moveTo>
                  <a:lnTo>
                    <a:pt x="89687" y="55753"/>
                  </a:lnTo>
                  <a:lnTo>
                    <a:pt x="96951" y="51688"/>
                  </a:lnTo>
                  <a:lnTo>
                    <a:pt x="105930" y="51688"/>
                  </a:lnTo>
                  <a:lnTo>
                    <a:pt x="114896" y="51688"/>
                  </a:lnTo>
                  <a:lnTo>
                    <a:pt x="122161" y="55753"/>
                  </a:lnTo>
                  <a:lnTo>
                    <a:pt x="122161" y="60706"/>
                  </a:lnTo>
                  <a:lnTo>
                    <a:pt x="122161" y="65659"/>
                  </a:lnTo>
                  <a:lnTo>
                    <a:pt x="114896" y="69723"/>
                  </a:lnTo>
                  <a:lnTo>
                    <a:pt x="105930" y="69723"/>
                  </a:lnTo>
                  <a:lnTo>
                    <a:pt x="96951" y="69723"/>
                  </a:lnTo>
                  <a:lnTo>
                    <a:pt x="89687" y="65659"/>
                  </a:lnTo>
                  <a:lnTo>
                    <a:pt x="89687" y="60706"/>
                  </a:lnTo>
                  <a:close/>
                </a:path>
                <a:path w="311784" h="173355">
                  <a:moveTo>
                    <a:pt x="189560" y="60706"/>
                  </a:moveTo>
                  <a:lnTo>
                    <a:pt x="189560" y="55753"/>
                  </a:lnTo>
                  <a:lnTo>
                    <a:pt x="196824" y="51688"/>
                  </a:lnTo>
                  <a:lnTo>
                    <a:pt x="205790" y="51688"/>
                  </a:lnTo>
                  <a:lnTo>
                    <a:pt x="214757" y="51688"/>
                  </a:lnTo>
                  <a:lnTo>
                    <a:pt x="222034" y="55753"/>
                  </a:lnTo>
                  <a:lnTo>
                    <a:pt x="222034" y="60706"/>
                  </a:lnTo>
                  <a:lnTo>
                    <a:pt x="222034" y="65659"/>
                  </a:lnTo>
                  <a:lnTo>
                    <a:pt x="214757" y="69723"/>
                  </a:lnTo>
                  <a:lnTo>
                    <a:pt x="205790" y="69723"/>
                  </a:lnTo>
                  <a:lnTo>
                    <a:pt x="196824" y="69723"/>
                  </a:lnTo>
                  <a:lnTo>
                    <a:pt x="189560" y="65659"/>
                  </a:lnTo>
                  <a:lnTo>
                    <a:pt x="189560" y="60706"/>
                  </a:lnTo>
                  <a:close/>
                </a:path>
                <a:path w="311784" h="173355">
                  <a:moveTo>
                    <a:pt x="71374" y="124332"/>
                  </a:moveTo>
                  <a:lnTo>
                    <a:pt x="113603" y="136477"/>
                  </a:lnTo>
                  <a:lnTo>
                    <a:pt x="155806" y="140525"/>
                  </a:lnTo>
                  <a:lnTo>
                    <a:pt x="197986" y="136477"/>
                  </a:lnTo>
                  <a:lnTo>
                    <a:pt x="240144" y="124332"/>
                  </a:lnTo>
                </a:path>
                <a:path w="311784" h="173355">
                  <a:moveTo>
                    <a:pt x="0" y="86613"/>
                  </a:moveTo>
                  <a:lnTo>
                    <a:pt x="12247" y="52881"/>
                  </a:lnTo>
                  <a:lnTo>
                    <a:pt x="45646" y="25352"/>
                  </a:lnTo>
                  <a:lnTo>
                    <a:pt x="95186" y="6800"/>
                  </a:lnTo>
                  <a:lnTo>
                    <a:pt x="155854" y="0"/>
                  </a:lnTo>
                  <a:lnTo>
                    <a:pt x="216523" y="6800"/>
                  </a:lnTo>
                  <a:lnTo>
                    <a:pt x="266068" y="25352"/>
                  </a:lnTo>
                  <a:lnTo>
                    <a:pt x="299472" y="52881"/>
                  </a:lnTo>
                  <a:lnTo>
                    <a:pt x="311721" y="86613"/>
                  </a:lnTo>
                  <a:lnTo>
                    <a:pt x="299472" y="120346"/>
                  </a:lnTo>
                  <a:lnTo>
                    <a:pt x="266068" y="147875"/>
                  </a:lnTo>
                  <a:lnTo>
                    <a:pt x="216523" y="166427"/>
                  </a:lnTo>
                  <a:lnTo>
                    <a:pt x="155854" y="173228"/>
                  </a:lnTo>
                  <a:lnTo>
                    <a:pt x="95186" y="166427"/>
                  </a:lnTo>
                  <a:lnTo>
                    <a:pt x="45646" y="147875"/>
                  </a:lnTo>
                  <a:lnTo>
                    <a:pt x="12247" y="120346"/>
                  </a:lnTo>
                  <a:lnTo>
                    <a:pt x="0" y="86613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43757" y="2992627"/>
              <a:ext cx="249554" cy="270510"/>
            </a:xfrm>
            <a:custGeom>
              <a:avLst/>
              <a:gdLst/>
              <a:ahLst/>
              <a:cxnLst/>
              <a:rect l="l" t="t" r="r" b="b"/>
              <a:pathLst>
                <a:path w="249554" h="270510">
                  <a:moveTo>
                    <a:pt x="124713" y="0"/>
                  </a:moveTo>
                  <a:lnTo>
                    <a:pt x="76134" y="10610"/>
                  </a:lnTo>
                  <a:lnTo>
                    <a:pt x="36496" y="39544"/>
                  </a:lnTo>
                  <a:lnTo>
                    <a:pt x="9788" y="82456"/>
                  </a:lnTo>
                  <a:lnTo>
                    <a:pt x="0" y="135000"/>
                  </a:lnTo>
                  <a:lnTo>
                    <a:pt x="9788" y="187618"/>
                  </a:lnTo>
                  <a:lnTo>
                    <a:pt x="36496" y="230568"/>
                  </a:lnTo>
                  <a:lnTo>
                    <a:pt x="76134" y="259516"/>
                  </a:lnTo>
                  <a:lnTo>
                    <a:pt x="124713" y="270129"/>
                  </a:lnTo>
                  <a:lnTo>
                    <a:pt x="173239" y="259516"/>
                  </a:lnTo>
                  <a:lnTo>
                    <a:pt x="212883" y="230568"/>
                  </a:lnTo>
                  <a:lnTo>
                    <a:pt x="239621" y="187618"/>
                  </a:lnTo>
                  <a:lnTo>
                    <a:pt x="249427" y="135000"/>
                  </a:lnTo>
                  <a:lnTo>
                    <a:pt x="239621" y="82456"/>
                  </a:lnTo>
                  <a:lnTo>
                    <a:pt x="212883" y="39544"/>
                  </a:lnTo>
                  <a:lnTo>
                    <a:pt x="173239" y="10610"/>
                  </a:lnTo>
                  <a:lnTo>
                    <a:pt x="124713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15511" y="3073145"/>
              <a:ext cx="106045" cy="28575"/>
            </a:xfrm>
            <a:custGeom>
              <a:avLst/>
              <a:gdLst/>
              <a:ahLst/>
              <a:cxnLst/>
              <a:rect l="l" t="t" r="r" b="b"/>
              <a:pathLst>
                <a:path w="106045" h="28575">
                  <a:moveTo>
                    <a:pt x="20192" y="0"/>
                  </a:moveTo>
                  <a:lnTo>
                    <a:pt x="5841" y="0"/>
                  </a:lnTo>
                  <a:lnTo>
                    <a:pt x="0" y="6350"/>
                  </a:lnTo>
                  <a:lnTo>
                    <a:pt x="0" y="21843"/>
                  </a:lnTo>
                  <a:lnTo>
                    <a:pt x="5841" y="28193"/>
                  </a:lnTo>
                  <a:lnTo>
                    <a:pt x="20192" y="28193"/>
                  </a:lnTo>
                  <a:lnTo>
                    <a:pt x="25908" y="21843"/>
                  </a:lnTo>
                  <a:lnTo>
                    <a:pt x="25908" y="6350"/>
                  </a:lnTo>
                  <a:lnTo>
                    <a:pt x="20192" y="0"/>
                  </a:lnTo>
                  <a:close/>
                </a:path>
                <a:path w="106045" h="28575">
                  <a:moveTo>
                    <a:pt x="100075" y="0"/>
                  </a:moveTo>
                  <a:lnTo>
                    <a:pt x="85725" y="0"/>
                  </a:lnTo>
                  <a:lnTo>
                    <a:pt x="79883" y="6350"/>
                  </a:lnTo>
                  <a:lnTo>
                    <a:pt x="79883" y="21843"/>
                  </a:lnTo>
                  <a:lnTo>
                    <a:pt x="85725" y="28193"/>
                  </a:lnTo>
                  <a:lnTo>
                    <a:pt x="100075" y="28193"/>
                  </a:lnTo>
                  <a:lnTo>
                    <a:pt x="105917" y="21843"/>
                  </a:lnTo>
                  <a:lnTo>
                    <a:pt x="105917" y="6350"/>
                  </a:lnTo>
                  <a:lnTo>
                    <a:pt x="100075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43757" y="2992627"/>
              <a:ext cx="249554" cy="270510"/>
            </a:xfrm>
            <a:custGeom>
              <a:avLst/>
              <a:gdLst/>
              <a:ahLst/>
              <a:cxnLst/>
              <a:rect l="l" t="t" r="r" b="b"/>
              <a:pathLst>
                <a:path w="249554" h="270510">
                  <a:moveTo>
                    <a:pt x="71754" y="94614"/>
                  </a:moveTo>
                  <a:lnTo>
                    <a:pt x="71754" y="86868"/>
                  </a:lnTo>
                  <a:lnTo>
                    <a:pt x="77596" y="80518"/>
                  </a:lnTo>
                  <a:lnTo>
                    <a:pt x="84708" y="80518"/>
                  </a:lnTo>
                  <a:lnTo>
                    <a:pt x="91947" y="80518"/>
                  </a:lnTo>
                  <a:lnTo>
                    <a:pt x="97662" y="86868"/>
                  </a:lnTo>
                  <a:lnTo>
                    <a:pt x="97662" y="94614"/>
                  </a:lnTo>
                  <a:lnTo>
                    <a:pt x="97662" y="102362"/>
                  </a:lnTo>
                  <a:lnTo>
                    <a:pt x="91947" y="108712"/>
                  </a:lnTo>
                  <a:lnTo>
                    <a:pt x="84708" y="108712"/>
                  </a:lnTo>
                  <a:lnTo>
                    <a:pt x="77596" y="108712"/>
                  </a:lnTo>
                  <a:lnTo>
                    <a:pt x="71754" y="102362"/>
                  </a:lnTo>
                  <a:lnTo>
                    <a:pt x="71754" y="94614"/>
                  </a:lnTo>
                  <a:close/>
                </a:path>
                <a:path w="249554" h="270510">
                  <a:moveTo>
                    <a:pt x="151637" y="94614"/>
                  </a:moveTo>
                  <a:lnTo>
                    <a:pt x="151637" y="86868"/>
                  </a:lnTo>
                  <a:lnTo>
                    <a:pt x="157479" y="80518"/>
                  </a:lnTo>
                  <a:lnTo>
                    <a:pt x="164591" y="80518"/>
                  </a:lnTo>
                  <a:lnTo>
                    <a:pt x="171830" y="80518"/>
                  </a:lnTo>
                  <a:lnTo>
                    <a:pt x="177672" y="86868"/>
                  </a:lnTo>
                  <a:lnTo>
                    <a:pt x="177672" y="94614"/>
                  </a:lnTo>
                  <a:lnTo>
                    <a:pt x="177672" y="102362"/>
                  </a:lnTo>
                  <a:lnTo>
                    <a:pt x="171830" y="108712"/>
                  </a:lnTo>
                  <a:lnTo>
                    <a:pt x="164591" y="108712"/>
                  </a:lnTo>
                  <a:lnTo>
                    <a:pt x="157479" y="108712"/>
                  </a:lnTo>
                  <a:lnTo>
                    <a:pt x="151637" y="102362"/>
                  </a:lnTo>
                  <a:lnTo>
                    <a:pt x="151637" y="94614"/>
                  </a:lnTo>
                  <a:close/>
                </a:path>
                <a:path w="249554" h="270510">
                  <a:moveTo>
                    <a:pt x="57150" y="193929"/>
                  </a:moveTo>
                  <a:lnTo>
                    <a:pt x="90888" y="212788"/>
                  </a:lnTo>
                  <a:lnTo>
                    <a:pt x="124650" y="219075"/>
                  </a:lnTo>
                  <a:lnTo>
                    <a:pt x="158412" y="212788"/>
                  </a:lnTo>
                  <a:lnTo>
                    <a:pt x="192150" y="193929"/>
                  </a:lnTo>
                </a:path>
                <a:path w="249554" h="270510">
                  <a:moveTo>
                    <a:pt x="0" y="135000"/>
                  </a:moveTo>
                  <a:lnTo>
                    <a:pt x="9788" y="82456"/>
                  </a:lnTo>
                  <a:lnTo>
                    <a:pt x="36496" y="39544"/>
                  </a:lnTo>
                  <a:lnTo>
                    <a:pt x="76134" y="10610"/>
                  </a:lnTo>
                  <a:lnTo>
                    <a:pt x="124713" y="0"/>
                  </a:lnTo>
                  <a:lnTo>
                    <a:pt x="173239" y="10610"/>
                  </a:lnTo>
                  <a:lnTo>
                    <a:pt x="212883" y="39544"/>
                  </a:lnTo>
                  <a:lnTo>
                    <a:pt x="239621" y="82456"/>
                  </a:lnTo>
                  <a:lnTo>
                    <a:pt x="249427" y="135000"/>
                  </a:lnTo>
                  <a:lnTo>
                    <a:pt x="239621" y="187618"/>
                  </a:lnTo>
                  <a:lnTo>
                    <a:pt x="212883" y="230568"/>
                  </a:lnTo>
                  <a:lnTo>
                    <a:pt x="173239" y="259516"/>
                  </a:lnTo>
                  <a:lnTo>
                    <a:pt x="124713" y="270129"/>
                  </a:lnTo>
                  <a:lnTo>
                    <a:pt x="76134" y="259516"/>
                  </a:lnTo>
                  <a:lnTo>
                    <a:pt x="36496" y="230568"/>
                  </a:lnTo>
                  <a:lnTo>
                    <a:pt x="9788" y="187618"/>
                  </a:lnTo>
                  <a:lnTo>
                    <a:pt x="0" y="135000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8485" y="2695828"/>
              <a:ext cx="240029" cy="21247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950972" y="2486913"/>
              <a:ext cx="284480" cy="187325"/>
            </a:xfrm>
            <a:custGeom>
              <a:avLst/>
              <a:gdLst/>
              <a:ahLst/>
              <a:cxnLst/>
              <a:rect l="l" t="t" r="r" b="b"/>
              <a:pathLst>
                <a:path w="284480" h="187325">
                  <a:moveTo>
                    <a:pt x="142112" y="0"/>
                  </a:moveTo>
                  <a:lnTo>
                    <a:pt x="86796" y="7336"/>
                  </a:lnTo>
                  <a:lnTo>
                    <a:pt x="41624" y="27352"/>
                  </a:lnTo>
                  <a:lnTo>
                    <a:pt x="11168" y="57060"/>
                  </a:lnTo>
                  <a:lnTo>
                    <a:pt x="0" y="93471"/>
                  </a:lnTo>
                  <a:lnTo>
                    <a:pt x="11168" y="129903"/>
                  </a:lnTo>
                  <a:lnTo>
                    <a:pt x="41624" y="159654"/>
                  </a:lnTo>
                  <a:lnTo>
                    <a:pt x="86796" y="179714"/>
                  </a:lnTo>
                  <a:lnTo>
                    <a:pt x="142112" y="187070"/>
                  </a:lnTo>
                  <a:lnTo>
                    <a:pt x="197356" y="179714"/>
                  </a:lnTo>
                  <a:lnTo>
                    <a:pt x="242490" y="159654"/>
                  </a:lnTo>
                  <a:lnTo>
                    <a:pt x="272932" y="129903"/>
                  </a:lnTo>
                  <a:lnTo>
                    <a:pt x="284098" y="93471"/>
                  </a:lnTo>
                  <a:lnTo>
                    <a:pt x="272932" y="57114"/>
                  </a:lnTo>
                  <a:lnTo>
                    <a:pt x="242490" y="27400"/>
                  </a:lnTo>
                  <a:lnTo>
                    <a:pt x="197356" y="7354"/>
                  </a:lnTo>
                  <a:lnTo>
                    <a:pt x="142112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32760" y="2542666"/>
              <a:ext cx="120650" cy="19685"/>
            </a:xfrm>
            <a:custGeom>
              <a:avLst/>
              <a:gdLst/>
              <a:ahLst/>
              <a:cxnLst/>
              <a:rect l="l" t="t" r="r" b="b"/>
              <a:pathLst>
                <a:path w="120650" h="19685">
                  <a:moveTo>
                    <a:pt x="22987" y="0"/>
                  </a:moveTo>
                  <a:lnTo>
                    <a:pt x="6603" y="0"/>
                  </a:lnTo>
                  <a:lnTo>
                    <a:pt x="0" y="4444"/>
                  </a:lnTo>
                  <a:lnTo>
                    <a:pt x="0" y="15112"/>
                  </a:lnTo>
                  <a:lnTo>
                    <a:pt x="6603" y="19557"/>
                  </a:lnTo>
                  <a:lnTo>
                    <a:pt x="22987" y="19557"/>
                  </a:lnTo>
                  <a:lnTo>
                    <a:pt x="29590" y="15112"/>
                  </a:lnTo>
                  <a:lnTo>
                    <a:pt x="29590" y="4444"/>
                  </a:lnTo>
                  <a:lnTo>
                    <a:pt x="22987" y="0"/>
                  </a:lnTo>
                  <a:close/>
                </a:path>
                <a:path w="120650" h="19685">
                  <a:moveTo>
                    <a:pt x="113918" y="0"/>
                  </a:moveTo>
                  <a:lnTo>
                    <a:pt x="97535" y="0"/>
                  </a:lnTo>
                  <a:lnTo>
                    <a:pt x="90931" y="4444"/>
                  </a:lnTo>
                  <a:lnTo>
                    <a:pt x="90931" y="15112"/>
                  </a:lnTo>
                  <a:lnTo>
                    <a:pt x="97535" y="19557"/>
                  </a:lnTo>
                  <a:lnTo>
                    <a:pt x="113918" y="19557"/>
                  </a:lnTo>
                  <a:lnTo>
                    <a:pt x="120522" y="15112"/>
                  </a:lnTo>
                  <a:lnTo>
                    <a:pt x="120522" y="4444"/>
                  </a:lnTo>
                  <a:lnTo>
                    <a:pt x="113918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50972" y="2486913"/>
              <a:ext cx="284480" cy="187325"/>
            </a:xfrm>
            <a:custGeom>
              <a:avLst/>
              <a:gdLst/>
              <a:ahLst/>
              <a:cxnLst/>
              <a:rect l="l" t="t" r="r" b="b"/>
              <a:pathLst>
                <a:path w="284480" h="187325">
                  <a:moveTo>
                    <a:pt x="81787" y="65531"/>
                  </a:moveTo>
                  <a:lnTo>
                    <a:pt x="81787" y="60197"/>
                  </a:lnTo>
                  <a:lnTo>
                    <a:pt x="88391" y="55752"/>
                  </a:lnTo>
                  <a:lnTo>
                    <a:pt x="96519" y="55752"/>
                  </a:lnTo>
                  <a:lnTo>
                    <a:pt x="104775" y="55752"/>
                  </a:lnTo>
                  <a:lnTo>
                    <a:pt x="111378" y="60197"/>
                  </a:lnTo>
                  <a:lnTo>
                    <a:pt x="111378" y="65531"/>
                  </a:lnTo>
                  <a:lnTo>
                    <a:pt x="111378" y="70865"/>
                  </a:lnTo>
                  <a:lnTo>
                    <a:pt x="104775" y="75310"/>
                  </a:lnTo>
                  <a:lnTo>
                    <a:pt x="96519" y="75310"/>
                  </a:lnTo>
                  <a:lnTo>
                    <a:pt x="88391" y="75310"/>
                  </a:lnTo>
                  <a:lnTo>
                    <a:pt x="81787" y="70865"/>
                  </a:lnTo>
                  <a:lnTo>
                    <a:pt x="81787" y="65531"/>
                  </a:lnTo>
                  <a:close/>
                </a:path>
                <a:path w="284480" h="187325">
                  <a:moveTo>
                    <a:pt x="172719" y="65531"/>
                  </a:moveTo>
                  <a:lnTo>
                    <a:pt x="172719" y="60197"/>
                  </a:lnTo>
                  <a:lnTo>
                    <a:pt x="179323" y="55752"/>
                  </a:lnTo>
                  <a:lnTo>
                    <a:pt x="187578" y="55752"/>
                  </a:lnTo>
                  <a:lnTo>
                    <a:pt x="195706" y="55752"/>
                  </a:lnTo>
                  <a:lnTo>
                    <a:pt x="202310" y="60197"/>
                  </a:lnTo>
                  <a:lnTo>
                    <a:pt x="202310" y="65531"/>
                  </a:lnTo>
                  <a:lnTo>
                    <a:pt x="202310" y="70865"/>
                  </a:lnTo>
                  <a:lnTo>
                    <a:pt x="195706" y="75310"/>
                  </a:lnTo>
                  <a:lnTo>
                    <a:pt x="187578" y="75310"/>
                  </a:lnTo>
                  <a:lnTo>
                    <a:pt x="179323" y="75310"/>
                  </a:lnTo>
                  <a:lnTo>
                    <a:pt x="172719" y="70865"/>
                  </a:lnTo>
                  <a:lnTo>
                    <a:pt x="172719" y="65531"/>
                  </a:lnTo>
                  <a:close/>
                </a:path>
                <a:path w="284480" h="187325">
                  <a:moveTo>
                    <a:pt x="65023" y="134238"/>
                  </a:moveTo>
                  <a:lnTo>
                    <a:pt x="103556" y="147312"/>
                  </a:lnTo>
                  <a:lnTo>
                    <a:pt x="142017" y="151669"/>
                  </a:lnTo>
                  <a:lnTo>
                    <a:pt x="180431" y="147312"/>
                  </a:lnTo>
                  <a:lnTo>
                    <a:pt x="218820" y="134238"/>
                  </a:lnTo>
                </a:path>
                <a:path w="284480" h="187325">
                  <a:moveTo>
                    <a:pt x="0" y="93471"/>
                  </a:moveTo>
                  <a:lnTo>
                    <a:pt x="11168" y="57060"/>
                  </a:lnTo>
                  <a:lnTo>
                    <a:pt x="41624" y="27352"/>
                  </a:lnTo>
                  <a:lnTo>
                    <a:pt x="86796" y="7336"/>
                  </a:lnTo>
                  <a:lnTo>
                    <a:pt x="142112" y="0"/>
                  </a:lnTo>
                  <a:lnTo>
                    <a:pt x="197356" y="7354"/>
                  </a:lnTo>
                  <a:lnTo>
                    <a:pt x="242490" y="27400"/>
                  </a:lnTo>
                  <a:lnTo>
                    <a:pt x="272932" y="57114"/>
                  </a:lnTo>
                  <a:lnTo>
                    <a:pt x="284098" y="93471"/>
                  </a:lnTo>
                  <a:lnTo>
                    <a:pt x="272932" y="129903"/>
                  </a:lnTo>
                  <a:lnTo>
                    <a:pt x="242490" y="159654"/>
                  </a:lnTo>
                  <a:lnTo>
                    <a:pt x="197356" y="179714"/>
                  </a:lnTo>
                  <a:lnTo>
                    <a:pt x="142112" y="187070"/>
                  </a:lnTo>
                  <a:lnTo>
                    <a:pt x="86796" y="179714"/>
                  </a:lnTo>
                  <a:lnTo>
                    <a:pt x="41624" y="159654"/>
                  </a:lnTo>
                  <a:lnTo>
                    <a:pt x="11168" y="129903"/>
                  </a:lnTo>
                  <a:lnTo>
                    <a:pt x="0" y="93471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latin typeface="Verdana"/>
                <a:cs typeface="Verdana"/>
              </a:rPr>
              <a:t>2</a:t>
            </a:r>
            <a:r>
              <a:rPr sz="2400" spc="-127" baseline="24305" dirty="0"/>
              <a:t>η</a:t>
            </a:r>
            <a:r>
              <a:rPr sz="2400" spc="-60" baseline="24305" dirty="0"/>
              <a:t> </a:t>
            </a:r>
            <a:r>
              <a:rPr sz="2400" spc="25" dirty="0"/>
              <a:t>Οργανω</a:t>
            </a:r>
            <a:r>
              <a:rPr sz="2400" spc="25" dirty="0">
                <a:latin typeface="Verdana"/>
                <a:cs typeface="Verdana"/>
              </a:rPr>
              <a:t>μ</a:t>
            </a:r>
            <a:r>
              <a:rPr sz="2400" spc="25" dirty="0"/>
              <a:t>ένη</a:t>
            </a:r>
            <a:r>
              <a:rPr sz="2400" spc="55" dirty="0"/>
              <a:t> </a:t>
            </a:r>
            <a:r>
              <a:rPr sz="2400" spc="-10" dirty="0">
                <a:latin typeface="Verdana"/>
                <a:cs typeface="Verdana"/>
              </a:rPr>
              <a:t>Δ</a:t>
            </a:r>
            <a:r>
              <a:rPr sz="2400" spc="-10" dirty="0"/>
              <a:t>ραστηριότητα</a:t>
            </a:r>
            <a:r>
              <a:rPr sz="2400" spc="-10" dirty="0">
                <a:latin typeface="Verdana"/>
                <a:cs typeface="Verdana"/>
              </a:rPr>
              <a:t>-</a:t>
            </a:r>
            <a:endParaRPr sz="2400">
              <a:latin typeface="Verdana"/>
              <a:cs typeface="Verdana"/>
            </a:endParaRPr>
          </a:p>
          <a:p>
            <a:pPr marL="23495" algn="ctr">
              <a:lnSpc>
                <a:spcPct val="100000"/>
              </a:lnSpc>
              <a:spcBef>
                <a:spcPts val="10"/>
              </a:spcBef>
            </a:pPr>
            <a:r>
              <a:rPr spc="10" dirty="0"/>
              <a:t>Μελισσούλες</a:t>
            </a:r>
            <a:r>
              <a:rPr spc="-40" dirty="0"/>
              <a:t> </a:t>
            </a:r>
            <a:r>
              <a:rPr spc="15" dirty="0"/>
              <a:t>εν</a:t>
            </a:r>
            <a:r>
              <a:rPr spc="125" dirty="0"/>
              <a:t> </a:t>
            </a:r>
            <a:r>
              <a:rPr dirty="0"/>
              <a:t>δράσει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5022" y="4236719"/>
            <a:ext cx="235458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οφασίσα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</a:t>
            </a:r>
            <a:r>
              <a:rPr sz="1200" spc="3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φτιάξου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στη </a:t>
            </a:r>
            <a:r>
              <a:rPr sz="1200" spc="-28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Μάγια</a:t>
            </a:r>
            <a:r>
              <a:rPr sz="1200" spc="3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ια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καινούρια</a:t>
            </a:r>
            <a:r>
              <a:rPr sz="1200" spc="54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οικογένεια</a:t>
            </a:r>
            <a:r>
              <a:rPr sz="1200" spc="-20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-15" dirty="0">
                <a:solidFill>
                  <a:srgbClr val="6F3316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για</a:t>
            </a:r>
            <a:r>
              <a:rPr sz="1200" spc="-6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να</a:t>
            </a:r>
            <a:r>
              <a:rPr sz="1200" spc="10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5" dirty="0">
                <a:solidFill>
                  <a:srgbClr val="6F3316"/>
                </a:solidFill>
                <a:latin typeface="Times New Roman"/>
                <a:cs typeface="Times New Roman"/>
              </a:rPr>
              <a:t>η</a:t>
            </a:r>
            <a:r>
              <a:rPr sz="1200" spc="2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νιώθει</a:t>
            </a:r>
            <a:r>
              <a:rPr sz="1200" spc="17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όνη</a:t>
            </a:r>
            <a:r>
              <a:rPr sz="1200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2125" y="4097972"/>
            <a:ext cx="238442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Μαζί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6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αιδιά</a:t>
            </a:r>
            <a:r>
              <a:rPr sz="1200" spc="-10" dirty="0">
                <a:solidFill>
                  <a:srgbClr val="6F3316"/>
                </a:solidFill>
                <a:latin typeface="Verdana"/>
                <a:cs typeface="Verdana"/>
              </a:rPr>
              <a:t>, 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ιλέξα</a:t>
            </a:r>
            <a:r>
              <a:rPr sz="1200" spc="10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υλικά</a:t>
            </a:r>
            <a:r>
              <a:rPr sz="1200" spc="-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55" dirty="0">
                <a:solidFill>
                  <a:srgbClr val="6F3316"/>
                </a:solidFill>
                <a:latin typeface="Times New Roman"/>
                <a:cs typeface="Times New Roman"/>
              </a:rPr>
              <a:t>ε 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τα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ο</a:t>
            </a:r>
            <a:r>
              <a:rPr sz="1200" spc="5" dirty="0">
                <a:solidFill>
                  <a:srgbClr val="6F3316"/>
                </a:solidFill>
                <a:latin typeface="Verdana"/>
                <a:cs typeface="Verdana"/>
              </a:rPr>
              <a:t>π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οία</a:t>
            </a:r>
            <a:r>
              <a:rPr sz="1200" spc="1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3316"/>
                </a:solidFill>
                <a:latin typeface="Times New Roman"/>
                <a:cs typeface="Times New Roman"/>
              </a:rPr>
              <a:t>θα</a:t>
            </a:r>
            <a:r>
              <a:rPr sz="1200" spc="-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κάνα</a:t>
            </a:r>
            <a:r>
              <a:rPr sz="1200" spc="15" dirty="0">
                <a:solidFill>
                  <a:srgbClr val="6F3316"/>
                </a:solidFill>
                <a:latin typeface="Verdana"/>
                <a:cs typeface="Verdana"/>
              </a:rPr>
              <a:t>μ</a:t>
            </a:r>
            <a:r>
              <a:rPr sz="1200" spc="15" dirty="0">
                <a:solidFill>
                  <a:srgbClr val="6F3316"/>
                </a:solidFill>
                <a:latin typeface="Times New Roman"/>
                <a:cs typeface="Times New Roman"/>
              </a:rPr>
              <a:t>ε</a:t>
            </a:r>
            <a:r>
              <a:rPr sz="1200" spc="20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3316"/>
                </a:solidFill>
                <a:latin typeface="Times New Roman"/>
                <a:cs typeface="Times New Roman"/>
              </a:rPr>
              <a:t>την </a:t>
            </a:r>
            <a:r>
              <a:rPr sz="1200" spc="5" dirty="0">
                <a:solidFill>
                  <a:srgbClr val="6F3316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6F3316"/>
                </a:solidFill>
                <a:latin typeface="Times New Roman"/>
                <a:cs typeface="Times New Roman"/>
              </a:rPr>
              <a:t>κατασκευή</a:t>
            </a:r>
            <a:r>
              <a:rPr sz="1200" spc="-25" dirty="0">
                <a:solidFill>
                  <a:srgbClr val="6F3316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26355" y="1233042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347"/>
                </a:lnTo>
              </a:path>
            </a:pathLst>
          </a:custGeom>
          <a:ln w="19050">
            <a:solidFill>
              <a:srgbClr val="6F33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00811" y="852042"/>
            <a:ext cx="2520315" cy="3301365"/>
            <a:chOff x="700811" y="852042"/>
            <a:chExt cx="2520315" cy="33013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121" y="852042"/>
              <a:ext cx="2475611" cy="330085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54784" y="1350771"/>
              <a:ext cx="353695" cy="346710"/>
            </a:xfrm>
            <a:custGeom>
              <a:avLst/>
              <a:gdLst/>
              <a:ahLst/>
              <a:cxnLst/>
              <a:rect l="l" t="t" r="r" b="b"/>
              <a:pathLst>
                <a:path w="353694" h="346710">
                  <a:moveTo>
                    <a:pt x="176529" y="0"/>
                  </a:moveTo>
                  <a:lnTo>
                    <a:pt x="129587" y="6190"/>
                  </a:lnTo>
                  <a:lnTo>
                    <a:pt x="87413" y="23659"/>
                  </a:lnTo>
                  <a:lnTo>
                    <a:pt x="51689" y="50752"/>
                  </a:lnTo>
                  <a:lnTo>
                    <a:pt x="24092" y="85814"/>
                  </a:lnTo>
                  <a:lnTo>
                    <a:pt x="6302" y="127191"/>
                  </a:lnTo>
                  <a:lnTo>
                    <a:pt x="0" y="173227"/>
                  </a:lnTo>
                  <a:lnTo>
                    <a:pt x="6302" y="219264"/>
                  </a:lnTo>
                  <a:lnTo>
                    <a:pt x="24092" y="260641"/>
                  </a:lnTo>
                  <a:lnTo>
                    <a:pt x="51689" y="295703"/>
                  </a:lnTo>
                  <a:lnTo>
                    <a:pt x="87413" y="322796"/>
                  </a:lnTo>
                  <a:lnTo>
                    <a:pt x="129587" y="340265"/>
                  </a:lnTo>
                  <a:lnTo>
                    <a:pt x="176529" y="346455"/>
                  </a:lnTo>
                  <a:lnTo>
                    <a:pt x="223526" y="340265"/>
                  </a:lnTo>
                  <a:lnTo>
                    <a:pt x="265735" y="322796"/>
                  </a:lnTo>
                  <a:lnTo>
                    <a:pt x="301482" y="295703"/>
                  </a:lnTo>
                  <a:lnTo>
                    <a:pt x="329089" y="260641"/>
                  </a:lnTo>
                  <a:lnTo>
                    <a:pt x="346883" y="219264"/>
                  </a:lnTo>
                  <a:lnTo>
                    <a:pt x="353187" y="173227"/>
                  </a:lnTo>
                  <a:lnTo>
                    <a:pt x="346883" y="127191"/>
                  </a:lnTo>
                  <a:lnTo>
                    <a:pt x="329089" y="85814"/>
                  </a:lnTo>
                  <a:lnTo>
                    <a:pt x="301482" y="50752"/>
                  </a:lnTo>
                  <a:lnTo>
                    <a:pt x="265735" y="23659"/>
                  </a:lnTo>
                  <a:lnTo>
                    <a:pt x="223526" y="6190"/>
                  </a:lnTo>
                  <a:lnTo>
                    <a:pt x="176529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56384" y="1454149"/>
              <a:ext cx="150495" cy="36195"/>
            </a:xfrm>
            <a:custGeom>
              <a:avLst/>
              <a:gdLst/>
              <a:ahLst/>
              <a:cxnLst/>
              <a:rect l="l" t="t" r="r" b="b"/>
              <a:pathLst>
                <a:path w="150494" h="36194">
                  <a:moveTo>
                    <a:pt x="18415" y="0"/>
                  </a:moveTo>
                  <a:lnTo>
                    <a:pt x="11251" y="1424"/>
                  </a:lnTo>
                  <a:lnTo>
                    <a:pt x="5397" y="5302"/>
                  </a:lnTo>
                  <a:lnTo>
                    <a:pt x="1448" y="11037"/>
                  </a:lnTo>
                  <a:lnTo>
                    <a:pt x="0" y="18034"/>
                  </a:lnTo>
                  <a:lnTo>
                    <a:pt x="1448" y="25084"/>
                  </a:lnTo>
                  <a:lnTo>
                    <a:pt x="5397" y="30813"/>
                  </a:lnTo>
                  <a:lnTo>
                    <a:pt x="11251" y="34661"/>
                  </a:lnTo>
                  <a:lnTo>
                    <a:pt x="18415" y="36068"/>
                  </a:lnTo>
                  <a:lnTo>
                    <a:pt x="25578" y="34661"/>
                  </a:lnTo>
                  <a:lnTo>
                    <a:pt x="31432" y="30813"/>
                  </a:lnTo>
                  <a:lnTo>
                    <a:pt x="35381" y="25084"/>
                  </a:lnTo>
                  <a:lnTo>
                    <a:pt x="36830" y="18034"/>
                  </a:lnTo>
                  <a:lnTo>
                    <a:pt x="35381" y="11037"/>
                  </a:lnTo>
                  <a:lnTo>
                    <a:pt x="31432" y="5302"/>
                  </a:lnTo>
                  <a:lnTo>
                    <a:pt x="25578" y="1424"/>
                  </a:lnTo>
                  <a:lnTo>
                    <a:pt x="18415" y="0"/>
                  </a:lnTo>
                  <a:close/>
                </a:path>
                <a:path w="150494" h="36194">
                  <a:moveTo>
                    <a:pt x="131572" y="0"/>
                  </a:moveTo>
                  <a:lnTo>
                    <a:pt x="124408" y="1424"/>
                  </a:lnTo>
                  <a:lnTo>
                    <a:pt x="118554" y="5302"/>
                  </a:lnTo>
                  <a:lnTo>
                    <a:pt x="114605" y="11037"/>
                  </a:lnTo>
                  <a:lnTo>
                    <a:pt x="113157" y="18034"/>
                  </a:lnTo>
                  <a:lnTo>
                    <a:pt x="114605" y="25084"/>
                  </a:lnTo>
                  <a:lnTo>
                    <a:pt x="118554" y="30813"/>
                  </a:lnTo>
                  <a:lnTo>
                    <a:pt x="124408" y="34661"/>
                  </a:lnTo>
                  <a:lnTo>
                    <a:pt x="131572" y="36068"/>
                  </a:lnTo>
                  <a:lnTo>
                    <a:pt x="138735" y="34661"/>
                  </a:lnTo>
                  <a:lnTo>
                    <a:pt x="144589" y="30813"/>
                  </a:lnTo>
                  <a:lnTo>
                    <a:pt x="148538" y="25084"/>
                  </a:lnTo>
                  <a:lnTo>
                    <a:pt x="149987" y="18034"/>
                  </a:lnTo>
                  <a:lnTo>
                    <a:pt x="148538" y="11037"/>
                  </a:lnTo>
                  <a:lnTo>
                    <a:pt x="144589" y="5302"/>
                  </a:lnTo>
                  <a:lnTo>
                    <a:pt x="138735" y="1424"/>
                  </a:lnTo>
                  <a:lnTo>
                    <a:pt x="131572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4784" y="1350771"/>
              <a:ext cx="353695" cy="346710"/>
            </a:xfrm>
            <a:custGeom>
              <a:avLst/>
              <a:gdLst/>
              <a:ahLst/>
              <a:cxnLst/>
              <a:rect l="l" t="t" r="r" b="b"/>
              <a:pathLst>
                <a:path w="353694" h="346710">
                  <a:moveTo>
                    <a:pt x="101600" y="121412"/>
                  </a:moveTo>
                  <a:lnTo>
                    <a:pt x="103048" y="114415"/>
                  </a:lnTo>
                  <a:lnTo>
                    <a:pt x="106997" y="108680"/>
                  </a:lnTo>
                  <a:lnTo>
                    <a:pt x="112851" y="104802"/>
                  </a:lnTo>
                  <a:lnTo>
                    <a:pt x="120015" y="103377"/>
                  </a:lnTo>
                  <a:lnTo>
                    <a:pt x="127178" y="104802"/>
                  </a:lnTo>
                  <a:lnTo>
                    <a:pt x="133032" y="108680"/>
                  </a:lnTo>
                  <a:lnTo>
                    <a:pt x="136981" y="114415"/>
                  </a:lnTo>
                  <a:lnTo>
                    <a:pt x="138430" y="121412"/>
                  </a:lnTo>
                  <a:lnTo>
                    <a:pt x="136981" y="128462"/>
                  </a:lnTo>
                  <a:lnTo>
                    <a:pt x="133032" y="134191"/>
                  </a:lnTo>
                  <a:lnTo>
                    <a:pt x="127178" y="138039"/>
                  </a:lnTo>
                  <a:lnTo>
                    <a:pt x="120015" y="139446"/>
                  </a:lnTo>
                  <a:lnTo>
                    <a:pt x="112851" y="138039"/>
                  </a:lnTo>
                  <a:lnTo>
                    <a:pt x="106997" y="134191"/>
                  </a:lnTo>
                  <a:lnTo>
                    <a:pt x="103048" y="128462"/>
                  </a:lnTo>
                  <a:lnTo>
                    <a:pt x="101600" y="121412"/>
                  </a:lnTo>
                  <a:close/>
                </a:path>
                <a:path w="353694" h="346710">
                  <a:moveTo>
                    <a:pt x="214757" y="121412"/>
                  </a:moveTo>
                  <a:lnTo>
                    <a:pt x="216205" y="114415"/>
                  </a:lnTo>
                  <a:lnTo>
                    <a:pt x="220154" y="108680"/>
                  </a:lnTo>
                  <a:lnTo>
                    <a:pt x="226008" y="104802"/>
                  </a:lnTo>
                  <a:lnTo>
                    <a:pt x="233172" y="103377"/>
                  </a:lnTo>
                  <a:lnTo>
                    <a:pt x="240335" y="104802"/>
                  </a:lnTo>
                  <a:lnTo>
                    <a:pt x="246189" y="108680"/>
                  </a:lnTo>
                  <a:lnTo>
                    <a:pt x="250138" y="114415"/>
                  </a:lnTo>
                  <a:lnTo>
                    <a:pt x="251587" y="121412"/>
                  </a:lnTo>
                  <a:lnTo>
                    <a:pt x="250138" y="128462"/>
                  </a:lnTo>
                  <a:lnTo>
                    <a:pt x="246189" y="134191"/>
                  </a:lnTo>
                  <a:lnTo>
                    <a:pt x="240335" y="138039"/>
                  </a:lnTo>
                  <a:lnTo>
                    <a:pt x="233172" y="139446"/>
                  </a:lnTo>
                  <a:lnTo>
                    <a:pt x="226008" y="138039"/>
                  </a:lnTo>
                  <a:lnTo>
                    <a:pt x="220154" y="134191"/>
                  </a:lnTo>
                  <a:lnTo>
                    <a:pt x="216205" y="128462"/>
                  </a:lnTo>
                  <a:lnTo>
                    <a:pt x="214757" y="121412"/>
                  </a:lnTo>
                  <a:close/>
                </a:path>
                <a:path w="353694" h="346710">
                  <a:moveTo>
                    <a:pt x="80899" y="248792"/>
                  </a:moveTo>
                  <a:lnTo>
                    <a:pt x="128714" y="272938"/>
                  </a:lnTo>
                  <a:lnTo>
                    <a:pt x="176530" y="280987"/>
                  </a:lnTo>
                  <a:lnTo>
                    <a:pt x="224345" y="272938"/>
                  </a:lnTo>
                  <a:lnTo>
                    <a:pt x="272160" y="248792"/>
                  </a:lnTo>
                </a:path>
                <a:path w="353694" h="346710">
                  <a:moveTo>
                    <a:pt x="0" y="173227"/>
                  </a:moveTo>
                  <a:lnTo>
                    <a:pt x="6302" y="127191"/>
                  </a:lnTo>
                  <a:lnTo>
                    <a:pt x="24092" y="85814"/>
                  </a:lnTo>
                  <a:lnTo>
                    <a:pt x="51689" y="50752"/>
                  </a:lnTo>
                  <a:lnTo>
                    <a:pt x="87413" y="23659"/>
                  </a:lnTo>
                  <a:lnTo>
                    <a:pt x="129587" y="6190"/>
                  </a:lnTo>
                  <a:lnTo>
                    <a:pt x="176529" y="0"/>
                  </a:lnTo>
                  <a:lnTo>
                    <a:pt x="223526" y="6190"/>
                  </a:lnTo>
                  <a:lnTo>
                    <a:pt x="265735" y="23659"/>
                  </a:lnTo>
                  <a:lnTo>
                    <a:pt x="301482" y="50752"/>
                  </a:lnTo>
                  <a:lnTo>
                    <a:pt x="329089" y="85814"/>
                  </a:lnTo>
                  <a:lnTo>
                    <a:pt x="346883" y="127191"/>
                  </a:lnTo>
                  <a:lnTo>
                    <a:pt x="353187" y="173227"/>
                  </a:lnTo>
                  <a:lnTo>
                    <a:pt x="346883" y="219264"/>
                  </a:lnTo>
                  <a:lnTo>
                    <a:pt x="329089" y="260641"/>
                  </a:lnTo>
                  <a:lnTo>
                    <a:pt x="301482" y="295703"/>
                  </a:lnTo>
                  <a:lnTo>
                    <a:pt x="265735" y="322796"/>
                  </a:lnTo>
                  <a:lnTo>
                    <a:pt x="223526" y="340265"/>
                  </a:lnTo>
                  <a:lnTo>
                    <a:pt x="176529" y="346455"/>
                  </a:lnTo>
                  <a:lnTo>
                    <a:pt x="129587" y="340265"/>
                  </a:lnTo>
                  <a:lnTo>
                    <a:pt x="87413" y="322796"/>
                  </a:lnTo>
                  <a:lnTo>
                    <a:pt x="51689" y="295703"/>
                  </a:lnTo>
                  <a:lnTo>
                    <a:pt x="24092" y="260641"/>
                  </a:lnTo>
                  <a:lnTo>
                    <a:pt x="6302" y="219264"/>
                  </a:lnTo>
                  <a:lnTo>
                    <a:pt x="0" y="173227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3000" y="1821814"/>
              <a:ext cx="457200" cy="353695"/>
            </a:xfrm>
            <a:custGeom>
              <a:avLst/>
              <a:gdLst/>
              <a:ahLst/>
              <a:cxnLst/>
              <a:rect l="l" t="t" r="r" b="b"/>
              <a:pathLst>
                <a:path w="457200" h="353694">
                  <a:moveTo>
                    <a:pt x="228600" y="0"/>
                  </a:moveTo>
                  <a:lnTo>
                    <a:pt x="176184" y="4667"/>
                  </a:lnTo>
                  <a:lnTo>
                    <a:pt x="128068" y="17960"/>
                  </a:lnTo>
                  <a:lnTo>
                    <a:pt x="85623" y="38818"/>
                  </a:lnTo>
                  <a:lnTo>
                    <a:pt x="50221" y="66179"/>
                  </a:lnTo>
                  <a:lnTo>
                    <a:pt x="23235" y="98980"/>
                  </a:lnTo>
                  <a:lnTo>
                    <a:pt x="6037" y="136160"/>
                  </a:lnTo>
                  <a:lnTo>
                    <a:pt x="0" y="176657"/>
                  </a:lnTo>
                  <a:lnTo>
                    <a:pt x="6037" y="217193"/>
                  </a:lnTo>
                  <a:lnTo>
                    <a:pt x="23235" y="254389"/>
                  </a:lnTo>
                  <a:lnTo>
                    <a:pt x="50221" y="287188"/>
                  </a:lnTo>
                  <a:lnTo>
                    <a:pt x="85623" y="314535"/>
                  </a:lnTo>
                  <a:lnTo>
                    <a:pt x="128068" y="335375"/>
                  </a:lnTo>
                  <a:lnTo>
                    <a:pt x="176184" y="348653"/>
                  </a:lnTo>
                  <a:lnTo>
                    <a:pt x="228600" y="353314"/>
                  </a:lnTo>
                  <a:lnTo>
                    <a:pt x="281011" y="348653"/>
                  </a:lnTo>
                  <a:lnTo>
                    <a:pt x="329126" y="335375"/>
                  </a:lnTo>
                  <a:lnTo>
                    <a:pt x="371571" y="314535"/>
                  </a:lnTo>
                  <a:lnTo>
                    <a:pt x="406974" y="287188"/>
                  </a:lnTo>
                  <a:lnTo>
                    <a:pt x="433962" y="254389"/>
                  </a:lnTo>
                  <a:lnTo>
                    <a:pt x="451161" y="217193"/>
                  </a:lnTo>
                  <a:lnTo>
                    <a:pt x="457200" y="176657"/>
                  </a:lnTo>
                  <a:lnTo>
                    <a:pt x="451161" y="136160"/>
                  </a:lnTo>
                  <a:lnTo>
                    <a:pt x="433962" y="98980"/>
                  </a:lnTo>
                  <a:lnTo>
                    <a:pt x="406974" y="66179"/>
                  </a:lnTo>
                  <a:lnTo>
                    <a:pt x="371571" y="38818"/>
                  </a:lnTo>
                  <a:lnTo>
                    <a:pt x="329126" y="17960"/>
                  </a:lnTo>
                  <a:lnTo>
                    <a:pt x="281011" y="4667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74572" y="1927224"/>
              <a:ext cx="194310" cy="36830"/>
            </a:xfrm>
            <a:custGeom>
              <a:avLst/>
              <a:gdLst/>
              <a:ahLst/>
              <a:cxnLst/>
              <a:rect l="l" t="t" r="r" b="b"/>
              <a:pathLst>
                <a:path w="194309" h="36830">
                  <a:moveTo>
                    <a:pt x="23749" y="0"/>
                  </a:moveTo>
                  <a:lnTo>
                    <a:pt x="14519" y="1448"/>
                  </a:lnTo>
                  <a:lnTo>
                    <a:pt x="6969" y="5397"/>
                  </a:lnTo>
                  <a:lnTo>
                    <a:pt x="1871" y="11251"/>
                  </a:lnTo>
                  <a:lnTo>
                    <a:pt x="0" y="18415"/>
                  </a:lnTo>
                  <a:lnTo>
                    <a:pt x="1871" y="25578"/>
                  </a:lnTo>
                  <a:lnTo>
                    <a:pt x="6969" y="31432"/>
                  </a:lnTo>
                  <a:lnTo>
                    <a:pt x="14519" y="35381"/>
                  </a:lnTo>
                  <a:lnTo>
                    <a:pt x="23749" y="36830"/>
                  </a:lnTo>
                  <a:lnTo>
                    <a:pt x="33051" y="35381"/>
                  </a:lnTo>
                  <a:lnTo>
                    <a:pt x="40639" y="31432"/>
                  </a:lnTo>
                  <a:lnTo>
                    <a:pt x="45751" y="25578"/>
                  </a:lnTo>
                  <a:lnTo>
                    <a:pt x="47625" y="18415"/>
                  </a:lnTo>
                  <a:lnTo>
                    <a:pt x="45751" y="11251"/>
                  </a:lnTo>
                  <a:lnTo>
                    <a:pt x="40640" y="5397"/>
                  </a:lnTo>
                  <a:lnTo>
                    <a:pt x="33051" y="1448"/>
                  </a:lnTo>
                  <a:lnTo>
                    <a:pt x="23749" y="0"/>
                  </a:lnTo>
                  <a:close/>
                </a:path>
                <a:path w="194309" h="36830">
                  <a:moveTo>
                    <a:pt x="170306" y="0"/>
                  </a:moveTo>
                  <a:lnTo>
                    <a:pt x="161004" y="1448"/>
                  </a:lnTo>
                  <a:lnTo>
                    <a:pt x="153415" y="5397"/>
                  </a:lnTo>
                  <a:lnTo>
                    <a:pt x="148304" y="11251"/>
                  </a:lnTo>
                  <a:lnTo>
                    <a:pt x="146431" y="18415"/>
                  </a:lnTo>
                  <a:lnTo>
                    <a:pt x="148304" y="25578"/>
                  </a:lnTo>
                  <a:lnTo>
                    <a:pt x="153415" y="31432"/>
                  </a:lnTo>
                  <a:lnTo>
                    <a:pt x="161004" y="35381"/>
                  </a:lnTo>
                  <a:lnTo>
                    <a:pt x="170306" y="36830"/>
                  </a:lnTo>
                  <a:lnTo>
                    <a:pt x="179536" y="35381"/>
                  </a:lnTo>
                  <a:lnTo>
                    <a:pt x="187086" y="31432"/>
                  </a:lnTo>
                  <a:lnTo>
                    <a:pt x="192184" y="25578"/>
                  </a:lnTo>
                  <a:lnTo>
                    <a:pt x="194056" y="18415"/>
                  </a:lnTo>
                  <a:lnTo>
                    <a:pt x="192184" y="11251"/>
                  </a:lnTo>
                  <a:lnTo>
                    <a:pt x="187086" y="5397"/>
                  </a:lnTo>
                  <a:lnTo>
                    <a:pt x="179536" y="1448"/>
                  </a:lnTo>
                  <a:lnTo>
                    <a:pt x="170306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3000" y="1821814"/>
              <a:ext cx="457200" cy="353695"/>
            </a:xfrm>
            <a:custGeom>
              <a:avLst/>
              <a:gdLst/>
              <a:ahLst/>
              <a:cxnLst/>
              <a:rect l="l" t="t" r="r" b="b"/>
              <a:pathLst>
                <a:path w="457200" h="353694">
                  <a:moveTo>
                    <a:pt x="131572" y="123825"/>
                  </a:moveTo>
                  <a:lnTo>
                    <a:pt x="133443" y="116661"/>
                  </a:lnTo>
                  <a:lnTo>
                    <a:pt x="138541" y="110807"/>
                  </a:lnTo>
                  <a:lnTo>
                    <a:pt x="146091" y="106858"/>
                  </a:lnTo>
                  <a:lnTo>
                    <a:pt x="155321" y="105410"/>
                  </a:lnTo>
                  <a:lnTo>
                    <a:pt x="164623" y="106858"/>
                  </a:lnTo>
                  <a:lnTo>
                    <a:pt x="172212" y="110807"/>
                  </a:lnTo>
                  <a:lnTo>
                    <a:pt x="177323" y="116661"/>
                  </a:lnTo>
                  <a:lnTo>
                    <a:pt x="179197" y="123825"/>
                  </a:lnTo>
                  <a:lnTo>
                    <a:pt x="177323" y="130988"/>
                  </a:lnTo>
                  <a:lnTo>
                    <a:pt x="172212" y="136842"/>
                  </a:lnTo>
                  <a:lnTo>
                    <a:pt x="164623" y="140791"/>
                  </a:lnTo>
                  <a:lnTo>
                    <a:pt x="155321" y="142240"/>
                  </a:lnTo>
                  <a:lnTo>
                    <a:pt x="146091" y="140791"/>
                  </a:lnTo>
                  <a:lnTo>
                    <a:pt x="138541" y="136842"/>
                  </a:lnTo>
                  <a:lnTo>
                    <a:pt x="133443" y="130988"/>
                  </a:lnTo>
                  <a:lnTo>
                    <a:pt x="131572" y="123825"/>
                  </a:lnTo>
                  <a:close/>
                </a:path>
                <a:path w="457200" h="353694">
                  <a:moveTo>
                    <a:pt x="278003" y="123825"/>
                  </a:moveTo>
                  <a:lnTo>
                    <a:pt x="279876" y="116661"/>
                  </a:lnTo>
                  <a:lnTo>
                    <a:pt x="284988" y="110807"/>
                  </a:lnTo>
                  <a:lnTo>
                    <a:pt x="292576" y="106858"/>
                  </a:lnTo>
                  <a:lnTo>
                    <a:pt x="301878" y="105410"/>
                  </a:lnTo>
                  <a:lnTo>
                    <a:pt x="311108" y="106858"/>
                  </a:lnTo>
                  <a:lnTo>
                    <a:pt x="318658" y="110807"/>
                  </a:lnTo>
                  <a:lnTo>
                    <a:pt x="323756" y="116661"/>
                  </a:lnTo>
                  <a:lnTo>
                    <a:pt x="325628" y="123825"/>
                  </a:lnTo>
                  <a:lnTo>
                    <a:pt x="323756" y="130988"/>
                  </a:lnTo>
                  <a:lnTo>
                    <a:pt x="318658" y="136842"/>
                  </a:lnTo>
                  <a:lnTo>
                    <a:pt x="311108" y="140791"/>
                  </a:lnTo>
                  <a:lnTo>
                    <a:pt x="301878" y="142240"/>
                  </a:lnTo>
                  <a:lnTo>
                    <a:pt x="292576" y="140791"/>
                  </a:lnTo>
                  <a:lnTo>
                    <a:pt x="284988" y="136842"/>
                  </a:lnTo>
                  <a:lnTo>
                    <a:pt x="279876" y="130988"/>
                  </a:lnTo>
                  <a:lnTo>
                    <a:pt x="278003" y="123825"/>
                  </a:lnTo>
                  <a:close/>
                </a:path>
                <a:path w="457200" h="353694">
                  <a:moveTo>
                    <a:pt x="104698" y="253746"/>
                  </a:moveTo>
                  <a:lnTo>
                    <a:pt x="154251" y="274777"/>
                  </a:lnTo>
                  <a:lnTo>
                    <a:pt x="203765" y="285292"/>
                  </a:lnTo>
                  <a:lnTo>
                    <a:pt x="253250" y="285292"/>
                  </a:lnTo>
                  <a:lnTo>
                    <a:pt x="302715" y="274777"/>
                  </a:lnTo>
                  <a:lnTo>
                    <a:pt x="352171" y="253746"/>
                  </a:lnTo>
                </a:path>
                <a:path w="457200" h="353694">
                  <a:moveTo>
                    <a:pt x="0" y="176657"/>
                  </a:moveTo>
                  <a:lnTo>
                    <a:pt x="6037" y="136160"/>
                  </a:lnTo>
                  <a:lnTo>
                    <a:pt x="23235" y="98980"/>
                  </a:lnTo>
                  <a:lnTo>
                    <a:pt x="50221" y="66179"/>
                  </a:lnTo>
                  <a:lnTo>
                    <a:pt x="85623" y="38818"/>
                  </a:lnTo>
                  <a:lnTo>
                    <a:pt x="128068" y="17960"/>
                  </a:lnTo>
                  <a:lnTo>
                    <a:pt x="176184" y="4667"/>
                  </a:lnTo>
                  <a:lnTo>
                    <a:pt x="228600" y="0"/>
                  </a:lnTo>
                  <a:lnTo>
                    <a:pt x="281011" y="4667"/>
                  </a:lnTo>
                  <a:lnTo>
                    <a:pt x="329126" y="17960"/>
                  </a:lnTo>
                  <a:lnTo>
                    <a:pt x="371571" y="38818"/>
                  </a:lnTo>
                  <a:lnTo>
                    <a:pt x="406974" y="66179"/>
                  </a:lnTo>
                  <a:lnTo>
                    <a:pt x="433962" y="98980"/>
                  </a:lnTo>
                  <a:lnTo>
                    <a:pt x="451161" y="136160"/>
                  </a:lnTo>
                  <a:lnTo>
                    <a:pt x="457200" y="176657"/>
                  </a:lnTo>
                  <a:lnTo>
                    <a:pt x="451161" y="217193"/>
                  </a:lnTo>
                  <a:lnTo>
                    <a:pt x="433962" y="254389"/>
                  </a:lnTo>
                  <a:lnTo>
                    <a:pt x="406974" y="287188"/>
                  </a:lnTo>
                  <a:lnTo>
                    <a:pt x="371571" y="314535"/>
                  </a:lnTo>
                  <a:lnTo>
                    <a:pt x="329126" y="335375"/>
                  </a:lnTo>
                  <a:lnTo>
                    <a:pt x="281011" y="348653"/>
                  </a:lnTo>
                  <a:lnTo>
                    <a:pt x="228600" y="353314"/>
                  </a:lnTo>
                  <a:lnTo>
                    <a:pt x="176184" y="348653"/>
                  </a:lnTo>
                  <a:lnTo>
                    <a:pt x="128068" y="335375"/>
                  </a:lnTo>
                  <a:lnTo>
                    <a:pt x="85623" y="314535"/>
                  </a:lnTo>
                  <a:lnTo>
                    <a:pt x="50221" y="287188"/>
                  </a:lnTo>
                  <a:lnTo>
                    <a:pt x="23235" y="254389"/>
                  </a:lnTo>
                  <a:lnTo>
                    <a:pt x="6037" y="217193"/>
                  </a:lnTo>
                  <a:lnTo>
                    <a:pt x="0" y="176657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3511" y="2618485"/>
              <a:ext cx="304800" cy="360680"/>
            </a:xfrm>
            <a:custGeom>
              <a:avLst/>
              <a:gdLst/>
              <a:ahLst/>
              <a:cxnLst/>
              <a:rect l="l" t="t" r="r" b="b"/>
              <a:pathLst>
                <a:path w="304800" h="360680">
                  <a:moveTo>
                    <a:pt x="152400" y="0"/>
                  </a:moveTo>
                  <a:lnTo>
                    <a:pt x="111883" y="6434"/>
                  </a:lnTo>
                  <a:lnTo>
                    <a:pt x="75477" y="24590"/>
                  </a:lnTo>
                  <a:lnTo>
                    <a:pt x="44634" y="52752"/>
                  </a:lnTo>
                  <a:lnTo>
                    <a:pt x="20805" y="89201"/>
                  </a:lnTo>
                  <a:lnTo>
                    <a:pt x="5443" y="132218"/>
                  </a:lnTo>
                  <a:lnTo>
                    <a:pt x="0" y="180086"/>
                  </a:lnTo>
                  <a:lnTo>
                    <a:pt x="5443" y="228007"/>
                  </a:lnTo>
                  <a:lnTo>
                    <a:pt x="20805" y="271060"/>
                  </a:lnTo>
                  <a:lnTo>
                    <a:pt x="44634" y="307530"/>
                  </a:lnTo>
                  <a:lnTo>
                    <a:pt x="75477" y="335703"/>
                  </a:lnTo>
                  <a:lnTo>
                    <a:pt x="111883" y="353864"/>
                  </a:lnTo>
                  <a:lnTo>
                    <a:pt x="152400" y="360299"/>
                  </a:lnTo>
                  <a:lnTo>
                    <a:pt x="192912" y="353864"/>
                  </a:lnTo>
                  <a:lnTo>
                    <a:pt x="229316" y="335703"/>
                  </a:lnTo>
                  <a:lnTo>
                    <a:pt x="260161" y="307530"/>
                  </a:lnTo>
                  <a:lnTo>
                    <a:pt x="283991" y="271060"/>
                  </a:lnTo>
                  <a:lnTo>
                    <a:pt x="299355" y="228007"/>
                  </a:lnTo>
                  <a:lnTo>
                    <a:pt x="304800" y="180086"/>
                  </a:lnTo>
                  <a:lnTo>
                    <a:pt x="299355" y="132218"/>
                  </a:lnTo>
                  <a:lnTo>
                    <a:pt x="283991" y="89201"/>
                  </a:lnTo>
                  <a:lnTo>
                    <a:pt x="260161" y="52752"/>
                  </a:lnTo>
                  <a:lnTo>
                    <a:pt x="229316" y="24590"/>
                  </a:lnTo>
                  <a:lnTo>
                    <a:pt x="192912" y="643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1204" y="2725927"/>
              <a:ext cx="129539" cy="38100"/>
            </a:xfrm>
            <a:custGeom>
              <a:avLst/>
              <a:gdLst/>
              <a:ahLst/>
              <a:cxnLst/>
              <a:rect l="l" t="t" r="r" b="b"/>
              <a:pathLst>
                <a:path w="129540" h="38100">
                  <a:moveTo>
                    <a:pt x="24650" y="0"/>
                  </a:moveTo>
                  <a:lnTo>
                    <a:pt x="7111" y="0"/>
                  </a:lnTo>
                  <a:lnTo>
                    <a:pt x="0" y="8508"/>
                  </a:lnTo>
                  <a:lnTo>
                    <a:pt x="0" y="29209"/>
                  </a:lnTo>
                  <a:lnTo>
                    <a:pt x="7111" y="37592"/>
                  </a:lnTo>
                  <a:lnTo>
                    <a:pt x="24650" y="37592"/>
                  </a:lnTo>
                  <a:lnTo>
                    <a:pt x="31750" y="29209"/>
                  </a:lnTo>
                  <a:lnTo>
                    <a:pt x="31750" y="8508"/>
                  </a:lnTo>
                  <a:lnTo>
                    <a:pt x="24650" y="0"/>
                  </a:lnTo>
                  <a:close/>
                </a:path>
                <a:path w="129540" h="38100">
                  <a:moveTo>
                    <a:pt x="122300" y="0"/>
                  </a:moveTo>
                  <a:lnTo>
                    <a:pt x="104762" y="0"/>
                  </a:lnTo>
                  <a:lnTo>
                    <a:pt x="97650" y="8508"/>
                  </a:lnTo>
                  <a:lnTo>
                    <a:pt x="97650" y="29209"/>
                  </a:lnTo>
                  <a:lnTo>
                    <a:pt x="104762" y="37592"/>
                  </a:lnTo>
                  <a:lnTo>
                    <a:pt x="122300" y="37592"/>
                  </a:lnTo>
                  <a:lnTo>
                    <a:pt x="129400" y="29209"/>
                  </a:lnTo>
                  <a:lnTo>
                    <a:pt x="129400" y="8508"/>
                  </a:lnTo>
                  <a:lnTo>
                    <a:pt x="122300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511" y="2618485"/>
              <a:ext cx="304800" cy="360680"/>
            </a:xfrm>
            <a:custGeom>
              <a:avLst/>
              <a:gdLst/>
              <a:ahLst/>
              <a:cxnLst/>
              <a:rect l="l" t="t" r="r" b="b"/>
              <a:pathLst>
                <a:path w="304800" h="360680">
                  <a:moveTo>
                    <a:pt x="87693" y="126237"/>
                  </a:moveTo>
                  <a:lnTo>
                    <a:pt x="87693" y="115950"/>
                  </a:lnTo>
                  <a:lnTo>
                    <a:pt x="94805" y="107442"/>
                  </a:lnTo>
                  <a:lnTo>
                    <a:pt x="103568" y="107442"/>
                  </a:lnTo>
                  <a:lnTo>
                    <a:pt x="112344" y="107442"/>
                  </a:lnTo>
                  <a:lnTo>
                    <a:pt x="119443" y="115950"/>
                  </a:lnTo>
                  <a:lnTo>
                    <a:pt x="119443" y="126237"/>
                  </a:lnTo>
                  <a:lnTo>
                    <a:pt x="119443" y="136651"/>
                  </a:lnTo>
                  <a:lnTo>
                    <a:pt x="112344" y="145034"/>
                  </a:lnTo>
                  <a:lnTo>
                    <a:pt x="103568" y="145034"/>
                  </a:lnTo>
                  <a:lnTo>
                    <a:pt x="94805" y="145034"/>
                  </a:lnTo>
                  <a:lnTo>
                    <a:pt x="87693" y="136651"/>
                  </a:lnTo>
                  <a:lnTo>
                    <a:pt x="87693" y="126237"/>
                  </a:lnTo>
                  <a:close/>
                </a:path>
                <a:path w="304800" h="360680">
                  <a:moveTo>
                    <a:pt x="185343" y="126237"/>
                  </a:moveTo>
                  <a:lnTo>
                    <a:pt x="185343" y="115950"/>
                  </a:lnTo>
                  <a:lnTo>
                    <a:pt x="192455" y="107442"/>
                  </a:lnTo>
                  <a:lnTo>
                    <a:pt x="201218" y="107442"/>
                  </a:lnTo>
                  <a:lnTo>
                    <a:pt x="209994" y="107442"/>
                  </a:lnTo>
                  <a:lnTo>
                    <a:pt x="217093" y="115950"/>
                  </a:lnTo>
                  <a:lnTo>
                    <a:pt x="217093" y="126237"/>
                  </a:lnTo>
                  <a:lnTo>
                    <a:pt x="217093" y="136651"/>
                  </a:lnTo>
                  <a:lnTo>
                    <a:pt x="209994" y="145034"/>
                  </a:lnTo>
                  <a:lnTo>
                    <a:pt x="201218" y="145034"/>
                  </a:lnTo>
                  <a:lnTo>
                    <a:pt x="192455" y="145034"/>
                  </a:lnTo>
                  <a:lnTo>
                    <a:pt x="185343" y="136651"/>
                  </a:lnTo>
                  <a:lnTo>
                    <a:pt x="185343" y="126237"/>
                  </a:lnTo>
                  <a:close/>
                </a:path>
                <a:path w="304800" h="360680">
                  <a:moveTo>
                    <a:pt x="69799" y="258699"/>
                  </a:moveTo>
                  <a:lnTo>
                    <a:pt x="111087" y="283845"/>
                  </a:lnTo>
                  <a:lnTo>
                    <a:pt x="152352" y="292227"/>
                  </a:lnTo>
                  <a:lnTo>
                    <a:pt x="193593" y="283845"/>
                  </a:lnTo>
                  <a:lnTo>
                    <a:pt x="234810" y="258699"/>
                  </a:lnTo>
                </a:path>
                <a:path w="304800" h="360680">
                  <a:moveTo>
                    <a:pt x="0" y="180086"/>
                  </a:moveTo>
                  <a:lnTo>
                    <a:pt x="5443" y="132218"/>
                  </a:lnTo>
                  <a:lnTo>
                    <a:pt x="20805" y="89201"/>
                  </a:lnTo>
                  <a:lnTo>
                    <a:pt x="44634" y="52752"/>
                  </a:lnTo>
                  <a:lnTo>
                    <a:pt x="75477" y="24590"/>
                  </a:lnTo>
                  <a:lnTo>
                    <a:pt x="111883" y="6434"/>
                  </a:lnTo>
                  <a:lnTo>
                    <a:pt x="152400" y="0"/>
                  </a:lnTo>
                  <a:lnTo>
                    <a:pt x="192912" y="6434"/>
                  </a:lnTo>
                  <a:lnTo>
                    <a:pt x="229316" y="24590"/>
                  </a:lnTo>
                  <a:lnTo>
                    <a:pt x="260161" y="52752"/>
                  </a:lnTo>
                  <a:lnTo>
                    <a:pt x="283991" y="89201"/>
                  </a:lnTo>
                  <a:lnTo>
                    <a:pt x="299355" y="132218"/>
                  </a:lnTo>
                  <a:lnTo>
                    <a:pt x="304800" y="180086"/>
                  </a:lnTo>
                  <a:lnTo>
                    <a:pt x="299355" y="228007"/>
                  </a:lnTo>
                  <a:lnTo>
                    <a:pt x="283991" y="271060"/>
                  </a:lnTo>
                  <a:lnTo>
                    <a:pt x="260161" y="307530"/>
                  </a:lnTo>
                  <a:lnTo>
                    <a:pt x="229316" y="335703"/>
                  </a:lnTo>
                  <a:lnTo>
                    <a:pt x="192912" y="353864"/>
                  </a:lnTo>
                  <a:lnTo>
                    <a:pt x="152400" y="360299"/>
                  </a:lnTo>
                  <a:lnTo>
                    <a:pt x="111883" y="353864"/>
                  </a:lnTo>
                  <a:lnTo>
                    <a:pt x="75477" y="335703"/>
                  </a:lnTo>
                  <a:lnTo>
                    <a:pt x="44634" y="307530"/>
                  </a:lnTo>
                  <a:lnTo>
                    <a:pt x="20805" y="271060"/>
                  </a:lnTo>
                  <a:lnTo>
                    <a:pt x="5443" y="228007"/>
                  </a:lnTo>
                  <a:lnTo>
                    <a:pt x="0" y="180086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50184" y="1336928"/>
              <a:ext cx="381000" cy="353695"/>
            </a:xfrm>
            <a:custGeom>
              <a:avLst/>
              <a:gdLst/>
              <a:ahLst/>
              <a:cxnLst/>
              <a:rect l="l" t="t" r="r" b="b"/>
              <a:pathLst>
                <a:path w="381000" h="353694">
                  <a:moveTo>
                    <a:pt x="190500" y="0"/>
                  </a:moveTo>
                  <a:lnTo>
                    <a:pt x="139832" y="6312"/>
                  </a:lnTo>
                  <a:lnTo>
                    <a:pt x="94318" y="24125"/>
                  </a:lnTo>
                  <a:lnTo>
                    <a:pt x="55768" y="51752"/>
                  </a:lnTo>
                  <a:lnTo>
                    <a:pt x="25992" y="87507"/>
                  </a:lnTo>
                  <a:lnTo>
                    <a:pt x="6799" y="129704"/>
                  </a:lnTo>
                  <a:lnTo>
                    <a:pt x="0" y="176656"/>
                  </a:lnTo>
                  <a:lnTo>
                    <a:pt x="6799" y="223609"/>
                  </a:lnTo>
                  <a:lnTo>
                    <a:pt x="25992" y="265806"/>
                  </a:lnTo>
                  <a:lnTo>
                    <a:pt x="55768" y="301561"/>
                  </a:lnTo>
                  <a:lnTo>
                    <a:pt x="94318" y="329188"/>
                  </a:lnTo>
                  <a:lnTo>
                    <a:pt x="139832" y="347001"/>
                  </a:lnTo>
                  <a:lnTo>
                    <a:pt x="190500" y="353313"/>
                  </a:lnTo>
                  <a:lnTo>
                    <a:pt x="241123" y="347001"/>
                  </a:lnTo>
                  <a:lnTo>
                    <a:pt x="286624" y="329188"/>
                  </a:lnTo>
                  <a:lnTo>
                    <a:pt x="325183" y="301561"/>
                  </a:lnTo>
                  <a:lnTo>
                    <a:pt x="354979" y="265806"/>
                  </a:lnTo>
                  <a:lnTo>
                    <a:pt x="374191" y="223609"/>
                  </a:lnTo>
                  <a:lnTo>
                    <a:pt x="381000" y="176656"/>
                  </a:lnTo>
                  <a:lnTo>
                    <a:pt x="374191" y="129704"/>
                  </a:lnTo>
                  <a:lnTo>
                    <a:pt x="354979" y="87507"/>
                  </a:lnTo>
                  <a:lnTo>
                    <a:pt x="325183" y="51752"/>
                  </a:lnTo>
                  <a:lnTo>
                    <a:pt x="286624" y="24125"/>
                  </a:lnTo>
                  <a:lnTo>
                    <a:pt x="241123" y="6312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9786" y="1442338"/>
              <a:ext cx="161925" cy="36830"/>
            </a:xfrm>
            <a:custGeom>
              <a:avLst/>
              <a:gdLst/>
              <a:ahLst/>
              <a:cxnLst/>
              <a:rect l="l" t="t" r="r" b="b"/>
              <a:pathLst>
                <a:path w="161925" h="36830">
                  <a:moveTo>
                    <a:pt x="19812" y="0"/>
                  </a:moveTo>
                  <a:lnTo>
                    <a:pt x="12108" y="1448"/>
                  </a:lnTo>
                  <a:lnTo>
                    <a:pt x="5810" y="5397"/>
                  </a:lnTo>
                  <a:lnTo>
                    <a:pt x="1559" y="11251"/>
                  </a:lnTo>
                  <a:lnTo>
                    <a:pt x="0" y="18415"/>
                  </a:lnTo>
                  <a:lnTo>
                    <a:pt x="1559" y="25578"/>
                  </a:lnTo>
                  <a:lnTo>
                    <a:pt x="5810" y="31432"/>
                  </a:lnTo>
                  <a:lnTo>
                    <a:pt x="12108" y="35381"/>
                  </a:lnTo>
                  <a:lnTo>
                    <a:pt x="19812" y="36830"/>
                  </a:lnTo>
                  <a:lnTo>
                    <a:pt x="27515" y="35381"/>
                  </a:lnTo>
                  <a:lnTo>
                    <a:pt x="33813" y="31432"/>
                  </a:lnTo>
                  <a:lnTo>
                    <a:pt x="38064" y="25578"/>
                  </a:lnTo>
                  <a:lnTo>
                    <a:pt x="39624" y="18415"/>
                  </a:lnTo>
                  <a:lnTo>
                    <a:pt x="38064" y="11251"/>
                  </a:lnTo>
                  <a:lnTo>
                    <a:pt x="33813" y="5397"/>
                  </a:lnTo>
                  <a:lnTo>
                    <a:pt x="27515" y="1448"/>
                  </a:lnTo>
                  <a:lnTo>
                    <a:pt x="19812" y="0"/>
                  </a:lnTo>
                  <a:close/>
                </a:path>
                <a:path w="161925" h="36830">
                  <a:moveTo>
                    <a:pt x="141858" y="0"/>
                  </a:moveTo>
                  <a:lnTo>
                    <a:pt x="134155" y="1448"/>
                  </a:lnTo>
                  <a:lnTo>
                    <a:pt x="127857" y="5397"/>
                  </a:lnTo>
                  <a:lnTo>
                    <a:pt x="123606" y="11251"/>
                  </a:lnTo>
                  <a:lnTo>
                    <a:pt x="122046" y="18415"/>
                  </a:lnTo>
                  <a:lnTo>
                    <a:pt x="123606" y="25578"/>
                  </a:lnTo>
                  <a:lnTo>
                    <a:pt x="127857" y="31432"/>
                  </a:lnTo>
                  <a:lnTo>
                    <a:pt x="134155" y="35381"/>
                  </a:lnTo>
                  <a:lnTo>
                    <a:pt x="141858" y="36830"/>
                  </a:lnTo>
                  <a:lnTo>
                    <a:pt x="149562" y="35381"/>
                  </a:lnTo>
                  <a:lnTo>
                    <a:pt x="155860" y="31432"/>
                  </a:lnTo>
                  <a:lnTo>
                    <a:pt x="160111" y="25578"/>
                  </a:lnTo>
                  <a:lnTo>
                    <a:pt x="161670" y="18415"/>
                  </a:lnTo>
                  <a:lnTo>
                    <a:pt x="160111" y="11251"/>
                  </a:lnTo>
                  <a:lnTo>
                    <a:pt x="155860" y="5397"/>
                  </a:lnTo>
                  <a:lnTo>
                    <a:pt x="149562" y="1448"/>
                  </a:lnTo>
                  <a:lnTo>
                    <a:pt x="141858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50184" y="1336928"/>
              <a:ext cx="381000" cy="353695"/>
            </a:xfrm>
            <a:custGeom>
              <a:avLst/>
              <a:gdLst/>
              <a:ahLst/>
              <a:cxnLst/>
              <a:rect l="l" t="t" r="r" b="b"/>
              <a:pathLst>
                <a:path w="381000" h="353694">
                  <a:moveTo>
                    <a:pt x="109600" y="123825"/>
                  </a:moveTo>
                  <a:lnTo>
                    <a:pt x="111160" y="116661"/>
                  </a:lnTo>
                  <a:lnTo>
                    <a:pt x="115411" y="110807"/>
                  </a:lnTo>
                  <a:lnTo>
                    <a:pt x="121709" y="106858"/>
                  </a:lnTo>
                  <a:lnTo>
                    <a:pt x="129412" y="105409"/>
                  </a:lnTo>
                  <a:lnTo>
                    <a:pt x="137116" y="106858"/>
                  </a:lnTo>
                  <a:lnTo>
                    <a:pt x="143414" y="110807"/>
                  </a:lnTo>
                  <a:lnTo>
                    <a:pt x="147665" y="116661"/>
                  </a:lnTo>
                  <a:lnTo>
                    <a:pt x="149225" y="123825"/>
                  </a:lnTo>
                  <a:lnTo>
                    <a:pt x="147665" y="130988"/>
                  </a:lnTo>
                  <a:lnTo>
                    <a:pt x="143414" y="136842"/>
                  </a:lnTo>
                  <a:lnTo>
                    <a:pt x="137116" y="140791"/>
                  </a:lnTo>
                  <a:lnTo>
                    <a:pt x="129412" y="142239"/>
                  </a:lnTo>
                  <a:lnTo>
                    <a:pt x="121709" y="140791"/>
                  </a:lnTo>
                  <a:lnTo>
                    <a:pt x="115411" y="136842"/>
                  </a:lnTo>
                  <a:lnTo>
                    <a:pt x="111160" y="130988"/>
                  </a:lnTo>
                  <a:lnTo>
                    <a:pt x="109600" y="123825"/>
                  </a:lnTo>
                  <a:close/>
                </a:path>
                <a:path w="381000" h="353694">
                  <a:moveTo>
                    <a:pt x="231647" y="123825"/>
                  </a:moveTo>
                  <a:lnTo>
                    <a:pt x="233207" y="116661"/>
                  </a:lnTo>
                  <a:lnTo>
                    <a:pt x="237458" y="110807"/>
                  </a:lnTo>
                  <a:lnTo>
                    <a:pt x="243756" y="106858"/>
                  </a:lnTo>
                  <a:lnTo>
                    <a:pt x="251459" y="105409"/>
                  </a:lnTo>
                  <a:lnTo>
                    <a:pt x="259163" y="106858"/>
                  </a:lnTo>
                  <a:lnTo>
                    <a:pt x="265461" y="110807"/>
                  </a:lnTo>
                  <a:lnTo>
                    <a:pt x="269712" y="116661"/>
                  </a:lnTo>
                  <a:lnTo>
                    <a:pt x="271271" y="123825"/>
                  </a:lnTo>
                  <a:lnTo>
                    <a:pt x="269712" y="130988"/>
                  </a:lnTo>
                  <a:lnTo>
                    <a:pt x="265461" y="136842"/>
                  </a:lnTo>
                  <a:lnTo>
                    <a:pt x="259163" y="140791"/>
                  </a:lnTo>
                  <a:lnTo>
                    <a:pt x="251459" y="142239"/>
                  </a:lnTo>
                  <a:lnTo>
                    <a:pt x="243756" y="140791"/>
                  </a:lnTo>
                  <a:lnTo>
                    <a:pt x="237458" y="136842"/>
                  </a:lnTo>
                  <a:lnTo>
                    <a:pt x="233207" y="130988"/>
                  </a:lnTo>
                  <a:lnTo>
                    <a:pt x="231647" y="123825"/>
                  </a:lnTo>
                  <a:close/>
                </a:path>
                <a:path w="381000" h="353694">
                  <a:moveTo>
                    <a:pt x="87248" y="253745"/>
                  </a:moveTo>
                  <a:lnTo>
                    <a:pt x="128535" y="274777"/>
                  </a:lnTo>
                  <a:lnTo>
                    <a:pt x="169796" y="285292"/>
                  </a:lnTo>
                  <a:lnTo>
                    <a:pt x="211040" y="285292"/>
                  </a:lnTo>
                  <a:lnTo>
                    <a:pt x="252271" y="274777"/>
                  </a:lnTo>
                  <a:lnTo>
                    <a:pt x="293496" y="253745"/>
                  </a:lnTo>
                </a:path>
                <a:path w="381000" h="353694">
                  <a:moveTo>
                    <a:pt x="0" y="176656"/>
                  </a:moveTo>
                  <a:lnTo>
                    <a:pt x="6799" y="129704"/>
                  </a:lnTo>
                  <a:lnTo>
                    <a:pt x="25992" y="87507"/>
                  </a:lnTo>
                  <a:lnTo>
                    <a:pt x="55768" y="51752"/>
                  </a:lnTo>
                  <a:lnTo>
                    <a:pt x="94318" y="24125"/>
                  </a:lnTo>
                  <a:lnTo>
                    <a:pt x="139832" y="6312"/>
                  </a:lnTo>
                  <a:lnTo>
                    <a:pt x="190500" y="0"/>
                  </a:lnTo>
                  <a:lnTo>
                    <a:pt x="241123" y="6312"/>
                  </a:lnTo>
                  <a:lnTo>
                    <a:pt x="286624" y="24125"/>
                  </a:lnTo>
                  <a:lnTo>
                    <a:pt x="325183" y="51752"/>
                  </a:lnTo>
                  <a:lnTo>
                    <a:pt x="354979" y="87507"/>
                  </a:lnTo>
                  <a:lnTo>
                    <a:pt x="374191" y="129704"/>
                  </a:lnTo>
                  <a:lnTo>
                    <a:pt x="381000" y="176656"/>
                  </a:lnTo>
                  <a:lnTo>
                    <a:pt x="374191" y="223609"/>
                  </a:lnTo>
                  <a:lnTo>
                    <a:pt x="354979" y="265806"/>
                  </a:lnTo>
                  <a:lnTo>
                    <a:pt x="325183" y="301561"/>
                  </a:lnTo>
                  <a:lnTo>
                    <a:pt x="286624" y="329188"/>
                  </a:lnTo>
                  <a:lnTo>
                    <a:pt x="241123" y="347001"/>
                  </a:lnTo>
                  <a:lnTo>
                    <a:pt x="190500" y="353313"/>
                  </a:lnTo>
                  <a:lnTo>
                    <a:pt x="139832" y="347001"/>
                  </a:lnTo>
                  <a:lnTo>
                    <a:pt x="94318" y="329188"/>
                  </a:lnTo>
                  <a:lnTo>
                    <a:pt x="55768" y="301561"/>
                  </a:lnTo>
                  <a:lnTo>
                    <a:pt x="25992" y="265806"/>
                  </a:lnTo>
                  <a:lnTo>
                    <a:pt x="6799" y="223609"/>
                  </a:lnTo>
                  <a:lnTo>
                    <a:pt x="0" y="176656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36215" y="1828799"/>
              <a:ext cx="408940" cy="339725"/>
            </a:xfrm>
            <a:custGeom>
              <a:avLst/>
              <a:gdLst/>
              <a:ahLst/>
              <a:cxnLst/>
              <a:rect l="l" t="t" r="r" b="b"/>
              <a:pathLst>
                <a:path w="408939" h="339725">
                  <a:moveTo>
                    <a:pt x="204470" y="0"/>
                  </a:moveTo>
                  <a:lnTo>
                    <a:pt x="150121" y="6059"/>
                  </a:lnTo>
                  <a:lnTo>
                    <a:pt x="101280" y="23161"/>
                  </a:lnTo>
                  <a:lnTo>
                    <a:pt x="59896" y="49688"/>
                  </a:lnTo>
                  <a:lnTo>
                    <a:pt x="27921" y="84026"/>
                  </a:lnTo>
                  <a:lnTo>
                    <a:pt x="7305" y="124559"/>
                  </a:lnTo>
                  <a:lnTo>
                    <a:pt x="0" y="169672"/>
                  </a:lnTo>
                  <a:lnTo>
                    <a:pt x="7305" y="214793"/>
                  </a:lnTo>
                  <a:lnTo>
                    <a:pt x="27921" y="255349"/>
                  </a:lnTo>
                  <a:lnTo>
                    <a:pt x="59896" y="289718"/>
                  </a:lnTo>
                  <a:lnTo>
                    <a:pt x="101280" y="316277"/>
                  </a:lnTo>
                  <a:lnTo>
                    <a:pt x="150121" y="333402"/>
                  </a:lnTo>
                  <a:lnTo>
                    <a:pt x="204470" y="339471"/>
                  </a:lnTo>
                  <a:lnTo>
                    <a:pt x="258764" y="333402"/>
                  </a:lnTo>
                  <a:lnTo>
                    <a:pt x="307570" y="316277"/>
                  </a:lnTo>
                  <a:lnTo>
                    <a:pt x="348932" y="289718"/>
                  </a:lnTo>
                  <a:lnTo>
                    <a:pt x="380896" y="255349"/>
                  </a:lnTo>
                  <a:lnTo>
                    <a:pt x="401508" y="214793"/>
                  </a:lnTo>
                  <a:lnTo>
                    <a:pt x="408813" y="169672"/>
                  </a:lnTo>
                  <a:lnTo>
                    <a:pt x="401508" y="124559"/>
                  </a:lnTo>
                  <a:lnTo>
                    <a:pt x="380896" y="84026"/>
                  </a:lnTo>
                  <a:lnTo>
                    <a:pt x="348932" y="49688"/>
                  </a:lnTo>
                  <a:lnTo>
                    <a:pt x="307570" y="23161"/>
                  </a:lnTo>
                  <a:lnTo>
                    <a:pt x="258764" y="6059"/>
                  </a:lnTo>
                  <a:lnTo>
                    <a:pt x="204470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53816" y="1930018"/>
              <a:ext cx="173990" cy="35560"/>
            </a:xfrm>
            <a:custGeom>
              <a:avLst/>
              <a:gdLst/>
              <a:ahLst/>
              <a:cxnLst/>
              <a:rect l="l" t="t" r="r" b="b"/>
              <a:pathLst>
                <a:path w="173989" h="35560">
                  <a:moveTo>
                    <a:pt x="21335" y="0"/>
                  </a:moveTo>
                  <a:lnTo>
                    <a:pt x="13019" y="1402"/>
                  </a:lnTo>
                  <a:lnTo>
                    <a:pt x="6238" y="5222"/>
                  </a:lnTo>
                  <a:lnTo>
                    <a:pt x="1672" y="10876"/>
                  </a:lnTo>
                  <a:lnTo>
                    <a:pt x="0" y="17780"/>
                  </a:lnTo>
                  <a:lnTo>
                    <a:pt x="1672" y="24663"/>
                  </a:lnTo>
                  <a:lnTo>
                    <a:pt x="6238" y="30273"/>
                  </a:lnTo>
                  <a:lnTo>
                    <a:pt x="13019" y="34049"/>
                  </a:lnTo>
                  <a:lnTo>
                    <a:pt x="21335" y="35433"/>
                  </a:lnTo>
                  <a:lnTo>
                    <a:pt x="29652" y="34049"/>
                  </a:lnTo>
                  <a:lnTo>
                    <a:pt x="36433" y="30273"/>
                  </a:lnTo>
                  <a:lnTo>
                    <a:pt x="40999" y="24663"/>
                  </a:lnTo>
                  <a:lnTo>
                    <a:pt x="42671" y="17780"/>
                  </a:lnTo>
                  <a:lnTo>
                    <a:pt x="40999" y="10876"/>
                  </a:lnTo>
                  <a:lnTo>
                    <a:pt x="36433" y="5222"/>
                  </a:lnTo>
                  <a:lnTo>
                    <a:pt x="29652" y="1402"/>
                  </a:lnTo>
                  <a:lnTo>
                    <a:pt x="21335" y="0"/>
                  </a:lnTo>
                  <a:close/>
                </a:path>
                <a:path w="173989" h="35560">
                  <a:moveTo>
                    <a:pt x="152272" y="0"/>
                  </a:moveTo>
                  <a:lnTo>
                    <a:pt x="143956" y="1402"/>
                  </a:lnTo>
                  <a:lnTo>
                    <a:pt x="137175" y="5222"/>
                  </a:lnTo>
                  <a:lnTo>
                    <a:pt x="132609" y="10876"/>
                  </a:lnTo>
                  <a:lnTo>
                    <a:pt x="130937" y="17780"/>
                  </a:lnTo>
                  <a:lnTo>
                    <a:pt x="132609" y="24663"/>
                  </a:lnTo>
                  <a:lnTo>
                    <a:pt x="137175" y="30273"/>
                  </a:lnTo>
                  <a:lnTo>
                    <a:pt x="143956" y="34049"/>
                  </a:lnTo>
                  <a:lnTo>
                    <a:pt x="152272" y="35433"/>
                  </a:lnTo>
                  <a:lnTo>
                    <a:pt x="160589" y="34049"/>
                  </a:lnTo>
                  <a:lnTo>
                    <a:pt x="167370" y="30273"/>
                  </a:lnTo>
                  <a:lnTo>
                    <a:pt x="171936" y="24663"/>
                  </a:lnTo>
                  <a:lnTo>
                    <a:pt x="173608" y="17780"/>
                  </a:lnTo>
                  <a:lnTo>
                    <a:pt x="171936" y="10876"/>
                  </a:lnTo>
                  <a:lnTo>
                    <a:pt x="167370" y="5222"/>
                  </a:lnTo>
                  <a:lnTo>
                    <a:pt x="160589" y="1402"/>
                  </a:lnTo>
                  <a:lnTo>
                    <a:pt x="152272" y="0"/>
                  </a:lnTo>
                  <a:close/>
                </a:path>
              </a:pathLst>
            </a:custGeom>
            <a:solidFill>
              <a:srgbClr val="CD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36215" y="1828799"/>
              <a:ext cx="408940" cy="339725"/>
            </a:xfrm>
            <a:custGeom>
              <a:avLst/>
              <a:gdLst/>
              <a:ahLst/>
              <a:cxnLst/>
              <a:rect l="l" t="t" r="r" b="b"/>
              <a:pathLst>
                <a:path w="408939" h="339725">
                  <a:moveTo>
                    <a:pt x="117602" y="118999"/>
                  </a:moveTo>
                  <a:lnTo>
                    <a:pt x="119274" y="112095"/>
                  </a:lnTo>
                  <a:lnTo>
                    <a:pt x="123840" y="106441"/>
                  </a:lnTo>
                  <a:lnTo>
                    <a:pt x="130621" y="102621"/>
                  </a:lnTo>
                  <a:lnTo>
                    <a:pt x="138937" y="101218"/>
                  </a:lnTo>
                  <a:lnTo>
                    <a:pt x="147254" y="102621"/>
                  </a:lnTo>
                  <a:lnTo>
                    <a:pt x="154035" y="106441"/>
                  </a:lnTo>
                  <a:lnTo>
                    <a:pt x="158601" y="112095"/>
                  </a:lnTo>
                  <a:lnTo>
                    <a:pt x="160274" y="118999"/>
                  </a:lnTo>
                  <a:lnTo>
                    <a:pt x="158601" y="125882"/>
                  </a:lnTo>
                  <a:lnTo>
                    <a:pt x="154035" y="131492"/>
                  </a:lnTo>
                  <a:lnTo>
                    <a:pt x="147254" y="135268"/>
                  </a:lnTo>
                  <a:lnTo>
                    <a:pt x="138937" y="136652"/>
                  </a:lnTo>
                  <a:lnTo>
                    <a:pt x="130621" y="135268"/>
                  </a:lnTo>
                  <a:lnTo>
                    <a:pt x="123840" y="131492"/>
                  </a:lnTo>
                  <a:lnTo>
                    <a:pt x="119274" y="125882"/>
                  </a:lnTo>
                  <a:lnTo>
                    <a:pt x="117602" y="118999"/>
                  </a:lnTo>
                  <a:close/>
                </a:path>
                <a:path w="408939" h="339725">
                  <a:moveTo>
                    <a:pt x="248539" y="118999"/>
                  </a:moveTo>
                  <a:lnTo>
                    <a:pt x="250211" y="112095"/>
                  </a:lnTo>
                  <a:lnTo>
                    <a:pt x="254777" y="106441"/>
                  </a:lnTo>
                  <a:lnTo>
                    <a:pt x="261558" y="102621"/>
                  </a:lnTo>
                  <a:lnTo>
                    <a:pt x="269875" y="101218"/>
                  </a:lnTo>
                  <a:lnTo>
                    <a:pt x="278191" y="102621"/>
                  </a:lnTo>
                  <a:lnTo>
                    <a:pt x="284972" y="106441"/>
                  </a:lnTo>
                  <a:lnTo>
                    <a:pt x="289538" y="112095"/>
                  </a:lnTo>
                  <a:lnTo>
                    <a:pt x="291211" y="118999"/>
                  </a:lnTo>
                  <a:lnTo>
                    <a:pt x="289538" y="125882"/>
                  </a:lnTo>
                  <a:lnTo>
                    <a:pt x="284972" y="131492"/>
                  </a:lnTo>
                  <a:lnTo>
                    <a:pt x="278191" y="135268"/>
                  </a:lnTo>
                  <a:lnTo>
                    <a:pt x="269875" y="136652"/>
                  </a:lnTo>
                  <a:lnTo>
                    <a:pt x="261558" y="135268"/>
                  </a:lnTo>
                  <a:lnTo>
                    <a:pt x="254777" y="131492"/>
                  </a:lnTo>
                  <a:lnTo>
                    <a:pt x="250211" y="125882"/>
                  </a:lnTo>
                  <a:lnTo>
                    <a:pt x="248539" y="118999"/>
                  </a:lnTo>
                  <a:close/>
                </a:path>
                <a:path w="408939" h="339725">
                  <a:moveTo>
                    <a:pt x="93599" y="243712"/>
                  </a:moveTo>
                  <a:lnTo>
                    <a:pt x="137932" y="263951"/>
                  </a:lnTo>
                  <a:lnTo>
                    <a:pt x="182234" y="274071"/>
                  </a:lnTo>
                  <a:lnTo>
                    <a:pt x="226507" y="274071"/>
                  </a:lnTo>
                  <a:lnTo>
                    <a:pt x="270748" y="263951"/>
                  </a:lnTo>
                  <a:lnTo>
                    <a:pt x="314960" y="243712"/>
                  </a:lnTo>
                </a:path>
                <a:path w="408939" h="339725">
                  <a:moveTo>
                    <a:pt x="0" y="169672"/>
                  </a:moveTo>
                  <a:lnTo>
                    <a:pt x="7305" y="124559"/>
                  </a:lnTo>
                  <a:lnTo>
                    <a:pt x="27921" y="84026"/>
                  </a:lnTo>
                  <a:lnTo>
                    <a:pt x="59896" y="49688"/>
                  </a:lnTo>
                  <a:lnTo>
                    <a:pt x="101280" y="23161"/>
                  </a:lnTo>
                  <a:lnTo>
                    <a:pt x="150121" y="6059"/>
                  </a:lnTo>
                  <a:lnTo>
                    <a:pt x="204470" y="0"/>
                  </a:lnTo>
                  <a:lnTo>
                    <a:pt x="258764" y="6059"/>
                  </a:lnTo>
                  <a:lnTo>
                    <a:pt x="307570" y="23161"/>
                  </a:lnTo>
                  <a:lnTo>
                    <a:pt x="348932" y="49688"/>
                  </a:lnTo>
                  <a:lnTo>
                    <a:pt x="380896" y="84026"/>
                  </a:lnTo>
                  <a:lnTo>
                    <a:pt x="401508" y="124559"/>
                  </a:lnTo>
                  <a:lnTo>
                    <a:pt x="408813" y="169672"/>
                  </a:lnTo>
                  <a:lnTo>
                    <a:pt x="401508" y="214793"/>
                  </a:lnTo>
                  <a:lnTo>
                    <a:pt x="380896" y="255349"/>
                  </a:lnTo>
                  <a:lnTo>
                    <a:pt x="348932" y="289718"/>
                  </a:lnTo>
                  <a:lnTo>
                    <a:pt x="307570" y="316277"/>
                  </a:lnTo>
                  <a:lnTo>
                    <a:pt x="258764" y="333402"/>
                  </a:lnTo>
                  <a:lnTo>
                    <a:pt x="204470" y="339471"/>
                  </a:lnTo>
                  <a:lnTo>
                    <a:pt x="150121" y="333402"/>
                  </a:lnTo>
                  <a:lnTo>
                    <a:pt x="101280" y="316277"/>
                  </a:lnTo>
                  <a:lnTo>
                    <a:pt x="59896" y="289718"/>
                  </a:lnTo>
                  <a:lnTo>
                    <a:pt x="27921" y="255349"/>
                  </a:lnTo>
                  <a:lnTo>
                    <a:pt x="7305" y="214793"/>
                  </a:lnTo>
                  <a:lnTo>
                    <a:pt x="0" y="169672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545709" y="842174"/>
            <a:ext cx="2468245" cy="3162935"/>
            <a:chOff x="5545709" y="842174"/>
            <a:chExt cx="2468245" cy="316293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5709" y="842174"/>
              <a:ext cx="2372106" cy="316293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37729" y="1731771"/>
              <a:ext cx="263525" cy="422909"/>
            </a:xfrm>
            <a:custGeom>
              <a:avLst/>
              <a:gdLst/>
              <a:ahLst/>
              <a:cxnLst/>
              <a:rect l="l" t="t" r="r" b="b"/>
              <a:pathLst>
                <a:path w="263525" h="422910">
                  <a:moveTo>
                    <a:pt x="131699" y="0"/>
                  </a:moveTo>
                  <a:lnTo>
                    <a:pt x="65212" y="28852"/>
                  </a:lnTo>
                  <a:lnTo>
                    <a:pt x="38560" y="61896"/>
                  </a:lnTo>
                  <a:lnTo>
                    <a:pt x="17972" y="104666"/>
                  </a:lnTo>
                  <a:lnTo>
                    <a:pt x="4701" y="155148"/>
                  </a:lnTo>
                  <a:lnTo>
                    <a:pt x="0" y="211327"/>
                  </a:lnTo>
                  <a:lnTo>
                    <a:pt x="4701" y="267507"/>
                  </a:lnTo>
                  <a:lnTo>
                    <a:pt x="17972" y="317989"/>
                  </a:lnTo>
                  <a:lnTo>
                    <a:pt x="38560" y="360759"/>
                  </a:lnTo>
                  <a:lnTo>
                    <a:pt x="65212" y="393803"/>
                  </a:lnTo>
                  <a:lnTo>
                    <a:pt x="131699" y="422656"/>
                  </a:lnTo>
                  <a:lnTo>
                    <a:pt x="166668" y="415107"/>
                  </a:lnTo>
                  <a:lnTo>
                    <a:pt x="224726" y="360759"/>
                  </a:lnTo>
                  <a:lnTo>
                    <a:pt x="245302" y="317989"/>
                  </a:lnTo>
                  <a:lnTo>
                    <a:pt x="258569" y="267507"/>
                  </a:lnTo>
                  <a:lnTo>
                    <a:pt x="263271" y="211327"/>
                  </a:lnTo>
                  <a:lnTo>
                    <a:pt x="258569" y="155148"/>
                  </a:lnTo>
                  <a:lnTo>
                    <a:pt x="245302" y="104666"/>
                  </a:lnTo>
                  <a:lnTo>
                    <a:pt x="224726" y="61896"/>
                  </a:lnTo>
                  <a:lnTo>
                    <a:pt x="198096" y="28852"/>
                  </a:lnTo>
                  <a:lnTo>
                    <a:pt x="131699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0848" y="1845182"/>
              <a:ext cx="137159" cy="6946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737729" y="1731771"/>
              <a:ext cx="263525" cy="422909"/>
            </a:xfrm>
            <a:custGeom>
              <a:avLst/>
              <a:gdLst/>
              <a:ahLst/>
              <a:cxnLst/>
              <a:rect l="l" t="t" r="r" b="b"/>
              <a:pathLst>
                <a:path w="263525" h="422910">
                  <a:moveTo>
                    <a:pt x="60325" y="303530"/>
                  </a:moveTo>
                  <a:lnTo>
                    <a:pt x="95948" y="332962"/>
                  </a:lnTo>
                  <a:lnTo>
                    <a:pt x="131572" y="342773"/>
                  </a:lnTo>
                  <a:lnTo>
                    <a:pt x="167195" y="332962"/>
                  </a:lnTo>
                  <a:lnTo>
                    <a:pt x="202819" y="303530"/>
                  </a:lnTo>
                </a:path>
                <a:path w="263525" h="422910">
                  <a:moveTo>
                    <a:pt x="0" y="211327"/>
                  </a:moveTo>
                  <a:lnTo>
                    <a:pt x="4701" y="155148"/>
                  </a:lnTo>
                  <a:lnTo>
                    <a:pt x="17972" y="104666"/>
                  </a:lnTo>
                  <a:lnTo>
                    <a:pt x="38560" y="61896"/>
                  </a:lnTo>
                  <a:lnTo>
                    <a:pt x="65212" y="28852"/>
                  </a:lnTo>
                  <a:lnTo>
                    <a:pt x="131699" y="0"/>
                  </a:lnTo>
                  <a:lnTo>
                    <a:pt x="166668" y="7548"/>
                  </a:lnTo>
                  <a:lnTo>
                    <a:pt x="224726" y="61896"/>
                  </a:lnTo>
                  <a:lnTo>
                    <a:pt x="245302" y="104666"/>
                  </a:lnTo>
                  <a:lnTo>
                    <a:pt x="258569" y="155148"/>
                  </a:lnTo>
                  <a:lnTo>
                    <a:pt x="263271" y="211327"/>
                  </a:lnTo>
                  <a:lnTo>
                    <a:pt x="258569" y="267507"/>
                  </a:lnTo>
                  <a:lnTo>
                    <a:pt x="245302" y="317989"/>
                  </a:lnTo>
                  <a:lnTo>
                    <a:pt x="224726" y="360759"/>
                  </a:lnTo>
                  <a:lnTo>
                    <a:pt x="198096" y="393803"/>
                  </a:lnTo>
                  <a:lnTo>
                    <a:pt x="131699" y="422656"/>
                  </a:lnTo>
                  <a:lnTo>
                    <a:pt x="96675" y="415107"/>
                  </a:lnTo>
                  <a:lnTo>
                    <a:pt x="38560" y="360759"/>
                  </a:lnTo>
                  <a:lnTo>
                    <a:pt x="17972" y="317989"/>
                  </a:lnTo>
                  <a:lnTo>
                    <a:pt x="4701" y="267507"/>
                  </a:lnTo>
                  <a:lnTo>
                    <a:pt x="0" y="211327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11114" y="1420113"/>
              <a:ext cx="443865" cy="450215"/>
            </a:xfrm>
            <a:custGeom>
              <a:avLst/>
              <a:gdLst/>
              <a:ahLst/>
              <a:cxnLst/>
              <a:rect l="l" t="t" r="r" b="b"/>
              <a:pathLst>
                <a:path w="443864" h="450214">
                  <a:moveTo>
                    <a:pt x="221614" y="0"/>
                  </a:moveTo>
                  <a:lnTo>
                    <a:pt x="176942" y="4570"/>
                  </a:lnTo>
                  <a:lnTo>
                    <a:pt x="135338" y="17680"/>
                  </a:lnTo>
                  <a:lnTo>
                    <a:pt x="97693" y="38428"/>
                  </a:lnTo>
                  <a:lnTo>
                    <a:pt x="64896" y="65912"/>
                  </a:lnTo>
                  <a:lnTo>
                    <a:pt x="37839" y="99231"/>
                  </a:lnTo>
                  <a:lnTo>
                    <a:pt x="17410" y="137481"/>
                  </a:lnTo>
                  <a:lnTo>
                    <a:pt x="4501" y="179762"/>
                  </a:lnTo>
                  <a:lnTo>
                    <a:pt x="0" y="225171"/>
                  </a:lnTo>
                  <a:lnTo>
                    <a:pt x="4501" y="270538"/>
                  </a:lnTo>
                  <a:lnTo>
                    <a:pt x="17410" y="312787"/>
                  </a:lnTo>
                  <a:lnTo>
                    <a:pt x="37839" y="351014"/>
                  </a:lnTo>
                  <a:lnTo>
                    <a:pt x="64896" y="384317"/>
                  </a:lnTo>
                  <a:lnTo>
                    <a:pt x="97693" y="411792"/>
                  </a:lnTo>
                  <a:lnTo>
                    <a:pt x="135338" y="432536"/>
                  </a:lnTo>
                  <a:lnTo>
                    <a:pt x="176942" y="445644"/>
                  </a:lnTo>
                  <a:lnTo>
                    <a:pt x="221614" y="450215"/>
                  </a:lnTo>
                  <a:lnTo>
                    <a:pt x="266293" y="445644"/>
                  </a:lnTo>
                  <a:lnTo>
                    <a:pt x="307911" y="432536"/>
                  </a:lnTo>
                  <a:lnTo>
                    <a:pt x="345576" y="411792"/>
                  </a:lnTo>
                  <a:lnTo>
                    <a:pt x="378396" y="384317"/>
                  </a:lnTo>
                  <a:lnTo>
                    <a:pt x="405477" y="351014"/>
                  </a:lnTo>
                  <a:lnTo>
                    <a:pt x="425926" y="312787"/>
                  </a:lnTo>
                  <a:lnTo>
                    <a:pt x="438850" y="270538"/>
                  </a:lnTo>
                  <a:lnTo>
                    <a:pt x="443357" y="225171"/>
                  </a:lnTo>
                  <a:lnTo>
                    <a:pt x="438850" y="179798"/>
                  </a:lnTo>
                  <a:lnTo>
                    <a:pt x="425926" y="137535"/>
                  </a:lnTo>
                  <a:lnTo>
                    <a:pt x="405477" y="99286"/>
                  </a:lnTo>
                  <a:lnTo>
                    <a:pt x="378396" y="65960"/>
                  </a:lnTo>
                  <a:lnTo>
                    <a:pt x="345576" y="38462"/>
                  </a:lnTo>
                  <a:lnTo>
                    <a:pt x="307911" y="17698"/>
                  </a:lnTo>
                  <a:lnTo>
                    <a:pt x="266293" y="4575"/>
                  </a:lnTo>
                  <a:lnTo>
                    <a:pt x="221614" y="0"/>
                  </a:lnTo>
                  <a:close/>
                </a:path>
              </a:pathLst>
            </a:custGeom>
            <a:solidFill>
              <a:srgbClr val="FFD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5922" y="1541779"/>
              <a:ext cx="213613" cy="7226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611114" y="1420113"/>
              <a:ext cx="443865" cy="450215"/>
            </a:xfrm>
            <a:custGeom>
              <a:avLst/>
              <a:gdLst/>
              <a:ahLst/>
              <a:cxnLst/>
              <a:rect l="l" t="t" r="r" b="b"/>
              <a:pathLst>
                <a:path w="443864" h="450214">
                  <a:moveTo>
                    <a:pt x="101473" y="323342"/>
                  </a:moveTo>
                  <a:lnTo>
                    <a:pt x="149539" y="350164"/>
                  </a:lnTo>
                  <a:lnTo>
                    <a:pt x="197576" y="363575"/>
                  </a:lnTo>
                  <a:lnTo>
                    <a:pt x="245582" y="363575"/>
                  </a:lnTo>
                  <a:lnTo>
                    <a:pt x="293557" y="350164"/>
                  </a:lnTo>
                  <a:lnTo>
                    <a:pt x="341502" y="323342"/>
                  </a:lnTo>
                </a:path>
                <a:path w="443864" h="450214">
                  <a:moveTo>
                    <a:pt x="0" y="225171"/>
                  </a:moveTo>
                  <a:lnTo>
                    <a:pt x="4501" y="179762"/>
                  </a:lnTo>
                  <a:lnTo>
                    <a:pt x="17410" y="137481"/>
                  </a:lnTo>
                  <a:lnTo>
                    <a:pt x="37839" y="99231"/>
                  </a:lnTo>
                  <a:lnTo>
                    <a:pt x="64896" y="65912"/>
                  </a:lnTo>
                  <a:lnTo>
                    <a:pt x="97693" y="38428"/>
                  </a:lnTo>
                  <a:lnTo>
                    <a:pt x="135338" y="17680"/>
                  </a:lnTo>
                  <a:lnTo>
                    <a:pt x="176942" y="4570"/>
                  </a:lnTo>
                  <a:lnTo>
                    <a:pt x="221614" y="0"/>
                  </a:lnTo>
                  <a:lnTo>
                    <a:pt x="266293" y="4575"/>
                  </a:lnTo>
                  <a:lnTo>
                    <a:pt x="307911" y="17698"/>
                  </a:lnTo>
                  <a:lnTo>
                    <a:pt x="345576" y="38462"/>
                  </a:lnTo>
                  <a:lnTo>
                    <a:pt x="378396" y="65960"/>
                  </a:lnTo>
                  <a:lnTo>
                    <a:pt x="405477" y="99286"/>
                  </a:lnTo>
                  <a:lnTo>
                    <a:pt x="425926" y="137535"/>
                  </a:lnTo>
                  <a:lnTo>
                    <a:pt x="438850" y="179798"/>
                  </a:lnTo>
                  <a:lnTo>
                    <a:pt x="443357" y="225171"/>
                  </a:lnTo>
                  <a:lnTo>
                    <a:pt x="438850" y="270538"/>
                  </a:lnTo>
                  <a:lnTo>
                    <a:pt x="425926" y="312787"/>
                  </a:lnTo>
                  <a:lnTo>
                    <a:pt x="405477" y="351014"/>
                  </a:lnTo>
                  <a:lnTo>
                    <a:pt x="378396" y="384317"/>
                  </a:lnTo>
                  <a:lnTo>
                    <a:pt x="345576" y="411792"/>
                  </a:lnTo>
                  <a:lnTo>
                    <a:pt x="307911" y="432536"/>
                  </a:lnTo>
                  <a:lnTo>
                    <a:pt x="266293" y="445644"/>
                  </a:lnTo>
                  <a:lnTo>
                    <a:pt x="221614" y="450215"/>
                  </a:lnTo>
                  <a:lnTo>
                    <a:pt x="176942" y="445644"/>
                  </a:lnTo>
                  <a:lnTo>
                    <a:pt x="135338" y="432536"/>
                  </a:lnTo>
                  <a:lnTo>
                    <a:pt x="97693" y="411792"/>
                  </a:lnTo>
                  <a:lnTo>
                    <a:pt x="64896" y="384317"/>
                  </a:lnTo>
                  <a:lnTo>
                    <a:pt x="37839" y="351014"/>
                  </a:lnTo>
                  <a:lnTo>
                    <a:pt x="17410" y="312787"/>
                  </a:lnTo>
                  <a:lnTo>
                    <a:pt x="4501" y="270538"/>
                  </a:lnTo>
                  <a:lnTo>
                    <a:pt x="0" y="225171"/>
                  </a:lnTo>
                  <a:close/>
                </a:path>
              </a:pathLst>
            </a:custGeom>
            <a:ln w="25400">
              <a:solidFill>
                <a:srgbClr val="BBA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1446</Words>
  <Application>Microsoft Office PowerPoint</Application>
  <PresentationFormat>Προβολή στην οθόνη (16:9)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Office Theme</vt:lpstr>
      <vt:lpstr>2219Υ – Πρακτική  Άσκηση: Διερεύνηση,  Σχεδιασμός, Ανάληψη  Εκπαιδευτικού Έργου  Η΄ Εξάμηνο</vt:lpstr>
      <vt:lpstr>Διαφάνεια 2</vt:lpstr>
      <vt:lpstr>1η Οργανωμένη Δραστηριότητα- Ανοιξιάτικη Εντομο - θύελλα</vt:lpstr>
      <vt:lpstr>2η Οργανωμένη Δραστηριότητα- Μελισσο – λογικός Χάρτης</vt:lpstr>
      <vt:lpstr>3η Οργανωμένη Δραστηριότητα- Με παροιμία θα στο πω</vt:lpstr>
      <vt:lpstr>Οργανωμένη Δραστηριότητα Ολοήμερου-  Μακαρονοτεχνίες</vt:lpstr>
      <vt:lpstr>Διαφάνεια 7</vt:lpstr>
      <vt:lpstr>1η Οργανωμένη Δραστηριότητα- Δώσε λύση στο μελίσσι</vt:lpstr>
      <vt:lpstr>2η Οργανωμένη Δραστηριότητα- Μελισσούλες εν δράσει</vt:lpstr>
      <vt:lpstr>3η Οργανωμένη Δραστηριότητα- Ας γίνουμε όλοι μελισσούλες</vt:lpstr>
      <vt:lpstr>Οργανωμένη Δραστηριότητα Ολοήμερου- Στο κεφάλι το ‘χω</vt:lpstr>
      <vt:lpstr>Διαφάνεια 12</vt:lpstr>
      <vt:lpstr>1η Οργανωμένη Δραστηριότητα- Μελισσούλα, η ακούραστη εργάτρια</vt:lpstr>
      <vt:lpstr>2η Οργανωμένη Δραστηριότητα- Ας μαζέψουμε γύρη</vt:lpstr>
      <vt:lpstr>3η Οργανωμένη Δραστηριότητα- Έντομα στην τέχνη</vt:lpstr>
      <vt:lpstr>Οργανωμένη Δραστηριότητα Ολοήμερου-  Ο χορός των μελισσών</vt:lpstr>
      <vt:lpstr>Διαφάνεια 17</vt:lpstr>
      <vt:lpstr>1η Οργανωμένη Δραστηριότητα- Τα προϊόντα της μέλισσας</vt:lpstr>
      <vt:lpstr>2η Οργανωμένη Δραστηριότητα- Ας βοηθήσουμε τη μελισσούλα να πάει στη φωλιά της</vt:lpstr>
      <vt:lpstr>Οργανωμένη Δραστηριότητα Ολοήμερου- Περνά – περνά η μέλισσα</vt:lpstr>
      <vt:lpstr>Διαφάνεια 21</vt:lpstr>
      <vt:lpstr>1η Οργανωμένη Δραστηριότητα- Φτάνοντας στο τέλος…</vt:lpstr>
      <vt:lpstr>2η Οργανωμένη Δραστηριότητα- … αξιολογώ τι έμαθα</vt:lpstr>
      <vt:lpstr>Οργανωμένη Δραστηριότητα Ολοήμερου- Βρες το παραμύθι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Bee</dc:title>
  <dc:creator>Athas</dc:creator>
  <cp:lastModifiedBy>pc</cp:lastModifiedBy>
  <cp:revision>2</cp:revision>
  <dcterms:created xsi:type="dcterms:W3CDTF">2024-12-06T13:44:57Z</dcterms:created>
  <dcterms:modified xsi:type="dcterms:W3CDTF">2024-12-06T13:47:33Z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2024-12-06T00:00:00Z</vt:filetime>
  </property>
</Properties>
</file>