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56" r:id="rId2"/>
    <p:sldId id="259" r:id="rId3"/>
    <p:sldId id="260" r:id="rId4"/>
    <p:sldId id="261" r:id="rId5"/>
    <p:sldId id="262" r:id="rId6"/>
    <p:sldId id="263" r:id="rId7"/>
    <p:sldId id="264" r:id="rId8"/>
    <p:sldId id="266" r:id="rId9"/>
    <p:sldId id="265" r:id="rId10"/>
    <p:sldId id="257"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81E67F-C636-4A44-9CD5-4B80E2B22DC3}" v="6" dt="2023-01-19T20:09:50.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Kalfa" userId="766f4aed66d438f1" providerId="LiveId" clId="{C881E67F-C636-4A44-9CD5-4B80E2B22DC3}"/>
    <pc:docChg chg="undo custSel addSld modSld addMainMaster delMainMaster">
      <pc:chgData name="Marw Kalfa" userId="766f4aed66d438f1" providerId="LiveId" clId="{C881E67F-C636-4A44-9CD5-4B80E2B22DC3}" dt="2023-01-19T20:32:07.906" v="297" actId="20577"/>
      <pc:docMkLst>
        <pc:docMk/>
      </pc:docMkLst>
      <pc:sldChg chg="addSp delSp modSp new mod setBg modClrScheme delDesignElem chgLayout">
        <pc:chgData name="Marw Kalfa" userId="766f4aed66d438f1" providerId="LiveId" clId="{C881E67F-C636-4A44-9CD5-4B80E2B22DC3}" dt="2023-01-19T20:32:07.906" v="297" actId="20577"/>
        <pc:sldMkLst>
          <pc:docMk/>
          <pc:sldMk cId="4104122389" sldId="256"/>
        </pc:sldMkLst>
        <pc:spChg chg="mod">
          <ac:chgData name="Marw Kalfa" userId="766f4aed66d438f1" providerId="LiveId" clId="{C881E67F-C636-4A44-9CD5-4B80E2B22DC3}" dt="2023-01-19T20:32:07.906" v="297" actId="20577"/>
          <ac:spMkLst>
            <pc:docMk/>
            <pc:sldMk cId="4104122389" sldId="256"/>
            <ac:spMk id="2" creationId="{4CF7F7F7-9FF2-39CC-75F3-3015E64E0F1A}"/>
          </ac:spMkLst>
        </pc:spChg>
        <pc:spChg chg="mod">
          <ac:chgData name="Marw Kalfa" userId="766f4aed66d438f1" providerId="LiveId" clId="{C881E67F-C636-4A44-9CD5-4B80E2B22DC3}" dt="2023-01-19T19:57:16.923" v="74" actId="207"/>
          <ac:spMkLst>
            <pc:docMk/>
            <pc:sldMk cId="4104122389" sldId="256"/>
            <ac:spMk id="3" creationId="{8899D918-3589-903F-14C9-51785A71097F}"/>
          </ac:spMkLst>
        </pc:spChg>
        <pc:spChg chg="add">
          <ac:chgData name="Marw Kalfa" userId="766f4aed66d438f1" providerId="LiveId" clId="{C881E67F-C636-4A44-9CD5-4B80E2B22DC3}" dt="2023-01-19T19:56:52.406" v="66" actId="26606"/>
          <ac:spMkLst>
            <pc:docMk/>
            <pc:sldMk cId="4104122389" sldId="256"/>
            <ac:spMk id="6" creationId="{6D356F1A-690D-401E-8CF3-E4686CDFEC30}"/>
          </ac:spMkLst>
        </pc:spChg>
        <pc:spChg chg="add del">
          <ac:chgData name="Marw Kalfa" userId="766f4aed66d438f1" providerId="LiveId" clId="{C881E67F-C636-4A44-9CD5-4B80E2B22DC3}" dt="2023-01-19T19:56:48.416" v="65"/>
          <ac:spMkLst>
            <pc:docMk/>
            <pc:sldMk cId="4104122389" sldId="256"/>
            <ac:spMk id="9" creationId="{0760E4C7-47B8-4356-ABCA-CC9C79E2D2B6}"/>
          </ac:spMkLst>
        </pc:spChg>
        <pc:spChg chg="add del">
          <ac:chgData name="Marw Kalfa" userId="766f4aed66d438f1" providerId="LiveId" clId="{C881E67F-C636-4A44-9CD5-4B80E2B22DC3}" dt="2023-01-19T19:56:48.416" v="65"/>
          <ac:spMkLst>
            <pc:docMk/>
            <pc:sldMk cId="4104122389" sldId="256"/>
            <ac:spMk id="11" creationId="{CEB96CAC-5A33-8303-9C73-1B3220A5D3FA}"/>
          </ac:spMkLst>
        </pc:spChg>
        <pc:spChg chg="add">
          <ac:chgData name="Marw Kalfa" userId="766f4aed66d438f1" providerId="LiveId" clId="{C881E67F-C636-4A44-9CD5-4B80E2B22DC3}" dt="2023-01-19T19:56:52.406" v="66" actId="26606"/>
          <ac:spMkLst>
            <pc:docMk/>
            <pc:sldMk cId="4104122389" sldId="256"/>
            <ac:spMk id="39" creationId="{8841A10E-0F0E-4596-8888-870D709254A7}"/>
          </ac:spMkLst>
        </pc:spChg>
        <pc:spChg chg="add">
          <ac:chgData name="Marw Kalfa" userId="766f4aed66d438f1" providerId="LiveId" clId="{C881E67F-C636-4A44-9CD5-4B80E2B22DC3}" dt="2023-01-19T19:56:52.406" v="66" actId="26606"/>
          <ac:spMkLst>
            <pc:docMk/>
            <pc:sldMk cId="4104122389" sldId="256"/>
            <ac:spMk id="41" creationId="{29B1E55C-E51F-4093-A2A8-137C3E9014D7}"/>
          </ac:spMkLst>
        </pc:spChg>
        <pc:grpChg chg="add">
          <ac:chgData name="Marw Kalfa" userId="766f4aed66d438f1" providerId="LiveId" clId="{C881E67F-C636-4A44-9CD5-4B80E2B22DC3}" dt="2023-01-19T19:56:52.406" v="66" actId="26606"/>
          <ac:grpSpMkLst>
            <pc:docMk/>
            <pc:sldMk cId="4104122389" sldId="256"/>
            <ac:grpSpMk id="7" creationId="{F398A7BA-9279-4363-9D59-238782AB6BB5}"/>
          </ac:grpSpMkLst>
        </pc:grpChg>
        <pc:grpChg chg="add">
          <ac:chgData name="Marw Kalfa" userId="766f4aed66d438f1" providerId="LiveId" clId="{C881E67F-C636-4A44-9CD5-4B80E2B22DC3}" dt="2023-01-19T19:56:52.406" v="66" actId="26606"/>
          <ac:grpSpMkLst>
            <pc:docMk/>
            <pc:sldMk cId="4104122389" sldId="256"/>
            <ac:grpSpMk id="25" creationId="{3B88DAD3-AF6F-4D6C-8512-7239A69A40DD}"/>
          </ac:grpSpMkLst>
        </pc:grpChg>
        <pc:picChg chg="add mod ord">
          <ac:chgData name="Marw Kalfa" userId="766f4aed66d438f1" providerId="LiveId" clId="{C881E67F-C636-4A44-9CD5-4B80E2B22DC3}" dt="2023-01-19T19:56:52.406" v="66" actId="26606"/>
          <ac:picMkLst>
            <pc:docMk/>
            <pc:sldMk cId="4104122389" sldId="256"/>
            <ac:picMk id="4" creationId="{0CC5173D-8E59-5957-5819-B0A97827ECE4}"/>
          </ac:picMkLst>
        </pc:picChg>
        <pc:cxnChg chg="add del">
          <ac:chgData name="Marw Kalfa" userId="766f4aed66d438f1" providerId="LiveId" clId="{C881E67F-C636-4A44-9CD5-4B80E2B22DC3}" dt="2023-01-19T19:56:48.416" v="65"/>
          <ac:cxnSpMkLst>
            <pc:docMk/>
            <pc:sldMk cId="4104122389" sldId="256"/>
            <ac:cxnSpMk id="13" creationId="{7454BE46-239F-BB50-4643-61FF5943B7F9}"/>
          </ac:cxnSpMkLst>
        </pc:cxnChg>
      </pc:sldChg>
      <pc:sldChg chg="modSp new mod">
        <pc:chgData name="Marw Kalfa" userId="766f4aed66d438f1" providerId="LiveId" clId="{C881E67F-C636-4A44-9CD5-4B80E2B22DC3}" dt="2023-01-19T20:00:09.417" v="126" actId="207"/>
        <pc:sldMkLst>
          <pc:docMk/>
          <pc:sldMk cId="3227871953" sldId="257"/>
        </pc:sldMkLst>
        <pc:spChg chg="mod">
          <ac:chgData name="Marw Kalfa" userId="766f4aed66d438f1" providerId="LiveId" clId="{C881E67F-C636-4A44-9CD5-4B80E2B22DC3}" dt="2023-01-19T19:59:33.489" v="113" actId="255"/>
          <ac:spMkLst>
            <pc:docMk/>
            <pc:sldMk cId="3227871953" sldId="257"/>
            <ac:spMk id="2" creationId="{5C921C2A-824C-8D67-7CA8-DE22F7E99288}"/>
          </ac:spMkLst>
        </pc:spChg>
        <pc:spChg chg="mod">
          <ac:chgData name="Marw Kalfa" userId="766f4aed66d438f1" providerId="LiveId" clId="{C881E67F-C636-4A44-9CD5-4B80E2B22DC3}" dt="2023-01-19T20:00:09.417" v="126" actId="207"/>
          <ac:spMkLst>
            <pc:docMk/>
            <pc:sldMk cId="3227871953" sldId="257"/>
            <ac:spMk id="3" creationId="{1496FBDC-405F-2B3C-A634-ADD968A741E0}"/>
          </ac:spMkLst>
        </pc:spChg>
      </pc:sldChg>
      <pc:sldChg chg="modSp new mod">
        <pc:chgData name="Marw Kalfa" userId="766f4aed66d438f1" providerId="LiveId" clId="{C881E67F-C636-4A44-9CD5-4B80E2B22DC3}" dt="2023-01-19T20:00:02.497" v="123" actId="255"/>
        <pc:sldMkLst>
          <pc:docMk/>
          <pc:sldMk cId="699339362" sldId="258"/>
        </pc:sldMkLst>
        <pc:spChg chg="mod">
          <ac:chgData name="Marw Kalfa" userId="766f4aed66d438f1" providerId="LiveId" clId="{C881E67F-C636-4A44-9CD5-4B80E2B22DC3}" dt="2023-01-19T19:59:50.780" v="117"/>
          <ac:spMkLst>
            <pc:docMk/>
            <pc:sldMk cId="699339362" sldId="258"/>
            <ac:spMk id="2" creationId="{BB290900-F5A5-92D7-1FD5-FD2A4E1608FC}"/>
          </ac:spMkLst>
        </pc:spChg>
        <pc:spChg chg="mod">
          <ac:chgData name="Marw Kalfa" userId="766f4aed66d438f1" providerId="LiveId" clId="{C881E67F-C636-4A44-9CD5-4B80E2B22DC3}" dt="2023-01-19T20:00:02.497" v="123" actId="255"/>
          <ac:spMkLst>
            <pc:docMk/>
            <pc:sldMk cId="699339362" sldId="258"/>
            <ac:spMk id="3" creationId="{409F78DC-283A-B73F-ABB3-A0DF3A998B36}"/>
          </ac:spMkLst>
        </pc:spChg>
      </pc:sldChg>
      <pc:sldChg chg="delSp modSp new mod">
        <pc:chgData name="Marw Kalfa" userId="766f4aed66d438f1" providerId="LiveId" clId="{C881E67F-C636-4A44-9CD5-4B80E2B22DC3}" dt="2023-01-19T20:01:48.907" v="132" actId="255"/>
        <pc:sldMkLst>
          <pc:docMk/>
          <pc:sldMk cId="1830457880" sldId="259"/>
        </pc:sldMkLst>
        <pc:spChg chg="del">
          <ac:chgData name="Marw Kalfa" userId="766f4aed66d438f1" providerId="LiveId" clId="{C881E67F-C636-4A44-9CD5-4B80E2B22DC3}" dt="2023-01-19T20:01:43.011" v="129" actId="478"/>
          <ac:spMkLst>
            <pc:docMk/>
            <pc:sldMk cId="1830457880" sldId="259"/>
            <ac:spMk id="2" creationId="{AA633D39-F30D-B7C2-19CB-5C8A853627B3}"/>
          </ac:spMkLst>
        </pc:spChg>
        <pc:spChg chg="mod">
          <ac:chgData name="Marw Kalfa" userId="766f4aed66d438f1" providerId="LiveId" clId="{C881E67F-C636-4A44-9CD5-4B80E2B22DC3}" dt="2023-01-19T20:01:48.907" v="132" actId="255"/>
          <ac:spMkLst>
            <pc:docMk/>
            <pc:sldMk cId="1830457880" sldId="259"/>
            <ac:spMk id="3" creationId="{47F805AF-E52D-61B1-D174-BDC6F4D47A76}"/>
          </ac:spMkLst>
        </pc:spChg>
      </pc:sldChg>
      <pc:sldChg chg="delSp modSp new mod">
        <pc:chgData name="Marw Kalfa" userId="766f4aed66d438f1" providerId="LiveId" clId="{C881E67F-C636-4A44-9CD5-4B80E2B22DC3}" dt="2023-01-19T20:02:08.777" v="138" actId="20577"/>
        <pc:sldMkLst>
          <pc:docMk/>
          <pc:sldMk cId="601870328" sldId="260"/>
        </pc:sldMkLst>
        <pc:spChg chg="del">
          <ac:chgData name="Marw Kalfa" userId="766f4aed66d438f1" providerId="LiveId" clId="{C881E67F-C636-4A44-9CD5-4B80E2B22DC3}" dt="2023-01-19T20:02:02.341" v="135" actId="478"/>
          <ac:spMkLst>
            <pc:docMk/>
            <pc:sldMk cId="601870328" sldId="260"/>
            <ac:spMk id="2" creationId="{94BD6608-4DEB-E004-E87B-BA77C18DC687}"/>
          </ac:spMkLst>
        </pc:spChg>
        <pc:spChg chg="mod">
          <ac:chgData name="Marw Kalfa" userId="766f4aed66d438f1" providerId="LiveId" clId="{C881E67F-C636-4A44-9CD5-4B80E2B22DC3}" dt="2023-01-19T20:02:08.777" v="138" actId="20577"/>
          <ac:spMkLst>
            <pc:docMk/>
            <pc:sldMk cId="601870328" sldId="260"/>
            <ac:spMk id="3" creationId="{69FC86D2-1FC2-B18C-10AE-A0E9DEBE11AE}"/>
          </ac:spMkLst>
        </pc:spChg>
      </pc:sldChg>
      <pc:sldChg chg="delSp modSp new mod">
        <pc:chgData name="Marw Kalfa" userId="766f4aed66d438f1" providerId="LiveId" clId="{C881E67F-C636-4A44-9CD5-4B80E2B22DC3}" dt="2023-01-19T20:02:40.835" v="147" actId="27636"/>
        <pc:sldMkLst>
          <pc:docMk/>
          <pc:sldMk cId="2311196870" sldId="261"/>
        </pc:sldMkLst>
        <pc:spChg chg="del">
          <ac:chgData name="Marw Kalfa" userId="766f4aed66d438f1" providerId="LiveId" clId="{C881E67F-C636-4A44-9CD5-4B80E2B22DC3}" dt="2023-01-19T20:02:39.250" v="145" actId="478"/>
          <ac:spMkLst>
            <pc:docMk/>
            <pc:sldMk cId="2311196870" sldId="261"/>
            <ac:spMk id="2" creationId="{497193AC-DD20-BB6D-0957-B87D0372DF9A}"/>
          </ac:spMkLst>
        </pc:spChg>
        <pc:spChg chg="mod">
          <ac:chgData name="Marw Kalfa" userId="766f4aed66d438f1" providerId="LiveId" clId="{C881E67F-C636-4A44-9CD5-4B80E2B22DC3}" dt="2023-01-19T20:02:40.835" v="147" actId="27636"/>
          <ac:spMkLst>
            <pc:docMk/>
            <pc:sldMk cId="2311196870" sldId="261"/>
            <ac:spMk id="3" creationId="{38EA097A-0172-ADEC-521F-94CAD451849F}"/>
          </ac:spMkLst>
        </pc:spChg>
      </pc:sldChg>
      <pc:sldChg chg="addSp delSp modSp new mod">
        <pc:chgData name="Marw Kalfa" userId="766f4aed66d438f1" providerId="LiveId" clId="{C881E67F-C636-4A44-9CD5-4B80E2B22DC3}" dt="2023-01-19T20:06:06.351" v="263" actId="20577"/>
        <pc:sldMkLst>
          <pc:docMk/>
          <pc:sldMk cId="3881024244" sldId="262"/>
        </pc:sldMkLst>
        <pc:spChg chg="del">
          <ac:chgData name="Marw Kalfa" userId="766f4aed66d438f1" providerId="LiveId" clId="{C881E67F-C636-4A44-9CD5-4B80E2B22DC3}" dt="2023-01-19T20:04:35.670" v="152" actId="478"/>
          <ac:spMkLst>
            <pc:docMk/>
            <pc:sldMk cId="3881024244" sldId="262"/>
            <ac:spMk id="2" creationId="{011966A8-1976-D258-AE53-FE32D53CA124}"/>
          </ac:spMkLst>
        </pc:spChg>
        <pc:spChg chg="add del mod">
          <ac:chgData name="Marw Kalfa" userId="766f4aed66d438f1" providerId="LiveId" clId="{C881E67F-C636-4A44-9CD5-4B80E2B22DC3}" dt="2023-01-19T20:06:06.351" v="263" actId="20577"/>
          <ac:spMkLst>
            <pc:docMk/>
            <pc:sldMk cId="3881024244" sldId="262"/>
            <ac:spMk id="3" creationId="{EA1FFC36-B875-1BA7-8579-E2189A4002BF}"/>
          </ac:spMkLst>
        </pc:spChg>
        <pc:spChg chg="add del mod">
          <ac:chgData name="Marw Kalfa" userId="766f4aed66d438f1" providerId="LiveId" clId="{C881E67F-C636-4A44-9CD5-4B80E2B22DC3}" dt="2023-01-19T20:05:12.497" v="162" actId="21"/>
          <ac:spMkLst>
            <pc:docMk/>
            <pc:sldMk cId="3881024244" sldId="262"/>
            <ac:spMk id="5" creationId="{58FB4D66-DD48-0031-6608-7E4D3C28BB12}"/>
          </ac:spMkLst>
        </pc:spChg>
      </pc:sldChg>
      <pc:sldChg chg="delSp modSp new mod">
        <pc:chgData name="Marw Kalfa" userId="766f4aed66d438f1" providerId="LiveId" clId="{C881E67F-C636-4A44-9CD5-4B80E2B22DC3}" dt="2023-01-19T20:05:45.341" v="211" actId="14100"/>
        <pc:sldMkLst>
          <pc:docMk/>
          <pc:sldMk cId="3558339489" sldId="263"/>
        </pc:sldMkLst>
        <pc:spChg chg="del">
          <ac:chgData name="Marw Kalfa" userId="766f4aed66d438f1" providerId="LiveId" clId="{C881E67F-C636-4A44-9CD5-4B80E2B22DC3}" dt="2023-01-19T20:05:42.211" v="210" actId="478"/>
          <ac:spMkLst>
            <pc:docMk/>
            <pc:sldMk cId="3558339489" sldId="263"/>
            <ac:spMk id="2" creationId="{F02208BC-BD33-FFF2-269E-A4A8D8788092}"/>
          </ac:spMkLst>
        </pc:spChg>
        <pc:spChg chg="mod">
          <ac:chgData name="Marw Kalfa" userId="766f4aed66d438f1" providerId="LiveId" clId="{C881E67F-C636-4A44-9CD5-4B80E2B22DC3}" dt="2023-01-19T20:05:45.341" v="211" actId="14100"/>
          <ac:spMkLst>
            <pc:docMk/>
            <pc:sldMk cId="3558339489" sldId="263"/>
            <ac:spMk id="3" creationId="{C1B55FE7-7DD3-7420-9646-2F4CB91680DD}"/>
          </ac:spMkLst>
        </pc:spChg>
      </pc:sldChg>
      <pc:sldChg chg="delSp modSp new mod">
        <pc:chgData name="Marw Kalfa" userId="766f4aed66d438f1" providerId="LiveId" clId="{C881E67F-C636-4A44-9CD5-4B80E2B22DC3}" dt="2023-01-19T20:07:01.295" v="273" actId="255"/>
        <pc:sldMkLst>
          <pc:docMk/>
          <pc:sldMk cId="4105950131" sldId="264"/>
        </pc:sldMkLst>
        <pc:spChg chg="del">
          <ac:chgData name="Marw Kalfa" userId="766f4aed66d438f1" providerId="LiveId" clId="{C881E67F-C636-4A44-9CD5-4B80E2B22DC3}" dt="2023-01-19T20:06:41.244" v="266" actId="478"/>
          <ac:spMkLst>
            <pc:docMk/>
            <pc:sldMk cId="4105950131" sldId="264"/>
            <ac:spMk id="2" creationId="{95FB9F85-99DA-2128-673E-5B5579B088E7}"/>
          </ac:spMkLst>
        </pc:spChg>
        <pc:spChg chg="mod">
          <ac:chgData name="Marw Kalfa" userId="766f4aed66d438f1" providerId="LiveId" clId="{C881E67F-C636-4A44-9CD5-4B80E2B22DC3}" dt="2023-01-19T20:07:01.295" v="273" actId="255"/>
          <ac:spMkLst>
            <pc:docMk/>
            <pc:sldMk cId="4105950131" sldId="264"/>
            <ac:spMk id="3" creationId="{5796368D-59AA-E45C-BD2E-F95A3F3C6FEC}"/>
          </ac:spMkLst>
        </pc:spChg>
      </pc:sldChg>
      <pc:sldChg chg="delSp modSp new mod">
        <pc:chgData name="Marw Kalfa" userId="766f4aed66d438f1" providerId="LiveId" clId="{C881E67F-C636-4A44-9CD5-4B80E2B22DC3}" dt="2023-01-19T20:08:32.677" v="286" actId="14100"/>
        <pc:sldMkLst>
          <pc:docMk/>
          <pc:sldMk cId="2771863703" sldId="265"/>
        </pc:sldMkLst>
        <pc:spChg chg="del">
          <ac:chgData name="Marw Kalfa" userId="766f4aed66d438f1" providerId="LiveId" clId="{C881E67F-C636-4A44-9CD5-4B80E2B22DC3}" dt="2023-01-19T20:07:58.365" v="278" actId="478"/>
          <ac:spMkLst>
            <pc:docMk/>
            <pc:sldMk cId="2771863703" sldId="265"/>
            <ac:spMk id="2" creationId="{00B29CF5-244E-FD38-0B3E-0C1108AE36E4}"/>
          </ac:spMkLst>
        </pc:spChg>
        <pc:spChg chg="mod">
          <ac:chgData name="Marw Kalfa" userId="766f4aed66d438f1" providerId="LiveId" clId="{C881E67F-C636-4A44-9CD5-4B80E2B22DC3}" dt="2023-01-19T20:08:32.677" v="286" actId="14100"/>
          <ac:spMkLst>
            <pc:docMk/>
            <pc:sldMk cId="2771863703" sldId="265"/>
            <ac:spMk id="3" creationId="{279B533F-9CA6-3C31-70D3-244DEA62D944}"/>
          </ac:spMkLst>
        </pc:spChg>
      </pc:sldChg>
      <pc:sldChg chg="delSp modSp new mod">
        <pc:chgData name="Marw Kalfa" userId="766f4aed66d438f1" providerId="LiveId" clId="{C881E67F-C636-4A44-9CD5-4B80E2B22DC3}" dt="2023-01-19T20:09:15.877" v="296" actId="27636"/>
        <pc:sldMkLst>
          <pc:docMk/>
          <pc:sldMk cId="2855592181" sldId="266"/>
        </pc:sldMkLst>
        <pc:spChg chg="del">
          <ac:chgData name="Marw Kalfa" userId="766f4aed66d438f1" providerId="LiveId" clId="{C881E67F-C636-4A44-9CD5-4B80E2B22DC3}" dt="2023-01-19T20:09:07.911" v="290" actId="478"/>
          <ac:spMkLst>
            <pc:docMk/>
            <pc:sldMk cId="2855592181" sldId="266"/>
            <ac:spMk id="2" creationId="{72236EDC-F899-E367-2F81-DDE3ABA285C2}"/>
          </ac:spMkLst>
        </pc:spChg>
        <pc:spChg chg="mod">
          <ac:chgData name="Marw Kalfa" userId="766f4aed66d438f1" providerId="LiveId" clId="{C881E67F-C636-4A44-9CD5-4B80E2B22DC3}" dt="2023-01-19T20:09:15.877" v="296" actId="27636"/>
          <ac:spMkLst>
            <pc:docMk/>
            <pc:sldMk cId="2855592181" sldId="266"/>
            <ac:spMk id="3" creationId="{A18F7686-C47B-1C3A-9636-A7CDDB1D5386}"/>
          </ac:spMkLst>
        </pc:spChg>
      </pc:sldChg>
      <pc:sldMasterChg chg="del delSldLayout">
        <pc:chgData name="Marw Kalfa" userId="766f4aed66d438f1" providerId="LiveId" clId="{C881E67F-C636-4A44-9CD5-4B80E2B22DC3}" dt="2023-01-19T19:56:10.954" v="5" actId="26606"/>
        <pc:sldMasterMkLst>
          <pc:docMk/>
          <pc:sldMasterMk cId="1724183441" sldId="2147483708"/>
        </pc:sldMasterMkLst>
        <pc:sldLayoutChg chg="del">
          <pc:chgData name="Marw Kalfa" userId="766f4aed66d438f1" providerId="LiveId" clId="{C881E67F-C636-4A44-9CD5-4B80E2B22DC3}" dt="2023-01-19T19:56:10.954" v="5" actId="26606"/>
          <pc:sldLayoutMkLst>
            <pc:docMk/>
            <pc:sldMasterMk cId="1724183441" sldId="2147483708"/>
            <pc:sldLayoutMk cId="739924994" sldId="2147483709"/>
          </pc:sldLayoutMkLst>
        </pc:sldLayoutChg>
        <pc:sldLayoutChg chg="del">
          <pc:chgData name="Marw Kalfa" userId="766f4aed66d438f1" providerId="LiveId" clId="{C881E67F-C636-4A44-9CD5-4B80E2B22DC3}" dt="2023-01-19T19:56:10.954" v="5" actId="26606"/>
          <pc:sldLayoutMkLst>
            <pc:docMk/>
            <pc:sldMasterMk cId="1724183441" sldId="2147483708"/>
            <pc:sldLayoutMk cId="1685179765" sldId="2147483710"/>
          </pc:sldLayoutMkLst>
        </pc:sldLayoutChg>
        <pc:sldLayoutChg chg="del">
          <pc:chgData name="Marw Kalfa" userId="766f4aed66d438f1" providerId="LiveId" clId="{C881E67F-C636-4A44-9CD5-4B80E2B22DC3}" dt="2023-01-19T19:56:10.954" v="5" actId="26606"/>
          <pc:sldLayoutMkLst>
            <pc:docMk/>
            <pc:sldMasterMk cId="1724183441" sldId="2147483708"/>
            <pc:sldLayoutMk cId="2224115368" sldId="2147483711"/>
          </pc:sldLayoutMkLst>
        </pc:sldLayoutChg>
        <pc:sldLayoutChg chg="del">
          <pc:chgData name="Marw Kalfa" userId="766f4aed66d438f1" providerId="LiveId" clId="{C881E67F-C636-4A44-9CD5-4B80E2B22DC3}" dt="2023-01-19T19:56:10.954" v="5" actId="26606"/>
          <pc:sldLayoutMkLst>
            <pc:docMk/>
            <pc:sldMasterMk cId="1724183441" sldId="2147483708"/>
            <pc:sldLayoutMk cId="325519367" sldId="2147483712"/>
          </pc:sldLayoutMkLst>
        </pc:sldLayoutChg>
        <pc:sldLayoutChg chg="del">
          <pc:chgData name="Marw Kalfa" userId="766f4aed66d438f1" providerId="LiveId" clId="{C881E67F-C636-4A44-9CD5-4B80E2B22DC3}" dt="2023-01-19T19:56:10.954" v="5" actId="26606"/>
          <pc:sldLayoutMkLst>
            <pc:docMk/>
            <pc:sldMasterMk cId="1724183441" sldId="2147483708"/>
            <pc:sldLayoutMk cId="2120756070" sldId="2147483713"/>
          </pc:sldLayoutMkLst>
        </pc:sldLayoutChg>
        <pc:sldLayoutChg chg="del">
          <pc:chgData name="Marw Kalfa" userId="766f4aed66d438f1" providerId="LiveId" clId="{C881E67F-C636-4A44-9CD5-4B80E2B22DC3}" dt="2023-01-19T19:56:10.954" v="5" actId="26606"/>
          <pc:sldLayoutMkLst>
            <pc:docMk/>
            <pc:sldMasterMk cId="1724183441" sldId="2147483708"/>
            <pc:sldLayoutMk cId="1492321645" sldId="2147483714"/>
          </pc:sldLayoutMkLst>
        </pc:sldLayoutChg>
        <pc:sldLayoutChg chg="del">
          <pc:chgData name="Marw Kalfa" userId="766f4aed66d438f1" providerId="LiveId" clId="{C881E67F-C636-4A44-9CD5-4B80E2B22DC3}" dt="2023-01-19T19:56:10.954" v="5" actId="26606"/>
          <pc:sldLayoutMkLst>
            <pc:docMk/>
            <pc:sldMasterMk cId="1724183441" sldId="2147483708"/>
            <pc:sldLayoutMk cId="1607404892" sldId="2147483715"/>
          </pc:sldLayoutMkLst>
        </pc:sldLayoutChg>
        <pc:sldLayoutChg chg="del">
          <pc:chgData name="Marw Kalfa" userId="766f4aed66d438f1" providerId="LiveId" clId="{C881E67F-C636-4A44-9CD5-4B80E2B22DC3}" dt="2023-01-19T19:56:10.954" v="5" actId="26606"/>
          <pc:sldLayoutMkLst>
            <pc:docMk/>
            <pc:sldMasterMk cId="1724183441" sldId="2147483708"/>
            <pc:sldLayoutMk cId="67407017" sldId="2147483716"/>
          </pc:sldLayoutMkLst>
        </pc:sldLayoutChg>
        <pc:sldLayoutChg chg="del">
          <pc:chgData name="Marw Kalfa" userId="766f4aed66d438f1" providerId="LiveId" clId="{C881E67F-C636-4A44-9CD5-4B80E2B22DC3}" dt="2023-01-19T19:56:10.954" v="5" actId="26606"/>
          <pc:sldLayoutMkLst>
            <pc:docMk/>
            <pc:sldMasterMk cId="1724183441" sldId="2147483708"/>
            <pc:sldLayoutMk cId="3417868334" sldId="2147483717"/>
          </pc:sldLayoutMkLst>
        </pc:sldLayoutChg>
        <pc:sldLayoutChg chg="del">
          <pc:chgData name="Marw Kalfa" userId="766f4aed66d438f1" providerId="LiveId" clId="{C881E67F-C636-4A44-9CD5-4B80E2B22DC3}" dt="2023-01-19T19:56:10.954" v="5" actId="26606"/>
          <pc:sldLayoutMkLst>
            <pc:docMk/>
            <pc:sldMasterMk cId="1724183441" sldId="2147483708"/>
            <pc:sldLayoutMk cId="2901768140" sldId="2147483718"/>
          </pc:sldLayoutMkLst>
        </pc:sldLayoutChg>
        <pc:sldLayoutChg chg="del">
          <pc:chgData name="Marw Kalfa" userId="766f4aed66d438f1" providerId="LiveId" clId="{C881E67F-C636-4A44-9CD5-4B80E2B22DC3}" dt="2023-01-19T19:56:10.954" v="5" actId="26606"/>
          <pc:sldLayoutMkLst>
            <pc:docMk/>
            <pc:sldMasterMk cId="1724183441" sldId="2147483708"/>
            <pc:sldLayoutMk cId="3768142811" sldId="2147483719"/>
          </pc:sldLayoutMkLst>
        </pc:sldLayoutChg>
      </pc:sldMasterChg>
      <pc:sldMasterChg chg="add addSldLayout">
        <pc:chgData name="Marw Kalfa" userId="766f4aed66d438f1" providerId="LiveId" clId="{C881E67F-C636-4A44-9CD5-4B80E2B22DC3}" dt="2023-01-19T19:56:10.954" v="5" actId="26606"/>
        <pc:sldMasterMkLst>
          <pc:docMk/>
          <pc:sldMasterMk cId="1203710937" sldId="2147483759"/>
        </pc:sldMasterMkLst>
        <pc:sldLayoutChg chg="add">
          <pc:chgData name="Marw Kalfa" userId="766f4aed66d438f1" providerId="LiveId" clId="{C881E67F-C636-4A44-9CD5-4B80E2B22DC3}" dt="2023-01-19T19:56:10.954" v="5" actId="26606"/>
          <pc:sldLayoutMkLst>
            <pc:docMk/>
            <pc:sldMasterMk cId="1203710937" sldId="2147483759"/>
            <pc:sldLayoutMk cId="1740962158" sldId="2147483748"/>
          </pc:sldLayoutMkLst>
        </pc:sldLayoutChg>
        <pc:sldLayoutChg chg="add">
          <pc:chgData name="Marw Kalfa" userId="766f4aed66d438f1" providerId="LiveId" clId="{C881E67F-C636-4A44-9CD5-4B80E2B22DC3}" dt="2023-01-19T19:56:10.954" v="5" actId="26606"/>
          <pc:sldLayoutMkLst>
            <pc:docMk/>
            <pc:sldMasterMk cId="1203710937" sldId="2147483759"/>
            <pc:sldLayoutMk cId="1982619907" sldId="2147483749"/>
          </pc:sldLayoutMkLst>
        </pc:sldLayoutChg>
        <pc:sldLayoutChg chg="add">
          <pc:chgData name="Marw Kalfa" userId="766f4aed66d438f1" providerId="LiveId" clId="{C881E67F-C636-4A44-9CD5-4B80E2B22DC3}" dt="2023-01-19T19:56:10.954" v="5" actId="26606"/>
          <pc:sldLayoutMkLst>
            <pc:docMk/>
            <pc:sldMasterMk cId="1203710937" sldId="2147483759"/>
            <pc:sldLayoutMk cId="1691635385" sldId="2147483750"/>
          </pc:sldLayoutMkLst>
        </pc:sldLayoutChg>
        <pc:sldLayoutChg chg="add">
          <pc:chgData name="Marw Kalfa" userId="766f4aed66d438f1" providerId="LiveId" clId="{C881E67F-C636-4A44-9CD5-4B80E2B22DC3}" dt="2023-01-19T19:56:10.954" v="5" actId="26606"/>
          <pc:sldLayoutMkLst>
            <pc:docMk/>
            <pc:sldMasterMk cId="1203710937" sldId="2147483759"/>
            <pc:sldLayoutMk cId="4110794688" sldId="2147483751"/>
          </pc:sldLayoutMkLst>
        </pc:sldLayoutChg>
        <pc:sldLayoutChg chg="add">
          <pc:chgData name="Marw Kalfa" userId="766f4aed66d438f1" providerId="LiveId" clId="{C881E67F-C636-4A44-9CD5-4B80E2B22DC3}" dt="2023-01-19T19:56:10.954" v="5" actId="26606"/>
          <pc:sldLayoutMkLst>
            <pc:docMk/>
            <pc:sldMasterMk cId="1203710937" sldId="2147483759"/>
            <pc:sldLayoutMk cId="3140872747" sldId="2147483752"/>
          </pc:sldLayoutMkLst>
        </pc:sldLayoutChg>
        <pc:sldLayoutChg chg="add">
          <pc:chgData name="Marw Kalfa" userId="766f4aed66d438f1" providerId="LiveId" clId="{C881E67F-C636-4A44-9CD5-4B80E2B22DC3}" dt="2023-01-19T19:56:10.954" v="5" actId="26606"/>
          <pc:sldLayoutMkLst>
            <pc:docMk/>
            <pc:sldMasterMk cId="1203710937" sldId="2147483759"/>
            <pc:sldLayoutMk cId="4202655434" sldId="2147483753"/>
          </pc:sldLayoutMkLst>
        </pc:sldLayoutChg>
        <pc:sldLayoutChg chg="add">
          <pc:chgData name="Marw Kalfa" userId="766f4aed66d438f1" providerId="LiveId" clId="{C881E67F-C636-4A44-9CD5-4B80E2B22DC3}" dt="2023-01-19T19:56:10.954" v="5" actId="26606"/>
          <pc:sldLayoutMkLst>
            <pc:docMk/>
            <pc:sldMasterMk cId="1203710937" sldId="2147483759"/>
            <pc:sldLayoutMk cId="204257648" sldId="2147483754"/>
          </pc:sldLayoutMkLst>
        </pc:sldLayoutChg>
        <pc:sldLayoutChg chg="add">
          <pc:chgData name="Marw Kalfa" userId="766f4aed66d438f1" providerId="LiveId" clId="{C881E67F-C636-4A44-9CD5-4B80E2B22DC3}" dt="2023-01-19T19:56:10.954" v="5" actId="26606"/>
          <pc:sldLayoutMkLst>
            <pc:docMk/>
            <pc:sldMasterMk cId="1203710937" sldId="2147483759"/>
            <pc:sldLayoutMk cId="116048104" sldId="2147483755"/>
          </pc:sldLayoutMkLst>
        </pc:sldLayoutChg>
        <pc:sldLayoutChg chg="add">
          <pc:chgData name="Marw Kalfa" userId="766f4aed66d438f1" providerId="LiveId" clId="{C881E67F-C636-4A44-9CD5-4B80E2B22DC3}" dt="2023-01-19T19:56:10.954" v="5" actId="26606"/>
          <pc:sldLayoutMkLst>
            <pc:docMk/>
            <pc:sldMasterMk cId="1203710937" sldId="2147483759"/>
            <pc:sldLayoutMk cId="3310294320" sldId="2147483756"/>
          </pc:sldLayoutMkLst>
        </pc:sldLayoutChg>
        <pc:sldLayoutChg chg="add">
          <pc:chgData name="Marw Kalfa" userId="766f4aed66d438f1" providerId="LiveId" clId="{C881E67F-C636-4A44-9CD5-4B80E2B22DC3}" dt="2023-01-19T19:56:10.954" v="5" actId="26606"/>
          <pc:sldLayoutMkLst>
            <pc:docMk/>
            <pc:sldMasterMk cId="1203710937" sldId="2147483759"/>
            <pc:sldLayoutMk cId="3528630346" sldId="2147483757"/>
          </pc:sldLayoutMkLst>
        </pc:sldLayoutChg>
        <pc:sldLayoutChg chg="add">
          <pc:chgData name="Marw Kalfa" userId="766f4aed66d438f1" providerId="LiveId" clId="{C881E67F-C636-4A44-9CD5-4B80E2B22DC3}" dt="2023-01-19T19:56:10.954" v="5" actId="26606"/>
          <pc:sldLayoutMkLst>
            <pc:docMk/>
            <pc:sldMasterMk cId="1203710937" sldId="2147483759"/>
            <pc:sldLayoutMk cId="504073098" sldId="2147483758"/>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3273656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2078564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289F9E-9962-4B7B-BA18-A15907CCC6BF}"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5880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1539291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289F9E-9962-4B7B-BA18-A15907CCC6BF}"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4271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638151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387877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1455953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105031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1378172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1816478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481544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1091828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4287255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2135650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D0D92BC-42A9-434B-8530-ADBF4485E407}" type="datetimeFigureOut">
              <a:rPr lang="en-US" smtClean="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1195678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0D92BC-42A9-434B-8530-ADBF4485E407}" type="datetimeFigureOut">
              <a:rPr lang="en-US" smtClean="0"/>
              <a:pPr/>
              <a:t>1/19/2023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2225274974"/>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positivevoice.gr/wp-content/uploads/2014/11/Katastatiko.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6D356F1A-690D-401E-8CF3-E4686CDFEC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7" name="Group 10">
            <a:extLst>
              <a:ext uri="{FF2B5EF4-FFF2-40B4-BE49-F238E27FC236}">
                <a16:creationId xmlns:a16="http://schemas.microsoft.com/office/drawing/2014/main" id="{F398A7BA-9279-4363-9D59-238782AB6B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57608" y="228600"/>
            <a:ext cx="2851523" cy="6638625"/>
            <a:chOff x="2487613" y="285750"/>
            <a:chExt cx="2428875" cy="5654676"/>
          </a:xfrm>
        </p:grpSpPr>
        <p:sp>
          <p:nvSpPr>
            <p:cNvPr id="12" name="Freeform 11">
              <a:extLst>
                <a:ext uri="{FF2B5EF4-FFF2-40B4-BE49-F238E27FC236}">
                  <a16:creationId xmlns:a16="http://schemas.microsoft.com/office/drawing/2014/main" id="{8ACCBEEF-7085-4833-8335-E4613C0A17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8" name="Freeform 12">
              <a:extLst>
                <a:ext uri="{FF2B5EF4-FFF2-40B4-BE49-F238E27FC236}">
                  <a16:creationId xmlns:a16="http://schemas.microsoft.com/office/drawing/2014/main" id="{B39C0EC5-6C91-409A-AB3F-D66AF23E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4" name="Freeform 13">
              <a:extLst>
                <a:ext uri="{FF2B5EF4-FFF2-40B4-BE49-F238E27FC236}">
                  <a16:creationId xmlns:a16="http://schemas.microsoft.com/office/drawing/2014/main" id="{4D4A9340-30CF-474C-AC93-3E9048DFE9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5" name="Freeform 14">
              <a:extLst>
                <a:ext uri="{FF2B5EF4-FFF2-40B4-BE49-F238E27FC236}">
                  <a16:creationId xmlns:a16="http://schemas.microsoft.com/office/drawing/2014/main" id="{C2D90565-D660-46B2-B574-5A6E37C8B1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6" name="Freeform 15">
              <a:extLst>
                <a:ext uri="{FF2B5EF4-FFF2-40B4-BE49-F238E27FC236}">
                  <a16:creationId xmlns:a16="http://schemas.microsoft.com/office/drawing/2014/main" id="{4ADDF1F8-3D32-49F9-8A53-B01C2D92CC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7" name="Freeform 16">
              <a:extLst>
                <a:ext uri="{FF2B5EF4-FFF2-40B4-BE49-F238E27FC236}">
                  <a16:creationId xmlns:a16="http://schemas.microsoft.com/office/drawing/2014/main" id="{DD712377-DF82-454C-8AF4-CA6811292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8" name="Freeform 17">
              <a:extLst>
                <a:ext uri="{FF2B5EF4-FFF2-40B4-BE49-F238E27FC236}">
                  <a16:creationId xmlns:a16="http://schemas.microsoft.com/office/drawing/2014/main" id="{694E1871-CC0E-4704-902D-A324F58E4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9" name="Freeform 18">
              <a:extLst>
                <a:ext uri="{FF2B5EF4-FFF2-40B4-BE49-F238E27FC236}">
                  <a16:creationId xmlns:a16="http://schemas.microsoft.com/office/drawing/2014/main" id="{6CEE1CA2-8DDF-468B-B5E5-B584B84BD6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0" name="Freeform 19">
              <a:extLst>
                <a:ext uri="{FF2B5EF4-FFF2-40B4-BE49-F238E27FC236}">
                  <a16:creationId xmlns:a16="http://schemas.microsoft.com/office/drawing/2014/main" id="{AAA4172B-3921-482A-ABEF-E70C9242A4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1" name="Freeform 20">
              <a:extLst>
                <a:ext uri="{FF2B5EF4-FFF2-40B4-BE49-F238E27FC236}">
                  <a16:creationId xmlns:a16="http://schemas.microsoft.com/office/drawing/2014/main" id="{6D277B64-E367-442D-B59F-993A45856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2" name="Freeform 21">
              <a:extLst>
                <a:ext uri="{FF2B5EF4-FFF2-40B4-BE49-F238E27FC236}">
                  <a16:creationId xmlns:a16="http://schemas.microsoft.com/office/drawing/2014/main" id="{B4BA4199-8677-44FF-BD30-63130A0F5D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3" name="Freeform 22">
              <a:extLst>
                <a:ext uri="{FF2B5EF4-FFF2-40B4-BE49-F238E27FC236}">
                  <a16:creationId xmlns:a16="http://schemas.microsoft.com/office/drawing/2014/main" id="{A890CEB5-09DD-4185-9405-A39BA6405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5" name="Group 24">
            <a:extLst>
              <a:ext uri="{FF2B5EF4-FFF2-40B4-BE49-F238E27FC236}">
                <a16:creationId xmlns:a16="http://schemas.microsoft.com/office/drawing/2014/main" id="{3B88DAD3-AF6F-4D6C-8512-7239A69A40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84823" y="-786"/>
            <a:ext cx="2356675" cy="6854040"/>
            <a:chOff x="6627813" y="194833"/>
            <a:chExt cx="1952625" cy="5678918"/>
          </a:xfrm>
        </p:grpSpPr>
        <p:sp>
          <p:nvSpPr>
            <p:cNvPr id="26" name="Freeform 27">
              <a:extLst>
                <a:ext uri="{FF2B5EF4-FFF2-40B4-BE49-F238E27FC236}">
                  <a16:creationId xmlns:a16="http://schemas.microsoft.com/office/drawing/2014/main" id="{1BA39A29-3A4E-4822-A540-9AD6ACCBA9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7" name="Freeform 28">
              <a:extLst>
                <a:ext uri="{FF2B5EF4-FFF2-40B4-BE49-F238E27FC236}">
                  <a16:creationId xmlns:a16="http://schemas.microsoft.com/office/drawing/2014/main" id="{B2ACACE6-15B3-4FAF-AA08-E1006B3FD5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8" name="Freeform 29">
              <a:extLst>
                <a:ext uri="{FF2B5EF4-FFF2-40B4-BE49-F238E27FC236}">
                  <a16:creationId xmlns:a16="http://schemas.microsoft.com/office/drawing/2014/main" id="{1F9A4D9A-69F4-4FEC-B0DE-DD76F476E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9" name="Freeform 30">
              <a:extLst>
                <a:ext uri="{FF2B5EF4-FFF2-40B4-BE49-F238E27FC236}">
                  <a16:creationId xmlns:a16="http://schemas.microsoft.com/office/drawing/2014/main" id="{E92DC9B5-F16D-4C41-824C-822DE7AA00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0" name="Freeform 31">
              <a:extLst>
                <a:ext uri="{FF2B5EF4-FFF2-40B4-BE49-F238E27FC236}">
                  <a16:creationId xmlns:a16="http://schemas.microsoft.com/office/drawing/2014/main" id="{E737D559-8865-4000-A777-792FF67549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1" name="Freeform 32">
              <a:extLst>
                <a:ext uri="{FF2B5EF4-FFF2-40B4-BE49-F238E27FC236}">
                  <a16:creationId xmlns:a16="http://schemas.microsoft.com/office/drawing/2014/main" id="{B1C2147A-442E-40A4-8A97-FF053B9D2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2" name="Freeform 33">
              <a:extLst>
                <a:ext uri="{FF2B5EF4-FFF2-40B4-BE49-F238E27FC236}">
                  <a16:creationId xmlns:a16="http://schemas.microsoft.com/office/drawing/2014/main" id="{B138F17C-6D47-4F1B-BE44-4A47FBCFF3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3" name="Freeform 34">
              <a:extLst>
                <a:ext uri="{FF2B5EF4-FFF2-40B4-BE49-F238E27FC236}">
                  <a16:creationId xmlns:a16="http://schemas.microsoft.com/office/drawing/2014/main" id="{1BCD5498-C801-426F-9CDD-B84178E72E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4" name="Freeform 35">
              <a:extLst>
                <a:ext uri="{FF2B5EF4-FFF2-40B4-BE49-F238E27FC236}">
                  <a16:creationId xmlns:a16="http://schemas.microsoft.com/office/drawing/2014/main" id="{6DB0639C-39E0-4218-B7D1-0408D870F4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5" name="Freeform 36">
              <a:extLst>
                <a:ext uri="{FF2B5EF4-FFF2-40B4-BE49-F238E27FC236}">
                  <a16:creationId xmlns:a16="http://schemas.microsoft.com/office/drawing/2014/main" id="{72715634-CCEA-4B5D-94D7-E2C090EA1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6" name="Freeform 37">
              <a:extLst>
                <a:ext uri="{FF2B5EF4-FFF2-40B4-BE49-F238E27FC236}">
                  <a16:creationId xmlns:a16="http://schemas.microsoft.com/office/drawing/2014/main" id="{6BE08C78-1349-4408-8CE2-ED20F3244D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7" name="Freeform 38">
              <a:extLst>
                <a:ext uri="{FF2B5EF4-FFF2-40B4-BE49-F238E27FC236}">
                  <a16:creationId xmlns:a16="http://schemas.microsoft.com/office/drawing/2014/main" id="{642D5BF8-EF6C-43FC-947B-6986882110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Τίτλος 1">
            <a:extLst>
              <a:ext uri="{FF2B5EF4-FFF2-40B4-BE49-F238E27FC236}">
                <a16:creationId xmlns:a16="http://schemas.microsoft.com/office/drawing/2014/main" id="{4CF7F7F7-9FF2-39CC-75F3-3015E64E0F1A}"/>
              </a:ext>
            </a:extLst>
          </p:cNvPr>
          <p:cNvSpPr>
            <a:spLocks noGrp="1"/>
          </p:cNvSpPr>
          <p:nvPr>
            <p:ph type="ctrTitle"/>
          </p:nvPr>
        </p:nvSpPr>
        <p:spPr>
          <a:xfrm>
            <a:off x="5825066" y="2514600"/>
            <a:ext cx="5681134" cy="2262781"/>
          </a:xfrm>
        </p:spPr>
        <p:txBody>
          <a:bodyPr>
            <a:normAutofit fontScale="90000"/>
          </a:bodyPr>
          <a:lstStyle/>
          <a:p>
            <a:r>
              <a:rPr lang="en-US" sz="4000" b="1" dirty="0"/>
              <a:t>AIDS</a:t>
            </a:r>
            <a:r>
              <a:rPr lang="el-GR" sz="4000" b="1" dirty="0"/>
              <a:t>:</a:t>
            </a:r>
            <a:br>
              <a:rPr lang="el-GR" sz="4000" b="1" dirty="0"/>
            </a:br>
            <a:r>
              <a:rPr lang="el-GR" sz="4000" b="1" dirty="0"/>
              <a:t>Κοινωνικές αναπαραστάσεις και διαχείριση</a:t>
            </a:r>
          </a:p>
        </p:txBody>
      </p:sp>
      <p:sp>
        <p:nvSpPr>
          <p:cNvPr id="3" name="Υπότιτλος 2">
            <a:extLst>
              <a:ext uri="{FF2B5EF4-FFF2-40B4-BE49-F238E27FC236}">
                <a16:creationId xmlns:a16="http://schemas.microsoft.com/office/drawing/2014/main" id="{8899D918-3589-903F-14C9-51785A71097F}"/>
              </a:ext>
            </a:extLst>
          </p:cNvPr>
          <p:cNvSpPr>
            <a:spLocks noGrp="1"/>
          </p:cNvSpPr>
          <p:nvPr>
            <p:ph type="subTitle" idx="1"/>
          </p:nvPr>
        </p:nvSpPr>
        <p:spPr>
          <a:xfrm>
            <a:off x="5825066" y="5270090"/>
            <a:ext cx="5681134" cy="633572"/>
          </a:xfrm>
        </p:spPr>
        <p:txBody>
          <a:bodyPr>
            <a:normAutofit fontScale="25000" lnSpcReduction="20000"/>
          </a:bodyPr>
          <a:lstStyle/>
          <a:p>
            <a:pPr marL="0" marR="0" lvl="0" indent="0"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en-US" sz="7200" b="0" i="0" u="none" strike="noStrike" kern="1200" cap="none" spc="0" normalizeH="0" baseline="0" noProof="0" dirty="0">
                <a:ln>
                  <a:noFill/>
                </a:ln>
                <a:solidFill>
                  <a:schemeClr val="tx1"/>
                </a:solidFill>
                <a:effectLst/>
                <a:uLnTx/>
                <a:uFillTx/>
                <a:latin typeface="Avenir Next LT Pro Light"/>
                <a:ea typeface="+mn-ea"/>
                <a:cs typeface="+mn-cs"/>
              </a:rPr>
              <a:t>Ενότητα </a:t>
            </a:r>
            <a:r>
              <a:rPr kumimoji="0" lang="en-US" sz="7200" b="0" i="0" u="none" strike="noStrike" kern="1200" cap="all" spc="200" normalizeH="0" baseline="0" noProof="0" dirty="0">
                <a:ln>
                  <a:noFill/>
                </a:ln>
                <a:solidFill>
                  <a:schemeClr val="tx1"/>
                </a:solidFill>
                <a:effectLst/>
                <a:uLnTx/>
                <a:uFillTx/>
                <a:latin typeface="Avenir Next LT Pro Light"/>
                <a:ea typeface="+mn-ea"/>
                <a:cs typeface="+mn-cs"/>
              </a:rPr>
              <a:t>1</a:t>
            </a:r>
            <a:r>
              <a:rPr kumimoji="0" lang="el-GR" sz="7200" b="0" i="0" u="none" strike="noStrike" kern="1200" cap="all" spc="200" normalizeH="0" baseline="0" noProof="0" dirty="0">
                <a:ln>
                  <a:noFill/>
                </a:ln>
                <a:solidFill>
                  <a:schemeClr val="tx1"/>
                </a:solidFill>
                <a:effectLst/>
                <a:uLnTx/>
                <a:uFillTx/>
                <a:latin typeface="Avenir Next LT Pro Light"/>
                <a:ea typeface="+mn-ea"/>
                <a:cs typeface="+mn-cs"/>
              </a:rPr>
              <a:t>1</a:t>
            </a:r>
            <a:endParaRPr kumimoji="0" lang="en-US" sz="7200" b="0" i="0" u="none" strike="noStrike" kern="1200" cap="none" spc="0" normalizeH="0" baseline="0" noProof="0" dirty="0">
              <a:ln>
                <a:noFill/>
              </a:ln>
              <a:solidFill>
                <a:schemeClr val="tx1"/>
              </a:solidFill>
              <a:effectLst/>
              <a:uLnTx/>
              <a:uFillTx/>
              <a:latin typeface="Avenir Next LT Pro Light"/>
              <a:ea typeface="+mn-ea"/>
              <a:cs typeface="+mn-cs"/>
            </a:endParaRPr>
          </a:p>
          <a:p>
            <a:pPr marL="0" marR="0" lvl="0" indent="0"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en-US" sz="7200" b="0" i="0" u="none" strike="noStrike" kern="1200" cap="none" spc="0" normalizeH="0" baseline="0" noProof="0" dirty="0" err="1">
                <a:ln>
                  <a:noFill/>
                </a:ln>
                <a:solidFill>
                  <a:schemeClr val="tx1"/>
                </a:solidFill>
                <a:effectLst/>
                <a:uLnTx/>
                <a:uFillTx/>
                <a:latin typeface="Avenir Next LT Pro Light"/>
                <a:ea typeface="+mn-ea"/>
                <a:cs typeface="+mn-cs"/>
              </a:rPr>
              <a:t>Μάθημ</a:t>
            </a:r>
            <a:r>
              <a:rPr kumimoji="0" lang="en-US" sz="7200" b="0" i="0" u="none" strike="noStrike" kern="1200" cap="none" spc="0" normalizeH="0" baseline="0" noProof="0" dirty="0">
                <a:ln>
                  <a:noFill/>
                </a:ln>
                <a:solidFill>
                  <a:schemeClr val="tx1"/>
                </a:solidFill>
                <a:effectLst/>
                <a:uLnTx/>
                <a:uFillTx/>
                <a:latin typeface="Avenir Next LT Pro Light"/>
                <a:ea typeface="+mn-ea"/>
                <a:cs typeface="+mn-cs"/>
              </a:rPr>
              <a:t>α: Ψυχολογία της Υγείας</a:t>
            </a:r>
          </a:p>
          <a:p>
            <a:pPr marL="0" marR="0" lvl="0" indent="0"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en-US" sz="7200" b="0" i="0" u="none" strike="noStrike" kern="1200" cap="none" spc="0" normalizeH="0" baseline="0" noProof="0" dirty="0" err="1">
                <a:ln>
                  <a:noFill/>
                </a:ln>
                <a:solidFill>
                  <a:schemeClr val="tx1"/>
                </a:solidFill>
                <a:effectLst/>
                <a:uLnTx/>
                <a:uFillTx/>
                <a:latin typeface="Avenir Next LT Pro Light"/>
                <a:ea typeface="+mn-ea"/>
                <a:cs typeface="+mn-cs"/>
              </a:rPr>
              <a:t>Διδάσκουσ</a:t>
            </a:r>
            <a:r>
              <a:rPr kumimoji="0" lang="en-US" sz="7200" b="0" i="0" u="none" strike="noStrike" kern="1200" cap="none" spc="0" normalizeH="0" baseline="0" noProof="0" dirty="0">
                <a:ln>
                  <a:noFill/>
                </a:ln>
                <a:solidFill>
                  <a:schemeClr val="tx1"/>
                </a:solidFill>
                <a:effectLst/>
                <a:uLnTx/>
                <a:uFillTx/>
                <a:latin typeface="Avenir Next LT Pro Light"/>
                <a:ea typeface="+mn-ea"/>
                <a:cs typeface="+mn-cs"/>
              </a:rPr>
              <a:t>α: Δρ. Μα</a:t>
            </a:r>
            <a:r>
              <a:rPr kumimoji="0" lang="en-US" sz="7200" b="0" i="0" u="none" strike="noStrike" kern="1200" cap="none" spc="0" normalizeH="0" baseline="0" noProof="0" dirty="0" err="1">
                <a:ln>
                  <a:noFill/>
                </a:ln>
                <a:solidFill>
                  <a:schemeClr val="tx1"/>
                </a:solidFill>
                <a:effectLst/>
                <a:uLnTx/>
                <a:uFillTx/>
                <a:latin typeface="Avenir Next LT Pro Light"/>
                <a:ea typeface="+mn-ea"/>
                <a:cs typeface="+mn-cs"/>
              </a:rPr>
              <a:t>ρί</a:t>
            </a:r>
            <a:r>
              <a:rPr kumimoji="0" lang="en-US" sz="7200" b="0" i="0" u="none" strike="noStrike" kern="1200" cap="none" spc="0" normalizeH="0" baseline="0" noProof="0" dirty="0">
                <a:ln>
                  <a:noFill/>
                </a:ln>
                <a:solidFill>
                  <a:schemeClr val="tx1"/>
                </a:solidFill>
                <a:effectLst/>
                <a:uLnTx/>
                <a:uFillTx/>
                <a:latin typeface="Avenir Next LT Pro Light"/>
                <a:ea typeface="+mn-ea"/>
                <a:cs typeface="+mn-cs"/>
              </a:rPr>
              <a:t>α Κάλφα</a:t>
            </a:r>
          </a:p>
          <a:p>
            <a:pPr marL="0" marR="0" lvl="0" indent="0"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en-US" sz="7200" b="0" i="0" u="none" strike="noStrike" kern="1200" cap="none" spc="0" normalizeH="0" baseline="0" noProof="0" dirty="0">
                <a:ln>
                  <a:noFill/>
                </a:ln>
                <a:solidFill>
                  <a:schemeClr val="tx1"/>
                </a:solidFill>
                <a:effectLst/>
                <a:uLnTx/>
                <a:uFillTx/>
                <a:latin typeface="Avenir Next LT Pro Light"/>
                <a:ea typeface="+mn-ea"/>
                <a:cs typeface="+mn-cs"/>
              </a:rPr>
              <a:t>2022-2023</a:t>
            </a:r>
          </a:p>
          <a:p>
            <a:pPr>
              <a:lnSpc>
                <a:spcPct val="90000"/>
              </a:lnSpc>
            </a:pPr>
            <a:endParaRPr lang="el-GR" sz="1100" dirty="0"/>
          </a:p>
        </p:txBody>
      </p:sp>
      <p:sp>
        <p:nvSpPr>
          <p:cNvPr id="39" name="Rectangle 38">
            <a:extLst>
              <a:ext uri="{FF2B5EF4-FFF2-40B4-BE49-F238E27FC236}">
                <a16:creationId xmlns:a16="http://schemas.microsoft.com/office/drawing/2014/main" id="{8841A10E-0F0E-4596-8888-870D70925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57599"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1" name="Freeform 33">
            <a:extLst>
              <a:ext uri="{FF2B5EF4-FFF2-40B4-BE49-F238E27FC236}">
                <a16:creationId xmlns:a16="http://schemas.microsoft.com/office/drawing/2014/main" id="{29B1E55C-E51F-4093-A2A8-137C3E9014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657599"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pic>
        <p:nvPicPr>
          <p:cNvPr id="4" name="Picture 3" descr="Λευκό Spheres σε εφέ">
            <a:extLst>
              <a:ext uri="{FF2B5EF4-FFF2-40B4-BE49-F238E27FC236}">
                <a16:creationId xmlns:a16="http://schemas.microsoft.com/office/drawing/2014/main" id="{0CC5173D-8E59-5957-5819-B0A97827ECE4}"/>
              </a:ext>
            </a:extLst>
          </p:cNvPr>
          <p:cNvPicPr>
            <a:picLocks noChangeAspect="1"/>
          </p:cNvPicPr>
          <p:nvPr/>
        </p:nvPicPr>
        <p:blipFill rotWithShape="1">
          <a:blip r:embed="rId2"/>
          <a:srcRect l="55226" r="3980" b="-1"/>
          <a:stretch/>
        </p:blipFill>
        <p:spPr>
          <a:xfrm>
            <a:off x="-2650" y="10"/>
            <a:ext cx="3681047" cy="6857990"/>
          </a:xfrm>
          <a:prstGeom prst="rect">
            <a:avLst/>
          </a:prstGeom>
        </p:spPr>
      </p:pic>
    </p:spTree>
    <p:extLst>
      <p:ext uri="{BB962C8B-B14F-4D97-AF65-F5344CB8AC3E}">
        <p14:creationId xmlns:p14="http://schemas.microsoft.com/office/powerpoint/2010/main" val="4104122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921C2A-824C-8D67-7CA8-DE22F7E99288}"/>
              </a:ext>
            </a:extLst>
          </p:cNvPr>
          <p:cNvSpPr>
            <a:spLocks noGrp="1"/>
          </p:cNvSpPr>
          <p:nvPr>
            <p:ph type="title"/>
          </p:nvPr>
        </p:nvSpPr>
        <p:spPr/>
        <p:txBody>
          <a:bodyPr>
            <a:normAutofit/>
          </a:bodyPr>
          <a:lstStyle/>
          <a:p>
            <a:r>
              <a:rPr lang="el-GR" sz="3200" b="1" dirty="0"/>
              <a:t>Μείωση στίγματος</a:t>
            </a:r>
          </a:p>
        </p:txBody>
      </p:sp>
      <p:sp>
        <p:nvSpPr>
          <p:cNvPr id="3" name="Θέση περιεχομένου 2">
            <a:extLst>
              <a:ext uri="{FF2B5EF4-FFF2-40B4-BE49-F238E27FC236}">
                <a16:creationId xmlns:a16="http://schemas.microsoft.com/office/drawing/2014/main" id="{1496FBDC-405F-2B3C-A634-ADD968A741E0}"/>
              </a:ext>
            </a:extLst>
          </p:cNvPr>
          <p:cNvSpPr>
            <a:spLocks noGrp="1"/>
          </p:cNvSpPr>
          <p:nvPr>
            <p:ph idx="1"/>
          </p:nvPr>
        </p:nvSpPr>
        <p:spPr>
          <a:xfrm>
            <a:off x="2123768" y="1632155"/>
            <a:ext cx="9380844" cy="4279067"/>
          </a:xfrm>
        </p:spPr>
        <p:txBody>
          <a:bodyPr>
            <a:noAutofit/>
          </a:bodyPr>
          <a:lstStyle/>
          <a:p>
            <a:r>
              <a:rPr lang="el-GR" sz="2400" dirty="0">
                <a:solidFill>
                  <a:schemeClr val="tx1"/>
                </a:solidFill>
              </a:rPr>
              <a:t>Προσωπική ενίσχυση των οροθετικών ατόμων και του περίγυρού τους, ώστε να πιστέψουν στην ύπαρξη ενός καλύτερου μέλλοντος</a:t>
            </a:r>
          </a:p>
          <a:p>
            <a:r>
              <a:rPr lang="el-GR" sz="2400" dirty="0">
                <a:solidFill>
                  <a:schemeClr val="tx1"/>
                </a:solidFill>
              </a:rPr>
              <a:t>Αποστολή θετικών μηνυμάτων υπογραμμίζοντας την σημασία της ενεργοποίησης στην καθημερινή ζωή και της υπεράσπισης των ανθρωπίνων δικαιωμάτων</a:t>
            </a:r>
          </a:p>
          <a:p>
            <a:r>
              <a:rPr lang="el-GR" sz="2400" dirty="0">
                <a:solidFill>
                  <a:schemeClr val="tx1"/>
                </a:solidFill>
              </a:rPr>
              <a:t>Ενδυνάμωση της θέλησης για ζωή ανεξάρτητα από την HIV λοίμωξη</a:t>
            </a:r>
          </a:p>
          <a:p>
            <a:r>
              <a:rPr lang="el-GR" sz="2400" dirty="0">
                <a:solidFill>
                  <a:schemeClr val="tx1"/>
                </a:solidFill>
              </a:rPr>
              <a:t>Ευαισθητοποίηση της κοινής γνώμης σε θέματα συμπεριφοράς προς τα οροθετικά άτομα</a:t>
            </a:r>
          </a:p>
        </p:txBody>
      </p:sp>
    </p:spTree>
    <p:extLst>
      <p:ext uri="{BB962C8B-B14F-4D97-AF65-F5344CB8AC3E}">
        <p14:creationId xmlns:p14="http://schemas.microsoft.com/office/powerpoint/2010/main" val="3227871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290900-F5A5-92D7-1FD5-FD2A4E1608FC}"/>
              </a:ext>
            </a:extLst>
          </p:cNvPr>
          <p:cNvSpPr>
            <a:spLocks noGrp="1"/>
          </p:cNvSpPr>
          <p:nvPr>
            <p:ph type="title"/>
          </p:nvPr>
        </p:nvSpPr>
        <p:spPr/>
        <p:txBody>
          <a:bodyPr/>
          <a:lstStyle/>
          <a:p>
            <a:r>
              <a:rPr kumimoji="0" lang="el-GR" sz="32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Μείωση στίγματος</a:t>
            </a:r>
            <a:endParaRPr lang="el-GR" dirty="0"/>
          </a:p>
        </p:txBody>
      </p:sp>
      <p:sp>
        <p:nvSpPr>
          <p:cNvPr id="3" name="Θέση περιεχομένου 2">
            <a:extLst>
              <a:ext uri="{FF2B5EF4-FFF2-40B4-BE49-F238E27FC236}">
                <a16:creationId xmlns:a16="http://schemas.microsoft.com/office/drawing/2014/main" id="{409F78DC-283A-B73F-ABB3-A0DF3A998B36}"/>
              </a:ext>
            </a:extLst>
          </p:cNvPr>
          <p:cNvSpPr>
            <a:spLocks noGrp="1"/>
          </p:cNvSpPr>
          <p:nvPr>
            <p:ph idx="1"/>
          </p:nvPr>
        </p:nvSpPr>
        <p:spPr>
          <a:xfrm>
            <a:off x="1936955" y="1789471"/>
            <a:ext cx="9567657" cy="4121751"/>
          </a:xfrm>
        </p:spPr>
        <p:txBody>
          <a:bodyPr/>
          <a:lstStyle/>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l-GR" sz="2400" b="0" i="0" u="none" strike="noStrike" kern="1200" cap="none" spc="0" normalizeH="0" baseline="0" noProof="0" dirty="0">
                <a:ln>
                  <a:noFill/>
                </a:ln>
                <a:solidFill>
                  <a:schemeClr val="tx1"/>
                </a:solidFill>
                <a:effectLst/>
                <a:uLnTx/>
                <a:uFillTx/>
                <a:latin typeface="Century Gothic" panose="020B0502020202020204"/>
                <a:ea typeface="+mn-ea"/>
                <a:cs typeface="+mn-cs"/>
              </a:rPr>
              <a:t>Αποικοδόμηση προκαταλήψεων και μύθων γύρω από το AIDS</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l-GR" sz="2400" b="0" i="0" u="none" strike="noStrike" kern="1200" cap="none" spc="0" normalizeH="0" baseline="0" noProof="0" dirty="0">
                <a:ln>
                  <a:noFill/>
                </a:ln>
                <a:solidFill>
                  <a:schemeClr val="tx1"/>
                </a:solidFill>
                <a:effectLst/>
                <a:uLnTx/>
                <a:uFillTx/>
                <a:latin typeface="Century Gothic" panose="020B0502020202020204"/>
                <a:ea typeface="+mn-ea"/>
                <a:cs typeface="+mn-cs"/>
              </a:rPr>
              <a:t>Ανοιχτός διάλογος για το AIDS και την σεξουαλικότητα</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l-GR" sz="2400" b="0" i="0" u="none" strike="noStrike" kern="1200" cap="none" spc="0" normalizeH="0" baseline="0" noProof="0" dirty="0">
                <a:ln>
                  <a:noFill/>
                </a:ln>
                <a:solidFill>
                  <a:schemeClr val="tx1"/>
                </a:solidFill>
                <a:effectLst/>
                <a:uLnTx/>
                <a:uFillTx/>
                <a:latin typeface="Century Gothic" panose="020B0502020202020204"/>
                <a:ea typeface="+mn-ea"/>
                <a:cs typeface="+mn-cs"/>
              </a:rPr>
              <a:t>Ανοιχτός διάλογος για την διαφορετικότητα και τις διαφορετικές επιλογές</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l-GR" sz="2400" b="0" i="0" u="none" strike="noStrike" kern="1200" cap="none" spc="0" normalizeH="0" baseline="0" noProof="0" dirty="0">
                <a:ln>
                  <a:noFill/>
                </a:ln>
                <a:solidFill>
                  <a:schemeClr val="tx1"/>
                </a:solidFill>
                <a:effectLst/>
                <a:uLnTx/>
                <a:uFillTx/>
                <a:latin typeface="Century Gothic" panose="020B0502020202020204"/>
                <a:ea typeface="+mn-ea"/>
                <a:cs typeface="+mn-cs"/>
              </a:rPr>
              <a:t>Υπογράμμιση των κοινών σημείων με τα στιγματισμένα άτομα και όχι των διαφορών</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l-GR" sz="2400" b="0" i="0" u="none" strike="noStrike" kern="1200" cap="none" spc="0" normalizeH="0" baseline="0" noProof="0" dirty="0">
                <a:ln>
                  <a:noFill/>
                </a:ln>
                <a:solidFill>
                  <a:schemeClr val="tx1"/>
                </a:solidFill>
                <a:effectLst/>
                <a:uLnTx/>
                <a:uFillTx/>
                <a:latin typeface="Century Gothic" panose="020B0502020202020204"/>
                <a:ea typeface="+mn-ea"/>
                <a:cs typeface="+mn-cs"/>
              </a:rPr>
              <a:t>Ευαισθητοποίηση υπηρεσιών, θεσμών και κέντρων αποφάσεων κοινωνικής πολιτικής</a:t>
            </a:r>
          </a:p>
          <a:p>
            <a:endParaRPr lang="el-GR" dirty="0"/>
          </a:p>
        </p:txBody>
      </p:sp>
    </p:spTree>
    <p:extLst>
      <p:ext uri="{BB962C8B-B14F-4D97-AF65-F5344CB8AC3E}">
        <p14:creationId xmlns:p14="http://schemas.microsoft.com/office/powerpoint/2010/main" val="699339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7F805AF-E52D-61B1-D174-BDC6F4D47A76}"/>
              </a:ext>
            </a:extLst>
          </p:cNvPr>
          <p:cNvSpPr>
            <a:spLocks noGrp="1"/>
          </p:cNvSpPr>
          <p:nvPr>
            <p:ph idx="1"/>
          </p:nvPr>
        </p:nvSpPr>
        <p:spPr>
          <a:xfrm>
            <a:off x="1858297" y="698090"/>
            <a:ext cx="9646315" cy="5213132"/>
          </a:xfrm>
        </p:spPr>
        <p:txBody>
          <a:bodyPr/>
          <a:lstStyle/>
          <a:p>
            <a:pPr algn="just"/>
            <a:r>
              <a:rPr lang="el-GR" sz="2400" b="0" i="0" dirty="0">
                <a:solidFill>
                  <a:srgbClr val="111111"/>
                </a:solidFill>
                <a:effectLst/>
                <a:latin typeface="Ubuntu" panose="020B0504030602030204" pitchFamily="34" charset="0"/>
              </a:rPr>
              <a:t>Ο HIV (Human </a:t>
            </a:r>
            <a:r>
              <a:rPr lang="el-GR" sz="2400" b="0" i="0" dirty="0" err="1">
                <a:solidFill>
                  <a:srgbClr val="111111"/>
                </a:solidFill>
                <a:effectLst/>
                <a:latin typeface="Ubuntu" panose="020B0504030602030204" pitchFamily="34" charset="0"/>
              </a:rPr>
              <a:t>Immunodeficiency</a:t>
            </a:r>
            <a:r>
              <a:rPr lang="el-GR" sz="2400" b="0" i="0" dirty="0">
                <a:solidFill>
                  <a:srgbClr val="111111"/>
                </a:solidFill>
                <a:effectLst/>
                <a:latin typeface="Ubuntu" panose="020B0504030602030204" pitchFamily="34" charset="0"/>
              </a:rPr>
              <a:t> </a:t>
            </a:r>
            <a:r>
              <a:rPr lang="el-GR" sz="2400" b="0" i="0" dirty="0" err="1">
                <a:solidFill>
                  <a:srgbClr val="111111"/>
                </a:solidFill>
                <a:effectLst/>
                <a:latin typeface="Ubuntu" panose="020B0504030602030204" pitchFamily="34" charset="0"/>
              </a:rPr>
              <a:t>Virus</a:t>
            </a:r>
            <a:r>
              <a:rPr lang="el-GR" sz="2400" b="0" i="0" dirty="0">
                <a:solidFill>
                  <a:srgbClr val="111111"/>
                </a:solidFill>
                <a:effectLst/>
                <a:latin typeface="Ubuntu" panose="020B0504030602030204" pitchFamily="34" charset="0"/>
              </a:rPr>
              <a:t> – Ιός </a:t>
            </a:r>
            <a:r>
              <a:rPr lang="el-GR" sz="2400" b="0" i="0" dirty="0" err="1">
                <a:solidFill>
                  <a:srgbClr val="111111"/>
                </a:solidFill>
                <a:effectLst/>
                <a:latin typeface="Ubuntu" panose="020B0504030602030204" pitchFamily="34" charset="0"/>
              </a:rPr>
              <a:t>Ανοσοανεπάρκειας</a:t>
            </a:r>
            <a:r>
              <a:rPr lang="el-GR" sz="2400" b="0" i="0" dirty="0">
                <a:solidFill>
                  <a:srgbClr val="111111"/>
                </a:solidFill>
                <a:effectLst/>
                <a:latin typeface="Ubuntu" panose="020B0504030602030204" pitchFamily="34" charset="0"/>
              </a:rPr>
              <a:t> του Ανθρώπου) είναι ο ιός που προκαλεί το Σύνδρομο της Επίκτητης Ανοσολογικής Ανεπάρκειας (</a:t>
            </a:r>
            <a:r>
              <a:rPr lang="el-GR" sz="2400" b="0" i="0" dirty="0" err="1">
                <a:solidFill>
                  <a:srgbClr val="111111"/>
                </a:solidFill>
                <a:effectLst/>
                <a:latin typeface="Ubuntu" panose="020B0504030602030204" pitchFamily="34" charset="0"/>
              </a:rPr>
              <a:t>Acquired</a:t>
            </a:r>
            <a:r>
              <a:rPr lang="el-GR" sz="2400" b="0" i="0" dirty="0">
                <a:solidFill>
                  <a:srgbClr val="111111"/>
                </a:solidFill>
                <a:effectLst/>
                <a:latin typeface="Ubuntu" panose="020B0504030602030204" pitchFamily="34" charset="0"/>
              </a:rPr>
              <a:t> </a:t>
            </a:r>
            <a:r>
              <a:rPr lang="el-GR" sz="2400" b="0" i="0" dirty="0" err="1">
                <a:solidFill>
                  <a:srgbClr val="111111"/>
                </a:solidFill>
                <a:effectLst/>
                <a:latin typeface="Ubuntu" panose="020B0504030602030204" pitchFamily="34" charset="0"/>
              </a:rPr>
              <a:t>Immune</a:t>
            </a:r>
            <a:r>
              <a:rPr lang="el-GR" sz="2400" b="0" i="0" dirty="0">
                <a:solidFill>
                  <a:srgbClr val="111111"/>
                </a:solidFill>
                <a:effectLst/>
                <a:latin typeface="Ubuntu" panose="020B0504030602030204" pitchFamily="34" charset="0"/>
              </a:rPr>
              <a:t> </a:t>
            </a:r>
            <a:r>
              <a:rPr lang="el-GR" sz="2400" b="0" i="0" dirty="0" err="1">
                <a:solidFill>
                  <a:srgbClr val="111111"/>
                </a:solidFill>
                <a:effectLst/>
                <a:latin typeface="Ubuntu" panose="020B0504030602030204" pitchFamily="34" charset="0"/>
              </a:rPr>
              <a:t>Deficiency</a:t>
            </a:r>
            <a:r>
              <a:rPr lang="el-GR" sz="2400" b="0" i="0" dirty="0">
                <a:solidFill>
                  <a:srgbClr val="111111"/>
                </a:solidFill>
                <a:effectLst/>
                <a:latin typeface="Ubuntu" panose="020B0504030602030204" pitchFamily="34" charset="0"/>
              </a:rPr>
              <a:t> </a:t>
            </a:r>
            <a:r>
              <a:rPr lang="el-GR" sz="2400" b="0" i="0" dirty="0" err="1">
                <a:solidFill>
                  <a:srgbClr val="111111"/>
                </a:solidFill>
                <a:effectLst/>
                <a:latin typeface="Ubuntu" panose="020B0504030602030204" pitchFamily="34" charset="0"/>
              </a:rPr>
              <a:t>Syndrome</a:t>
            </a:r>
            <a:r>
              <a:rPr lang="el-GR" sz="2400" b="0" i="0" dirty="0">
                <a:solidFill>
                  <a:srgbClr val="111111"/>
                </a:solidFill>
                <a:effectLst/>
                <a:latin typeface="Ubuntu" panose="020B0504030602030204" pitchFamily="34" charset="0"/>
              </a:rPr>
              <a:t> – AIDS). Δρα καταστρέφοντας κύτταρα του ανοσοποιητικού συστήματος, τα CD4+ T λεμφοκύτταρα, τα οποία διαδραματίζουν σημαντικό ρόλο στην προστασία του οργανισμού από λοιμώξεις και άλλα νοσήματα.</a:t>
            </a:r>
          </a:p>
          <a:p>
            <a:pPr algn="just"/>
            <a:r>
              <a:rPr lang="el-GR" sz="2400" b="0" i="0" dirty="0">
                <a:solidFill>
                  <a:srgbClr val="111111"/>
                </a:solidFill>
                <a:effectLst/>
                <a:latin typeface="Ubuntu" panose="020B0504030602030204" pitchFamily="34" charset="0"/>
              </a:rPr>
              <a:t>Μπορεί να μεταδοθεί μέσω της χωρίς προφυλακτικό σεξουαλικής επαφής (πρωκτική, κολπική, στοματική) ή μέσω της από κοινού χρήσης αιχμηρών αντικειμένων (ξυραφάκια, βελόνες, σύριγγες) με HIV οροθετικό άτομο και από μία HIV οροθετική μητέρα στο νεογνό κατά τη διάρκεια της κύησης, του τοκετού και του θηλασμού.</a:t>
            </a:r>
          </a:p>
          <a:p>
            <a:endParaRPr lang="el-GR" dirty="0"/>
          </a:p>
        </p:txBody>
      </p:sp>
    </p:spTree>
    <p:extLst>
      <p:ext uri="{BB962C8B-B14F-4D97-AF65-F5344CB8AC3E}">
        <p14:creationId xmlns:p14="http://schemas.microsoft.com/office/powerpoint/2010/main" val="1830457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9FC86D2-1FC2-B18C-10AE-A0E9DEBE11AE}"/>
              </a:ext>
            </a:extLst>
          </p:cNvPr>
          <p:cNvSpPr>
            <a:spLocks noGrp="1"/>
          </p:cNvSpPr>
          <p:nvPr>
            <p:ph idx="1"/>
          </p:nvPr>
        </p:nvSpPr>
        <p:spPr>
          <a:xfrm>
            <a:off x="2330245" y="1091381"/>
            <a:ext cx="9174367" cy="4819841"/>
          </a:xfrm>
        </p:spPr>
        <p:txBody>
          <a:bodyPr/>
          <a:lstStyle/>
          <a:p>
            <a:pPr algn="l"/>
            <a:r>
              <a:rPr lang="el-GR" sz="2400" b="0" i="0" dirty="0">
                <a:solidFill>
                  <a:srgbClr val="111111"/>
                </a:solidFill>
                <a:effectLst/>
                <a:latin typeface="Ubuntu" panose="020B0504030602030204" pitchFamily="34" charset="0"/>
              </a:rPr>
              <a:t>Ο ιός δεν μεταδίδεται μέσω της καθημερινής κοινωνικής επαφής (χειραψία, αγκαλιά, φιλί στο μάγουλο), των κουνουπιών ή άλλων εντόμων, της από κοινού χρήσης οικιακών σκευών, του σάλιου, των δακρύων, του ιδρώτα, του αέρα ή του νερού.</a:t>
            </a:r>
          </a:p>
          <a:p>
            <a:pPr algn="l"/>
            <a:endParaRPr lang="el-GR" sz="2400" b="0" i="0" dirty="0">
              <a:solidFill>
                <a:srgbClr val="111111"/>
              </a:solidFill>
              <a:effectLst/>
              <a:latin typeface="Ubuntu" panose="020B0504030602030204" pitchFamily="34" charset="0"/>
            </a:endParaRPr>
          </a:p>
          <a:p>
            <a:pPr algn="l"/>
            <a:r>
              <a:rPr lang="el-GR" sz="2400" b="0" i="0" dirty="0">
                <a:solidFill>
                  <a:srgbClr val="111111"/>
                </a:solidFill>
                <a:effectLst/>
                <a:latin typeface="Ubuntu" panose="020B0504030602030204" pitchFamily="34" charset="0"/>
              </a:rPr>
              <a:t>Ο όρος AIDS αναφέρεται στο τελευταίο στάδιο της HIV λοίμωξης, κατά το οποίο το ανοσοποιητικό σύστημα έχει αποδυναμωθεί σε τέτοιο βαθμό, ώστε το HIV οροθετικό άτομο είναι επιρρεπές σε διάφορα νοσήματα και συγκεκριμένους τύπους καρκίνου.</a:t>
            </a:r>
          </a:p>
          <a:p>
            <a:endParaRPr lang="el-GR" dirty="0"/>
          </a:p>
        </p:txBody>
      </p:sp>
    </p:spTree>
    <p:extLst>
      <p:ext uri="{BB962C8B-B14F-4D97-AF65-F5344CB8AC3E}">
        <p14:creationId xmlns:p14="http://schemas.microsoft.com/office/powerpoint/2010/main" val="601870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8EA097A-0172-ADEC-521F-94CAD451849F}"/>
              </a:ext>
            </a:extLst>
          </p:cNvPr>
          <p:cNvSpPr>
            <a:spLocks noGrp="1"/>
          </p:cNvSpPr>
          <p:nvPr>
            <p:ph idx="1"/>
          </p:nvPr>
        </p:nvSpPr>
        <p:spPr>
          <a:xfrm>
            <a:off x="2281084" y="1199535"/>
            <a:ext cx="9223528" cy="4711687"/>
          </a:xfrm>
        </p:spPr>
        <p:txBody>
          <a:bodyPr>
            <a:normAutofit/>
          </a:bodyPr>
          <a:lstStyle/>
          <a:p>
            <a:r>
              <a:rPr lang="el-GR" sz="2400" b="0" i="0" dirty="0">
                <a:solidFill>
                  <a:srgbClr val="111111"/>
                </a:solidFill>
                <a:effectLst/>
                <a:latin typeface="Ubuntu" panose="020B0504030602030204" pitchFamily="34" charset="0"/>
              </a:rPr>
              <a:t>Ο χρόνος μεταξύ μόλυνσης από τον ιό και εκδήλωσης του AIDS ποικίλει από άτομο σε άτομο, ενώ η έγκαιρη χορήγηση συνδυασμού </a:t>
            </a:r>
            <a:r>
              <a:rPr lang="el-GR" sz="2400" b="0" i="0" dirty="0" err="1">
                <a:solidFill>
                  <a:srgbClr val="111111"/>
                </a:solidFill>
                <a:effectLst/>
                <a:latin typeface="Ubuntu" panose="020B0504030602030204" pitchFamily="34" charset="0"/>
              </a:rPr>
              <a:t>αντιρετροϊκών</a:t>
            </a:r>
            <a:r>
              <a:rPr lang="el-GR" sz="2400" b="0" i="0" dirty="0">
                <a:solidFill>
                  <a:srgbClr val="111111"/>
                </a:solidFill>
                <a:effectLst/>
                <a:latin typeface="Ubuntu" panose="020B0504030602030204" pitchFamily="34" charset="0"/>
              </a:rPr>
              <a:t> φαρμάκων υψηλής δραστικότητας (</a:t>
            </a:r>
            <a:r>
              <a:rPr lang="el-GR" sz="2400" b="0" i="0" dirty="0" err="1">
                <a:solidFill>
                  <a:srgbClr val="111111"/>
                </a:solidFill>
                <a:effectLst/>
                <a:latin typeface="Ubuntu" panose="020B0504030602030204" pitchFamily="34" charset="0"/>
              </a:rPr>
              <a:t>Highly</a:t>
            </a:r>
            <a:r>
              <a:rPr lang="el-GR" sz="2400" b="0" i="0" dirty="0">
                <a:solidFill>
                  <a:srgbClr val="111111"/>
                </a:solidFill>
                <a:effectLst/>
                <a:latin typeface="Ubuntu" panose="020B0504030602030204" pitchFamily="34" charset="0"/>
              </a:rPr>
              <a:t> </a:t>
            </a:r>
            <a:r>
              <a:rPr lang="el-GR" sz="2400" b="0" i="0" dirty="0" err="1">
                <a:solidFill>
                  <a:srgbClr val="111111"/>
                </a:solidFill>
                <a:effectLst/>
                <a:latin typeface="Ubuntu" panose="020B0504030602030204" pitchFamily="34" charset="0"/>
              </a:rPr>
              <a:t>Active</a:t>
            </a:r>
            <a:r>
              <a:rPr lang="el-GR" sz="2400" b="0" i="0" dirty="0">
                <a:solidFill>
                  <a:srgbClr val="111111"/>
                </a:solidFill>
                <a:effectLst/>
                <a:latin typeface="Ubuntu" panose="020B0504030602030204" pitchFamily="34" charset="0"/>
              </a:rPr>
              <a:t> </a:t>
            </a:r>
            <a:r>
              <a:rPr lang="el-GR" sz="2400" b="0" i="0" dirty="0" err="1">
                <a:solidFill>
                  <a:srgbClr val="111111"/>
                </a:solidFill>
                <a:effectLst/>
                <a:latin typeface="Ubuntu" panose="020B0504030602030204" pitchFamily="34" charset="0"/>
              </a:rPr>
              <a:t>Antiretroviral</a:t>
            </a:r>
            <a:r>
              <a:rPr lang="el-GR" sz="2400" b="0" i="0" dirty="0">
                <a:solidFill>
                  <a:srgbClr val="111111"/>
                </a:solidFill>
                <a:effectLst/>
                <a:latin typeface="Ubuntu" panose="020B0504030602030204" pitchFamily="34" charset="0"/>
              </a:rPr>
              <a:t> </a:t>
            </a:r>
            <a:r>
              <a:rPr lang="el-GR" sz="2400" b="0" i="0" dirty="0" err="1">
                <a:solidFill>
                  <a:srgbClr val="111111"/>
                </a:solidFill>
                <a:effectLst/>
                <a:latin typeface="Ubuntu" panose="020B0504030602030204" pitchFamily="34" charset="0"/>
              </a:rPr>
              <a:t>Therapy</a:t>
            </a:r>
            <a:r>
              <a:rPr lang="el-GR" sz="2400" b="0" i="0" dirty="0">
                <a:solidFill>
                  <a:srgbClr val="111111"/>
                </a:solidFill>
                <a:effectLst/>
                <a:latin typeface="Ubuntu" panose="020B0504030602030204" pitchFamily="34" charset="0"/>
              </a:rPr>
              <a:t> – HAART), επιβραδύνει σημαντικά την εξέλιξη του νοσήματος και μειώνει σε μεγάλο βαθμό τη θνητότητα.</a:t>
            </a:r>
          </a:p>
          <a:p>
            <a:endParaRPr lang="el-GR" sz="2400" dirty="0">
              <a:solidFill>
                <a:srgbClr val="111111"/>
              </a:solidFill>
              <a:latin typeface="Ubuntu" panose="020B0504030602030204" pitchFamily="34" charset="0"/>
            </a:endParaRPr>
          </a:p>
          <a:p>
            <a:r>
              <a:rPr lang="el-GR" sz="2400" b="0" i="0" dirty="0">
                <a:solidFill>
                  <a:srgbClr val="111111"/>
                </a:solidFill>
                <a:effectLst/>
                <a:latin typeface="Ubuntu" panose="020B0504030602030204" pitchFamily="34" charset="0"/>
              </a:rPr>
              <a:t> Σήμερα, η HIV λοίμωξη θεωρείται χρόνια νόσος, υπό την προϋπόθεση ότι ο/η ασθενής λαμβάνει συστηματικά τη θεραπεία του</a:t>
            </a:r>
            <a:endParaRPr lang="el-GR" sz="2400" dirty="0"/>
          </a:p>
        </p:txBody>
      </p:sp>
    </p:spTree>
    <p:extLst>
      <p:ext uri="{BB962C8B-B14F-4D97-AF65-F5344CB8AC3E}">
        <p14:creationId xmlns:p14="http://schemas.microsoft.com/office/powerpoint/2010/main" val="2311196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A1FFC36-B875-1BA7-8579-E2189A4002BF}"/>
              </a:ext>
            </a:extLst>
          </p:cNvPr>
          <p:cNvSpPr>
            <a:spLocks noGrp="1"/>
          </p:cNvSpPr>
          <p:nvPr>
            <p:ph idx="1"/>
          </p:nvPr>
        </p:nvSpPr>
        <p:spPr>
          <a:xfrm>
            <a:off x="1573162" y="832266"/>
            <a:ext cx="9528328" cy="5193467"/>
          </a:xfrm>
        </p:spPr>
        <p:txBody>
          <a:bodyPr>
            <a:noAutofit/>
          </a:bodyPr>
          <a:lstStyle/>
          <a:p>
            <a:pPr algn="just"/>
            <a:r>
              <a:rPr lang="el-GR" sz="2400" dirty="0">
                <a:solidFill>
                  <a:srgbClr val="000000"/>
                </a:solidFill>
                <a:latin typeface="Fedra Sans"/>
              </a:rPr>
              <a:t>Όπως υποστηρίζει ο Πούλιος, ο </a:t>
            </a:r>
            <a:r>
              <a:rPr lang="el-GR" sz="2400" b="0" i="0" dirty="0">
                <a:solidFill>
                  <a:srgbClr val="000000"/>
                </a:solidFill>
                <a:effectLst/>
                <a:latin typeface="Fedra Sans"/>
              </a:rPr>
              <a:t> HIV αποτελεί στο κοινωνικό φαντασιακό το όριο που χωρίζει τις αποδεκτές από τις περιθωριακές για την κυρίαρχη κανονιστική κουλτούρα απολαύσεις, όπως αυτές που υποτίθενται για τη ΛΟΑΤΚΙ κοινότητα, τα άτομα που κάνουν χρήση ουσιών ή/και που εργάζονται στο σεξ. </a:t>
            </a:r>
            <a:endParaRPr lang="en-US" sz="2400" b="0" i="0" dirty="0">
              <a:solidFill>
                <a:srgbClr val="000000"/>
              </a:solidFill>
              <a:effectLst/>
              <a:latin typeface="Fedra Sans"/>
            </a:endParaRPr>
          </a:p>
          <a:p>
            <a:pPr algn="just"/>
            <a:endParaRPr lang="en-US" sz="2400" dirty="0">
              <a:solidFill>
                <a:srgbClr val="000000"/>
              </a:solidFill>
              <a:latin typeface="Fedra Sans"/>
            </a:endParaRPr>
          </a:p>
          <a:p>
            <a:pPr algn="just"/>
            <a:r>
              <a:rPr lang="el-GR" sz="2400" b="0" i="0" dirty="0">
                <a:solidFill>
                  <a:srgbClr val="000000"/>
                </a:solidFill>
                <a:effectLst/>
                <a:latin typeface="Fedra Sans"/>
              </a:rPr>
              <a:t>Οι δε άνθρωποι που ζουν με τον HIV στιγματίζονται από μια ηθικολογία, σύμφωνα την οποία η μετάδοση οφείλεται στο ότι ανήκουν σε ομάδες εκτός της κανονιστικής κοινωνικής νόρμας, είναι ανεύθυνοι ή “μη-κανονικά” λάγνοι, συνεπώς έως και επικίνδυνοι για το κοινωνικό σύνολο.</a:t>
            </a:r>
            <a:endParaRPr lang="en-US" sz="2400" b="0" i="0" dirty="0">
              <a:solidFill>
                <a:srgbClr val="000000"/>
              </a:solidFill>
              <a:effectLst/>
              <a:latin typeface="Fedra Sans"/>
            </a:endParaRPr>
          </a:p>
          <a:p>
            <a:pPr algn="just"/>
            <a:endParaRPr lang="en-US" sz="2400" dirty="0">
              <a:solidFill>
                <a:srgbClr val="000000"/>
              </a:solidFill>
              <a:latin typeface="Fedra Sans"/>
            </a:endParaRPr>
          </a:p>
        </p:txBody>
      </p:sp>
    </p:spTree>
    <p:extLst>
      <p:ext uri="{BB962C8B-B14F-4D97-AF65-F5344CB8AC3E}">
        <p14:creationId xmlns:p14="http://schemas.microsoft.com/office/powerpoint/2010/main" val="3881024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1B55FE7-7DD3-7420-9646-2F4CB91680DD}"/>
              </a:ext>
            </a:extLst>
          </p:cNvPr>
          <p:cNvSpPr>
            <a:spLocks noGrp="1"/>
          </p:cNvSpPr>
          <p:nvPr>
            <p:ph idx="1"/>
          </p:nvPr>
        </p:nvSpPr>
        <p:spPr>
          <a:xfrm>
            <a:off x="1730477" y="1917290"/>
            <a:ext cx="9774135" cy="3993932"/>
          </a:xfrm>
        </p:spPr>
        <p:txBody>
          <a:bodyPr/>
          <a:lstStyle/>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l-GR" sz="2400" b="0" i="0" u="none" strike="noStrike" kern="1200" cap="none" spc="0" normalizeH="0" baseline="0" noProof="0" dirty="0">
                <a:ln>
                  <a:noFill/>
                </a:ln>
                <a:solidFill>
                  <a:srgbClr val="000000"/>
                </a:solidFill>
                <a:effectLst/>
                <a:uLnTx/>
                <a:uFillTx/>
                <a:latin typeface="Fedra Sans"/>
                <a:ea typeface="+mn-ea"/>
                <a:cs typeface="+mn-cs"/>
              </a:rPr>
              <a:t>Σύμφωνα με τον Πούλιο, το στίγμα του HIV σχετίζεται, έτσι, με την ανάγκη μιας κοινωνίας να καθορίσει και να περιχαρακώσει τις κανονικότητές της, να δικαιολογήσει την περιθωριοποίηση των απολαύσεων που κρίνει περιθωριακές, επικίνδυνες, ίσως και να κρύψει τον φθόνο της σε σχέση με αυτές, κάτι που εντείνεται σε περιόδους μεγάλης καταστολής και καταπίεσης, όπως η τρέχουσα». </a:t>
            </a:r>
            <a:endParaRPr kumimoji="0" lang="el-GR" sz="24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endParaRPr lang="el-GR" dirty="0"/>
          </a:p>
        </p:txBody>
      </p:sp>
    </p:spTree>
    <p:extLst>
      <p:ext uri="{BB962C8B-B14F-4D97-AF65-F5344CB8AC3E}">
        <p14:creationId xmlns:p14="http://schemas.microsoft.com/office/powerpoint/2010/main" val="3558339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796368D-59AA-E45C-BD2E-F95A3F3C6FEC}"/>
              </a:ext>
            </a:extLst>
          </p:cNvPr>
          <p:cNvSpPr>
            <a:spLocks noGrp="1"/>
          </p:cNvSpPr>
          <p:nvPr>
            <p:ph idx="1"/>
          </p:nvPr>
        </p:nvSpPr>
        <p:spPr>
          <a:xfrm>
            <a:off x="2271252" y="875071"/>
            <a:ext cx="9233360" cy="5036151"/>
          </a:xfrm>
        </p:spPr>
        <p:txBody>
          <a:bodyPr/>
          <a:lstStyle/>
          <a:p>
            <a:pPr marL="0" indent="0" algn="l">
              <a:buNone/>
            </a:pPr>
            <a:r>
              <a:rPr lang="el-GR" sz="2400" b="1" i="0" u="sng" dirty="0">
                <a:solidFill>
                  <a:srgbClr val="000000"/>
                </a:solidFill>
                <a:effectLst/>
                <a:latin typeface="var(--Egyptian)"/>
              </a:rPr>
              <a:t>Ερωφίλη Κόκκαλη</a:t>
            </a:r>
          </a:p>
          <a:p>
            <a:pPr marL="0" indent="0" algn="l">
              <a:buNone/>
            </a:pPr>
            <a:r>
              <a:rPr lang="el-GR" sz="2400" b="0" i="0" dirty="0">
                <a:solidFill>
                  <a:srgbClr val="000000"/>
                </a:solidFill>
                <a:effectLst/>
                <a:latin typeface="Fedra Sans"/>
              </a:rPr>
              <a:t>Σύμβουλος σεξουαλικής υγείας, ΑΤΗ </a:t>
            </a:r>
            <a:r>
              <a:rPr lang="el-GR" sz="2400" b="0" i="0" dirty="0" err="1">
                <a:solidFill>
                  <a:srgbClr val="000000"/>
                </a:solidFill>
                <a:effectLst/>
                <a:latin typeface="Fedra Sans"/>
              </a:rPr>
              <a:t>Checkpoint</a:t>
            </a:r>
            <a:endParaRPr lang="el-GR" sz="2400" b="0" i="0" dirty="0">
              <a:solidFill>
                <a:srgbClr val="000000"/>
              </a:solidFill>
              <a:effectLst/>
              <a:latin typeface="Fedra Sans"/>
            </a:endParaRPr>
          </a:p>
          <a:p>
            <a:pPr algn="l"/>
            <a:r>
              <a:rPr lang="el-GR" sz="2400" b="0" i="0" dirty="0">
                <a:solidFill>
                  <a:srgbClr val="000000"/>
                </a:solidFill>
                <a:effectLst/>
                <a:latin typeface="Fedra Sans"/>
              </a:rPr>
              <a:t>Η πατριαρχία, ο </a:t>
            </a:r>
            <a:r>
              <a:rPr lang="el-GR" sz="2400" b="0" i="0" dirty="0" err="1">
                <a:solidFill>
                  <a:srgbClr val="000000"/>
                </a:solidFill>
                <a:effectLst/>
                <a:latin typeface="Fedra Sans"/>
              </a:rPr>
              <a:t>αυριανισμός</a:t>
            </a:r>
            <a:r>
              <a:rPr lang="el-GR" sz="2400" b="0" i="0" dirty="0">
                <a:solidFill>
                  <a:srgbClr val="000000"/>
                </a:solidFill>
                <a:effectLst/>
                <a:latin typeface="Fedra Sans"/>
              </a:rPr>
              <a:t>, η </a:t>
            </a:r>
            <a:r>
              <a:rPr lang="el-GR" sz="2400" b="0" i="0" dirty="0" err="1">
                <a:solidFill>
                  <a:srgbClr val="000000"/>
                </a:solidFill>
                <a:effectLst/>
                <a:latin typeface="Fedra Sans"/>
              </a:rPr>
              <a:t>ομοφοβία</a:t>
            </a:r>
            <a:r>
              <a:rPr lang="el-GR" sz="2400" b="0" i="0" dirty="0">
                <a:solidFill>
                  <a:srgbClr val="000000"/>
                </a:solidFill>
                <a:effectLst/>
                <a:latin typeface="Fedra Sans"/>
              </a:rPr>
              <a:t> και ο χριστιανισμός, ισχυρότατες επιρροές σε κάθε οικογένεια, δεν εξηγούν στα παιδιά πως ο HIV είναι ένας </a:t>
            </a:r>
            <a:r>
              <a:rPr lang="el-GR" sz="2400" b="0" i="0" dirty="0" err="1">
                <a:solidFill>
                  <a:srgbClr val="000000"/>
                </a:solidFill>
                <a:effectLst/>
                <a:latin typeface="Fedra Sans"/>
              </a:rPr>
              <a:t>ρετροϊός</a:t>
            </a:r>
            <a:r>
              <a:rPr lang="el-GR" sz="2400" b="0" i="0" dirty="0">
                <a:solidFill>
                  <a:srgbClr val="000000"/>
                </a:solidFill>
                <a:effectLst/>
                <a:latin typeface="Fedra Sans"/>
              </a:rPr>
              <a:t>, δεν είναι πνευματική κατάσταση, δεν είναι ηθική αξία, δεν είναι συναίσθημα, δεν είναι συμβόλαιο με τη μοναξιά και τον θάνατο. Δεν αποφεύγεται με την προσευχή και τη μονογαμία αλλά με την προφύλαξη. Δεν είναι απαραίτητα ντροπή ή υπερηφάνεια. </a:t>
            </a:r>
          </a:p>
          <a:p>
            <a:endParaRPr lang="el-GR" dirty="0"/>
          </a:p>
        </p:txBody>
      </p:sp>
    </p:spTree>
    <p:extLst>
      <p:ext uri="{BB962C8B-B14F-4D97-AF65-F5344CB8AC3E}">
        <p14:creationId xmlns:p14="http://schemas.microsoft.com/office/powerpoint/2010/main" val="4105950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18F7686-C47B-1C3A-9636-A7CDDB1D5386}"/>
              </a:ext>
            </a:extLst>
          </p:cNvPr>
          <p:cNvSpPr>
            <a:spLocks noGrp="1"/>
          </p:cNvSpPr>
          <p:nvPr>
            <p:ph idx="1"/>
          </p:nvPr>
        </p:nvSpPr>
        <p:spPr>
          <a:xfrm>
            <a:off x="1877961" y="757084"/>
            <a:ext cx="9626651" cy="5154138"/>
          </a:xfrm>
        </p:spPr>
        <p:txBody>
          <a:bodyPr>
            <a:normAutofit fontScale="92500"/>
          </a:bodyPr>
          <a:lstStyle/>
          <a:p>
            <a:pPr algn="l"/>
            <a:r>
              <a:rPr lang="el-GR" sz="2400" i="0" dirty="0">
                <a:solidFill>
                  <a:schemeClr val="tx1"/>
                </a:solidFill>
                <a:effectLst/>
                <a:latin typeface="Ubuntu" panose="020B0504030602030204" pitchFamily="34" charset="0"/>
              </a:rPr>
              <a:t>Η Θετική Φωνή είναι ο Σύλλογος Οροθετικών </a:t>
            </a:r>
            <a:r>
              <a:rPr lang="el-GR" sz="2400" i="0" dirty="0" err="1">
                <a:solidFill>
                  <a:schemeClr val="tx1"/>
                </a:solidFill>
                <a:effectLst/>
                <a:latin typeface="Ubuntu" panose="020B0504030602030204" pitchFamily="34" charset="0"/>
              </a:rPr>
              <a:t>Ελλάδος,των</a:t>
            </a:r>
            <a:r>
              <a:rPr lang="el-GR" sz="2400" i="0" dirty="0">
                <a:solidFill>
                  <a:schemeClr val="tx1"/>
                </a:solidFill>
                <a:effectLst/>
                <a:latin typeface="Ubuntu" panose="020B0504030602030204" pitchFamily="34" charset="0"/>
              </a:rPr>
              <a:t> ανθρώπων που </a:t>
            </a:r>
            <a:r>
              <a:rPr lang="el-GR" sz="2400" i="0" dirty="0" err="1">
                <a:solidFill>
                  <a:schemeClr val="tx1"/>
                </a:solidFill>
                <a:effectLst/>
                <a:latin typeface="Ubuntu" panose="020B0504030602030204" pitchFamily="34" charset="0"/>
              </a:rPr>
              <a:t>ζούν</a:t>
            </a:r>
            <a:r>
              <a:rPr lang="el-GR" sz="2400" i="0" dirty="0">
                <a:solidFill>
                  <a:schemeClr val="tx1"/>
                </a:solidFill>
                <a:effectLst/>
                <a:latin typeface="Ubuntu" panose="020B0504030602030204" pitchFamily="34" charset="0"/>
              </a:rPr>
              <a:t> με τον HIV/AIDS.</a:t>
            </a:r>
          </a:p>
          <a:p>
            <a:pPr algn="l"/>
            <a:r>
              <a:rPr lang="el-GR" sz="2400" i="0" dirty="0">
                <a:solidFill>
                  <a:schemeClr val="tx1"/>
                </a:solidFill>
                <a:effectLst/>
                <a:latin typeface="Ubuntu" panose="020B0504030602030204" pitchFamily="34" charset="0"/>
              </a:rPr>
              <a:t>Ο Σύλλογος ιδρύθηκε το 2009 με σκοπό την προάσπιση των δικαιωμάτων των οροθετικών, την αντιμετώπιση της εξάπλωσης του HIV/AIDS, καθώς και τον περιορισμό των κοινωνικών και οικονομικών επιπτώσεών του στην Ελλάδα.</a:t>
            </a:r>
          </a:p>
          <a:p>
            <a:pPr algn="l"/>
            <a:r>
              <a:rPr lang="el-GR" sz="2400" i="0" dirty="0">
                <a:solidFill>
                  <a:schemeClr val="tx1"/>
                </a:solidFill>
                <a:effectLst/>
                <a:latin typeface="Ubuntu" panose="020B0504030602030204" pitchFamily="34" charset="0"/>
              </a:rPr>
              <a:t>Σύμφωνα με το </a:t>
            </a:r>
            <a:r>
              <a:rPr lang="el-GR" sz="2400" i="0" u="none" strike="noStrike" dirty="0">
                <a:solidFill>
                  <a:schemeClr val="tx1"/>
                </a:solidFill>
                <a:effectLst/>
                <a:latin typeface="Ubuntu" panose="020B0504030602030204" pitchFamily="34" charset="0"/>
                <a:hlinkClick r:id="rId2">
                  <a:extLst>
                    <a:ext uri="{A12FA001-AC4F-418D-AE19-62706E023703}">
                      <ahyp:hlinkClr xmlns:ahyp="http://schemas.microsoft.com/office/drawing/2018/hyperlinkcolor" val="tx"/>
                    </a:ext>
                  </a:extLst>
                </a:hlinkClick>
              </a:rPr>
              <a:t>Καταστατικό</a:t>
            </a:r>
            <a:r>
              <a:rPr lang="el-GR" sz="2400" i="0" dirty="0">
                <a:solidFill>
                  <a:schemeClr val="tx1"/>
                </a:solidFill>
                <a:effectLst/>
                <a:latin typeface="Ubuntu" panose="020B0504030602030204" pitchFamily="34" charset="0"/>
              </a:rPr>
              <a:t>  του, για την επίτευξη του σκοπού του, ο σύλλογος αγωνίζεται για την εξασφάλιση καλύτερων πρακτικών πρόληψης και ενημέρωσης, υπηρεσιών περίθαλψης και κοινωνικής μέριμνας των ανθρώπων που ζουν με HIV/AIDS αλλά και των ευάλωτων στον HIV κοινωνικών ομάδων. Παράλληλα εργάζεται για την κοινωνική αποδοχή, αλληλεγγύη και υποστήριξη των ομάδων αυτών ώστε να αντιμετωπιστούν οι παραβιάσεις της αξιοπρέπειας και των ανθρώπινων δικαιωμάτων τους.</a:t>
            </a:r>
          </a:p>
          <a:p>
            <a:endParaRPr lang="el-GR" dirty="0"/>
          </a:p>
        </p:txBody>
      </p:sp>
    </p:spTree>
    <p:extLst>
      <p:ext uri="{BB962C8B-B14F-4D97-AF65-F5344CB8AC3E}">
        <p14:creationId xmlns:p14="http://schemas.microsoft.com/office/powerpoint/2010/main" val="2855592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79B533F-9CA6-3C31-70D3-244DEA62D944}"/>
              </a:ext>
            </a:extLst>
          </p:cNvPr>
          <p:cNvSpPr>
            <a:spLocks noGrp="1"/>
          </p:cNvSpPr>
          <p:nvPr>
            <p:ph idx="1"/>
          </p:nvPr>
        </p:nvSpPr>
        <p:spPr>
          <a:xfrm>
            <a:off x="1927123" y="717756"/>
            <a:ext cx="10107561" cy="6007510"/>
          </a:xfrm>
        </p:spPr>
        <p:txBody>
          <a:bodyPr>
            <a:normAutofit fontScale="92500" lnSpcReduction="10000"/>
          </a:bodyPr>
          <a:lstStyle/>
          <a:p>
            <a:pPr marL="0" indent="0" algn="l">
              <a:buNone/>
            </a:pPr>
            <a:r>
              <a:rPr lang="el-GR" sz="2400" b="0" i="0" dirty="0">
                <a:solidFill>
                  <a:schemeClr val="tx1"/>
                </a:solidFill>
                <a:effectLst/>
                <a:latin typeface="Open Sans" panose="020B0606030504020204" pitchFamily="34" charset="0"/>
              </a:rPr>
              <a:t>Οι βασικοί άξονες του σχεδίου δράσης, όπως επίσης τους περιγράφει και ο Σύλλογος Οροθετικών Ελλάδας «Θετική Φωνή» είναι:</a:t>
            </a:r>
          </a:p>
          <a:p>
            <a:pPr marL="0" indent="0" algn="l">
              <a:buNone/>
            </a:pPr>
            <a:endParaRPr lang="el-GR" sz="2400" b="0" i="0" dirty="0">
              <a:solidFill>
                <a:schemeClr val="tx1"/>
              </a:solidFill>
              <a:effectLst/>
              <a:latin typeface="Open Sans" panose="020B0606030504020204" pitchFamily="34" charset="0"/>
            </a:endParaRPr>
          </a:p>
          <a:p>
            <a:pPr algn="l"/>
            <a:r>
              <a:rPr lang="el-GR" sz="2400" b="0" i="0" dirty="0">
                <a:solidFill>
                  <a:schemeClr val="tx1"/>
                </a:solidFill>
                <a:effectLst/>
                <a:latin typeface="Open Sans" panose="020B0606030504020204" pitchFamily="34" charset="0"/>
              </a:rPr>
              <a:t>1) Αξιοποίηση όλων των προληπτικών μέσων όπως η Θεραπεία ως Πρόληψη (</a:t>
            </a:r>
            <a:r>
              <a:rPr lang="el-GR" sz="2400" b="0" i="0" dirty="0" err="1">
                <a:solidFill>
                  <a:schemeClr val="tx1"/>
                </a:solidFill>
                <a:effectLst/>
                <a:latin typeface="Open Sans" panose="020B0606030504020204" pitchFamily="34" charset="0"/>
              </a:rPr>
              <a:t>TasP</a:t>
            </a:r>
            <a:r>
              <a:rPr lang="el-GR" sz="2400" b="0" i="0" dirty="0">
                <a:solidFill>
                  <a:schemeClr val="tx1"/>
                </a:solidFill>
                <a:effectLst/>
                <a:latin typeface="Open Sans" panose="020B0606030504020204" pitchFamily="34" charset="0"/>
              </a:rPr>
              <a:t>), η Προφύλαξη πριν από την Έκθεση (</a:t>
            </a:r>
            <a:r>
              <a:rPr lang="el-GR" sz="2400" b="0" i="0" dirty="0" err="1">
                <a:solidFill>
                  <a:schemeClr val="tx1"/>
                </a:solidFill>
                <a:effectLst/>
                <a:latin typeface="Open Sans" panose="020B0606030504020204" pitchFamily="34" charset="0"/>
              </a:rPr>
              <a:t>PrEP</a:t>
            </a:r>
            <a:r>
              <a:rPr lang="el-GR" sz="2400" b="0" i="0" dirty="0">
                <a:solidFill>
                  <a:schemeClr val="tx1"/>
                </a:solidFill>
                <a:effectLst/>
                <a:latin typeface="Open Sans" panose="020B0606030504020204" pitchFamily="34" charset="0"/>
              </a:rPr>
              <a:t>), η Προφύλαξη μετά την Έκθεση (PEP), η αυτοεξέταση και η δυνατότητα εύκολης, δωρεάν και ταχείας εξέτασης.</a:t>
            </a:r>
          </a:p>
          <a:p>
            <a:pPr algn="l"/>
            <a:r>
              <a:rPr lang="el-GR" sz="2400" b="0" i="0" dirty="0">
                <a:solidFill>
                  <a:schemeClr val="tx1"/>
                </a:solidFill>
                <a:effectLst/>
                <a:latin typeface="Open Sans" panose="020B0606030504020204" pitchFamily="34" charset="0"/>
              </a:rPr>
              <a:t>2) Καθολική πρόσβαση των διαγνωσμένων ατόμων με HIV λοίμωξη σε ποιοτικές υπηρεσίες παρακολούθησης και φροντίδας από τη στιγμή της διάγνωσης, βάσει των κατευθυντήριων οδηγιών.</a:t>
            </a:r>
          </a:p>
          <a:p>
            <a:pPr algn="l"/>
            <a:r>
              <a:rPr lang="el-GR" sz="2400" b="0" i="0" dirty="0">
                <a:solidFill>
                  <a:schemeClr val="tx1"/>
                </a:solidFill>
                <a:effectLst/>
                <a:latin typeface="Open Sans" panose="020B0606030504020204" pitchFamily="34" charset="0"/>
              </a:rPr>
              <a:t>3) Προστασία και προαγωγή των δικαιωμάτων των οροθετικών ατόμων και των ευάλωτων ομάδων όπως οι άνδρες που έχουν σεξουαλικές επαφές με άνδρες, οι χρήστες </a:t>
            </a:r>
            <a:r>
              <a:rPr lang="el-GR" sz="2400" b="0" i="0" dirty="0" err="1">
                <a:solidFill>
                  <a:schemeClr val="tx1"/>
                </a:solidFill>
                <a:effectLst/>
                <a:latin typeface="Open Sans" panose="020B0606030504020204" pitchFamily="34" charset="0"/>
              </a:rPr>
              <a:t>ψυχοδραστικών</a:t>
            </a:r>
            <a:r>
              <a:rPr lang="el-GR" sz="2400" b="0" i="0" dirty="0">
                <a:solidFill>
                  <a:schemeClr val="tx1"/>
                </a:solidFill>
                <a:effectLst/>
                <a:latin typeface="Open Sans" panose="020B0606030504020204" pitchFamily="34" charset="0"/>
              </a:rPr>
              <a:t> ουσιών και τα άτομα που εργάζονται στο σεξ, με σκοπό την καταπολέμηση των διακρίσεων και την κατάρριψη στερεοτύπων που ωθούν κοινωνικές ομάδες στο περιθώριο και ακολούθως τις απομακρύνουν από υπηρεσίες υποστήριξης, πρόληψης και φροντίδας.</a:t>
            </a:r>
          </a:p>
          <a:p>
            <a:endParaRPr lang="el-GR" dirty="0"/>
          </a:p>
        </p:txBody>
      </p:sp>
    </p:spTree>
    <p:extLst>
      <p:ext uri="{BB962C8B-B14F-4D97-AF65-F5344CB8AC3E}">
        <p14:creationId xmlns:p14="http://schemas.microsoft.com/office/powerpoint/2010/main" val="2771863703"/>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TotalTime>
  <Words>925</Words>
  <Application>Microsoft Office PowerPoint</Application>
  <PresentationFormat>Ευρεία οθόνη</PresentationFormat>
  <Paragraphs>39</Paragraphs>
  <Slides>11</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11</vt:i4>
      </vt:variant>
    </vt:vector>
  </HeadingPairs>
  <TitlesOfParts>
    <vt:vector size="20" baseType="lpstr">
      <vt:lpstr>Arial</vt:lpstr>
      <vt:lpstr>Avenir Next LT Pro Light</vt:lpstr>
      <vt:lpstr>Century Gothic</vt:lpstr>
      <vt:lpstr>Fedra Sans</vt:lpstr>
      <vt:lpstr>Open Sans</vt:lpstr>
      <vt:lpstr>Ubuntu</vt:lpstr>
      <vt:lpstr>var(--Egyptian)</vt:lpstr>
      <vt:lpstr>Wingdings 3</vt:lpstr>
      <vt:lpstr>Θρόισμα</vt:lpstr>
      <vt:lpstr>AIDS: Κοινωνικές αναπαραστάσεις και διαχείριση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Μείωση στίγματος</vt:lpstr>
      <vt:lpstr>Μείωση στίγματος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AIDS: Κοινωνικές αναπραστάσεις και διαχείριση</dc:title>
  <dc:creator>Marw Kalfa</dc:creator>
  <cp:lastModifiedBy>Marw Kalfa</cp:lastModifiedBy>
  <cp:revision>1</cp:revision>
  <dcterms:created xsi:type="dcterms:W3CDTF">2023-01-19T19:55:42Z</dcterms:created>
  <dcterms:modified xsi:type="dcterms:W3CDTF">2023-01-19T20:32:13Z</dcterms:modified>
</cp:coreProperties>
</file>