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8" r:id="rId75"/>
    <p:sldId id="339" r:id="rId76"/>
    <p:sldId id="332" r:id="rId77"/>
    <p:sldId id="333" r:id="rId78"/>
    <p:sldId id="334" r:id="rId79"/>
    <p:sldId id="335" r:id="rId80"/>
    <p:sldId id="336" r:id="rId81"/>
    <p:sldId id="337" r:id="rId82"/>
    <p:sldId id="340" r:id="rId83"/>
    <p:sldId id="341" r:id="rId8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4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ABF3F-80D0-4049-8310-D655674ABB10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84A56-B5CD-4C3C-8BED-702B14FC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emf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emf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emf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emf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emf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0.png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8.png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Μαθηματικά 10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Παράγωγοι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14400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104299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726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44098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2800" b="1" dirty="0"/>
              <a:t>Συμβολισμοί και ορισμοί των παραγώγων σε σημείο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9144000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1264262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785794"/>
            <a:ext cx="1369617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500958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7156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726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714356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/>
              <a:t>Κανόνες </a:t>
            </a:r>
            <a:r>
              <a:rPr lang="el-GR" sz="3600" b="1" dirty="0" err="1"/>
              <a:t>παραγώγισης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642918"/>
            <a:ext cx="10858576" cy="678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dirty="0"/>
              <a:t>Κανόνες </a:t>
            </a:r>
            <a:r>
              <a:rPr lang="el-GR" dirty="0" err="1"/>
              <a:t>παραγώγισης</a:t>
            </a:r>
            <a:endParaRPr lang="el-GR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1214423"/>
            <a:ext cx="10072758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357166"/>
            <a:ext cx="10715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1100142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00174"/>
            <a:ext cx="1100142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1304096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135826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985844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71612"/>
            <a:ext cx="942978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643834" y="51435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6559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" name="4 - Ευθεία γραμμή σύνδεσης"/>
          <p:cNvCxnSpPr/>
          <p:nvPr/>
        </p:nvCxnSpPr>
        <p:spPr>
          <a:xfrm rot="16200000" flipH="1">
            <a:off x="2214546" y="6072206"/>
            <a:ext cx="50006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 rot="16200000" flipH="1">
            <a:off x="2571736" y="5786454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1511114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785794"/>
            <a:ext cx="914399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000892" y="535782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57150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15272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688" y="714356"/>
            <a:ext cx="992991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0722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15272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54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01024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00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29850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072462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29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21560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6559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b="1" i="1" dirty="0">
                    <a:solidFill>
                      <a:srgbClr val="0000FF"/>
                    </a:solidFill>
                  </a:rPr>
                  <a:t>Να βρεθεί η παράγωγος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i="1">
                        <a:latin typeface="Cambria Math"/>
                      </a:rPr>
                      <m:t>𝑥𝑙𝑛𝑥</m:t>
                    </m:r>
                    <m:r>
                      <a:rPr lang="el-GR" i="1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𝑥</m:t>
                    </m:r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1969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188640"/>
                <a:ext cx="9144000" cy="5937523"/>
              </a:xfrm>
            </p:spPr>
            <p:txBody>
              <a:bodyPr/>
              <a:lstStyle/>
              <a:p>
                <a:r>
                  <a:rPr lang="el-GR" i="1" dirty="0" smtClean="0"/>
                  <a:t>Να βρεθεί η παράγωγος </a:t>
                </a:r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i="1">
                        <a:latin typeface="Cambria Math"/>
                      </a:rPr>
                      <m:t>𝑥𝑙𝑛𝑥</m:t>
                    </m:r>
                    <m:r>
                      <a:rPr lang="el-GR" i="1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𝑥</m:t>
                    </m:r>
                  </m:oMath>
                </a14:m>
                <a:endParaRPr lang="el-GR" dirty="0"/>
              </a:p>
              <a:p>
                <a:r>
                  <a:rPr lang="el-GR" i="1" dirty="0"/>
                  <a:t>Λύση </a:t>
                </a:r>
                <a:endParaRPr lang="el-G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(</m:t>
                    </m:r>
                    <m:r>
                      <a:rPr lang="el-GR" i="1">
                        <a:latin typeface="Cambria Math"/>
                      </a:rPr>
                      <m:t>𝑥</m:t>
                    </m:r>
                    <m:r>
                      <a:rPr lang="el-GR" i="1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/>
                              </a:rPr>
                              <m:t>𝑥𝑙𝑛𝑥</m:t>
                            </m:r>
                            <m:r>
                              <a:rPr lang="el-GR" i="1">
                                <a:latin typeface="Cambria Math"/>
                              </a:rPr>
                              <m:t>−</m:t>
                            </m:r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/>
                              </a:rPr>
                              <m:t>𝑥𝑙𝑛𝑥</m:t>
                            </m:r>
                          </m:e>
                        </m:d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</m:t>
                    </m:r>
                  </m:oMath>
                </a14:m>
                <a:endParaRPr lang="el-GR" i="1" dirty="0" smtClean="0"/>
              </a:p>
              <a:p>
                <a:pPr marL="0" indent="0">
                  <a:buNone/>
                </a:pPr>
                <a:endParaRPr lang="el-G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/>
                        </a:rPr>
                        <m:t>=</m:t>
                      </m:r>
                      <m:r>
                        <a:rPr lang="el-GR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𝑙𝑛𝑥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l-G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𝑙𝑛𝑥</m:t>
                      </m:r>
                      <m:r>
                        <a:rPr lang="el-GR" i="1">
                          <a:latin typeface="Cambria Math"/>
                        </a:rPr>
                        <m:t>−1=</m:t>
                      </m:r>
                      <m:r>
                        <a:rPr lang="el-GR" i="1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el-G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l-GR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l-GR" i="1">
                          <a:latin typeface="Cambria Math"/>
                        </a:rPr>
                        <m:t>+</m:t>
                      </m:r>
                      <m:r>
                        <a:rPr lang="el-GR" i="1">
                          <a:latin typeface="Cambria Math"/>
                        </a:rPr>
                        <m:t>𝑙𝑛𝑥</m:t>
                      </m:r>
                      <m:r>
                        <a:rPr lang="el-GR" i="1">
                          <a:latin typeface="Cambria Math"/>
                        </a:rPr>
                        <m:t>−1=</m:t>
                      </m:r>
                      <m:r>
                        <a:rPr lang="el-GR" i="1">
                          <a:latin typeface="Cambria Math"/>
                        </a:rPr>
                        <m:t>𝑙𝑛𝑥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8640"/>
                <a:ext cx="9144000" cy="5937523"/>
              </a:xfrm>
              <a:blipFill rotWithShape="1">
                <a:blip r:embed="rId2"/>
                <a:stretch>
                  <a:fillRect l="-1467" t="-133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9518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Να βρεθεί η παράγωγος της συνάρτησης </a:t>
            </a:r>
            <a:endParaRPr lang="el-GR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260501" y="2060848"/>
                <a:ext cx="2907014" cy="705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(3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501" y="2060848"/>
                <a:ext cx="2907014" cy="7057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25009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Να βρεθεί η παράγωγος της συνάρτησης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260501" y="2060848"/>
                <a:ext cx="2907014" cy="705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(3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501" y="2060848"/>
                <a:ext cx="2907014" cy="7057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2316639" y="3236972"/>
                <a:ext cx="2407454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𝑔</m:t>
                      </m:r>
                      <m:r>
                        <a:rPr lang="en-US" sz="3200" i="1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639" y="3236972"/>
                <a:ext cx="2407454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-20865" y="4192148"/>
                <a:ext cx="9036496" cy="772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⟺3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(3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⟺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865" y="4192148"/>
                <a:ext cx="9036496" cy="7725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1610964" y="5373216"/>
                <a:ext cx="4206088" cy="757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⟺3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∗6∗</m:t>
                      </m:r>
                      <m:r>
                        <a:rPr lang="en-US" sz="3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964" y="5373216"/>
                <a:ext cx="4206088" cy="7579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0642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00FF"/>
                </a:solidFill>
              </a:rPr>
              <a:t>Να βρεθεί η παράγωγος της συνάρτησης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339752" y="1988840"/>
                <a:ext cx="3404330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32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988840"/>
                <a:ext cx="3404330" cy="7023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488545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Να βρεθεί η παράγωγος της συνάρτησης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339752" y="1286468"/>
                <a:ext cx="3404330" cy="702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32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286468"/>
                <a:ext cx="3404330" cy="7023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2725264" y="2204864"/>
                <a:ext cx="1562223" cy="5863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32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latin typeface="Cambria Math"/>
                            </a:rPr>
                            <m:t>𝑔</m:t>
                          </m:r>
                        </m:e>
                      </m:rad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264" y="2204864"/>
                <a:ext cx="1562223" cy="5863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0" y="2996952"/>
                <a:ext cx="9144000" cy="2149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𝑔</m:t>
                              </m:r>
                            </m:e>
                          </m:rad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𝑔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32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⟺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96952"/>
                <a:ext cx="9144000" cy="21497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1691680" y="5445224"/>
                <a:ext cx="5191614" cy="1109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⟺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r>
                        <a:rPr lang="en-US" sz="3200" i="1">
                          <a:latin typeface="Cambria Math"/>
                        </a:rPr>
                        <m:t>(3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+2)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445224"/>
                <a:ext cx="5191614" cy="110966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357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00FF"/>
                </a:solidFill>
              </a:rPr>
              <a:t>Να βρεθεί η παράγωγος της συνάρτησης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2627784" y="1916832"/>
                <a:ext cx="2202847" cy="10930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5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916832"/>
                <a:ext cx="2202847" cy="10930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66030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Να βρεθεί η παράγωγος της συνάρτησης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0" y="1268760"/>
                <a:ext cx="2202847" cy="10930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5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68760"/>
                <a:ext cx="2202847" cy="10930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0" y="2545270"/>
                <a:ext cx="9144000" cy="2619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l-GR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200" i="1">
                                      <a:latin typeface="Cambria Math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l-GR" sz="3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3200" i="1">
                              <a:latin typeface="Cambria Math"/>
                            </a:rPr>
                            <m:t>∗</m:t>
                          </m:r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32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3200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45270"/>
                <a:ext cx="9144000" cy="26195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1356619" y="5589049"/>
                <a:ext cx="6430761" cy="11782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⟺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∗</m:t>
                          </m:r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32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3200" i="1">
                              <a:latin typeface="Cambria Math"/>
                            </a:rPr>
                            <m:t>∗5</m:t>
                          </m:r>
                        </m:num>
                        <m:den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619" y="5589049"/>
                <a:ext cx="6430761" cy="117820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552768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b="1" i="1" dirty="0">
                    <a:solidFill>
                      <a:srgbClr val="0000FF"/>
                    </a:solidFill>
                  </a:rPr>
                  <a:t>Να βρεθεί η παράγωγος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4430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/>
              </a:bodyPr>
              <a:lstStyle/>
              <a:p>
                <a:r>
                  <a:rPr lang="el-GR" i="1" dirty="0" smtClean="0"/>
                  <a:t>Να βρεθεί η παράγωγος </a:t>
                </a:r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el-GR" dirty="0" smtClean="0"/>
                  <a:t>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𝑔</m:t>
                            </m:r>
                          </m:den>
                        </m:f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𝑔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  <m:sSup>
                          <m:sSup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l-GR" dirty="0" smtClean="0"/>
                  <a:t>            </a:t>
                </a:r>
                <a:endParaRPr lang="el-GR" dirty="0"/>
              </a:p>
              <a:p>
                <a:r>
                  <a:rPr lang="el-GR" i="1" dirty="0"/>
                  <a:t>Λύση </a:t>
                </a:r>
                <a:endParaRPr lang="el-G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l-GR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</m:t>
                            </m:r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−1)−(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l-GR" i="1">
                            <a:latin typeface="Cambria Math"/>
                          </a:rPr>
                          <m:t>)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l-GR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l-GR" i="1">
                                <a:latin typeface="Cambria Math"/>
                              </a:rPr>
                              <m:t>−1)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</m:oMath>
                </a14:m>
                <a:endParaRPr lang="el-GR" i="1" dirty="0" smtClean="0"/>
              </a:p>
              <a:p>
                <a:endParaRPr lang="el-GR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−1)−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l-GR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  <a:p>
                <a:pPr marL="0" indent="0">
                  <a:buNone/>
                </a:pPr>
                <a:endParaRPr lang="el-G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l-GR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l-GR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l-GR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l-GR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dirty="0"/>
              </a:p>
              <a:p>
                <a:pPr marL="0" indent="0">
                  <a:buNone/>
                </a:pPr>
                <a:endParaRPr lang="el-GR" dirty="0"/>
              </a:p>
              <a:p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467" t="-11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90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2139</TotalTime>
  <Words>610</Words>
  <Application>Microsoft Office PowerPoint</Application>
  <PresentationFormat>Προβολή στην οθόνη (4:3)</PresentationFormat>
  <Paragraphs>45</Paragraphs>
  <Slides>83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83</vt:i4>
      </vt:variant>
    </vt:vector>
  </HeadingPairs>
  <TitlesOfParts>
    <vt:vector size="84" baseType="lpstr">
      <vt:lpstr>Θέμα του Office</vt:lpstr>
      <vt:lpstr>Μαθηματικά 10</vt:lpstr>
      <vt:lpstr>Συμβολισμοί και ορισμοί των παραγώγων σε σημείο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Κανόνες παραγώγισης </vt:lpstr>
      <vt:lpstr>Παρουσίαση του PowerPoint</vt:lpstr>
      <vt:lpstr>Κανόνες παραγώγισης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βρεθεί η παράγωγος της συνάρτησης </vt:lpstr>
      <vt:lpstr>Να βρεθεί η παράγωγος της συνάρτησης </vt:lpstr>
      <vt:lpstr>Να βρεθεί η παράγωγος της συνάρτησης </vt:lpstr>
      <vt:lpstr>Να βρεθεί η παράγωγος της συνάρτησης </vt:lpstr>
      <vt:lpstr>Να βρεθεί η παράγωγος της συνάρτησης </vt:lpstr>
      <vt:lpstr>Να βρεθεί η παράγωγος της συνάρτησης 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10</dc:title>
  <dc:creator>admin</dc:creator>
  <cp:lastModifiedBy>nikos</cp:lastModifiedBy>
  <cp:revision>72</cp:revision>
  <dcterms:created xsi:type="dcterms:W3CDTF">2011-11-19T14:38:50Z</dcterms:created>
  <dcterms:modified xsi:type="dcterms:W3CDTF">2016-12-08T07:28:13Z</dcterms:modified>
</cp:coreProperties>
</file>