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3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59796-FE4D-443F-9F06-11497C76619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C598F2-C9E3-458C-8D9F-EC6DB117E890}">
      <dgm:prSet/>
      <dgm:spPr/>
      <dgm:t>
        <a:bodyPr/>
        <a:lstStyle/>
        <a:p>
          <a:r>
            <a:rPr lang="el-GR"/>
            <a:t>Σύγχρονος</a:t>
          </a:r>
          <a:endParaRPr lang="en-US"/>
        </a:p>
      </dgm:t>
    </dgm:pt>
    <dgm:pt modelId="{A992FD52-CEA1-4630-9611-DB6DE1281783}" type="parTrans" cxnId="{82A99406-3F52-4E7B-AA81-DF71230C044C}">
      <dgm:prSet/>
      <dgm:spPr/>
      <dgm:t>
        <a:bodyPr/>
        <a:lstStyle/>
        <a:p>
          <a:endParaRPr lang="en-US"/>
        </a:p>
      </dgm:t>
    </dgm:pt>
    <dgm:pt modelId="{D1F80F1E-2420-4ABD-BE2C-4C8E47BBF67F}" type="sibTrans" cxnId="{82A99406-3F52-4E7B-AA81-DF71230C044C}">
      <dgm:prSet/>
      <dgm:spPr/>
      <dgm:t>
        <a:bodyPr/>
        <a:lstStyle/>
        <a:p>
          <a:endParaRPr lang="en-US"/>
        </a:p>
      </dgm:t>
    </dgm:pt>
    <dgm:pt modelId="{7632DC6F-1332-42C8-9CDC-D0F2C79D9D49}">
      <dgm:prSet/>
      <dgm:spPr/>
      <dgm:t>
        <a:bodyPr/>
        <a:lstStyle/>
        <a:p>
          <a:r>
            <a:rPr lang="el-GR"/>
            <a:t>Αποδοτικός</a:t>
          </a:r>
          <a:endParaRPr lang="en-US"/>
        </a:p>
      </dgm:t>
    </dgm:pt>
    <dgm:pt modelId="{D6F069DF-74AA-43F6-95E3-A8C5BBEE78C9}" type="parTrans" cxnId="{D04520AD-652C-47F6-9E5B-64B320AD708B}">
      <dgm:prSet/>
      <dgm:spPr/>
      <dgm:t>
        <a:bodyPr/>
        <a:lstStyle/>
        <a:p>
          <a:endParaRPr lang="en-US"/>
        </a:p>
      </dgm:t>
    </dgm:pt>
    <dgm:pt modelId="{9BD2138A-E4EF-4ABD-8787-8C6C54435FB2}" type="sibTrans" cxnId="{D04520AD-652C-47F6-9E5B-64B320AD708B}">
      <dgm:prSet/>
      <dgm:spPr/>
      <dgm:t>
        <a:bodyPr/>
        <a:lstStyle/>
        <a:p>
          <a:endParaRPr lang="en-US"/>
        </a:p>
      </dgm:t>
    </dgm:pt>
    <dgm:pt modelId="{B79C4763-30C8-4E76-8D8A-C66377E4551E}">
      <dgm:prSet/>
      <dgm:spPr/>
      <dgm:t>
        <a:bodyPr/>
        <a:lstStyle/>
        <a:p>
          <a:r>
            <a:rPr lang="el-GR"/>
            <a:t>Αποδεκτός από όλους (συμβατότητα μεταξύ του κόσμου των υπολογιστών και του κόσμου του </a:t>
          </a:r>
          <a:r>
            <a:rPr lang="en-US"/>
            <a:t>video)</a:t>
          </a:r>
        </a:p>
      </dgm:t>
    </dgm:pt>
    <dgm:pt modelId="{ABA54809-9D1C-4272-BA20-BA20E60C5D23}" type="parTrans" cxnId="{18A9E972-9F8D-4A80-867B-28467CEA643B}">
      <dgm:prSet/>
      <dgm:spPr/>
      <dgm:t>
        <a:bodyPr/>
        <a:lstStyle/>
        <a:p>
          <a:endParaRPr lang="en-US"/>
        </a:p>
      </dgm:t>
    </dgm:pt>
    <dgm:pt modelId="{C26A0C64-905E-4D79-8CA1-9BB5B9F1B925}" type="sibTrans" cxnId="{18A9E972-9F8D-4A80-867B-28467CEA643B}">
      <dgm:prSet/>
      <dgm:spPr/>
      <dgm:t>
        <a:bodyPr/>
        <a:lstStyle/>
        <a:p>
          <a:endParaRPr lang="en-US"/>
        </a:p>
      </dgm:t>
    </dgm:pt>
    <dgm:pt modelId="{A33F21C6-D5E5-4F84-9BF0-724C6FBE9F38}">
      <dgm:prSet/>
      <dgm:spPr/>
      <dgm:t>
        <a:bodyPr/>
        <a:lstStyle/>
        <a:p>
          <a:r>
            <a:rPr lang="el-GR"/>
            <a:t>Υψηλή ποιότητα</a:t>
          </a:r>
          <a:endParaRPr lang="en-US"/>
        </a:p>
      </dgm:t>
    </dgm:pt>
    <dgm:pt modelId="{21BD8879-FE44-4B40-A808-23656E2F2D9A}" type="parTrans" cxnId="{6EC2A145-ED22-4965-926A-EE58223BF5B4}">
      <dgm:prSet/>
      <dgm:spPr/>
      <dgm:t>
        <a:bodyPr/>
        <a:lstStyle/>
        <a:p>
          <a:endParaRPr lang="en-US"/>
        </a:p>
      </dgm:t>
    </dgm:pt>
    <dgm:pt modelId="{C048EF6F-FFC6-46A1-A27C-E4A95B33E9B9}" type="sibTrans" cxnId="{6EC2A145-ED22-4965-926A-EE58223BF5B4}">
      <dgm:prSet/>
      <dgm:spPr/>
      <dgm:t>
        <a:bodyPr/>
        <a:lstStyle/>
        <a:p>
          <a:endParaRPr lang="en-US"/>
        </a:p>
      </dgm:t>
    </dgm:pt>
    <dgm:pt modelId="{ADCC1E22-6EAA-460B-83E2-C814F06A2E9B}">
      <dgm:prSet/>
      <dgm:spPr/>
      <dgm:t>
        <a:bodyPr/>
        <a:lstStyle/>
        <a:p>
          <a:r>
            <a:rPr lang="el-GR"/>
            <a:t>Χαμηλές απαιτήσεις από τον υπολογιστή</a:t>
          </a:r>
          <a:endParaRPr lang="en-US"/>
        </a:p>
      </dgm:t>
    </dgm:pt>
    <dgm:pt modelId="{68473CB5-61EC-4B02-B3F4-A72AAB2B8BB1}" type="parTrans" cxnId="{A69B2449-DC3D-40C4-8E77-30C92946A246}">
      <dgm:prSet/>
      <dgm:spPr/>
      <dgm:t>
        <a:bodyPr/>
        <a:lstStyle/>
        <a:p>
          <a:endParaRPr lang="en-US"/>
        </a:p>
      </dgm:t>
    </dgm:pt>
    <dgm:pt modelId="{7DDEF7A8-DD24-4613-8117-46BD5F0A3946}" type="sibTrans" cxnId="{A69B2449-DC3D-40C4-8E77-30C92946A246}">
      <dgm:prSet/>
      <dgm:spPr/>
      <dgm:t>
        <a:bodyPr/>
        <a:lstStyle/>
        <a:p>
          <a:endParaRPr lang="en-US"/>
        </a:p>
      </dgm:t>
    </dgm:pt>
    <dgm:pt modelId="{FA45508B-ADBE-4EB5-8FFF-471A31C413DD}">
      <dgm:prSet/>
      <dgm:spPr/>
      <dgm:t>
        <a:bodyPr/>
        <a:lstStyle/>
        <a:p>
          <a:r>
            <a:rPr lang="el-GR"/>
            <a:t>Έλεγχος της «πηγής» εξ ολοκλήρου από τον υπολογιστή</a:t>
          </a:r>
          <a:endParaRPr lang="en-US"/>
        </a:p>
      </dgm:t>
    </dgm:pt>
    <dgm:pt modelId="{E056B8BD-FE09-4B3D-986A-A22787D157DC}" type="parTrans" cxnId="{904FD187-2989-407E-B64B-4EF4EF1AF942}">
      <dgm:prSet/>
      <dgm:spPr/>
      <dgm:t>
        <a:bodyPr/>
        <a:lstStyle/>
        <a:p>
          <a:endParaRPr lang="en-US"/>
        </a:p>
      </dgm:t>
    </dgm:pt>
    <dgm:pt modelId="{FE79BF69-AEE9-45A3-A1A4-540562930E2D}" type="sibTrans" cxnId="{904FD187-2989-407E-B64B-4EF4EF1AF942}">
      <dgm:prSet/>
      <dgm:spPr/>
      <dgm:t>
        <a:bodyPr/>
        <a:lstStyle/>
        <a:p>
          <a:endParaRPr lang="en-US"/>
        </a:p>
      </dgm:t>
    </dgm:pt>
    <dgm:pt modelId="{4D2697A5-CCC4-451A-BCA8-2743DE467184}">
      <dgm:prSet/>
      <dgm:spPr/>
      <dgm:t>
        <a:bodyPr/>
        <a:lstStyle/>
        <a:p>
          <a:r>
            <a:rPr lang="el-GR"/>
            <a:t>Συμβατότητα </a:t>
          </a:r>
          <a:r>
            <a:rPr lang="en-US"/>
            <a:t>formats </a:t>
          </a:r>
          <a:r>
            <a:rPr lang="el-GR"/>
            <a:t>με τα τηλεοπτικά</a:t>
          </a:r>
          <a:endParaRPr lang="en-US"/>
        </a:p>
      </dgm:t>
    </dgm:pt>
    <dgm:pt modelId="{1304F468-F778-4518-96A7-9B3EFE33786B}" type="parTrans" cxnId="{AAC98FD6-1595-4293-9F29-19275F72DCD8}">
      <dgm:prSet/>
      <dgm:spPr/>
      <dgm:t>
        <a:bodyPr/>
        <a:lstStyle/>
        <a:p>
          <a:endParaRPr lang="en-US"/>
        </a:p>
      </dgm:t>
    </dgm:pt>
    <dgm:pt modelId="{C9201B64-254F-4F2D-B10A-EF23615141E2}" type="sibTrans" cxnId="{AAC98FD6-1595-4293-9F29-19275F72DCD8}">
      <dgm:prSet/>
      <dgm:spPr/>
      <dgm:t>
        <a:bodyPr/>
        <a:lstStyle/>
        <a:p>
          <a:endParaRPr lang="en-US"/>
        </a:p>
      </dgm:t>
    </dgm:pt>
    <dgm:pt modelId="{87AFE6C0-C831-478C-842C-73BCE2E9E6E0}" type="pres">
      <dgm:prSet presAssocID="{0BB59796-FE4D-443F-9F06-11497C76619E}" presName="diagram" presStyleCnt="0">
        <dgm:presLayoutVars>
          <dgm:dir/>
          <dgm:resizeHandles val="exact"/>
        </dgm:presLayoutVars>
      </dgm:prSet>
      <dgm:spPr/>
    </dgm:pt>
    <dgm:pt modelId="{B5AA1BD7-7808-4993-A545-8B5F925DC889}" type="pres">
      <dgm:prSet presAssocID="{BAC598F2-C9E3-458C-8D9F-EC6DB117E890}" presName="node" presStyleLbl="node1" presStyleIdx="0" presStyleCnt="7">
        <dgm:presLayoutVars>
          <dgm:bulletEnabled val="1"/>
        </dgm:presLayoutVars>
      </dgm:prSet>
      <dgm:spPr/>
    </dgm:pt>
    <dgm:pt modelId="{B18B69FC-A74F-4CD2-A8E4-F1F840E4898F}" type="pres">
      <dgm:prSet presAssocID="{D1F80F1E-2420-4ABD-BE2C-4C8E47BBF67F}" presName="sibTrans" presStyleCnt="0"/>
      <dgm:spPr/>
    </dgm:pt>
    <dgm:pt modelId="{228D65C7-E6E1-43AB-B6C3-82A5496F94D0}" type="pres">
      <dgm:prSet presAssocID="{7632DC6F-1332-42C8-9CDC-D0F2C79D9D49}" presName="node" presStyleLbl="node1" presStyleIdx="1" presStyleCnt="7">
        <dgm:presLayoutVars>
          <dgm:bulletEnabled val="1"/>
        </dgm:presLayoutVars>
      </dgm:prSet>
      <dgm:spPr/>
    </dgm:pt>
    <dgm:pt modelId="{C8E0C191-CC1E-4B91-BDED-3C11EC9105B5}" type="pres">
      <dgm:prSet presAssocID="{9BD2138A-E4EF-4ABD-8787-8C6C54435FB2}" presName="sibTrans" presStyleCnt="0"/>
      <dgm:spPr/>
    </dgm:pt>
    <dgm:pt modelId="{A6C91E0C-27CD-4861-9FD8-20EAAB45F49A}" type="pres">
      <dgm:prSet presAssocID="{B79C4763-30C8-4E76-8D8A-C66377E4551E}" presName="node" presStyleLbl="node1" presStyleIdx="2" presStyleCnt="7">
        <dgm:presLayoutVars>
          <dgm:bulletEnabled val="1"/>
        </dgm:presLayoutVars>
      </dgm:prSet>
      <dgm:spPr/>
    </dgm:pt>
    <dgm:pt modelId="{DDCB1A18-A33E-4E56-B8B0-F0B76E79C095}" type="pres">
      <dgm:prSet presAssocID="{C26A0C64-905E-4D79-8CA1-9BB5B9F1B925}" presName="sibTrans" presStyleCnt="0"/>
      <dgm:spPr/>
    </dgm:pt>
    <dgm:pt modelId="{BB9E2497-3235-476E-B320-B6A796C9F18D}" type="pres">
      <dgm:prSet presAssocID="{A33F21C6-D5E5-4F84-9BF0-724C6FBE9F38}" presName="node" presStyleLbl="node1" presStyleIdx="3" presStyleCnt="7">
        <dgm:presLayoutVars>
          <dgm:bulletEnabled val="1"/>
        </dgm:presLayoutVars>
      </dgm:prSet>
      <dgm:spPr/>
    </dgm:pt>
    <dgm:pt modelId="{7D8049A5-D221-4FF8-B3DA-8B528F4EE9DD}" type="pres">
      <dgm:prSet presAssocID="{C048EF6F-FFC6-46A1-A27C-E4A95B33E9B9}" presName="sibTrans" presStyleCnt="0"/>
      <dgm:spPr/>
    </dgm:pt>
    <dgm:pt modelId="{B6E7063A-F9C4-40A0-9F1D-6CD331ADBDC1}" type="pres">
      <dgm:prSet presAssocID="{ADCC1E22-6EAA-460B-83E2-C814F06A2E9B}" presName="node" presStyleLbl="node1" presStyleIdx="4" presStyleCnt="7">
        <dgm:presLayoutVars>
          <dgm:bulletEnabled val="1"/>
        </dgm:presLayoutVars>
      </dgm:prSet>
      <dgm:spPr/>
    </dgm:pt>
    <dgm:pt modelId="{5CFF9E53-8B3C-42B9-9511-F31D5AF9A758}" type="pres">
      <dgm:prSet presAssocID="{7DDEF7A8-DD24-4613-8117-46BD5F0A3946}" presName="sibTrans" presStyleCnt="0"/>
      <dgm:spPr/>
    </dgm:pt>
    <dgm:pt modelId="{9D4B2BFC-9103-44A9-9217-AFCAB7E3F45A}" type="pres">
      <dgm:prSet presAssocID="{FA45508B-ADBE-4EB5-8FFF-471A31C413DD}" presName="node" presStyleLbl="node1" presStyleIdx="5" presStyleCnt="7">
        <dgm:presLayoutVars>
          <dgm:bulletEnabled val="1"/>
        </dgm:presLayoutVars>
      </dgm:prSet>
      <dgm:spPr/>
    </dgm:pt>
    <dgm:pt modelId="{D1174BCA-B2AA-4C63-A535-D171205EA547}" type="pres">
      <dgm:prSet presAssocID="{FE79BF69-AEE9-45A3-A1A4-540562930E2D}" presName="sibTrans" presStyleCnt="0"/>
      <dgm:spPr/>
    </dgm:pt>
    <dgm:pt modelId="{EC201422-225F-4527-BA38-97F0ECCF2BA2}" type="pres">
      <dgm:prSet presAssocID="{4D2697A5-CCC4-451A-BCA8-2743DE467184}" presName="node" presStyleLbl="node1" presStyleIdx="6" presStyleCnt="7">
        <dgm:presLayoutVars>
          <dgm:bulletEnabled val="1"/>
        </dgm:presLayoutVars>
      </dgm:prSet>
      <dgm:spPr/>
    </dgm:pt>
  </dgm:ptLst>
  <dgm:cxnLst>
    <dgm:cxn modelId="{82A99406-3F52-4E7B-AA81-DF71230C044C}" srcId="{0BB59796-FE4D-443F-9F06-11497C76619E}" destId="{BAC598F2-C9E3-458C-8D9F-EC6DB117E890}" srcOrd="0" destOrd="0" parTransId="{A992FD52-CEA1-4630-9611-DB6DE1281783}" sibTransId="{D1F80F1E-2420-4ABD-BE2C-4C8E47BBF67F}"/>
    <dgm:cxn modelId="{84B95709-33F4-4C1B-9130-0B843AB7713A}" type="presOf" srcId="{BAC598F2-C9E3-458C-8D9F-EC6DB117E890}" destId="{B5AA1BD7-7808-4993-A545-8B5F925DC889}" srcOrd="0" destOrd="0" presId="urn:microsoft.com/office/officeart/2005/8/layout/default"/>
    <dgm:cxn modelId="{FF286B19-0C53-4C7D-86EC-3A7392F58415}" type="presOf" srcId="{0BB59796-FE4D-443F-9F06-11497C76619E}" destId="{87AFE6C0-C831-478C-842C-73BCE2E9E6E0}" srcOrd="0" destOrd="0" presId="urn:microsoft.com/office/officeart/2005/8/layout/default"/>
    <dgm:cxn modelId="{ACF4D72B-1C93-4375-A14F-8493D4D1616E}" type="presOf" srcId="{ADCC1E22-6EAA-460B-83E2-C814F06A2E9B}" destId="{B6E7063A-F9C4-40A0-9F1D-6CD331ADBDC1}" srcOrd="0" destOrd="0" presId="urn:microsoft.com/office/officeart/2005/8/layout/default"/>
    <dgm:cxn modelId="{0B3EBB30-2162-479F-95E6-34F8E07516FF}" type="presOf" srcId="{A33F21C6-D5E5-4F84-9BF0-724C6FBE9F38}" destId="{BB9E2497-3235-476E-B320-B6A796C9F18D}" srcOrd="0" destOrd="0" presId="urn:microsoft.com/office/officeart/2005/8/layout/default"/>
    <dgm:cxn modelId="{6EC2A145-ED22-4965-926A-EE58223BF5B4}" srcId="{0BB59796-FE4D-443F-9F06-11497C76619E}" destId="{A33F21C6-D5E5-4F84-9BF0-724C6FBE9F38}" srcOrd="3" destOrd="0" parTransId="{21BD8879-FE44-4B40-A808-23656E2F2D9A}" sibTransId="{C048EF6F-FFC6-46A1-A27C-E4A95B33E9B9}"/>
    <dgm:cxn modelId="{A69B2449-DC3D-40C4-8E77-30C92946A246}" srcId="{0BB59796-FE4D-443F-9F06-11497C76619E}" destId="{ADCC1E22-6EAA-460B-83E2-C814F06A2E9B}" srcOrd="4" destOrd="0" parTransId="{68473CB5-61EC-4B02-B3F4-A72AAB2B8BB1}" sibTransId="{7DDEF7A8-DD24-4613-8117-46BD5F0A3946}"/>
    <dgm:cxn modelId="{18A9E972-9F8D-4A80-867B-28467CEA643B}" srcId="{0BB59796-FE4D-443F-9F06-11497C76619E}" destId="{B79C4763-30C8-4E76-8D8A-C66377E4551E}" srcOrd="2" destOrd="0" parTransId="{ABA54809-9D1C-4272-BA20-BA20E60C5D23}" sibTransId="{C26A0C64-905E-4D79-8CA1-9BB5B9F1B925}"/>
    <dgm:cxn modelId="{42274879-7EE9-41CD-9DF6-E5F5829528E2}" type="presOf" srcId="{B79C4763-30C8-4E76-8D8A-C66377E4551E}" destId="{A6C91E0C-27CD-4861-9FD8-20EAAB45F49A}" srcOrd="0" destOrd="0" presId="urn:microsoft.com/office/officeart/2005/8/layout/default"/>
    <dgm:cxn modelId="{16BAAB5A-22B8-4DE5-A52D-279422988462}" type="presOf" srcId="{FA45508B-ADBE-4EB5-8FFF-471A31C413DD}" destId="{9D4B2BFC-9103-44A9-9217-AFCAB7E3F45A}" srcOrd="0" destOrd="0" presId="urn:microsoft.com/office/officeart/2005/8/layout/default"/>
    <dgm:cxn modelId="{904FD187-2989-407E-B64B-4EF4EF1AF942}" srcId="{0BB59796-FE4D-443F-9F06-11497C76619E}" destId="{FA45508B-ADBE-4EB5-8FFF-471A31C413DD}" srcOrd="5" destOrd="0" parTransId="{E056B8BD-FE09-4B3D-986A-A22787D157DC}" sibTransId="{FE79BF69-AEE9-45A3-A1A4-540562930E2D}"/>
    <dgm:cxn modelId="{D04520AD-652C-47F6-9E5B-64B320AD708B}" srcId="{0BB59796-FE4D-443F-9F06-11497C76619E}" destId="{7632DC6F-1332-42C8-9CDC-D0F2C79D9D49}" srcOrd="1" destOrd="0" parTransId="{D6F069DF-74AA-43F6-95E3-A8C5BBEE78C9}" sibTransId="{9BD2138A-E4EF-4ABD-8787-8C6C54435FB2}"/>
    <dgm:cxn modelId="{D2CDBEAE-87B8-4CE9-A416-68EF982CB024}" type="presOf" srcId="{7632DC6F-1332-42C8-9CDC-D0F2C79D9D49}" destId="{228D65C7-E6E1-43AB-B6C3-82A5496F94D0}" srcOrd="0" destOrd="0" presId="urn:microsoft.com/office/officeart/2005/8/layout/default"/>
    <dgm:cxn modelId="{AAC98FD6-1595-4293-9F29-19275F72DCD8}" srcId="{0BB59796-FE4D-443F-9F06-11497C76619E}" destId="{4D2697A5-CCC4-451A-BCA8-2743DE467184}" srcOrd="6" destOrd="0" parTransId="{1304F468-F778-4518-96A7-9B3EFE33786B}" sibTransId="{C9201B64-254F-4F2D-B10A-EF23615141E2}"/>
    <dgm:cxn modelId="{7BFB2FE7-CF80-4B88-8EB6-24180C7F1849}" type="presOf" srcId="{4D2697A5-CCC4-451A-BCA8-2743DE467184}" destId="{EC201422-225F-4527-BA38-97F0ECCF2BA2}" srcOrd="0" destOrd="0" presId="urn:microsoft.com/office/officeart/2005/8/layout/default"/>
    <dgm:cxn modelId="{27A5671F-7B5F-4E78-AF27-8F485ED97175}" type="presParOf" srcId="{87AFE6C0-C831-478C-842C-73BCE2E9E6E0}" destId="{B5AA1BD7-7808-4993-A545-8B5F925DC889}" srcOrd="0" destOrd="0" presId="urn:microsoft.com/office/officeart/2005/8/layout/default"/>
    <dgm:cxn modelId="{9230486D-28AC-4525-BF95-A6EB2C563B10}" type="presParOf" srcId="{87AFE6C0-C831-478C-842C-73BCE2E9E6E0}" destId="{B18B69FC-A74F-4CD2-A8E4-F1F840E4898F}" srcOrd="1" destOrd="0" presId="urn:microsoft.com/office/officeart/2005/8/layout/default"/>
    <dgm:cxn modelId="{A3F6CF50-B8E5-4531-98F2-2CAEA0F6B4BD}" type="presParOf" srcId="{87AFE6C0-C831-478C-842C-73BCE2E9E6E0}" destId="{228D65C7-E6E1-43AB-B6C3-82A5496F94D0}" srcOrd="2" destOrd="0" presId="urn:microsoft.com/office/officeart/2005/8/layout/default"/>
    <dgm:cxn modelId="{7C67D8E4-2A67-441E-B535-59ACA21EEA8E}" type="presParOf" srcId="{87AFE6C0-C831-478C-842C-73BCE2E9E6E0}" destId="{C8E0C191-CC1E-4B91-BDED-3C11EC9105B5}" srcOrd="3" destOrd="0" presId="urn:microsoft.com/office/officeart/2005/8/layout/default"/>
    <dgm:cxn modelId="{A0049A17-B6F5-47FA-BC4E-38157F963BC9}" type="presParOf" srcId="{87AFE6C0-C831-478C-842C-73BCE2E9E6E0}" destId="{A6C91E0C-27CD-4861-9FD8-20EAAB45F49A}" srcOrd="4" destOrd="0" presId="urn:microsoft.com/office/officeart/2005/8/layout/default"/>
    <dgm:cxn modelId="{8CAD1A05-0031-42BC-962B-F3F39B156544}" type="presParOf" srcId="{87AFE6C0-C831-478C-842C-73BCE2E9E6E0}" destId="{DDCB1A18-A33E-4E56-B8B0-F0B76E79C095}" srcOrd="5" destOrd="0" presId="urn:microsoft.com/office/officeart/2005/8/layout/default"/>
    <dgm:cxn modelId="{B348EE0C-C561-41C6-A95A-4797B98E9E4E}" type="presParOf" srcId="{87AFE6C0-C831-478C-842C-73BCE2E9E6E0}" destId="{BB9E2497-3235-476E-B320-B6A796C9F18D}" srcOrd="6" destOrd="0" presId="urn:microsoft.com/office/officeart/2005/8/layout/default"/>
    <dgm:cxn modelId="{F5560976-6180-4584-88EC-746FE9FC5C1D}" type="presParOf" srcId="{87AFE6C0-C831-478C-842C-73BCE2E9E6E0}" destId="{7D8049A5-D221-4FF8-B3DA-8B528F4EE9DD}" srcOrd="7" destOrd="0" presId="urn:microsoft.com/office/officeart/2005/8/layout/default"/>
    <dgm:cxn modelId="{234EA3DF-D1D6-4802-A878-685D2EA511C1}" type="presParOf" srcId="{87AFE6C0-C831-478C-842C-73BCE2E9E6E0}" destId="{B6E7063A-F9C4-40A0-9F1D-6CD331ADBDC1}" srcOrd="8" destOrd="0" presId="urn:microsoft.com/office/officeart/2005/8/layout/default"/>
    <dgm:cxn modelId="{62603B25-99AF-49CF-98A4-4915FF9CDEC3}" type="presParOf" srcId="{87AFE6C0-C831-478C-842C-73BCE2E9E6E0}" destId="{5CFF9E53-8B3C-42B9-9511-F31D5AF9A758}" srcOrd="9" destOrd="0" presId="urn:microsoft.com/office/officeart/2005/8/layout/default"/>
    <dgm:cxn modelId="{0367DF56-BE2A-4E0E-A718-4E291065669B}" type="presParOf" srcId="{87AFE6C0-C831-478C-842C-73BCE2E9E6E0}" destId="{9D4B2BFC-9103-44A9-9217-AFCAB7E3F45A}" srcOrd="10" destOrd="0" presId="urn:microsoft.com/office/officeart/2005/8/layout/default"/>
    <dgm:cxn modelId="{A83F54CE-9F4F-4060-932F-BD24ED288709}" type="presParOf" srcId="{87AFE6C0-C831-478C-842C-73BCE2E9E6E0}" destId="{D1174BCA-B2AA-4C63-A535-D171205EA547}" srcOrd="11" destOrd="0" presId="urn:microsoft.com/office/officeart/2005/8/layout/default"/>
    <dgm:cxn modelId="{4D205D59-1AFF-4461-985F-18E4F7CCCD69}" type="presParOf" srcId="{87AFE6C0-C831-478C-842C-73BCE2E9E6E0}" destId="{EC201422-225F-4527-BA38-97F0ECCF2B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8DF68-137F-4085-9EA7-F862AF45F87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1230223-F632-4E2A-97FA-2CDA08D09BE8}">
      <dgm:prSet/>
      <dgm:spPr/>
      <dgm:t>
        <a:bodyPr/>
        <a:lstStyle/>
        <a:p>
          <a:r>
            <a:rPr lang="el-GR"/>
            <a:t>Τηλεοπτικά (</a:t>
          </a:r>
          <a:r>
            <a:rPr lang="en-US"/>
            <a:t>PAL, NTSC)</a:t>
          </a:r>
        </a:p>
      </dgm:t>
    </dgm:pt>
    <dgm:pt modelId="{73FA5C4F-5D30-410D-B6EA-C13EB5F93E4B}" type="parTrans" cxnId="{DB2A2A48-7D21-4A3A-AFA0-61209803931D}">
      <dgm:prSet/>
      <dgm:spPr/>
      <dgm:t>
        <a:bodyPr/>
        <a:lstStyle/>
        <a:p>
          <a:endParaRPr lang="en-US"/>
        </a:p>
      </dgm:t>
    </dgm:pt>
    <dgm:pt modelId="{2281F32F-3D99-4B08-BC4A-2993A99594A2}" type="sibTrans" cxnId="{DB2A2A48-7D21-4A3A-AFA0-61209803931D}">
      <dgm:prSet/>
      <dgm:spPr/>
      <dgm:t>
        <a:bodyPr/>
        <a:lstStyle/>
        <a:p>
          <a:endParaRPr lang="en-US"/>
        </a:p>
      </dgm:t>
    </dgm:pt>
    <dgm:pt modelId="{48BBFBA7-C052-4180-9E28-9B51A3B28DFB}">
      <dgm:prSet/>
      <dgm:spPr/>
      <dgm:t>
        <a:bodyPr/>
        <a:lstStyle/>
        <a:p>
          <a:r>
            <a:rPr lang="en-US"/>
            <a:t>PAL 720 x 576 pixels x 25 fps (</a:t>
          </a:r>
          <a:r>
            <a:rPr lang="el-GR"/>
            <a:t>Ευρώπη)</a:t>
          </a:r>
          <a:endParaRPr lang="en-US"/>
        </a:p>
      </dgm:t>
    </dgm:pt>
    <dgm:pt modelId="{ABFFB240-BE51-4719-AF28-C5C164705FC3}" type="parTrans" cxnId="{E8E333CE-415A-4B86-B8D8-8729156DDF19}">
      <dgm:prSet/>
      <dgm:spPr/>
      <dgm:t>
        <a:bodyPr/>
        <a:lstStyle/>
        <a:p>
          <a:endParaRPr lang="en-US"/>
        </a:p>
      </dgm:t>
    </dgm:pt>
    <dgm:pt modelId="{C053C58C-AF5C-4DBE-B592-08F280C3A373}" type="sibTrans" cxnId="{E8E333CE-415A-4B86-B8D8-8729156DDF19}">
      <dgm:prSet/>
      <dgm:spPr/>
      <dgm:t>
        <a:bodyPr/>
        <a:lstStyle/>
        <a:p>
          <a:endParaRPr lang="en-US"/>
        </a:p>
      </dgm:t>
    </dgm:pt>
    <dgm:pt modelId="{B9E7FD4B-A2CB-40ED-818F-952DCC3DA534}">
      <dgm:prSet/>
      <dgm:spPr/>
      <dgm:t>
        <a:bodyPr/>
        <a:lstStyle/>
        <a:p>
          <a:r>
            <a:rPr lang="en-US"/>
            <a:t>NTSC 720 x 486 pixels x 30 fps (</a:t>
          </a:r>
          <a:r>
            <a:rPr lang="el-GR"/>
            <a:t>ΗΠΑ)</a:t>
          </a:r>
          <a:endParaRPr lang="en-US"/>
        </a:p>
      </dgm:t>
    </dgm:pt>
    <dgm:pt modelId="{170EA3B0-BBC3-4414-9F8D-D16FE2EE82F9}" type="parTrans" cxnId="{304020EA-4392-4947-BA52-BDF32BB2A491}">
      <dgm:prSet/>
      <dgm:spPr/>
      <dgm:t>
        <a:bodyPr/>
        <a:lstStyle/>
        <a:p>
          <a:endParaRPr lang="en-US"/>
        </a:p>
      </dgm:t>
    </dgm:pt>
    <dgm:pt modelId="{60831112-4A38-46D1-B7CC-D014712FA7E6}" type="sibTrans" cxnId="{304020EA-4392-4947-BA52-BDF32BB2A491}">
      <dgm:prSet/>
      <dgm:spPr/>
      <dgm:t>
        <a:bodyPr/>
        <a:lstStyle/>
        <a:p>
          <a:endParaRPr lang="en-US"/>
        </a:p>
      </dgm:t>
    </dgm:pt>
    <dgm:pt modelId="{78BB7A50-9534-4E2F-AE5C-DD2C0FDF3807}">
      <dgm:prSet/>
      <dgm:spPr/>
      <dgm:t>
        <a:bodyPr/>
        <a:lstStyle/>
        <a:p>
          <a:r>
            <a:rPr lang="el-GR"/>
            <a:t>Υπολογιστών (</a:t>
          </a:r>
          <a:r>
            <a:rPr lang="en-US"/>
            <a:t>CIF, VCD, SVCD, DVD</a:t>
          </a:r>
          <a:r>
            <a:rPr lang="el-GR"/>
            <a:t>)</a:t>
          </a:r>
          <a:endParaRPr lang="en-US"/>
        </a:p>
      </dgm:t>
    </dgm:pt>
    <dgm:pt modelId="{B688C77A-99DD-41F1-8DD5-453D391281DC}" type="parTrans" cxnId="{AFC0830E-FD25-453A-9638-386E8A8E030E}">
      <dgm:prSet/>
      <dgm:spPr/>
      <dgm:t>
        <a:bodyPr/>
        <a:lstStyle/>
        <a:p>
          <a:endParaRPr lang="en-US"/>
        </a:p>
      </dgm:t>
    </dgm:pt>
    <dgm:pt modelId="{15FD09A4-316E-45A2-8131-69D75DE19AC8}" type="sibTrans" cxnId="{AFC0830E-FD25-453A-9638-386E8A8E030E}">
      <dgm:prSet/>
      <dgm:spPr/>
      <dgm:t>
        <a:bodyPr/>
        <a:lstStyle/>
        <a:p>
          <a:endParaRPr lang="en-US"/>
        </a:p>
      </dgm:t>
    </dgm:pt>
    <dgm:pt modelId="{3EB955A9-EFC1-4599-B83A-03A7A440965E}">
      <dgm:prSet/>
      <dgm:spPr/>
      <dgm:t>
        <a:bodyPr/>
        <a:lstStyle/>
        <a:p>
          <a:r>
            <a:rPr lang="en-US"/>
            <a:t>CIF 352 x 288 pixels</a:t>
          </a:r>
        </a:p>
      </dgm:t>
    </dgm:pt>
    <dgm:pt modelId="{3C32C928-37E8-4D6B-85E1-F055D1FD4E41}" type="parTrans" cxnId="{F61F9F14-3D87-4D2E-A7F1-24723A7E9B6B}">
      <dgm:prSet/>
      <dgm:spPr/>
      <dgm:t>
        <a:bodyPr/>
        <a:lstStyle/>
        <a:p>
          <a:endParaRPr lang="en-US"/>
        </a:p>
      </dgm:t>
    </dgm:pt>
    <dgm:pt modelId="{5D4841C2-BEB6-418A-9736-C1DAB8A63646}" type="sibTrans" cxnId="{F61F9F14-3D87-4D2E-A7F1-24723A7E9B6B}">
      <dgm:prSet/>
      <dgm:spPr/>
      <dgm:t>
        <a:bodyPr/>
        <a:lstStyle/>
        <a:p>
          <a:endParaRPr lang="en-US"/>
        </a:p>
      </dgm:t>
    </dgm:pt>
    <dgm:pt modelId="{F9B9889D-EB06-497D-B1E8-183851A0C84F}">
      <dgm:prSet/>
      <dgm:spPr/>
      <dgm:t>
        <a:bodyPr/>
        <a:lstStyle/>
        <a:p>
          <a:r>
            <a:rPr lang="en-US"/>
            <a:t>VCD 352 x 576 pixels</a:t>
          </a:r>
        </a:p>
      </dgm:t>
    </dgm:pt>
    <dgm:pt modelId="{3A1BD331-46C4-4322-AAD7-0A79CC758EBE}" type="parTrans" cxnId="{C280AD20-D64C-40C8-B71D-D8A1A0483CCF}">
      <dgm:prSet/>
      <dgm:spPr/>
      <dgm:t>
        <a:bodyPr/>
        <a:lstStyle/>
        <a:p>
          <a:endParaRPr lang="en-US"/>
        </a:p>
      </dgm:t>
    </dgm:pt>
    <dgm:pt modelId="{6EA3F3CC-5195-4D7D-8AAB-45FFF6ABC485}" type="sibTrans" cxnId="{C280AD20-D64C-40C8-B71D-D8A1A0483CCF}">
      <dgm:prSet/>
      <dgm:spPr/>
      <dgm:t>
        <a:bodyPr/>
        <a:lstStyle/>
        <a:p>
          <a:endParaRPr lang="en-US"/>
        </a:p>
      </dgm:t>
    </dgm:pt>
    <dgm:pt modelId="{40A812AE-3161-4416-BF58-59328D4C02FB}">
      <dgm:prSet/>
      <dgm:spPr/>
      <dgm:t>
        <a:bodyPr/>
        <a:lstStyle/>
        <a:p>
          <a:r>
            <a:rPr lang="en-US"/>
            <a:t>SVCD 704 x 576 pixels</a:t>
          </a:r>
        </a:p>
      </dgm:t>
    </dgm:pt>
    <dgm:pt modelId="{F9E52AA7-64BA-4EB3-832E-A1796302BD78}" type="parTrans" cxnId="{D67156A9-9013-42BB-9779-D172646D97A6}">
      <dgm:prSet/>
      <dgm:spPr/>
      <dgm:t>
        <a:bodyPr/>
        <a:lstStyle/>
        <a:p>
          <a:endParaRPr lang="en-US"/>
        </a:p>
      </dgm:t>
    </dgm:pt>
    <dgm:pt modelId="{727AF17A-2799-4A41-843B-5EEECBC532BD}" type="sibTrans" cxnId="{D67156A9-9013-42BB-9779-D172646D97A6}">
      <dgm:prSet/>
      <dgm:spPr/>
      <dgm:t>
        <a:bodyPr/>
        <a:lstStyle/>
        <a:p>
          <a:endParaRPr lang="en-US"/>
        </a:p>
      </dgm:t>
    </dgm:pt>
    <dgm:pt modelId="{145A90A0-4E21-4B5E-BFCA-5369D2D18BB4}">
      <dgm:prSet/>
      <dgm:spPr/>
      <dgm:t>
        <a:bodyPr/>
        <a:lstStyle/>
        <a:p>
          <a:r>
            <a:rPr lang="en-US"/>
            <a:t>DVD 720 x 576 pixels</a:t>
          </a:r>
        </a:p>
      </dgm:t>
    </dgm:pt>
    <dgm:pt modelId="{50F95370-91CC-41F0-A533-3B1D264DD64E}" type="parTrans" cxnId="{01862D43-8226-444D-8F51-43C40D08AA20}">
      <dgm:prSet/>
      <dgm:spPr/>
      <dgm:t>
        <a:bodyPr/>
        <a:lstStyle/>
        <a:p>
          <a:endParaRPr lang="en-US"/>
        </a:p>
      </dgm:t>
    </dgm:pt>
    <dgm:pt modelId="{F5F68F8A-FB55-453B-A8D8-F62DCBD8B826}" type="sibTrans" cxnId="{01862D43-8226-444D-8F51-43C40D08AA20}">
      <dgm:prSet/>
      <dgm:spPr/>
      <dgm:t>
        <a:bodyPr/>
        <a:lstStyle/>
        <a:p>
          <a:endParaRPr lang="en-US"/>
        </a:p>
      </dgm:t>
    </dgm:pt>
    <dgm:pt modelId="{1670891B-9E29-4AA4-A897-1A94BAF069DF}">
      <dgm:prSet/>
      <dgm:spPr/>
      <dgm:t>
        <a:bodyPr/>
        <a:lstStyle/>
        <a:p>
          <a:r>
            <a:rPr lang="el-GR"/>
            <a:t>Τα </a:t>
          </a:r>
          <a:r>
            <a:rPr lang="en-US"/>
            <a:t>fps </a:t>
          </a:r>
          <a:r>
            <a:rPr lang="el-GR"/>
            <a:t>εξαρτώνται από το </a:t>
          </a:r>
          <a:r>
            <a:rPr lang="en-US"/>
            <a:t>format </a:t>
          </a:r>
          <a:r>
            <a:rPr lang="el-GR"/>
            <a:t>του «τελικού» προϊόντος</a:t>
          </a:r>
          <a:endParaRPr lang="en-US"/>
        </a:p>
      </dgm:t>
    </dgm:pt>
    <dgm:pt modelId="{9B0FA917-8CC3-4F88-A7BB-EACA92AFC3D0}" type="parTrans" cxnId="{B9D812F1-52AD-459A-9679-50F9A57983FB}">
      <dgm:prSet/>
      <dgm:spPr/>
      <dgm:t>
        <a:bodyPr/>
        <a:lstStyle/>
        <a:p>
          <a:endParaRPr lang="en-US"/>
        </a:p>
      </dgm:t>
    </dgm:pt>
    <dgm:pt modelId="{FC1FBF0B-F1F5-4F4A-B079-736ECE4C78B5}" type="sibTrans" cxnId="{B9D812F1-52AD-459A-9679-50F9A57983FB}">
      <dgm:prSet/>
      <dgm:spPr/>
      <dgm:t>
        <a:bodyPr/>
        <a:lstStyle/>
        <a:p>
          <a:endParaRPr lang="en-US"/>
        </a:p>
      </dgm:t>
    </dgm:pt>
    <dgm:pt modelId="{9001BA17-E543-4F29-87BD-AEF198E83625}">
      <dgm:prSet/>
      <dgm:spPr/>
      <dgm:t>
        <a:bodyPr/>
        <a:lstStyle/>
        <a:p>
          <a:r>
            <a:rPr lang="el-GR"/>
            <a:t>υπάρχουν και χαμηλότερα </a:t>
          </a:r>
          <a:r>
            <a:rPr lang="en-US"/>
            <a:t>formats</a:t>
          </a:r>
          <a:r>
            <a:rPr lang="el-GR"/>
            <a:t> αλλά είναι μη αποδεκτά</a:t>
          </a:r>
          <a:endParaRPr lang="en-US"/>
        </a:p>
      </dgm:t>
    </dgm:pt>
    <dgm:pt modelId="{1F80C3DA-4A9F-4570-9CB7-321087491550}" type="parTrans" cxnId="{9A3223F0-CAB8-4E49-B4E1-9F116CAD8C51}">
      <dgm:prSet/>
      <dgm:spPr/>
      <dgm:t>
        <a:bodyPr/>
        <a:lstStyle/>
        <a:p>
          <a:endParaRPr lang="en-US"/>
        </a:p>
      </dgm:t>
    </dgm:pt>
    <dgm:pt modelId="{99BAABAB-796D-4EB9-A393-662D8527F88A}" type="sibTrans" cxnId="{9A3223F0-CAB8-4E49-B4E1-9F116CAD8C51}">
      <dgm:prSet/>
      <dgm:spPr/>
      <dgm:t>
        <a:bodyPr/>
        <a:lstStyle/>
        <a:p>
          <a:endParaRPr lang="en-US"/>
        </a:p>
      </dgm:t>
    </dgm:pt>
    <dgm:pt modelId="{D11C5E74-3C21-413E-8F1A-5C22A98EBB8F}">
      <dgm:prSet/>
      <dgm:spPr/>
      <dgm:t>
        <a:bodyPr/>
        <a:lstStyle/>
        <a:p>
          <a:r>
            <a:rPr lang="el-GR"/>
            <a:t>Τα εξ ορισμού </a:t>
          </a:r>
          <a:r>
            <a:rPr lang="en-US"/>
            <a:t>formats </a:t>
          </a:r>
          <a:r>
            <a:rPr lang="el-GR"/>
            <a:t>αρχείων είναι .</a:t>
          </a:r>
          <a:r>
            <a:rPr lang="en-US"/>
            <a:t>AVI </a:t>
          </a:r>
          <a:r>
            <a:rPr lang="el-GR"/>
            <a:t>για </a:t>
          </a:r>
          <a:r>
            <a:rPr lang="en-US"/>
            <a:t>PC </a:t>
          </a:r>
          <a:r>
            <a:rPr lang="el-GR"/>
            <a:t>και .</a:t>
          </a:r>
          <a:r>
            <a:rPr lang="en-US"/>
            <a:t>MOV </a:t>
          </a:r>
          <a:r>
            <a:rPr lang="el-GR"/>
            <a:t>για </a:t>
          </a:r>
          <a:r>
            <a:rPr lang="en-US"/>
            <a:t>Mac </a:t>
          </a:r>
          <a:r>
            <a:rPr lang="el-GR"/>
            <a:t>χωρίς να είναι δεσμευτικά!</a:t>
          </a:r>
          <a:endParaRPr lang="en-US"/>
        </a:p>
      </dgm:t>
    </dgm:pt>
    <dgm:pt modelId="{FB4B6917-D236-4826-8CF3-DDE7BBF7ACEB}" type="parTrans" cxnId="{DB594469-BDFC-4A0F-AB2B-73FF6687D82F}">
      <dgm:prSet/>
      <dgm:spPr/>
      <dgm:t>
        <a:bodyPr/>
        <a:lstStyle/>
        <a:p>
          <a:endParaRPr lang="en-US"/>
        </a:p>
      </dgm:t>
    </dgm:pt>
    <dgm:pt modelId="{5CF8473E-4869-49EE-A78A-B571AA059D97}" type="sibTrans" cxnId="{DB594469-BDFC-4A0F-AB2B-73FF6687D82F}">
      <dgm:prSet/>
      <dgm:spPr/>
      <dgm:t>
        <a:bodyPr/>
        <a:lstStyle/>
        <a:p>
          <a:endParaRPr lang="en-US"/>
        </a:p>
      </dgm:t>
    </dgm:pt>
    <dgm:pt modelId="{CDAFA74C-C76F-48A4-95EC-973FE9659A4F}">
      <dgm:prSet/>
      <dgm:spPr/>
      <dgm:t>
        <a:bodyPr/>
        <a:lstStyle/>
        <a:p>
          <a:r>
            <a:rPr lang="en-US"/>
            <a:t>https://el.fmuser.net/content/?977.html</a:t>
          </a:r>
        </a:p>
      </dgm:t>
    </dgm:pt>
    <dgm:pt modelId="{D2304D53-15EC-44A6-B681-5E46051BA212}" type="parTrans" cxnId="{3201631B-D6C3-435E-AEAC-D6C5B8402D2A}">
      <dgm:prSet/>
      <dgm:spPr/>
      <dgm:t>
        <a:bodyPr/>
        <a:lstStyle/>
        <a:p>
          <a:endParaRPr lang="en-US"/>
        </a:p>
      </dgm:t>
    </dgm:pt>
    <dgm:pt modelId="{2FAC6773-0C34-4799-91DA-16437A5ECFA3}" type="sibTrans" cxnId="{3201631B-D6C3-435E-AEAC-D6C5B8402D2A}">
      <dgm:prSet/>
      <dgm:spPr/>
      <dgm:t>
        <a:bodyPr/>
        <a:lstStyle/>
        <a:p>
          <a:endParaRPr lang="en-US"/>
        </a:p>
      </dgm:t>
    </dgm:pt>
    <dgm:pt modelId="{E8F91B73-C433-497A-ABC0-CBACB9B158C1}" type="pres">
      <dgm:prSet presAssocID="{E058DF68-137F-4085-9EA7-F862AF45F877}" presName="linear" presStyleCnt="0">
        <dgm:presLayoutVars>
          <dgm:animLvl val="lvl"/>
          <dgm:resizeHandles val="exact"/>
        </dgm:presLayoutVars>
      </dgm:prSet>
      <dgm:spPr/>
    </dgm:pt>
    <dgm:pt modelId="{90D75477-4735-40A7-B8F0-1FCBF755EA11}" type="pres">
      <dgm:prSet presAssocID="{01230223-F632-4E2A-97FA-2CDA08D09B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50418B-9D3E-48C4-862B-50F87ED713DB}" type="pres">
      <dgm:prSet presAssocID="{01230223-F632-4E2A-97FA-2CDA08D09BE8}" presName="childText" presStyleLbl="revTx" presStyleIdx="0" presStyleCnt="2">
        <dgm:presLayoutVars>
          <dgm:bulletEnabled val="1"/>
        </dgm:presLayoutVars>
      </dgm:prSet>
      <dgm:spPr/>
    </dgm:pt>
    <dgm:pt modelId="{3336788A-7270-403C-878A-10FA789D3319}" type="pres">
      <dgm:prSet presAssocID="{78BB7A50-9534-4E2F-AE5C-DD2C0FDF38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CD2BFF-C93F-4168-BDA9-D680CA6E866E}" type="pres">
      <dgm:prSet presAssocID="{78BB7A50-9534-4E2F-AE5C-DD2C0FDF38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615A05-4BAA-41FC-96C4-7416C9371FF9}" type="presOf" srcId="{48BBFBA7-C052-4180-9E28-9B51A3B28DFB}" destId="{C250418B-9D3E-48C4-862B-50F87ED713DB}" srcOrd="0" destOrd="0" presId="urn:microsoft.com/office/officeart/2005/8/layout/vList2"/>
    <dgm:cxn modelId="{AFC0830E-FD25-453A-9638-386E8A8E030E}" srcId="{E058DF68-137F-4085-9EA7-F862AF45F877}" destId="{78BB7A50-9534-4E2F-AE5C-DD2C0FDF3807}" srcOrd="1" destOrd="0" parTransId="{B688C77A-99DD-41F1-8DD5-453D391281DC}" sibTransId="{15FD09A4-316E-45A2-8131-69D75DE19AC8}"/>
    <dgm:cxn modelId="{F61F9F14-3D87-4D2E-A7F1-24723A7E9B6B}" srcId="{78BB7A50-9534-4E2F-AE5C-DD2C0FDF3807}" destId="{3EB955A9-EFC1-4599-B83A-03A7A440965E}" srcOrd="0" destOrd="0" parTransId="{3C32C928-37E8-4D6B-85E1-F055D1FD4E41}" sibTransId="{5D4841C2-BEB6-418A-9736-C1DAB8A63646}"/>
    <dgm:cxn modelId="{3201631B-D6C3-435E-AEAC-D6C5B8402D2A}" srcId="{145A90A0-4E21-4B5E-BFCA-5369D2D18BB4}" destId="{CDAFA74C-C76F-48A4-95EC-973FE9659A4F}" srcOrd="3" destOrd="0" parTransId="{D2304D53-15EC-44A6-B681-5E46051BA212}" sibTransId="{2FAC6773-0C34-4799-91DA-16437A5ECFA3}"/>
    <dgm:cxn modelId="{C280AD20-D64C-40C8-B71D-D8A1A0483CCF}" srcId="{78BB7A50-9534-4E2F-AE5C-DD2C0FDF3807}" destId="{F9B9889D-EB06-497D-B1E8-183851A0C84F}" srcOrd="1" destOrd="0" parTransId="{3A1BD331-46C4-4322-AAD7-0A79CC758EBE}" sibTransId="{6EA3F3CC-5195-4D7D-8AAB-45FFF6ABC485}"/>
    <dgm:cxn modelId="{0A784821-A8E2-4FB2-AD84-5CC32A90C2ED}" type="presOf" srcId="{01230223-F632-4E2A-97FA-2CDA08D09BE8}" destId="{90D75477-4735-40A7-B8F0-1FCBF755EA11}" srcOrd="0" destOrd="0" presId="urn:microsoft.com/office/officeart/2005/8/layout/vList2"/>
    <dgm:cxn modelId="{1B96B83A-D053-4E84-8998-67C7FEE817D5}" type="presOf" srcId="{E058DF68-137F-4085-9EA7-F862AF45F877}" destId="{E8F91B73-C433-497A-ABC0-CBACB9B158C1}" srcOrd="0" destOrd="0" presId="urn:microsoft.com/office/officeart/2005/8/layout/vList2"/>
    <dgm:cxn modelId="{01862D43-8226-444D-8F51-43C40D08AA20}" srcId="{78BB7A50-9534-4E2F-AE5C-DD2C0FDF3807}" destId="{145A90A0-4E21-4B5E-BFCA-5369D2D18BB4}" srcOrd="3" destOrd="0" parTransId="{50F95370-91CC-41F0-A533-3B1D264DD64E}" sibTransId="{F5F68F8A-FB55-453B-A8D8-F62DCBD8B826}"/>
    <dgm:cxn modelId="{DB2A2A48-7D21-4A3A-AFA0-61209803931D}" srcId="{E058DF68-137F-4085-9EA7-F862AF45F877}" destId="{01230223-F632-4E2A-97FA-2CDA08D09BE8}" srcOrd="0" destOrd="0" parTransId="{73FA5C4F-5D30-410D-B6EA-C13EB5F93E4B}" sibTransId="{2281F32F-3D99-4B08-BC4A-2993A99594A2}"/>
    <dgm:cxn modelId="{DB594469-BDFC-4A0F-AB2B-73FF6687D82F}" srcId="{145A90A0-4E21-4B5E-BFCA-5369D2D18BB4}" destId="{D11C5E74-3C21-413E-8F1A-5C22A98EBB8F}" srcOrd="2" destOrd="0" parTransId="{FB4B6917-D236-4826-8CF3-DDE7BBF7ACEB}" sibTransId="{5CF8473E-4869-49EE-A78A-B571AA059D97}"/>
    <dgm:cxn modelId="{C1499A69-1756-46E2-B033-BA418CDFA7FC}" type="presOf" srcId="{145A90A0-4E21-4B5E-BFCA-5369D2D18BB4}" destId="{63CD2BFF-C93F-4168-BDA9-D680CA6E866E}" srcOrd="0" destOrd="3" presId="urn:microsoft.com/office/officeart/2005/8/layout/vList2"/>
    <dgm:cxn modelId="{9B241E4C-44F5-4FB0-8BE2-43F3F3DC0669}" type="presOf" srcId="{F9B9889D-EB06-497D-B1E8-183851A0C84F}" destId="{63CD2BFF-C93F-4168-BDA9-D680CA6E866E}" srcOrd="0" destOrd="1" presId="urn:microsoft.com/office/officeart/2005/8/layout/vList2"/>
    <dgm:cxn modelId="{21351651-2893-4292-9034-94E273E6BB98}" type="presOf" srcId="{9001BA17-E543-4F29-87BD-AEF198E83625}" destId="{63CD2BFF-C93F-4168-BDA9-D680CA6E866E}" srcOrd="0" destOrd="5" presId="urn:microsoft.com/office/officeart/2005/8/layout/vList2"/>
    <dgm:cxn modelId="{0D147F54-4D88-4ABD-8F3E-4146CCEA0F8E}" type="presOf" srcId="{40A812AE-3161-4416-BF58-59328D4C02FB}" destId="{63CD2BFF-C93F-4168-BDA9-D680CA6E866E}" srcOrd="0" destOrd="2" presId="urn:microsoft.com/office/officeart/2005/8/layout/vList2"/>
    <dgm:cxn modelId="{84DFC398-A6B7-4CF4-A645-227A5E0966BF}" type="presOf" srcId="{3EB955A9-EFC1-4599-B83A-03A7A440965E}" destId="{63CD2BFF-C93F-4168-BDA9-D680CA6E866E}" srcOrd="0" destOrd="0" presId="urn:microsoft.com/office/officeart/2005/8/layout/vList2"/>
    <dgm:cxn modelId="{D67156A9-9013-42BB-9779-D172646D97A6}" srcId="{78BB7A50-9534-4E2F-AE5C-DD2C0FDF3807}" destId="{40A812AE-3161-4416-BF58-59328D4C02FB}" srcOrd="2" destOrd="0" parTransId="{F9E52AA7-64BA-4EB3-832E-A1796302BD78}" sibTransId="{727AF17A-2799-4A41-843B-5EEECBC532BD}"/>
    <dgm:cxn modelId="{E8E333CE-415A-4B86-B8D8-8729156DDF19}" srcId="{01230223-F632-4E2A-97FA-2CDA08D09BE8}" destId="{48BBFBA7-C052-4180-9E28-9B51A3B28DFB}" srcOrd="0" destOrd="0" parTransId="{ABFFB240-BE51-4719-AF28-C5C164705FC3}" sibTransId="{C053C58C-AF5C-4DBE-B592-08F280C3A373}"/>
    <dgm:cxn modelId="{08778ECE-EB3C-41CE-A478-7E128621214F}" type="presOf" srcId="{B9E7FD4B-A2CB-40ED-818F-952DCC3DA534}" destId="{C250418B-9D3E-48C4-862B-50F87ED713DB}" srcOrd="0" destOrd="1" presId="urn:microsoft.com/office/officeart/2005/8/layout/vList2"/>
    <dgm:cxn modelId="{C28340D4-E728-437F-8794-A329675D4671}" type="presOf" srcId="{1670891B-9E29-4AA4-A897-1A94BAF069DF}" destId="{63CD2BFF-C93F-4168-BDA9-D680CA6E866E}" srcOrd="0" destOrd="4" presId="urn:microsoft.com/office/officeart/2005/8/layout/vList2"/>
    <dgm:cxn modelId="{C0D817E1-5EF0-4B9F-9CF8-C685DC5BC93B}" type="presOf" srcId="{D11C5E74-3C21-413E-8F1A-5C22A98EBB8F}" destId="{63CD2BFF-C93F-4168-BDA9-D680CA6E866E}" srcOrd="0" destOrd="6" presId="urn:microsoft.com/office/officeart/2005/8/layout/vList2"/>
    <dgm:cxn modelId="{304020EA-4392-4947-BA52-BDF32BB2A491}" srcId="{01230223-F632-4E2A-97FA-2CDA08D09BE8}" destId="{B9E7FD4B-A2CB-40ED-818F-952DCC3DA534}" srcOrd="1" destOrd="0" parTransId="{170EA3B0-BBC3-4414-9F8D-D16FE2EE82F9}" sibTransId="{60831112-4A38-46D1-B7CC-D014712FA7E6}"/>
    <dgm:cxn modelId="{9A3223F0-CAB8-4E49-B4E1-9F116CAD8C51}" srcId="{145A90A0-4E21-4B5E-BFCA-5369D2D18BB4}" destId="{9001BA17-E543-4F29-87BD-AEF198E83625}" srcOrd="1" destOrd="0" parTransId="{1F80C3DA-4A9F-4570-9CB7-321087491550}" sibTransId="{99BAABAB-796D-4EB9-A393-662D8527F88A}"/>
    <dgm:cxn modelId="{B9D812F1-52AD-459A-9679-50F9A57983FB}" srcId="{145A90A0-4E21-4B5E-BFCA-5369D2D18BB4}" destId="{1670891B-9E29-4AA4-A897-1A94BAF069DF}" srcOrd="0" destOrd="0" parTransId="{9B0FA917-8CC3-4F88-A7BB-EACA92AFC3D0}" sibTransId="{FC1FBF0B-F1F5-4F4A-B079-736ECE4C78B5}"/>
    <dgm:cxn modelId="{131125F2-5133-4B7A-9FF1-D11329CD37CE}" type="presOf" srcId="{78BB7A50-9534-4E2F-AE5C-DD2C0FDF3807}" destId="{3336788A-7270-403C-878A-10FA789D3319}" srcOrd="0" destOrd="0" presId="urn:microsoft.com/office/officeart/2005/8/layout/vList2"/>
    <dgm:cxn modelId="{9FA13AFC-AD4B-4348-A424-180446C0699D}" type="presOf" srcId="{CDAFA74C-C76F-48A4-95EC-973FE9659A4F}" destId="{63CD2BFF-C93F-4168-BDA9-D680CA6E866E}" srcOrd="0" destOrd="7" presId="urn:microsoft.com/office/officeart/2005/8/layout/vList2"/>
    <dgm:cxn modelId="{CA0C5C11-05B6-48E5-B80C-BFB3ADB000FE}" type="presParOf" srcId="{E8F91B73-C433-497A-ABC0-CBACB9B158C1}" destId="{90D75477-4735-40A7-B8F0-1FCBF755EA11}" srcOrd="0" destOrd="0" presId="urn:microsoft.com/office/officeart/2005/8/layout/vList2"/>
    <dgm:cxn modelId="{A2F5F611-25D2-44C9-8213-284F617D698F}" type="presParOf" srcId="{E8F91B73-C433-497A-ABC0-CBACB9B158C1}" destId="{C250418B-9D3E-48C4-862B-50F87ED713DB}" srcOrd="1" destOrd="0" presId="urn:microsoft.com/office/officeart/2005/8/layout/vList2"/>
    <dgm:cxn modelId="{3E9EBCAC-510C-4542-BE96-FD4F4E710E3A}" type="presParOf" srcId="{E8F91B73-C433-497A-ABC0-CBACB9B158C1}" destId="{3336788A-7270-403C-878A-10FA789D3319}" srcOrd="2" destOrd="0" presId="urn:microsoft.com/office/officeart/2005/8/layout/vList2"/>
    <dgm:cxn modelId="{E3635692-66A7-4A51-B4AA-F1BB6532E976}" type="presParOf" srcId="{E8F91B73-C433-497A-ABC0-CBACB9B158C1}" destId="{63CD2BFF-C93F-4168-BDA9-D680CA6E86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A1BD7-7808-4993-A545-8B5F925DC889}">
      <dsp:nvSpPr>
        <dsp:cNvPr id="0" name=""/>
        <dsp:cNvSpPr/>
      </dsp:nvSpPr>
      <dsp:spPr>
        <a:xfrm>
          <a:off x="332311" y="2557"/>
          <a:ext cx="1609712" cy="9658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Σύγχρονος</a:t>
          </a:r>
          <a:endParaRPr lang="en-US" sz="1200" kern="1200"/>
        </a:p>
      </dsp:txBody>
      <dsp:txXfrm>
        <a:off x="332311" y="2557"/>
        <a:ext cx="1609712" cy="965827"/>
      </dsp:txXfrm>
    </dsp:sp>
    <dsp:sp modelId="{228D65C7-E6E1-43AB-B6C3-82A5496F94D0}">
      <dsp:nvSpPr>
        <dsp:cNvPr id="0" name=""/>
        <dsp:cNvSpPr/>
      </dsp:nvSpPr>
      <dsp:spPr>
        <a:xfrm>
          <a:off x="2102995" y="2557"/>
          <a:ext cx="1609712" cy="965827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Αποδοτικός</a:t>
          </a:r>
          <a:endParaRPr lang="en-US" sz="1200" kern="1200"/>
        </a:p>
      </dsp:txBody>
      <dsp:txXfrm>
        <a:off x="2102995" y="2557"/>
        <a:ext cx="1609712" cy="965827"/>
      </dsp:txXfrm>
    </dsp:sp>
    <dsp:sp modelId="{A6C91E0C-27CD-4861-9FD8-20EAAB45F49A}">
      <dsp:nvSpPr>
        <dsp:cNvPr id="0" name=""/>
        <dsp:cNvSpPr/>
      </dsp:nvSpPr>
      <dsp:spPr>
        <a:xfrm>
          <a:off x="332311" y="1129355"/>
          <a:ext cx="1609712" cy="96582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Αποδεκτός από όλους (συμβατότητα μεταξύ του κόσμου των υπολογιστών και του κόσμου του </a:t>
          </a:r>
          <a:r>
            <a:rPr lang="en-US" sz="1200" kern="1200"/>
            <a:t>video)</a:t>
          </a:r>
        </a:p>
      </dsp:txBody>
      <dsp:txXfrm>
        <a:off x="332311" y="1129355"/>
        <a:ext cx="1609712" cy="965827"/>
      </dsp:txXfrm>
    </dsp:sp>
    <dsp:sp modelId="{BB9E2497-3235-476E-B320-B6A796C9F18D}">
      <dsp:nvSpPr>
        <dsp:cNvPr id="0" name=""/>
        <dsp:cNvSpPr/>
      </dsp:nvSpPr>
      <dsp:spPr>
        <a:xfrm>
          <a:off x="2102995" y="1129355"/>
          <a:ext cx="1609712" cy="96582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Υψηλή ποιότητα</a:t>
          </a:r>
          <a:endParaRPr lang="en-US" sz="1200" kern="1200"/>
        </a:p>
      </dsp:txBody>
      <dsp:txXfrm>
        <a:off x="2102995" y="1129355"/>
        <a:ext cx="1609712" cy="965827"/>
      </dsp:txXfrm>
    </dsp:sp>
    <dsp:sp modelId="{B6E7063A-F9C4-40A0-9F1D-6CD331ADBDC1}">
      <dsp:nvSpPr>
        <dsp:cNvPr id="0" name=""/>
        <dsp:cNvSpPr/>
      </dsp:nvSpPr>
      <dsp:spPr>
        <a:xfrm>
          <a:off x="332311" y="2256154"/>
          <a:ext cx="1609712" cy="96582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Χαμηλές απαιτήσεις από τον υπολογιστή</a:t>
          </a:r>
          <a:endParaRPr lang="en-US" sz="1200" kern="1200"/>
        </a:p>
      </dsp:txBody>
      <dsp:txXfrm>
        <a:off x="332311" y="2256154"/>
        <a:ext cx="1609712" cy="965827"/>
      </dsp:txXfrm>
    </dsp:sp>
    <dsp:sp modelId="{9D4B2BFC-9103-44A9-9217-AFCAB7E3F45A}">
      <dsp:nvSpPr>
        <dsp:cNvPr id="0" name=""/>
        <dsp:cNvSpPr/>
      </dsp:nvSpPr>
      <dsp:spPr>
        <a:xfrm>
          <a:off x="2102995" y="2256154"/>
          <a:ext cx="1609712" cy="965827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Έλεγχος της «πηγής» εξ ολοκλήρου από τον υπολογιστή</a:t>
          </a:r>
          <a:endParaRPr lang="en-US" sz="1200" kern="1200"/>
        </a:p>
      </dsp:txBody>
      <dsp:txXfrm>
        <a:off x="2102995" y="2256154"/>
        <a:ext cx="1609712" cy="965827"/>
      </dsp:txXfrm>
    </dsp:sp>
    <dsp:sp modelId="{EC201422-225F-4527-BA38-97F0ECCF2BA2}">
      <dsp:nvSpPr>
        <dsp:cNvPr id="0" name=""/>
        <dsp:cNvSpPr/>
      </dsp:nvSpPr>
      <dsp:spPr>
        <a:xfrm>
          <a:off x="1217653" y="3382953"/>
          <a:ext cx="1609712" cy="9658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Συμβατότητα </a:t>
          </a:r>
          <a:r>
            <a:rPr lang="en-US" sz="1200" kern="1200"/>
            <a:t>formats </a:t>
          </a:r>
          <a:r>
            <a:rPr lang="el-GR" sz="1200" kern="1200"/>
            <a:t>με τα τηλεοπτικά</a:t>
          </a:r>
          <a:endParaRPr lang="en-US" sz="1200" kern="1200"/>
        </a:p>
      </dsp:txBody>
      <dsp:txXfrm>
        <a:off x="1217653" y="3382953"/>
        <a:ext cx="1609712" cy="96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5477-4735-40A7-B8F0-1FCBF755EA11}">
      <dsp:nvSpPr>
        <dsp:cNvPr id="0" name=""/>
        <dsp:cNvSpPr/>
      </dsp:nvSpPr>
      <dsp:spPr>
        <a:xfrm>
          <a:off x="0" y="4182"/>
          <a:ext cx="404502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Τηλεοπτικά (</a:t>
          </a:r>
          <a:r>
            <a:rPr lang="en-US" sz="1900" kern="1200"/>
            <a:t>PAL, NTSC)</a:t>
          </a:r>
        </a:p>
      </dsp:txBody>
      <dsp:txXfrm>
        <a:off x="22246" y="26428"/>
        <a:ext cx="4000528" cy="411223"/>
      </dsp:txXfrm>
    </dsp:sp>
    <dsp:sp modelId="{C250418B-9D3E-48C4-862B-50F87ED713DB}">
      <dsp:nvSpPr>
        <dsp:cNvPr id="0" name=""/>
        <dsp:cNvSpPr/>
      </dsp:nvSpPr>
      <dsp:spPr>
        <a:xfrm>
          <a:off x="0" y="459897"/>
          <a:ext cx="404502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PAL 720 x 576 pixels x 25 fps (</a:t>
          </a:r>
          <a:r>
            <a:rPr lang="el-GR" sz="1500" kern="1200"/>
            <a:t>Ευρώπη)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NTSC 720 x 486 pixels x 30 fps (</a:t>
          </a:r>
          <a:r>
            <a:rPr lang="el-GR" sz="1500" kern="1200"/>
            <a:t>ΗΠΑ)</a:t>
          </a:r>
          <a:endParaRPr lang="en-US" sz="1500" kern="1200"/>
        </a:p>
      </dsp:txBody>
      <dsp:txXfrm>
        <a:off x="0" y="459897"/>
        <a:ext cx="4045020" cy="521122"/>
      </dsp:txXfrm>
    </dsp:sp>
    <dsp:sp modelId="{3336788A-7270-403C-878A-10FA789D3319}">
      <dsp:nvSpPr>
        <dsp:cNvPr id="0" name=""/>
        <dsp:cNvSpPr/>
      </dsp:nvSpPr>
      <dsp:spPr>
        <a:xfrm>
          <a:off x="0" y="981020"/>
          <a:ext cx="404502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Υπολογιστών (</a:t>
          </a:r>
          <a:r>
            <a:rPr lang="en-US" sz="1900" kern="1200"/>
            <a:t>CIF, VCD, SVCD, DVD</a:t>
          </a:r>
          <a:r>
            <a:rPr lang="el-GR" sz="1900" kern="1200"/>
            <a:t>)</a:t>
          </a:r>
          <a:endParaRPr lang="en-US" sz="1900" kern="1200"/>
        </a:p>
      </dsp:txBody>
      <dsp:txXfrm>
        <a:off x="22246" y="1003266"/>
        <a:ext cx="4000528" cy="411223"/>
      </dsp:txXfrm>
    </dsp:sp>
    <dsp:sp modelId="{63CD2BFF-C93F-4168-BDA9-D680CA6E866E}">
      <dsp:nvSpPr>
        <dsp:cNvPr id="0" name=""/>
        <dsp:cNvSpPr/>
      </dsp:nvSpPr>
      <dsp:spPr>
        <a:xfrm>
          <a:off x="0" y="1436735"/>
          <a:ext cx="4045020" cy="291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CIF 352 x 288 pixels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VCD 352 x 576 pixels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SVCD 704 x 576 pixels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DVD 720 x 576 pixels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/>
            <a:t>Τα </a:t>
          </a:r>
          <a:r>
            <a:rPr lang="en-US" sz="1500" kern="1200"/>
            <a:t>fps </a:t>
          </a:r>
          <a:r>
            <a:rPr lang="el-GR" sz="1500" kern="1200"/>
            <a:t>εξαρτώνται από το </a:t>
          </a:r>
          <a:r>
            <a:rPr lang="en-US" sz="1500" kern="1200"/>
            <a:t>format </a:t>
          </a:r>
          <a:r>
            <a:rPr lang="el-GR" sz="1500" kern="1200"/>
            <a:t>του «τελικού» προϊόντος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/>
            <a:t>υπάρχουν και χαμηλότερα </a:t>
          </a:r>
          <a:r>
            <a:rPr lang="en-US" sz="1500" kern="1200"/>
            <a:t>formats</a:t>
          </a:r>
          <a:r>
            <a:rPr lang="el-GR" sz="1500" kern="1200"/>
            <a:t> αλλά είναι μη αποδεκτά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/>
            <a:t>Τα εξ ορισμού </a:t>
          </a:r>
          <a:r>
            <a:rPr lang="en-US" sz="1500" kern="1200"/>
            <a:t>formats </a:t>
          </a:r>
          <a:r>
            <a:rPr lang="el-GR" sz="1500" kern="1200"/>
            <a:t>αρχείων είναι .</a:t>
          </a:r>
          <a:r>
            <a:rPr lang="en-US" sz="1500" kern="1200"/>
            <a:t>AVI </a:t>
          </a:r>
          <a:r>
            <a:rPr lang="el-GR" sz="1500" kern="1200"/>
            <a:t>για </a:t>
          </a:r>
          <a:r>
            <a:rPr lang="en-US" sz="1500" kern="1200"/>
            <a:t>PC </a:t>
          </a:r>
          <a:r>
            <a:rPr lang="el-GR" sz="1500" kern="1200"/>
            <a:t>και .</a:t>
          </a:r>
          <a:r>
            <a:rPr lang="en-US" sz="1500" kern="1200"/>
            <a:t>MOV </a:t>
          </a:r>
          <a:r>
            <a:rPr lang="el-GR" sz="1500" kern="1200"/>
            <a:t>για </a:t>
          </a:r>
          <a:r>
            <a:rPr lang="en-US" sz="1500" kern="1200"/>
            <a:t>Mac </a:t>
          </a:r>
          <a:r>
            <a:rPr lang="el-GR" sz="1500" kern="1200"/>
            <a:t>χωρίς να είναι δεσμευτικά!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https://el.fmuser.net/content/?977.html</a:t>
          </a:r>
        </a:p>
      </dsp:txBody>
      <dsp:txXfrm>
        <a:off x="0" y="1436735"/>
        <a:ext cx="4045020" cy="2910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E1B4-C110-4474-BB97-ACE8EC926D6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C49A-67A4-4321-A09B-87502AFA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370227"/>
            <a:ext cx="6858000" cy="1193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800"/>
              <a:t>Αρχές επεξεργασίας βίντεο και ήχου</a:t>
            </a:r>
            <a:endParaRPr lang="en-US" sz="3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36465"/>
            <a:ext cx="6858000" cy="6467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" b="8242"/>
          <a:stretch/>
        </p:blipFill>
        <p:spPr bwMode="auto">
          <a:xfrm>
            <a:off x="1267534" y="386205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400">
                <a:solidFill>
                  <a:srgbClr val="FFFFFF"/>
                </a:solidFill>
              </a:rPr>
              <a:t>Ιδιότητες – Χαρακτηριστικά Video (1/</a:t>
            </a:r>
            <a:r>
              <a:rPr lang="en-US" sz="2400">
                <a:solidFill>
                  <a:srgbClr val="FFFFFF"/>
                </a:solidFill>
              </a:rPr>
              <a:t>3</a:t>
            </a:r>
            <a:r>
              <a:rPr lang="el-GR" sz="24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114300" indent="0" fontAlgn="base">
              <a:lnSpc>
                <a:spcPct val="90000"/>
              </a:lnSpc>
              <a:buNone/>
            </a:pPr>
            <a:r>
              <a:rPr lang="el-GR" sz="3000" b="1" i="1" err="1"/>
              <a:t>Frame</a:t>
            </a:r>
            <a:r>
              <a:rPr lang="el-GR" sz="3000" b="1" i="1"/>
              <a:t> </a:t>
            </a:r>
            <a:r>
              <a:rPr lang="el-GR" sz="3000" b="1" i="1" err="1"/>
              <a:t>Rate</a:t>
            </a:r>
            <a:r>
              <a:rPr lang="el-GR" sz="3000" b="1" i="1"/>
              <a:t> (</a:t>
            </a:r>
            <a:r>
              <a:rPr lang="el-GR" sz="3000" b="1" i="1" err="1"/>
              <a:t>fps</a:t>
            </a:r>
            <a:r>
              <a:rPr lang="el-GR" sz="3000" b="1" i="1"/>
              <a:t>) </a:t>
            </a:r>
            <a:endParaRPr lang="en-US" sz="3000" b="1" i="1"/>
          </a:p>
          <a:p>
            <a:pPr marL="0" indent="0">
              <a:lnSpc>
                <a:spcPct val="90000"/>
              </a:lnSpc>
              <a:buNone/>
            </a:pPr>
            <a:r>
              <a:rPr lang="el-GR" sz="3000"/>
              <a:t>Το </a:t>
            </a:r>
            <a:r>
              <a:rPr lang="en-US" sz="3000"/>
              <a:t>frame rate</a:t>
            </a:r>
            <a:r>
              <a:rPr lang="el-GR" sz="3000"/>
              <a:t> δηλώνει τα </a:t>
            </a:r>
            <a:r>
              <a:rPr lang="en-US" sz="3000"/>
              <a:t>frames</a:t>
            </a:r>
            <a:r>
              <a:rPr lang="el-GR" sz="3000"/>
              <a:t>/καρέ της εικόνας ανά δευτερόλεπτο. Προφανώς όσο περισσότερα είναι τα καρέ ανά δευτερόλεπτο τόσο καλύτερα για το ανθρώπινο μάτι. Τα </a:t>
            </a:r>
            <a:r>
              <a:rPr lang="en-US" sz="3000"/>
              <a:t>FR </a:t>
            </a:r>
            <a:r>
              <a:rPr lang="el-GR" sz="3000"/>
              <a:t>που χρησιμοποιούμε είναι στο ευρωπαϊκό πρότυπο </a:t>
            </a:r>
            <a:r>
              <a:rPr lang="en-US" sz="3000"/>
              <a:t>DV</a:t>
            </a:r>
            <a:r>
              <a:rPr lang="el-GR" sz="3000"/>
              <a:t>-</a:t>
            </a:r>
            <a:r>
              <a:rPr lang="en-US" sz="3000"/>
              <a:t>PAL</a:t>
            </a:r>
            <a:r>
              <a:rPr lang="el-GR" sz="3000"/>
              <a:t> 25 </a:t>
            </a:r>
            <a:r>
              <a:rPr lang="en-US" sz="3000"/>
              <a:t>fps</a:t>
            </a:r>
            <a:r>
              <a:rPr lang="el-GR" sz="3000"/>
              <a:t> και στα </a:t>
            </a:r>
            <a:r>
              <a:rPr lang="en-US" sz="3000"/>
              <a:t>Multimedia</a:t>
            </a:r>
            <a:r>
              <a:rPr lang="el-GR" sz="3000"/>
              <a:t> 15 </a:t>
            </a:r>
            <a:r>
              <a:rPr lang="en-US" sz="3000"/>
              <a:t>fps</a:t>
            </a:r>
            <a:r>
              <a:rPr lang="el-GR" sz="3000"/>
              <a:t>. Στις κινηματογραφικές παραγωγές </a:t>
            </a:r>
            <a:r>
              <a:rPr lang="en-US" sz="3000"/>
              <a:t>HD</a:t>
            </a:r>
            <a:r>
              <a:rPr lang="el-GR" sz="3000"/>
              <a:t> το </a:t>
            </a:r>
            <a:r>
              <a:rPr lang="en-US" sz="3000"/>
              <a:t>FR </a:t>
            </a:r>
            <a:r>
              <a:rPr lang="el-GR" sz="3000"/>
              <a:t>είναι πάνω από 30 </a:t>
            </a:r>
            <a:r>
              <a:rPr lang="en-US" sz="3000"/>
              <a:t>fps</a:t>
            </a:r>
            <a:r>
              <a:rPr lang="el-GR" sz="3000"/>
              <a:t>.</a:t>
            </a:r>
            <a:endParaRPr lang="en-US" sz="3000"/>
          </a:p>
          <a:p>
            <a:pPr>
              <a:lnSpc>
                <a:spcPct val="90000"/>
              </a:lnSpc>
            </a:pPr>
            <a:endParaRPr lang="el-GR" sz="3000"/>
          </a:p>
        </p:txBody>
      </p:sp>
    </p:spTree>
    <p:extLst>
      <p:ext uri="{BB962C8B-B14F-4D97-AF65-F5344CB8AC3E}">
        <p14:creationId xmlns:p14="http://schemas.microsoft.com/office/powerpoint/2010/main" val="416341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https://slideplayer.gr/slide/2281431/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99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l-GR" dirty="0"/>
              <a:t>Κασέτες </a:t>
            </a:r>
            <a:r>
              <a:rPr lang="en-US" dirty="0"/>
              <a:t>VHS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000"/>
              <a:t>Παλιό / ξεπερασμένο </a:t>
            </a:r>
            <a:r>
              <a:rPr lang="en-US" sz="3000"/>
              <a:t>format</a:t>
            </a:r>
            <a:endParaRPr lang="el-GR" sz="3000"/>
          </a:p>
          <a:p>
            <a:pPr>
              <a:lnSpc>
                <a:spcPct val="90000"/>
              </a:lnSpc>
            </a:pPr>
            <a:r>
              <a:rPr lang="el-GR" sz="3000"/>
              <a:t>Μεγάλη υπάρχουσα βάση</a:t>
            </a:r>
          </a:p>
          <a:p>
            <a:pPr>
              <a:lnSpc>
                <a:spcPct val="90000"/>
              </a:lnSpc>
            </a:pPr>
            <a:r>
              <a:rPr lang="en-US" sz="3000"/>
              <a:t>PAL </a:t>
            </a:r>
            <a:r>
              <a:rPr lang="en-US" sz="3000" err="1"/>
              <a:t>vs</a:t>
            </a:r>
            <a:r>
              <a:rPr lang="en-US" sz="3000"/>
              <a:t> NTSC</a:t>
            </a:r>
          </a:p>
          <a:p>
            <a:pPr>
              <a:lnSpc>
                <a:spcPct val="90000"/>
              </a:lnSpc>
            </a:pPr>
            <a:r>
              <a:rPr lang="el-GR" sz="3000"/>
              <a:t>Χαμηλή ποιότητα</a:t>
            </a:r>
          </a:p>
          <a:p>
            <a:pPr>
              <a:lnSpc>
                <a:spcPct val="90000"/>
              </a:lnSpc>
            </a:pPr>
            <a:r>
              <a:rPr lang="el-GR" sz="3000"/>
              <a:t>Γραμμική πρόσβαση</a:t>
            </a:r>
          </a:p>
          <a:p>
            <a:pPr>
              <a:lnSpc>
                <a:spcPct val="90000"/>
              </a:lnSpc>
            </a:pPr>
            <a:r>
              <a:rPr lang="el-GR" sz="3000"/>
              <a:t>Μονής </a:t>
            </a:r>
            <a:r>
              <a:rPr lang="en-US" sz="3000"/>
              <a:t>“</a:t>
            </a:r>
            <a:r>
              <a:rPr lang="el-GR" sz="3000"/>
              <a:t>κατεύθυνσης</a:t>
            </a:r>
            <a:r>
              <a:rPr lang="en-US" sz="3000"/>
              <a:t>”</a:t>
            </a:r>
            <a:endParaRPr lang="el-GR" sz="3000"/>
          </a:p>
          <a:p>
            <a:pPr>
              <a:lnSpc>
                <a:spcPct val="90000"/>
              </a:lnSpc>
            </a:pPr>
            <a:r>
              <a:rPr lang="el-GR" sz="3000"/>
              <a:t>Όγκος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/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5388" y="2234461"/>
            <a:ext cx="2835788" cy="174510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/>
              <a:t>Ψηφιακοί δίσκοι </a:t>
            </a:r>
            <a:r>
              <a:rPr lang="en-US" sz="3700"/>
              <a:t>DVD / </a:t>
            </a:r>
            <a:r>
              <a:rPr lang="en-US" sz="3700" err="1"/>
              <a:t>VideoCD</a:t>
            </a:r>
            <a:r>
              <a:rPr lang="el-GR" sz="3700"/>
              <a:t>/</a:t>
            </a:r>
            <a:r>
              <a:rPr lang="en-US" sz="3700"/>
              <a:t>SD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1552610"/>
            <a:ext cx="3583036" cy="35830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r>
              <a:rPr lang="el-GR" dirty="0"/>
              <a:t>Σύγχρονο </a:t>
            </a:r>
            <a:r>
              <a:rPr lang="en-US" dirty="0"/>
              <a:t>format</a:t>
            </a:r>
          </a:p>
          <a:p>
            <a:r>
              <a:rPr lang="el-GR" dirty="0"/>
              <a:t>Πιο κοντά στους υπολογιστές</a:t>
            </a:r>
          </a:p>
          <a:p>
            <a:r>
              <a:rPr lang="en-US" dirty="0"/>
              <a:t>PAL </a:t>
            </a:r>
            <a:r>
              <a:rPr lang="en-US" dirty="0" err="1"/>
              <a:t>vs</a:t>
            </a:r>
            <a:r>
              <a:rPr lang="en-US" dirty="0"/>
              <a:t> NTSC</a:t>
            </a:r>
          </a:p>
          <a:p>
            <a:r>
              <a:rPr lang="el-GR" dirty="0"/>
              <a:t>Υψηλή ποιότητα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el-GR" dirty="0"/>
              <a:t>Ψηφιακός τρόπος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CB385-2640-3534-3DCC-D040F951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69" r="20944" b="2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C87B6-FED9-03E8-FE40-D0A9D4312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479001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3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l-GR" dirty="0"/>
              <a:t>Βασικά </a:t>
            </a:r>
            <a:r>
              <a:rPr lang="en-US" dirty="0"/>
              <a:t>formats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E2803-84EE-020A-09BA-831EFCA0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16" r="26797" b="2"/>
          <a:stretch/>
        </p:blipFill>
        <p:spPr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31A044-7BCA-7456-F304-EBC0FDF34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41617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68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44" y="1675227"/>
            <a:ext cx="7811910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1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858" y="1675227"/>
            <a:ext cx="568828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2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Format-</a:t>
            </a:r>
            <a:r>
              <a:rPr lang="el-GR">
                <a:solidFill>
                  <a:srgbClr val="FFFFFF"/>
                </a:solidFill>
              </a:rPr>
              <a:t>Συμπίεση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Formats</a:t>
            </a:r>
          </a:p>
          <a:p>
            <a:pPr lvl="1">
              <a:lnSpc>
                <a:spcPct val="90000"/>
              </a:lnSpc>
            </a:pPr>
            <a:r>
              <a:rPr lang="en-US"/>
              <a:t>M-JPEG (</a:t>
            </a:r>
            <a:r>
              <a:rPr lang="el-GR"/>
              <a:t>βασίζεται ο </a:t>
            </a:r>
            <a:r>
              <a:rPr lang="en-US"/>
              <a:t>DV</a:t>
            </a:r>
            <a:r>
              <a:rPr lang="el-GR"/>
              <a:t> που χρησιμοποιείται σε </a:t>
            </a:r>
            <a:r>
              <a:rPr lang="en-US"/>
              <a:t>Digital8, DV, </a:t>
            </a:r>
            <a:r>
              <a:rPr lang="en-US" err="1"/>
              <a:t>miniDV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MPEG1 (VCD, Internet)</a:t>
            </a:r>
          </a:p>
          <a:p>
            <a:pPr lvl="1">
              <a:lnSpc>
                <a:spcPct val="90000"/>
              </a:lnSpc>
            </a:pPr>
            <a:r>
              <a:rPr lang="en-US"/>
              <a:t>MPEG2 (SVCD, DVD, </a:t>
            </a:r>
            <a:r>
              <a:rPr lang="en-US" err="1"/>
              <a:t>SatTV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MPEG4 (Internet, Multimedia)</a:t>
            </a:r>
          </a:p>
          <a:p>
            <a:pPr lvl="1">
              <a:lnSpc>
                <a:spcPct val="90000"/>
              </a:lnSpc>
            </a:pPr>
            <a:r>
              <a:rPr lang="en-US"/>
              <a:t>DivX (open source MPEG4 </a:t>
            </a:r>
            <a:r>
              <a:rPr lang="el-GR"/>
              <a:t>στην αρχή, ανεξάρτητο σήμερα)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H.264</a:t>
            </a:r>
            <a:endParaRPr lang="el-GR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hisense-tv-format-lis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/>
          <a:stretch/>
        </p:blipFill>
        <p:spPr bwMode="auto">
          <a:xfrm>
            <a:off x="20" y="1"/>
            <a:ext cx="9143979" cy="68580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935DB0-36D0-5C2E-7342-262D3538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5514" y="2344729"/>
            <a:ext cx="6861971" cy="21645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lumMod val="60000"/>
                  <a:lumOff val="40000"/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D31893-BB06-4F90-7CCA-0A7A2694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43039" y="2647828"/>
            <a:ext cx="6858001" cy="1567013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ABF93-7FE7-6D3B-6AD7-C3921745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33413" y="2763688"/>
            <a:ext cx="3022133" cy="409664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C4FB21-0C2C-3F62-3EC5-DD378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88220" y="-2595037"/>
            <a:ext cx="3140765" cy="8330843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accent5">
                  <a:lumMod val="60000"/>
                  <a:lumOff val="40000"/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Αρχές επεξεργασίας βίντεο και ήχου</vt:lpstr>
      <vt:lpstr>Κασέτες VHS</vt:lpstr>
      <vt:lpstr>Ψηφιακοί δίσκοι DVD / VideoCD/SD</vt:lpstr>
      <vt:lpstr>Ψηφιακός τρόπος</vt:lpstr>
      <vt:lpstr>Βασικά formats</vt:lpstr>
      <vt:lpstr>PowerPoint Presentation</vt:lpstr>
      <vt:lpstr>PowerPoint Presentation</vt:lpstr>
      <vt:lpstr>Format-Συμπίεση</vt:lpstr>
      <vt:lpstr>PowerPoint Presentation</vt:lpstr>
      <vt:lpstr>Ιδιότητες – Χαρακτηριστικά Video (1/3)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ΠΑΡΑΓΩΓΗ ΨΗΦΙΑΚΩΝ ΕΚΠΟΜΠΩΝ</dc:title>
  <dc:creator>user</dc:creator>
  <cp:lastModifiedBy>ΓΚΟΥΤΖΙΟΣ ΣΤΕΦΑΝΟΣ</cp:lastModifiedBy>
  <cp:revision>32</cp:revision>
  <dcterms:created xsi:type="dcterms:W3CDTF">2017-09-20T07:39:59Z</dcterms:created>
  <dcterms:modified xsi:type="dcterms:W3CDTF">2025-03-06T10:00:52Z</dcterms:modified>
</cp:coreProperties>
</file>