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50" d="100"/>
          <a:sy n="50" d="100"/>
        </p:scale>
        <p:origin x="-1734" y="-12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9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2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0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8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7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6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7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2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AE1B4-C110-4474-BB97-ACE8EC926D68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FC49A-67A4-4321-A09B-87502AFA0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9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Αρχές επεξεργασίας βίντεο και ήχου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038600"/>
            <a:ext cx="28575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706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Ιδιότητες – Χαρακτηριστικά </a:t>
            </a:r>
            <a:r>
              <a:rPr lang="el-GR" dirty="0" err="1"/>
              <a:t>Video</a:t>
            </a:r>
            <a:r>
              <a:rPr lang="el-GR" dirty="0"/>
              <a:t> (1/</a:t>
            </a:r>
            <a:r>
              <a:rPr lang="en-US" dirty="0"/>
              <a:t>3</a:t>
            </a:r>
            <a:r>
              <a:rPr 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fontAlgn="base">
              <a:buNone/>
            </a:pPr>
            <a:r>
              <a:rPr lang="el-GR" sz="3600" b="1" i="1" dirty="0" err="1"/>
              <a:t>Frame</a:t>
            </a:r>
            <a:r>
              <a:rPr lang="el-GR" sz="3600" b="1" i="1" dirty="0"/>
              <a:t> </a:t>
            </a:r>
            <a:r>
              <a:rPr lang="el-GR" sz="3600" b="1" i="1" dirty="0" err="1"/>
              <a:t>Rate</a:t>
            </a:r>
            <a:r>
              <a:rPr lang="el-GR" sz="3600" b="1" i="1" dirty="0"/>
              <a:t> (</a:t>
            </a:r>
            <a:r>
              <a:rPr lang="el-GR" sz="3600" b="1" i="1" dirty="0" err="1"/>
              <a:t>fps</a:t>
            </a:r>
            <a:r>
              <a:rPr lang="el-GR" sz="3600" b="1" i="1" dirty="0"/>
              <a:t>) </a:t>
            </a:r>
            <a:endParaRPr lang="en-US" sz="3600" b="1" i="1" dirty="0"/>
          </a:p>
          <a:p>
            <a:pPr marL="0" indent="0">
              <a:buNone/>
            </a:pPr>
            <a:r>
              <a:rPr lang="el-GR" dirty="0"/>
              <a:t>Το </a:t>
            </a:r>
            <a:r>
              <a:rPr lang="en-US" dirty="0"/>
              <a:t>frame rate</a:t>
            </a:r>
            <a:r>
              <a:rPr lang="el-GR" dirty="0"/>
              <a:t> δηλώνει τα </a:t>
            </a:r>
            <a:r>
              <a:rPr lang="en-US" dirty="0"/>
              <a:t>frames</a:t>
            </a:r>
            <a:r>
              <a:rPr lang="el-GR" dirty="0"/>
              <a:t>/καρέ της εικόνας ανά δευτερόλεπτο. Προφανώς όσο περισσότερα είναι τα καρέ ανά δευτερόλεπτο τόσο καλύτερα για το ανθρώπινο μάτι. Τα </a:t>
            </a:r>
            <a:r>
              <a:rPr lang="en-US" dirty="0"/>
              <a:t>FR </a:t>
            </a:r>
            <a:r>
              <a:rPr lang="el-GR" dirty="0"/>
              <a:t>που χρησιμοποιούμε είναι στο ευρωπαϊκό πρότυπο </a:t>
            </a:r>
            <a:r>
              <a:rPr lang="en-US" dirty="0"/>
              <a:t>DV</a:t>
            </a:r>
            <a:r>
              <a:rPr lang="el-GR" dirty="0"/>
              <a:t>-</a:t>
            </a:r>
            <a:r>
              <a:rPr lang="en-US" dirty="0"/>
              <a:t>PAL</a:t>
            </a:r>
            <a:r>
              <a:rPr lang="el-GR" dirty="0"/>
              <a:t> 25 </a:t>
            </a:r>
            <a:r>
              <a:rPr lang="en-US" dirty="0"/>
              <a:t>fps</a:t>
            </a:r>
            <a:r>
              <a:rPr lang="el-GR" dirty="0"/>
              <a:t> και στα </a:t>
            </a:r>
            <a:r>
              <a:rPr lang="en-US" dirty="0"/>
              <a:t>Multimedia</a:t>
            </a:r>
            <a:r>
              <a:rPr lang="el-GR" dirty="0"/>
              <a:t> 15 </a:t>
            </a:r>
            <a:r>
              <a:rPr lang="en-US" dirty="0"/>
              <a:t>fps</a:t>
            </a:r>
            <a:r>
              <a:rPr lang="el-GR" dirty="0"/>
              <a:t>. Στις κινηματογραφικές παραγωγές </a:t>
            </a:r>
            <a:r>
              <a:rPr lang="en-US" dirty="0"/>
              <a:t>HD</a:t>
            </a:r>
            <a:r>
              <a:rPr lang="el-GR" dirty="0"/>
              <a:t> το </a:t>
            </a:r>
            <a:r>
              <a:rPr lang="en-US" dirty="0"/>
              <a:t>FR </a:t>
            </a:r>
            <a:r>
              <a:rPr lang="el-GR" dirty="0"/>
              <a:t>είναι πάνω από 30 </a:t>
            </a:r>
            <a:r>
              <a:rPr lang="en-US" dirty="0"/>
              <a:t>fps</a:t>
            </a:r>
            <a:r>
              <a:rPr lang="el-GR" dirty="0"/>
              <a:t>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341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https://slideplayer.gr/slide/2281431/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199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Κασέτες </a:t>
            </a:r>
            <a:r>
              <a:rPr lang="en-US" dirty="0"/>
              <a:t>VHS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Παλιό / ξεπερασμένο </a:t>
            </a:r>
            <a:r>
              <a:rPr lang="en-US" dirty="0"/>
              <a:t>format</a:t>
            </a:r>
            <a:endParaRPr lang="el-GR" dirty="0"/>
          </a:p>
          <a:p>
            <a:r>
              <a:rPr lang="el-GR" dirty="0"/>
              <a:t>Μεγάλη υπάρχουσα βάση</a:t>
            </a:r>
          </a:p>
          <a:p>
            <a:r>
              <a:rPr lang="en-US" dirty="0"/>
              <a:t>PAL </a:t>
            </a:r>
            <a:r>
              <a:rPr lang="en-US" dirty="0" err="1"/>
              <a:t>vs</a:t>
            </a:r>
            <a:r>
              <a:rPr lang="en-US" dirty="0"/>
              <a:t> NTSC</a:t>
            </a:r>
          </a:p>
          <a:p>
            <a:r>
              <a:rPr lang="el-GR" dirty="0"/>
              <a:t>Χαμηλή ποιότητα</a:t>
            </a:r>
          </a:p>
          <a:p>
            <a:r>
              <a:rPr lang="el-GR" dirty="0"/>
              <a:t>Γραμμική πρόσβαση</a:t>
            </a:r>
          </a:p>
          <a:p>
            <a:r>
              <a:rPr lang="el-GR" dirty="0"/>
              <a:t>Μονής </a:t>
            </a:r>
            <a:r>
              <a:rPr lang="en-US" dirty="0"/>
              <a:t>“</a:t>
            </a:r>
            <a:r>
              <a:rPr lang="el-GR" dirty="0"/>
              <a:t>κατεύθυνσης</a:t>
            </a:r>
            <a:r>
              <a:rPr lang="en-US" dirty="0"/>
              <a:t>”</a:t>
            </a:r>
            <a:endParaRPr lang="el-GR" dirty="0"/>
          </a:p>
          <a:p>
            <a:r>
              <a:rPr lang="el-GR" dirty="0"/>
              <a:t>Όγκος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590800"/>
            <a:ext cx="27241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70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Ψηφιακοί δίσκοι </a:t>
            </a:r>
            <a:r>
              <a:rPr lang="en-US" dirty="0" smtClean="0"/>
              <a:t>DVD / </a:t>
            </a:r>
            <a:r>
              <a:rPr lang="en-US" dirty="0" err="1" smtClean="0"/>
              <a:t>VideoCD</a:t>
            </a:r>
            <a:r>
              <a:rPr lang="el-GR" dirty="0" smtClean="0"/>
              <a:t>/</a:t>
            </a:r>
            <a:r>
              <a:rPr lang="en-US" dirty="0" smtClean="0"/>
              <a:t>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Σύγχρονο </a:t>
            </a:r>
            <a:r>
              <a:rPr lang="en-US" dirty="0" smtClean="0"/>
              <a:t>format</a:t>
            </a:r>
          </a:p>
          <a:p>
            <a:r>
              <a:rPr lang="el-GR" dirty="0" smtClean="0"/>
              <a:t>Πιο κοντά στους υπολογιστές</a:t>
            </a:r>
          </a:p>
          <a:p>
            <a:r>
              <a:rPr lang="en-US" dirty="0" smtClean="0"/>
              <a:t>PAL </a:t>
            </a:r>
            <a:r>
              <a:rPr lang="en-US" dirty="0" err="1" smtClean="0"/>
              <a:t>vs</a:t>
            </a:r>
            <a:r>
              <a:rPr lang="en-US" dirty="0" smtClean="0"/>
              <a:t> NTSC</a:t>
            </a:r>
          </a:p>
          <a:p>
            <a:r>
              <a:rPr lang="el-GR" dirty="0" smtClean="0"/>
              <a:t>Υψηλή ποιότητα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357438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3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Ψηφιακός τρόπος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Σύγχρονος</a:t>
            </a:r>
          </a:p>
          <a:p>
            <a:pPr>
              <a:lnSpc>
                <a:spcPct val="90000"/>
              </a:lnSpc>
            </a:pPr>
            <a:r>
              <a:rPr lang="el-GR" dirty="0"/>
              <a:t>Αποδοτικός</a:t>
            </a:r>
          </a:p>
          <a:p>
            <a:pPr>
              <a:lnSpc>
                <a:spcPct val="90000"/>
              </a:lnSpc>
            </a:pPr>
            <a:r>
              <a:rPr lang="el-GR" dirty="0"/>
              <a:t>Αποδεκτός από όλους (συμβατότητα μεταξύ του κόσμου των υπολογιστών και του κόσμου του </a:t>
            </a:r>
            <a:r>
              <a:rPr lang="en-US" dirty="0"/>
              <a:t>video)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Υψηλή ποιότητα</a:t>
            </a:r>
          </a:p>
          <a:p>
            <a:pPr>
              <a:lnSpc>
                <a:spcPct val="90000"/>
              </a:lnSpc>
            </a:pPr>
            <a:r>
              <a:rPr lang="el-GR" dirty="0"/>
              <a:t>Χαμηλές απαιτήσεις από τον υπολογιστή</a:t>
            </a:r>
          </a:p>
          <a:p>
            <a:pPr>
              <a:lnSpc>
                <a:spcPct val="90000"/>
              </a:lnSpc>
            </a:pPr>
            <a:r>
              <a:rPr lang="el-GR" dirty="0"/>
              <a:t>Έλεγχος της «πηγής» εξ ολοκλήρου από τον υπολογιστή</a:t>
            </a:r>
          </a:p>
          <a:p>
            <a:pPr>
              <a:lnSpc>
                <a:spcPct val="90000"/>
              </a:lnSpc>
            </a:pPr>
            <a:r>
              <a:rPr lang="el-GR" dirty="0"/>
              <a:t>Συμβατότητα </a:t>
            </a:r>
            <a:r>
              <a:rPr lang="en-US" dirty="0"/>
              <a:t>formats </a:t>
            </a:r>
            <a:r>
              <a:rPr lang="el-GR" dirty="0"/>
              <a:t>με τα τηλεοπτικά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3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Βασικά </a:t>
            </a:r>
            <a:r>
              <a:rPr lang="en-US" dirty="0"/>
              <a:t>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sz="2200" dirty="0"/>
              <a:t>Τηλεοπτικά (</a:t>
            </a:r>
            <a:r>
              <a:rPr lang="en-US" sz="2200" dirty="0"/>
              <a:t>PAL, NTSC)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PAL 720 x 576 pixels x 25 fps (</a:t>
            </a:r>
            <a:r>
              <a:rPr lang="el-GR" sz="2000" dirty="0"/>
              <a:t>Ευρώπη)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NTSC 720 x 486 pixels x 30 fps (</a:t>
            </a:r>
            <a:r>
              <a:rPr lang="el-GR" sz="2000" dirty="0"/>
              <a:t>ΗΠΑ)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l-GR" sz="2200" dirty="0"/>
              <a:t>Υπολογιστών (</a:t>
            </a:r>
            <a:r>
              <a:rPr lang="en-US" sz="2200" dirty="0"/>
              <a:t>CIF, VCD, SVCD, DVD</a:t>
            </a:r>
            <a:r>
              <a:rPr lang="el-GR" sz="22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CIF 352 x 288 pixels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VCD 352 x 576 pixels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SVCD 704 x 576 pixels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DVD 720 x 576 pixels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l-GR" sz="2000" dirty="0"/>
              <a:t>Τα </a:t>
            </a:r>
            <a:r>
              <a:rPr lang="en-US" sz="2000" dirty="0"/>
              <a:t>fps </a:t>
            </a:r>
            <a:r>
              <a:rPr lang="el-GR" sz="2000" dirty="0"/>
              <a:t>εξαρτώνται από το </a:t>
            </a:r>
            <a:r>
              <a:rPr lang="en-US" sz="2000" dirty="0"/>
              <a:t>format </a:t>
            </a:r>
            <a:r>
              <a:rPr lang="el-GR" sz="2000" dirty="0"/>
              <a:t>του «τελικού» προϊόντος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l-GR" sz="2000" dirty="0"/>
              <a:t>υπάρχουν και χαμηλότερα </a:t>
            </a:r>
            <a:r>
              <a:rPr lang="en-US" sz="2000" dirty="0"/>
              <a:t>formats</a:t>
            </a:r>
            <a:r>
              <a:rPr lang="el-GR" sz="2000" dirty="0"/>
              <a:t> αλλά είναι μη αποδεκτά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l-GR" sz="2000" dirty="0"/>
              <a:t>Τα εξ ορισμού </a:t>
            </a:r>
            <a:r>
              <a:rPr lang="en-US" sz="2000" dirty="0"/>
              <a:t>formats </a:t>
            </a:r>
            <a:r>
              <a:rPr lang="el-GR" sz="2000" dirty="0"/>
              <a:t>αρχείων είναι .</a:t>
            </a:r>
            <a:r>
              <a:rPr lang="en-US" sz="2000" dirty="0"/>
              <a:t>AVI </a:t>
            </a:r>
            <a:r>
              <a:rPr lang="el-GR" sz="2000" dirty="0"/>
              <a:t>για </a:t>
            </a:r>
            <a:r>
              <a:rPr lang="en-US" sz="2000" dirty="0"/>
              <a:t>PC </a:t>
            </a:r>
            <a:r>
              <a:rPr lang="el-GR" sz="2000" dirty="0"/>
              <a:t>και .</a:t>
            </a:r>
            <a:r>
              <a:rPr lang="en-US" sz="2000" dirty="0"/>
              <a:t>MOV </a:t>
            </a:r>
            <a:r>
              <a:rPr lang="el-GR" sz="2000" dirty="0"/>
              <a:t>για </a:t>
            </a:r>
            <a:r>
              <a:rPr lang="en-US" sz="2000" dirty="0"/>
              <a:t>Mac </a:t>
            </a:r>
            <a:r>
              <a:rPr lang="el-GR" sz="2000" dirty="0"/>
              <a:t>χωρίς να είναι δεσμευτικά</a:t>
            </a:r>
            <a:r>
              <a:rPr lang="el-GR" sz="2000" dirty="0" smtClean="0"/>
              <a:t>!</a:t>
            </a:r>
            <a:endParaRPr lang="en-US" sz="20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000" dirty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dirty="0"/>
              <a:t>https://el.fmuser.net/content/?977.html</a:t>
            </a:r>
            <a:endParaRPr lang="el-GR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68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696200" cy="4331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78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077200" cy="5134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5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Format-</a:t>
            </a:r>
            <a:r>
              <a:rPr lang="el-GR" dirty="0" smtClean="0"/>
              <a:t>Συμπίεση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r>
              <a:rPr lang="en-US" sz="2400" dirty="0"/>
              <a:t>Formats</a:t>
            </a:r>
          </a:p>
          <a:p>
            <a:pPr lvl="1"/>
            <a:r>
              <a:rPr lang="en-US" sz="2400" dirty="0"/>
              <a:t>M-JPEG (</a:t>
            </a:r>
            <a:r>
              <a:rPr lang="el-GR" sz="2400" dirty="0"/>
              <a:t>βασίζεται ο </a:t>
            </a:r>
            <a:r>
              <a:rPr lang="en-US" sz="2400" dirty="0"/>
              <a:t>DV</a:t>
            </a:r>
            <a:r>
              <a:rPr lang="el-GR" sz="2400" dirty="0"/>
              <a:t> που χρησιμοποιείται σε </a:t>
            </a:r>
            <a:r>
              <a:rPr lang="en-US" sz="2400" dirty="0"/>
              <a:t>Digital8, DV, </a:t>
            </a:r>
            <a:r>
              <a:rPr lang="en-US" sz="2400" dirty="0" err="1"/>
              <a:t>miniDV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MPEG1 (VCD, Internet)</a:t>
            </a:r>
          </a:p>
          <a:p>
            <a:pPr lvl="1"/>
            <a:r>
              <a:rPr lang="en-US" sz="2400" dirty="0"/>
              <a:t>MPEG2 (SVCD, DVD, </a:t>
            </a:r>
            <a:r>
              <a:rPr lang="en-US" sz="2400" dirty="0" err="1"/>
              <a:t>SatTV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MPEG4 (Internet, Multimedia)</a:t>
            </a:r>
          </a:p>
          <a:p>
            <a:pPr lvl="1"/>
            <a:r>
              <a:rPr lang="en-US" sz="2400" dirty="0"/>
              <a:t>DivX (open source MPEG4 </a:t>
            </a:r>
            <a:r>
              <a:rPr lang="el-GR" sz="2400" dirty="0"/>
              <a:t>στην αρχή, ανεξάρτητο σήμερα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lvl="1"/>
            <a:r>
              <a:rPr lang="en-US" sz="2400" dirty="0" smtClean="0"/>
              <a:t>H.264</a:t>
            </a:r>
            <a:endParaRPr lang="el-G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 descr="hisense-tv-format-list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8077200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7321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314</Words>
  <Application>Microsoft Office PowerPoint</Application>
  <PresentationFormat>Προβολή στην οθόνη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Office Theme</vt:lpstr>
      <vt:lpstr>Αρχές επεξεργασίας βίντεο και ήχου</vt:lpstr>
      <vt:lpstr>Κασέτες VHS</vt:lpstr>
      <vt:lpstr>Ψηφιακοί δίσκοι DVD / VideoCD/SD</vt:lpstr>
      <vt:lpstr>Ψηφιακός τρόπος</vt:lpstr>
      <vt:lpstr>Βασικά formats</vt:lpstr>
      <vt:lpstr>Παρουσίαση του PowerPoint</vt:lpstr>
      <vt:lpstr>Παρουσίαση του PowerPoint</vt:lpstr>
      <vt:lpstr>Format-Συμπίεση</vt:lpstr>
      <vt:lpstr>Παρουσίαση του PowerPoint</vt:lpstr>
      <vt:lpstr>Ιδιότητες – Χαρακτηριστικά Video (1/3)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ΠΑΡΑΓΩΓΗ ΨΗΦΙΑΚΩΝ ΕΚΠΟΜΠΩΝ</dc:title>
  <dc:creator>user</dc:creator>
  <cp:lastModifiedBy>Χρήστης των Windows</cp:lastModifiedBy>
  <cp:revision>31</cp:revision>
  <dcterms:created xsi:type="dcterms:W3CDTF">2017-09-20T07:39:59Z</dcterms:created>
  <dcterms:modified xsi:type="dcterms:W3CDTF">2020-02-25T12:24:49Z</dcterms:modified>
</cp:coreProperties>
</file>