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24/5/2013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24/5/2013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24/5/2013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24/5/2013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24/5/2013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7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93378" y="2722843"/>
            <a:ext cx="73550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ΜΕΤΑΣΧΗΜΑΤΙΣΜΟΣ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440771" y="3868435"/>
            <a:ext cx="2610458" cy="60873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4009"/>
              </a:lnSpc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LAPLACE</a:t>
            </a:r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64" y="1196015"/>
            <a:ext cx="4712089" cy="5661985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5796136" y="2276872"/>
            <a:ext cx="3274358" cy="2880382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1002"/>
              </a:lnSpc>
            </a:pPr>
            <a:endParaRPr lang="en-US" altLang="zh-CN" dirty="0" smtClean="0"/>
          </a:p>
          <a:p>
            <a:pPr algn="just">
              <a:lnSpc>
                <a:spcPts val="1904"/>
              </a:lnSpc>
              <a:tabLst>
                <a:tab pos="3475074" algn="l"/>
              </a:tabLs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τρίτη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στήλη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ίν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ακα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καθορίζει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ην</a:t>
            </a:r>
          </a:p>
          <a:p>
            <a:pPr algn="just">
              <a:lnSpc>
                <a:spcPts val="1604"/>
              </a:lnSpc>
              <a:tabLst>
                <a:tab pos="3475074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εριοχή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αδή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  <a:p>
            <a:pPr algn="just">
              <a:lnSpc>
                <a:spcPts val="1604"/>
              </a:lnSpc>
              <a:tabLst>
                <a:tab pos="3475074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εριοχή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επιπ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έδου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οί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  <a:p>
            <a:pPr algn="just">
              <a:lnSpc>
                <a:spcPts val="1604"/>
              </a:lnSpc>
              <a:tabLst>
                <a:tab pos="3475074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άρχει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</a:p>
          <a:p>
            <a:pPr algn="just">
              <a:lnSpc>
                <a:spcPts val="1604"/>
              </a:lnSpc>
              <a:tabLst>
                <a:tab pos="3475074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ντίστοιχης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παράδειγμα,</a:t>
            </a:r>
          </a:p>
          <a:p>
            <a:pPr algn="just">
              <a:lnSpc>
                <a:spcPts val="1904"/>
              </a:lnSpc>
              <a:tabLst>
                <a:tab pos="3475074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(Ω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t)u(t)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άρχει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just">
              <a:lnSpc>
                <a:spcPts val="1303"/>
              </a:lnSpc>
              <a:tabLst>
                <a:tab pos="3475074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τέτοιο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ώστε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Re(s)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  <a:endParaRPr lang="en-US" altLang="zh-CN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90382" y="407958"/>
            <a:ext cx="4227119" cy="84136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 Laplace </a:t>
            </a: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αρτήσεων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4" y="1700808"/>
            <a:ext cx="85629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2590382" y="407958"/>
            <a:ext cx="4227119" cy="84136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 Laplace </a:t>
            </a: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αρτήσεων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059832" y="315482"/>
            <a:ext cx="3339171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εριοχή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ασχηματισμού  Laplace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6" y="2132856"/>
            <a:ext cx="83534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1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/>
          <p:cNvSpPr/>
          <p:nvPr/>
        </p:nvSpPr>
        <p:spPr>
          <a:xfrm>
            <a:off x="3059832" y="315482"/>
            <a:ext cx="3339171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εριοχή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ασχηματισμού  Laplace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216993" y="1700808"/>
            <a:ext cx="8715375" cy="5038725"/>
            <a:chOff x="216993" y="1700808"/>
            <a:chExt cx="8715375" cy="50387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93" y="1700808"/>
              <a:ext cx="8715375" cy="503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Ορθογώνιο 2"/>
            <p:cNvSpPr/>
            <p:nvPr/>
          </p:nvSpPr>
          <p:spPr>
            <a:xfrm>
              <a:off x="539552" y="2636912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9651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99592" y="2010472"/>
            <a:ext cx="737099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Μιγαδικοί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συζυγείς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πόλοι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αντιστοιχούν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υφίστανται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99592" y="2366732"/>
            <a:ext cx="7535653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ταλάντωση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(περιέχουν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ημιτονοειδείς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όρους).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βέβαια,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πραγματικό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99592" y="2735715"/>
            <a:ext cx="753866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μέρος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συζυγών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πόλων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μηδέν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(συζυγείς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φανταστικό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άξονα),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99592" y="3104698"/>
            <a:ext cx="802828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συντηρούμενη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ταλάντωση.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Αλλιώς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ταλάντωση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εκθετικά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99592" y="3460958"/>
            <a:ext cx="733822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φθίνουσα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αύξουσα.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παραπάνω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φαίνονται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99592" y="4504290"/>
            <a:ext cx="736066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περιοχή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99592" y="4873273"/>
            <a:ext cx="762734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περιλαμβάνει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πόλους.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αποτέλεσμα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χρήσιμης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99592" y="5242257"/>
            <a:ext cx="768203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σύμφωνα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X(s)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αναλυτική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99592" y="5598516"/>
            <a:ext cx="298806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περιοχή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του.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3059832" y="315482"/>
            <a:ext cx="3339171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εριοχή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ασχηματισμού  Laplace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66" y="1425039"/>
            <a:ext cx="4240880" cy="395702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265" y="4580482"/>
            <a:ext cx="4368234" cy="206121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4813972" y="2430200"/>
            <a:ext cx="2991203" cy="50793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μεταξύ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θέσης</a:t>
            </a:r>
          </a:p>
          <a:p>
            <a:pPr>
              <a:lnSpc>
                <a:spcPts val="19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πόλων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13972" y="2926420"/>
            <a:ext cx="2864374" cy="75159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επόμενο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μορφής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19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πεδίο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χρόνου.</a:t>
            </a:r>
          </a:p>
          <a:p>
            <a:pPr>
              <a:lnSpc>
                <a:spcPts val="19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(α)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πραγματικός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πόλος.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813972" y="3651662"/>
            <a:ext cx="3005503" cy="26428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(β)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συζυγείς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φανταστικοί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πόλοι.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3059832" y="315482"/>
            <a:ext cx="3339171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εριοχή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ασχηματισμού  Laplace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423" y="1196015"/>
            <a:ext cx="5450741" cy="5445685"/>
          </a:xfrm>
          <a:prstGeom prst="rect">
            <a:avLst/>
          </a:prstGeom>
          <a:noFill/>
        </p:spPr>
      </p:pic>
      <p:sp>
        <p:nvSpPr>
          <p:cNvPr id="7" name="Ορθογώνιο 6"/>
          <p:cNvSpPr/>
          <p:nvPr/>
        </p:nvSpPr>
        <p:spPr>
          <a:xfrm>
            <a:off x="2864207" y="188640"/>
            <a:ext cx="3339171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εριοχή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  <a:tabLst>
                <a:tab pos="305501" algn="l"/>
                <a:tab pos="3385970" algn="l"/>
              </a:tabLst>
            </a:pP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ασχηματισμού  Laplace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15" y="2035770"/>
            <a:ext cx="8201582" cy="36516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0891" y="394430"/>
            <a:ext cx="6041141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Θεωρήματα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ΜL</a:t>
            </a:r>
          </a:p>
        </p:txBody>
      </p:sp>
    </p:spTree>
    <p:extLst>
      <p:ext uri="{BB962C8B-B14F-4D97-AF65-F5344CB8AC3E}">
        <p14:creationId xmlns:p14="http://schemas.microsoft.com/office/powerpoint/2010/main" val="8969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476" y="1959429"/>
            <a:ext cx="7743109" cy="41224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0891" y="394430"/>
            <a:ext cx="6041141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Θεωρήματα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ΜL</a:t>
            </a:r>
          </a:p>
        </p:txBody>
      </p:sp>
    </p:spTree>
    <p:extLst>
      <p:ext uri="{BB962C8B-B14F-4D97-AF65-F5344CB8AC3E}">
        <p14:creationId xmlns:p14="http://schemas.microsoft.com/office/powerpoint/2010/main" val="1330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888" y="1959429"/>
            <a:ext cx="7679432" cy="39188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0891" y="394430"/>
            <a:ext cx="6041141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Θεωρήματα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ΜL</a:t>
            </a:r>
          </a:p>
        </p:txBody>
      </p:sp>
    </p:spTree>
    <p:extLst>
      <p:ext uri="{BB962C8B-B14F-4D97-AF65-F5344CB8AC3E}">
        <p14:creationId xmlns:p14="http://schemas.microsoft.com/office/powerpoint/2010/main" val="41736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92696"/>
            <a:ext cx="4137351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82061" y="1870364"/>
            <a:ext cx="8289129" cy="453468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343689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altLang="zh-CN" dirty="0"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Ο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μετασχηματισμός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Laplace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διευρύνει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την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κλάση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των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συναρτήσεων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για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τις</a:t>
            </a:r>
          </a:p>
          <a:p>
            <a:pPr>
              <a:lnSpc>
                <a:spcPts val="2806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οποίες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μπορεί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να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επιτευχθεί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μετάβαση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από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το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πεδίο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του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χρόνου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στο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πεδίο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της</a:t>
            </a:r>
          </a:p>
          <a:p>
            <a:pPr>
              <a:lnSpc>
                <a:spcPts val="2806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συχνότητας.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Υπάρχουν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πολλές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συναρτήσεις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με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πρακτική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σπουδαιότητα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για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τις</a:t>
            </a:r>
          </a:p>
          <a:p>
            <a:pPr>
              <a:lnSpc>
                <a:spcPts val="2806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οποίες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υπάρχει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ο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ML,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ενώ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αντίθετα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ο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MF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δεν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ορίζεται.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706"/>
              </a:lnSpc>
              <a:tabLst>
                <a:tab pos="343689" algn="l"/>
              </a:tabLst>
            </a:pP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2.</a:t>
            </a:r>
            <a:r>
              <a:rPr lang="en-US" altLang="zh-CN" dirty="0"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Με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το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ML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παρέχεται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δυνατότητα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μελέτης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συστημάτων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που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δεν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βρίσκονται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σε</a:t>
            </a:r>
          </a:p>
          <a:p>
            <a:pPr>
              <a:lnSpc>
                <a:spcPts val="2806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αρχική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κατάσταση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ηρεμίας.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Οι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αρχικές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συνθήκες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ενσωματώνονται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κατάλληλα</a:t>
            </a:r>
          </a:p>
          <a:p>
            <a:pPr>
              <a:lnSpc>
                <a:spcPts val="2806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στη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μελέτη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του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συστήματος.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706"/>
              </a:lnSpc>
              <a:tabLst>
                <a:tab pos="343689" algn="l"/>
              </a:tabLst>
            </a:pP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3.</a:t>
            </a:r>
            <a:r>
              <a:rPr lang="en-US" altLang="zh-CN" dirty="0"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θεωρία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γραμμικών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συστημάτων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εμπλουτίζεται,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αλλά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και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απλοποιείται</a:t>
            </a:r>
          </a:p>
          <a:p>
            <a:pPr>
              <a:lnSpc>
                <a:spcPts val="2806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ταυτόχρονα,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με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χρήση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του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μιγαδικού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πεδίου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συχνότητας,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την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εισαγωγή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των</a:t>
            </a:r>
          </a:p>
          <a:p>
            <a:pPr>
              <a:lnSpc>
                <a:spcPts val="2806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πόλων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και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μιγαδικών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κλπ</a:t>
            </a:r>
          </a:p>
        </p:txBody>
      </p:sp>
    </p:spTree>
    <p:extLst>
      <p:ext uri="{BB962C8B-B14F-4D97-AF65-F5344CB8AC3E}">
        <p14:creationId xmlns:p14="http://schemas.microsoft.com/office/powerpoint/2010/main" val="24417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476" y="1666787"/>
            <a:ext cx="7895933" cy="416060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0891" y="394430"/>
            <a:ext cx="6041141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Θεωρήματα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ΜL</a:t>
            </a:r>
          </a:p>
        </p:txBody>
      </p:sp>
    </p:spTree>
    <p:extLst>
      <p:ext uri="{BB962C8B-B14F-4D97-AF65-F5344CB8AC3E}">
        <p14:creationId xmlns:p14="http://schemas.microsoft.com/office/powerpoint/2010/main" val="29838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15" y="1883087"/>
            <a:ext cx="7819521" cy="39697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7303" y="394430"/>
            <a:ext cx="6041141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Θεωρήματα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ΜL</a:t>
            </a:r>
          </a:p>
        </p:txBody>
      </p:sp>
    </p:spTree>
    <p:extLst>
      <p:ext uri="{BB962C8B-B14F-4D97-AF65-F5344CB8AC3E}">
        <p14:creationId xmlns:p14="http://schemas.microsoft.com/office/powerpoint/2010/main" val="16653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54" y="1916832"/>
            <a:ext cx="8392613" cy="33590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0891" y="165406"/>
            <a:ext cx="6041141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Θεωρήματα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ΜL</a:t>
            </a:r>
          </a:p>
        </p:txBody>
      </p:sp>
    </p:spTree>
    <p:extLst>
      <p:ext uri="{BB962C8B-B14F-4D97-AF65-F5344CB8AC3E}">
        <p14:creationId xmlns:p14="http://schemas.microsoft.com/office/powerpoint/2010/main" val="16597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67" y="764704"/>
            <a:ext cx="4470711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Αρχικής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Τιμής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0390"/>
            <a:ext cx="8399436" cy="517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2195736" y="690405"/>
            <a:ext cx="438998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Τελικής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Τιμής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3" y="1484784"/>
            <a:ext cx="871182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2310400" y="856579"/>
            <a:ext cx="438998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Τελικής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Τιμής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0" y="1556791"/>
            <a:ext cx="8400788" cy="512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Box 1"/>
          <p:cNvSpPr txBox="1"/>
          <p:nvPr/>
        </p:nvSpPr>
        <p:spPr>
          <a:xfrm>
            <a:off x="2627784" y="332656"/>
            <a:ext cx="4095673" cy="84136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Πίνακας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Ιδιοτήτων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ασχηματισμοί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4018"/>
            <a:ext cx="37052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57" y="589550"/>
            <a:ext cx="47244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3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2592352" y="332656"/>
            <a:ext cx="4171014" cy="84136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ράδειγμ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ασχηματισμού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3248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942418" y="67641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0073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5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944354" y="75645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516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4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713" y="1883087"/>
            <a:ext cx="6520513" cy="3511703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916947" y="2862801"/>
            <a:ext cx="6351739" cy="330357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  <a:tabLst>
                <a:tab pos="5728145" algn="l"/>
                <a:tab pos="5804520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(3.2)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207"/>
              </a:lnSpc>
              <a:tabLst>
                <a:tab pos="5728145" algn="l"/>
                <a:tab pos="5804520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(3.3)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007"/>
              </a:lnSpc>
              <a:tabLst>
                <a:tab pos="5728145" algn="l"/>
                <a:tab pos="580452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,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στη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γενική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περίπτωση,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σ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+</a:t>
            </a:r>
            <a:r>
              <a:rPr lang="en-US" altLang="zh-CN" sz="20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jΩ.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692696"/>
            <a:ext cx="4137351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971600" y="675122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3322324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7"/>
            <a:ext cx="8208912" cy="494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5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899592" y="83671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51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899592" y="620688"/>
            <a:ext cx="1223412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07"/>
              </a:lnSpc>
              <a:tabLst>
                <a:tab pos="3296865" algn="l"/>
              </a:tabLst>
            </a:pP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7"/>
            <a:ext cx="8208912" cy="49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9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TextBox 1"/>
          <p:cNvSpPr txBox="1"/>
          <p:nvPr/>
        </p:nvSpPr>
        <p:spPr>
          <a:xfrm>
            <a:off x="1079544" y="692696"/>
            <a:ext cx="327172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505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971600" y="686396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3080469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65585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4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913116" y="711698"/>
            <a:ext cx="327172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2151236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6864" cy="500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8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382061" y="1590445"/>
            <a:ext cx="7506863" cy="661826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Παρατηρούμε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αριθμός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(3.3)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συμπίπτει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</a:t>
            </a:r>
          </a:p>
          <a:p>
            <a:pPr>
              <a:lnSpc>
                <a:spcPts val="280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(εάν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υπάρχει).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(3.3)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γράφεται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481760" y="3066379"/>
            <a:ext cx="44242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(3.4)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82061" y="4364182"/>
            <a:ext cx="7929094" cy="2098116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(3.4)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φαίνεται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αμφίπλευρος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</a:p>
          <a:p>
            <a:pPr>
              <a:lnSpc>
                <a:spcPts val="280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ερμηνευτεί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λόγω</a:t>
            </a:r>
          </a:p>
          <a:p>
            <a:pPr>
              <a:lnSpc>
                <a:spcPts val="280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αναφερόμαστε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μεταβλητή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</a:p>
          <a:p>
            <a:pPr>
              <a:lnSpc>
                <a:spcPts val="2806"/>
              </a:lnSpc>
            </a:pP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μιγαδική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συχνότητα.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Διαπιστώνουμε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παρουσία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παράγοντα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παρέχει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0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δυνατότητα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σύγκλισης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ολοκληρώματος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(3.4)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συνέπεια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ύπαρξης</a:t>
            </a:r>
          </a:p>
          <a:p>
            <a:pPr>
              <a:lnSpc>
                <a:spcPts val="280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ακόμα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83" y="2765317"/>
            <a:ext cx="433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72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56448"/>
            <a:ext cx="72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83768" y="692696"/>
            <a:ext cx="4137351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51520" y="2852936"/>
            <a:ext cx="8673272" cy="366918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907"/>
              </a:lnSpc>
            </a:pP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Ισοδύν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αμα,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παρέχει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τη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δυνατότητα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επίλυσης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γραμμικών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διαφορικών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εξισώσεων</a:t>
            </a:r>
          </a:p>
          <a:p>
            <a:pPr>
              <a:lnSpc>
                <a:spcPts val="2806"/>
              </a:lnSpc>
            </a:pP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με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στ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αθερούς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συντελεστές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με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ενσωμάτωση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μη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μηδενικών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αρχικών</a:t>
            </a:r>
          </a:p>
          <a:p>
            <a:pPr>
              <a:lnSpc>
                <a:spcPts val="2806"/>
              </a:lnSpc>
            </a:pP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συνθηκών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907"/>
              </a:lnSpc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Επ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ίσης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είν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αι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πιο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φυσική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χρήση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του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μονόπλευρου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ML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στη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μελέτη</a:t>
            </a:r>
          </a:p>
          <a:p>
            <a:pPr>
              <a:lnSpc>
                <a:spcPts val="2806"/>
              </a:lnSpc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α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ιτι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ατών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συστημάτων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για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τα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οποία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ισχύει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ότι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κρουστική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τους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απόκριση</a:t>
            </a:r>
          </a:p>
          <a:p>
            <a:pPr>
              <a:lnSpc>
                <a:spcPts val="2806"/>
              </a:lnSpc>
            </a:pPr>
            <a:r>
              <a:rPr lang="en-US" altLang="zh-CN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(t)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είν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αι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ίση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με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το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μηδέν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για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&lt;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0</a:t>
            </a:r>
            <a:r>
              <a:rPr lang="en-US" altLang="zh-CN" b="1" dirty="0" smtClean="0">
                <a:solidFill>
                  <a:srgbClr val="0065FF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907"/>
              </a:lnSpc>
            </a:pP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Στο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υπ</a:t>
            </a: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όλοι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πο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μαθήματος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θα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ασχοληθούμε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με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το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μονόπλευρο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ML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σε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ό,τι</a:t>
            </a:r>
          </a:p>
          <a:p>
            <a:pPr>
              <a:lnSpc>
                <a:spcPts val="2806"/>
              </a:lnSpc>
            </a:pP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φορά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τον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μφί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πλευρο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θα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περιοριστούμε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σε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ορισμένες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αξιοσημείωτες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διαφορές</a:t>
            </a:r>
          </a:p>
          <a:p>
            <a:pPr>
              <a:lnSpc>
                <a:spcPts val="2806"/>
              </a:lnSpc>
            </a:pP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το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μονό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πλευρο.</a:t>
            </a:r>
            <a:endParaRPr lang="en-US" altLang="zh-CN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75512" y="1739680"/>
            <a:ext cx="8496944" cy="1066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 err="1">
                <a:solidFill>
                  <a:schemeClr val="bg1"/>
                </a:solidFill>
                <a:cs typeface="Times New Roman" pitchFamily="18" charset="0"/>
              </a:rPr>
              <a:t>Μι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α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ουσιαστική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διαφορά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μεταξύ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των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δύο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ορισμών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είναι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ότι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ο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μονόπλευρος</a:t>
            </a:r>
          </a:p>
          <a:p>
            <a:pPr>
              <a:lnSpc>
                <a:spcPts val="2806"/>
              </a:lnSpc>
            </a:pP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ML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πα</a:t>
            </a:r>
            <a:r>
              <a:rPr lang="en-US" altLang="zh-CN" b="1" dirty="0" err="1">
                <a:solidFill>
                  <a:schemeClr val="bg1"/>
                </a:solidFill>
                <a:cs typeface="Times New Roman" pitchFamily="18" charset="0"/>
              </a:rPr>
              <a:t>ρέχει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 err="1">
                <a:solidFill>
                  <a:schemeClr val="bg1"/>
                </a:solidFill>
                <a:cs typeface="Times New Roman" pitchFamily="18" charset="0"/>
              </a:rPr>
              <a:t>τη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 err="1">
                <a:solidFill>
                  <a:schemeClr val="bg1"/>
                </a:solidFill>
                <a:cs typeface="Times New Roman" pitchFamily="18" charset="0"/>
              </a:rPr>
              <a:t>δυν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ατότητα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μελέτης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συστημάτων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που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δεν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βρίσκονται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σε</a:t>
            </a:r>
          </a:p>
          <a:p>
            <a:pPr>
              <a:lnSpc>
                <a:spcPts val="2806"/>
              </a:lnSpc>
            </a:pP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α</a:t>
            </a:r>
            <a:r>
              <a:rPr lang="en-US" altLang="zh-CN" b="1" dirty="0" err="1">
                <a:solidFill>
                  <a:schemeClr val="bg1"/>
                </a:solidFill>
                <a:cs typeface="Times New Roman" pitchFamily="18" charset="0"/>
              </a:rPr>
              <a:t>ρχική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κα</a:t>
            </a:r>
            <a:r>
              <a:rPr lang="en-US" altLang="zh-CN" b="1" dirty="0" err="1">
                <a:solidFill>
                  <a:schemeClr val="bg1"/>
                </a:solidFill>
                <a:cs typeface="Times New Roman" pitchFamily="18" charset="0"/>
              </a:rPr>
              <a:t>τάστ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αση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ηρεμίας.</a:t>
            </a:r>
            <a:endParaRPr lang="en-US" altLang="zh-CN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692696"/>
            <a:ext cx="4137351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067582" y="620688"/>
            <a:ext cx="2938368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07"/>
              </a:lnSpc>
              <a:tabLst>
                <a:tab pos="1718443" algn="l"/>
                <a:tab pos="1858465" algn="l"/>
                <a:tab pos="2940448" algn="l"/>
                <a:tab pos="6733752" algn="l"/>
                <a:tab pos="6759211" algn="l"/>
                <a:tab pos="7497505" algn="l"/>
              </a:tabLst>
            </a:pP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Ύπαρξης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ΜL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2" y="1916832"/>
            <a:ext cx="87479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014"/>
            <a:ext cx="2114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1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13515"/>
            <a:ext cx="6836039" cy="336769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14563" algn="l"/>
                <a:tab pos="1374755" algn="l"/>
              </a:tabLst>
            </a:pPr>
            <a:r>
              <a:rPr lang="en-US" altLang="zh-CN" dirty="0" smtClean="0"/>
              <a:t>		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406"/>
              </a:lnSpc>
              <a:tabLst>
                <a:tab pos="114563" algn="l"/>
                <a:tab pos="1374755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</a:p>
          <a:p>
            <a:pPr>
              <a:lnSpc>
                <a:spcPts val="2806"/>
              </a:lnSpc>
              <a:tabLst>
                <a:tab pos="114563" algn="l"/>
                <a:tab pos="1374755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πρέπει: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606"/>
              </a:lnSpc>
              <a:tabLst>
                <a:tab pos="114563" algn="l"/>
                <a:tab pos="1374755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τμηματικά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πεπερασμένο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73538" y="3753451"/>
            <a:ext cx="104836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67343" y="3753451"/>
            <a:ext cx="89447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55576" y="4437111"/>
            <a:ext cx="5038559" cy="118761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  <a:tabLst>
                <a:tab pos="114563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t&gt;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706"/>
              </a:lnSpc>
              <a:tabLst>
                <a:tab pos="114563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Re(s)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067582" y="620688"/>
            <a:ext cx="2938368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07"/>
              </a:lnSpc>
              <a:tabLst>
                <a:tab pos="1718443" algn="l"/>
                <a:tab pos="1858465" algn="l"/>
                <a:tab pos="2940448" algn="l"/>
                <a:tab pos="6733752" algn="l"/>
                <a:tab pos="6759211" algn="l"/>
                <a:tab pos="7497505" algn="l"/>
              </a:tabLst>
            </a:pP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Ύπαρξης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ΜL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2590382" y="407958"/>
            <a:ext cx="4227119" cy="84136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 Laplace </a:t>
            </a: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αρτήσεων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077166" y="530206"/>
            <a:ext cx="1812035" cy="82853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343689" algn="l"/>
                <a:tab pos="1794819" algn="l"/>
                <a:tab pos="2953177" algn="l"/>
                <a:tab pos="3449616" algn="l"/>
                <a:tab pos="3487804" algn="l"/>
                <a:tab pos="4213369" algn="l"/>
                <a:tab pos="4226098" algn="l"/>
              </a:tabLst>
            </a:pPr>
            <a:r>
              <a:rPr lang="en-US" altLang="zh-CN" dirty="0" smtClean="0"/>
              <a:t>		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48425" cy="516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5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2590382" y="407958"/>
            <a:ext cx="4227119" cy="84136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 Laplace </a:t>
            </a: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7"/>
              </a:lnSpc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αρτήσεων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7229"/>
            <a:ext cx="8280920" cy="52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2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22479</TotalTime>
  <Words>503</Words>
  <Application>Microsoft Office PowerPoint</Application>
  <PresentationFormat>Προβολή στην οθόνη (4:3)</PresentationFormat>
  <Paragraphs>166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Διάμεσος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175</cp:revision>
  <dcterms:created xsi:type="dcterms:W3CDTF">2011-11-15T17:47:32Z</dcterms:created>
  <dcterms:modified xsi:type="dcterms:W3CDTF">2013-06-04T19:13:39Z</dcterms:modified>
</cp:coreProperties>
</file>