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6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F0-1E9B-4C8F-B538-A27773753DEF}" type="datetimeFigureOut">
              <a:rPr lang="el-GR" smtClean="0"/>
              <a:t>22/5/2013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EC59-0F11-465B-9A74-76D91C1D19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CBF98B7-C5B0-4DEC-BABB-67F27B07BDED}" type="datetime1">
              <a:rPr lang="el-GR" smtClean="0"/>
              <a:t>22/5/2013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F8C918D-9C6D-459B-9F92-1C1E5E306E98}" type="datetime1">
              <a:rPr lang="el-GR" smtClean="0"/>
              <a:t>22/5/2013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8018138-23E6-4BDB-80DB-A12E0E96E9F5}" type="datetime1">
              <a:rPr lang="el-GR" smtClean="0"/>
              <a:t>22/5/2013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F19515D-3610-4F0E-8005-1C8EE727FFB9}" type="datetime1">
              <a:rPr lang="el-GR" smtClean="0"/>
              <a:t>22/5/2013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520" y="6492875"/>
            <a:ext cx="321924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7720" y="28399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44008" y="116451"/>
            <a:ext cx="435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 smtClean="0">
                <a:latin typeface="Calibri" pitchFamily="34" charset="0"/>
              </a:rPr>
              <a:t>Θεωρία Σημάτων και Συστημάτων 2013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83568" y="2492896"/>
            <a:ext cx="7920880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ourier </a:t>
            </a:r>
            <a:r>
              <a:rPr lang="el-GR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Ορθοκανονικών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Περιοδικών Συναρτήσεων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875" y="6286500"/>
            <a:ext cx="200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</a:t>
            </a:r>
            <a:r>
              <a:rPr lang="el-GR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6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00" y="645060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i="1" dirty="0" smtClean="0"/>
              <a:t>Δ.Γ. </a:t>
            </a:r>
            <a:r>
              <a:rPr lang="el-GR" sz="1200" i="1" dirty="0" err="1" smtClean="0"/>
              <a:t>Τσαλικάκης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283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120713" y="661625"/>
            <a:ext cx="637924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Σειρές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824" y="1794022"/>
            <a:ext cx="821539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Μέχρι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στιγμής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ορίσαμε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ανάπτυγμα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σ’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2824" y="2150282"/>
            <a:ext cx="871232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διάστημα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Εκτός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διαστήματος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2824" y="2519265"/>
            <a:ext cx="879362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συγκλίνει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ανάγκη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δεδομένου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ορθογωνιότητα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2824" y="2888249"/>
            <a:ext cx="809381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αναπτύγματος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συγκεκριμένο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διάστημα.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δούμε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52824" y="3257232"/>
            <a:ext cx="772525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όμως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γίνεται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περίοδο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699900" y="3689833"/>
            <a:ext cx="1721625" cy="50793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608"/>
              </a:lnSpc>
            </a:pPr>
            <a:r>
              <a:rPr lang="en-US" altLang="zh-C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0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0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=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0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+</a:t>
            </a:r>
            <a:r>
              <a:rPr lang="en-US" altLang="zh-C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0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5" y="4437112"/>
            <a:ext cx="7726747" cy="221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1120713" y="661625"/>
            <a:ext cx="637924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Σειρές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52824" y="1908534"/>
            <a:ext cx="7914411" cy="636178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λόγια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επίσης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ίδια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περίοδο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Τ,</a:t>
            </a:r>
          </a:p>
          <a:p>
            <a:pPr>
              <a:lnSpc>
                <a:spcPts val="24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συγκλίνει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όλο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διάστημα                              </a:t>
            </a:r>
            <a:endParaRPr lang="en-US" altLang="zh-CN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52825" y="2519265"/>
            <a:ext cx="8028416" cy="67465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ίδιο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τριγωνομετρική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Ανακεφαλαιώνοντας,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</a:p>
          <a:p>
            <a:pPr>
              <a:lnSpc>
                <a:spcPts val="27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9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9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=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9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+</a:t>
            </a:r>
            <a:r>
              <a:rPr lang="en-US" altLang="zh-CN" sz="2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9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53" y="2852936"/>
            <a:ext cx="1287236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11" y="2271044"/>
            <a:ext cx="10477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01" y="3573016"/>
            <a:ext cx="6710819" cy="27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8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/>
        </p:nvSpPr>
        <p:spPr>
          <a:xfrm>
            <a:off x="1120713" y="661625"/>
            <a:ext cx="637924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Σειρές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611298" y="6247269"/>
            <a:ext cx="1109278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Σημείωση: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8392613" y="6247269"/>
            <a:ext cx="61875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(2.95)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3064"/>
            <a:ext cx="8459001" cy="385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79" y="6064476"/>
            <a:ext cx="3028298" cy="69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1120713" y="661625"/>
            <a:ext cx="637924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Σειρές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5923"/>
            <a:ext cx="8199466" cy="419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"/>
          <p:cNvSpPr txBox="1"/>
          <p:nvPr/>
        </p:nvSpPr>
        <p:spPr>
          <a:xfrm>
            <a:off x="1120713" y="661625"/>
            <a:ext cx="637924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Σειρές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488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9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TextBox 1"/>
          <p:cNvSpPr txBox="1"/>
          <p:nvPr/>
        </p:nvSpPr>
        <p:spPr>
          <a:xfrm>
            <a:off x="1120713" y="661625"/>
            <a:ext cx="637924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Σειρές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" y="1628800"/>
            <a:ext cx="8344455" cy="504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1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1009518" y="826840"/>
            <a:ext cx="712496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738294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Σειρές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αρτήσεων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8" y="2060848"/>
            <a:ext cx="830492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446" y="1692234"/>
            <a:ext cx="6138451" cy="49749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20713" y="661625"/>
            <a:ext cx="637924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Σειρές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</p:spTree>
    <p:extLst>
      <p:ext uri="{BB962C8B-B14F-4D97-AF65-F5344CB8AC3E}">
        <p14:creationId xmlns:p14="http://schemas.microsoft.com/office/powerpoint/2010/main" val="33441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Τριγωνομετρικές ιδιότητες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18</a:t>
            </a:fld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7641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9" y="2844354"/>
            <a:ext cx="4409645" cy="18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5" y="5157192"/>
            <a:ext cx="403181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66" y="1815008"/>
            <a:ext cx="4763714" cy="77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44354"/>
            <a:ext cx="2735456" cy="183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3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3756936" y="661625"/>
            <a:ext cx="146995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32769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9796"/>
            <a:ext cx="7629717" cy="751594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  <a:tabLst>
                <a:tab pos="50917" algn="l"/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Ορθοκανονικές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</p:txBody>
      </p:sp>
      <p:sp>
        <p:nvSpPr>
          <p:cNvPr id="6" name="TextBox 1"/>
          <p:cNvSpPr txBox="1"/>
          <p:nvPr/>
        </p:nvSpPr>
        <p:spPr>
          <a:xfrm>
            <a:off x="400865" y="3501008"/>
            <a:ext cx="8031037" cy="1046546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606"/>
              </a:lnSpc>
              <a:tabLst>
                <a:tab pos="76375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τέτοιο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ανάπτυγμα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άθροισμα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στοιχειωδών  συναρτήσεων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θυμίζει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ανάπτυγμα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 διανύσματος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διανύσματα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βάσης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παράγουν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 αντίστοιχο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διανυσματικό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χώρο.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34886" y="5229384"/>
            <a:ext cx="7352526" cy="700298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  <a:tabLst>
                <a:tab pos="34368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Πράγματι,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διαπιστώσουμε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αμέσως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παρακάτω,</a:t>
            </a:r>
          </a:p>
          <a:p>
            <a:pPr>
              <a:lnSpc>
                <a:spcPts val="2506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άμεση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μεταξύ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διανυσμάτων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95536" y="1844824"/>
            <a:ext cx="8031038" cy="1046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606"/>
              </a:lnSpc>
              <a:tabLst>
                <a:tab pos="343689" algn="l"/>
              </a:tabLst>
            </a:pP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εδάφιο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υτό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θα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διερευνήσουμε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κάτω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από π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οιες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συνθήκες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αι δυνατή η ανάπτυξη ενός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σήματος, x(t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σ' ένα άπειρο αλλά αριθμήσιμο άθροισμα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απλών συχνοτήτων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4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Box 1"/>
          <p:cNvSpPr txBox="1"/>
          <p:nvPr/>
        </p:nvSpPr>
        <p:spPr>
          <a:xfrm>
            <a:off x="2228691" y="661625"/>
            <a:ext cx="146995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8" y="0"/>
            <a:ext cx="3094782" cy="15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4871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3305175" cy="581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9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Box 1"/>
          <p:cNvSpPr txBox="1"/>
          <p:nvPr/>
        </p:nvSpPr>
        <p:spPr>
          <a:xfrm>
            <a:off x="3756936" y="661625"/>
            <a:ext cx="146995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8" y="0"/>
            <a:ext cx="3094782" cy="15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3" y="1772816"/>
            <a:ext cx="8012446" cy="465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84" y="3206494"/>
            <a:ext cx="3219450" cy="495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853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/>
          <p:nvPr/>
        </p:nvSpPr>
        <p:spPr>
          <a:xfrm>
            <a:off x="1193482" y="805336"/>
            <a:ext cx="4644541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260192" algn="l"/>
                <a:tab pos="1782089" algn="l"/>
                <a:tab pos="2749509" algn="l"/>
                <a:tab pos="3144115" algn="l"/>
              </a:tabLst>
            </a:pPr>
            <a:r>
              <a:rPr lang="en-US" altLang="zh-CN" dirty="0" smtClean="0"/>
              <a:t>				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3848"/>
            <a:ext cx="6873505" cy="360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0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/>
          <p:nvPr/>
        </p:nvSpPr>
        <p:spPr>
          <a:xfrm>
            <a:off x="3756936" y="661625"/>
            <a:ext cx="146995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7" y="1628800"/>
            <a:ext cx="833144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5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6936" y="661625"/>
            <a:ext cx="146995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3349"/>
            <a:ext cx="8086658" cy="485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8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/>
          <p:cNvSpPr txBox="1"/>
          <p:nvPr/>
        </p:nvSpPr>
        <p:spPr>
          <a:xfrm>
            <a:off x="3756936" y="661625"/>
            <a:ext cx="146995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485728" cy="47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2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599" y="2493818"/>
            <a:ext cx="6011097" cy="32954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04658" y="445325"/>
            <a:ext cx="569155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Άρτια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Περιττή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705994" y="877926"/>
            <a:ext cx="1649491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Συμμετρία</a:t>
            </a:r>
          </a:p>
        </p:txBody>
      </p:sp>
    </p:spTree>
    <p:extLst>
      <p:ext uri="{BB962C8B-B14F-4D97-AF65-F5344CB8AC3E}">
        <p14:creationId xmlns:p14="http://schemas.microsoft.com/office/powerpoint/2010/main" val="26362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362" y="2570159"/>
            <a:ext cx="6202128" cy="34099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67343" y="661625"/>
            <a:ext cx="2899833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Θεώρημα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</a:t>
            </a:r>
          </a:p>
        </p:txBody>
      </p:sp>
    </p:spTree>
    <p:extLst>
      <p:ext uri="{BB962C8B-B14F-4D97-AF65-F5344CB8AC3E}">
        <p14:creationId xmlns:p14="http://schemas.microsoft.com/office/powerpoint/2010/main" val="28707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889" y="2124835"/>
            <a:ext cx="7144546" cy="3600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68780" y="661625"/>
            <a:ext cx="4207883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ΜF</a:t>
            </a:r>
          </a:p>
        </p:txBody>
      </p:sp>
    </p:spTree>
    <p:extLst>
      <p:ext uri="{BB962C8B-B14F-4D97-AF65-F5344CB8AC3E}">
        <p14:creationId xmlns:p14="http://schemas.microsoft.com/office/powerpoint/2010/main" val="28493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29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7000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8" y="2000275"/>
            <a:ext cx="804548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3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888" y="2366583"/>
            <a:ext cx="5679978" cy="86520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440" y="4096987"/>
            <a:ext cx="1782953" cy="496219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652" y="5013083"/>
            <a:ext cx="5374329" cy="90337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1477" y="6132757"/>
            <a:ext cx="4686618" cy="7252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5828" y="636178"/>
            <a:ext cx="7578421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Ορθοκανονικές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58473" y="1679510"/>
            <a:ext cx="157094" cy="1957052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76375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907"/>
              </a:lnSpc>
              <a:tabLst>
                <a:tab pos="7637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02329" y="1730404"/>
            <a:ext cx="6910546" cy="340616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76375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Θεωρούμε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σύνολο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διάστημα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[α,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b]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καλή</a:t>
            </a:r>
          </a:p>
          <a:p>
            <a:pPr>
              <a:lnSpc>
                <a:spcPts val="1704"/>
              </a:lnSpc>
              <a:tabLst>
                <a:tab pos="76375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συμπεριφορά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(συνεχείς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τουλάχιστον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τμηματικά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συνεχείς)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</a:p>
          <a:p>
            <a:pPr>
              <a:lnSpc>
                <a:spcPts val="2005"/>
              </a:lnSpc>
              <a:tabLst>
                <a:tab pos="76375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υποσύνολο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ιδιότητα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406"/>
              </a:lnSpc>
              <a:tabLst>
                <a:tab pos="7637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Τέτοιες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n(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ονομάζονται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ορθοκανονικές.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δούμε</a:t>
            </a:r>
          </a:p>
          <a:p>
            <a:pPr>
              <a:lnSpc>
                <a:spcPts val="1704"/>
              </a:lnSpc>
              <a:tabLst>
                <a:tab pos="7637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αμέσως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ικανοποιούν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(2.84)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υπάρχουν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2105"/>
              </a:lnSpc>
              <a:tabLst>
                <a:tab pos="7637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μάλιστα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άπειρες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πλήθος.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Θεωρούμε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ακολουθία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τέτοιων</a:t>
            </a:r>
          </a:p>
          <a:p>
            <a:pPr>
              <a:lnSpc>
                <a:spcPts val="2105"/>
              </a:lnSpc>
              <a:tabLst>
                <a:tab pos="7637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έστω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205"/>
              </a:lnSpc>
              <a:tabLst>
                <a:tab pos="76375" algn="l"/>
              </a:tabLst>
            </a:pP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συγκλίνει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διάστημα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[α,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b],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05649" y="5814668"/>
            <a:ext cx="8015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49504" y="5814668"/>
            <a:ext cx="4226798" cy="34122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3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συντελεστές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ικανοποιούν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</a:p>
        </p:txBody>
      </p:sp>
    </p:spTree>
    <p:extLst>
      <p:ext uri="{BB962C8B-B14F-4D97-AF65-F5344CB8AC3E}">
        <p14:creationId xmlns:p14="http://schemas.microsoft.com/office/powerpoint/2010/main" val="10998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30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2768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28" y="3861048"/>
            <a:ext cx="3672408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6" y="2132856"/>
            <a:ext cx="71247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5" y="4418434"/>
            <a:ext cx="5265143" cy="16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0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31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560840" cy="368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5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32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9340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9850"/>
            <a:ext cx="6667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2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33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6197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34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920880" cy="77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73247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3732"/>
            <a:ext cx="50482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00" y="4581128"/>
            <a:ext cx="4198102" cy="160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1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35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3915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2" y="2979064"/>
            <a:ext cx="4114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86" y="3949800"/>
            <a:ext cx="62007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36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" y="1700808"/>
            <a:ext cx="89249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9952"/>
            <a:ext cx="52768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8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37</a:t>
            </a:fld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" y="3042123"/>
            <a:ext cx="7510611" cy="383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" y="1727673"/>
            <a:ext cx="71247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9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38</a:t>
            </a:fld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344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" y="1844824"/>
            <a:ext cx="5724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39</a:t>
            </a:fld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7943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89820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2024925" y="661625"/>
            <a:ext cx="478656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Τριγωνομετρική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12" y="1666787"/>
            <a:ext cx="7714804" cy="5592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3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Έστω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διάστημα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+T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υποθέσουμε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</a:p>
          <a:p>
            <a:pPr>
              <a:lnSpc>
                <a:spcPts val="1704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ανάπτυγμα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6912"/>
            <a:ext cx="7747829" cy="373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40</a:t>
            </a:fld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2772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6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4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2024925" y="661625"/>
            <a:ext cx="478656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Τριγωνομετρική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9237" y="1895811"/>
            <a:ext cx="803136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περίπτωση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μετασχηματισμών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ανάπτυγμα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9237" y="2290241"/>
            <a:ext cx="830060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(2.88)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πάντα.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Αποδεικνύεται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σύνολο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ικανών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συνθηκών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29237" y="2684672"/>
            <a:ext cx="5249258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πάλι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τρεις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συνθήκες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87710" y="3651662"/>
            <a:ext cx="192360" cy="136714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107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22596" y="3664386"/>
            <a:ext cx="6198813" cy="139279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πεπερασμένο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αριθμό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ασυνεχειών</a:t>
            </a:r>
          </a:p>
          <a:p>
            <a:pPr>
              <a:lnSpc>
                <a:spcPts val="23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πεπερασμένου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ύψους.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007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φραγμένης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κύμανσης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διάστημα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87710" y="5394791"/>
            <a:ext cx="192360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222596" y="5394791"/>
            <a:ext cx="4746043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απολύτως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ολοκληρώσιμη,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82766"/>
            <a:ext cx="14478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4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/>
        </p:nvSpPr>
        <p:spPr>
          <a:xfrm>
            <a:off x="2024925" y="661625"/>
            <a:ext cx="478656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Τριγωνομετρική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6412" y="1654063"/>
            <a:ext cx="7935955" cy="36687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5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(2.88)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νόημα.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συνθήκη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εξασφαλίζει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6412" y="2023047"/>
            <a:ext cx="4167808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πεπερασμένα.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Πράγματι,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412" y="4058817"/>
            <a:ext cx="880324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(2.88)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ισότητα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στιγμή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συνεχής.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6412" y="4427800"/>
            <a:ext cx="8522846" cy="36687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5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περίπτωση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MF,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σημεία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ασυνέχειας,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6412" y="4796783"/>
            <a:ext cx="469519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δεξιό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μέρος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(2.88)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συγκλίνει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σημείο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58" y="2612898"/>
            <a:ext cx="5753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45224"/>
            <a:ext cx="524218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8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590" y="1959429"/>
            <a:ext cx="8188847" cy="41860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24925" y="661625"/>
            <a:ext cx="478656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Τριγωνομετρική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</p:spTree>
    <p:extLst>
      <p:ext uri="{BB962C8B-B14F-4D97-AF65-F5344CB8AC3E}">
        <p14:creationId xmlns:p14="http://schemas.microsoft.com/office/powerpoint/2010/main" val="25124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648958" y="661625"/>
            <a:ext cx="3697872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Εκθετική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6412" y="1946705"/>
            <a:ext cx="877111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Κάτω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ίδιες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(ικανές)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συνθήκες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Dirichlet,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6412" y="2315688"/>
            <a:ext cx="8633133" cy="36687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5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διάστημα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[t</a:t>
            </a:r>
            <a:r>
              <a:rPr lang="en-US" altLang="zh-CN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+T]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αναπτύσσεται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άθροισμα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στοιχειωδών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εκθετικών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12" y="2671948"/>
            <a:ext cx="1409040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634714" cy="311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3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958" y="661625"/>
            <a:ext cx="3697872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Εκθετική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6412" y="1628616"/>
            <a:ext cx="839582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απόδειξη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ακολουθεί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ίδια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βήματα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προηγουμένως.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Euler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6412" y="1959429"/>
            <a:ext cx="816088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συνδέει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εκθετική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τριγωνομετρική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υπαγορεύει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συνδέει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6412" y="2290241"/>
            <a:ext cx="6987106" cy="34122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305"/>
              </a:lnSpc>
            </a:pP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(2.89),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(2.90),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(2.91)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(2.94),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(2.95)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έπεται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0" y="2810066"/>
            <a:ext cx="8236408" cy="369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15046</TotalTime>
  <Words>554</Words>
  <Application>Microsoft Office PowerPoint</Application>
  <PresentationFormat>Προβολή στην οθόνη (4:3)</PresentationFormat>
  <Paragraphs>134</Paragraphs>
  <Slides>41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Διάμεσος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Τριγωνομετρικές ιδιότητες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Άσκηση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</dc:creator>
  <cp:lastModifiedBy>tsalikakis</cp:lastModifiedBy>
  <cp:revision>197</cp:revision>
  <dcterms:created xsi:type="dcterms:W3CDTF">2011-11-15T17:47:32Z</dcterms:created>
  <dcterms:modified xsi:type="dcterms:W3CDTF">2013-05-29T09:38:05Z</dcterms:modified>
</cp:coreProperties>
</file>