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1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4: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Συγχρονισμός χαρακτήρων, επαναλήψεις και μετρητές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 διαίρεση γίνεται στρογγυλοποίηση. Οπότε όποια παρέκκλιση από τις κινήσεις οφείλεται σ’ αυτό</a:t>
            </a:r>
          </a:p>
          <a:p>
            <a:r>
              <a:rPr lang="el-GR" dirty="0" smtClean="0"/>
              <a:t>Μπορούμε να κάνουμε πολλαπλασιασμό αντί για διαίρεση, μόνο που ακολουθούμε αντίθετη πορεία (πολλαπλασιάζουμε το χρόνο του πιο γρήγορου χαρακτήρα αντί να διαιρούμε το χρόνο του πιο αργού)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επανάληψης και μετρητές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Χρησιμοποιείται η δομή επανάληψης (ΕΠΑΝΕΛΑΒΕ) για να επαναλάβουμε ένα σύνολο εντολών πολλές φορές</a:t>
            </a:r>
          </a:p>
          <a:p>
            <a:r>
              <a:rPr lang="el-GR" dirty="0" smtClean="0"/>
              <a:t>Μπορούμε να χρησιμοποιήσουμε μια μεταβλητή όταν δεν ξέρουμε από πριν πόσες είναι οι επαναλήψεις</a:t>
            </a:r>
          </a:p>
          <a:p>
            <a:pPr lvl="1"/>
            <a:r>
              <a:rPr lang="el-GR" dirty="0" smtClean="0"/>
              <a:t>Δίνουμε μια αρχική τιμή στη μεταβλητή (συνήθως 0 ή 1)</a:t>
            </a:r>
          </a:p>
          <a:p>
            <a:pPr lvl="1"/>
            <a:r>
              <a:rPr lang="el-GR" dirty="0" smtClean="0"/>
              <a:t>Μέσα στη δομή επανάληψης φροντίζουμε να αυξάνεται κατά 1 η τιμή της μεταβλητής κάθε φορά)</a:t>
            </a:r>
          </a:p>
          <a:p>
            <a:pPr lvl="1"/>
            <a:r>
              <a:rPr lang="el-GR" dirty="0" smtClean="0"/>
              <a:t>Ελέγχεται η τιμή του μετρητή για να ολοκληρωθεί η επαναληπτική δομή</a:t>
            </a:r>
          </a:p>
          <a:p>
            <a:pPr lvl="1"/>
            <a:r>
              <a:rPr lang="el-GR" dirty="0" smtClean="0"/>
              <a:t>Υπάρχουν κι άλλες προσεγγίσεις του ζητήματος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0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 την ενότητα αυτή αναπτύσσονται πιο σύνθετες προγραμματιστικές έννοιες που υποστηρίζονται από το </a:t>
            </a:r>
            <a:r>
              <a:rPr lang="en-US" dirty="0" smtClean="0"/>
              <a:t>Scratch</a:t>
            </a:r>
            <a:r>
              <a:rPr lang="el-GR" dirty="0" smtClean="0"/>
              <a:t>. Αναλυτικά η ενότητα μελετά το συγχρονισμό χαρακτήρων στην οθ</a:t>
            </a:r>
            <a:r>
              <a:rPr lang="el-GR" dirty="0" smtClean="0"/>
              <a:t>όνη και τη δομή επανάληψης. Επιπλέον εισάγεται η έννοια της μεταβλητής και του μετρητή για τον έλεγχο μιας </a:t>
            </a:r>
            <a:r>
              <a:rPr lang="el-GR" smtClean="0"/>
              <a:t>δομής επανάληψης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Συγχρονισμός κίνησης χαρακτήρων στην οθόνη</a:t>
            </a:r>
          </a:p>
          <a:p>
            <a:r>
              <a:rPr lang="el-GR" dirty="0" smtClean="0"/>
              <a:t>Δομή επανάληψης και μετρητές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4 χαρακτήρες κινούνται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Άσκηση: 4 χαρακτήρες κινούνται στην οθόνη. Ξεκινούν και τερματίζουν μαζί. Ο κάθε ένας κάνει διπλάσιες διαδρομές από τον προηγούμενο, αλλά στο μισό χρόνο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777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4 χαρακτήρες κινούνται</vt:lpstr>
      <vt:lpstr>PowerPoint Presentation</vt:lpstr>
      <vt:lpstr>PowerPoint Presentation</vt:lpstr>
      <vt:lpstr>PowerPoint Presentation</vt:lpstr>
      <vt:lpstr>PowerPoint Presentation</vt:lpstr>
      <vt:lpstr>Παρατηρήσεις</vt:lpstr>
      <vt:lpstr>Δομή επανάληψης και μετρητές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38</cp:revision>
  <dcterms:created xsi:type="dcterms:W3CDTF">2012-11-26T09:41:26Z</dcterms:created>
  <dcterms:modified xsi:type="dcterms:W3CDTF">2016-10-28T09:14:04Z</dcterms:modified>
</cp:coreProperties>
</file>