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CCAF-326B-4F22-867F-FA251B720AB8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3396-67C6-4661-9A47-B2A6A814055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Ψυχοκοινωνικές σπουδές (</a:t>
            </a:r>
            <a:r>
              <a:rPr lang="en-US" dirty="0" smtClean="0"/>
              <a:t>Psychosocial Studies)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Studies in the Psychosocial (Series)</a:t>
            </a:r>
          </a:p>
          <a:p>
            <a:r>
              <a:rPr lang="en-US" dirty="0" smtClean="0"/>
              <a:t>Explorations in the Psycho-Social Studies (Series)</a:t>
            </a:r>
          </a:p>
          <a:p>
            <a:r>
              <a:rPr lang="en-US" i="1" dirty="0" smtClean="0"/>
              <a:t>Psychoanalysis, Culture &amp; Society</a:t>
            </a:r>
            <a:r>
              <a:rPr lang="en-US" dirty="0" smtClean="0"/>
              <a:t>, 2008, 13</a:t>
            </a:r>
          </a:p>
          <a:p>
            <a:r>
              <a:rPr lang="en-US" i="1" dirty="0" smtClean="0"/>
              <a:t>Qualitative Research in Psychology</a:t>
            </a:r>
            <a:r>
              <a:rPr lang="en-US" dirty="0" smtClean="0"/>
              <a:t>, 2015, 12(1)</a:t>
            </a:r>
          </a:p>
          <a:p>
            <a:r>
              <a:rPr lang="en-US" i="1" dirty="0" smtClean="0"/>
              <a:t>Journal of Psychosocial Studies</a:t>
            </a:r>
          </a:p>
          <a:p>
            <a:r>
              <a:rPr lang="en-US" i="1" dirty="0" smtClean="0"/>
              <a:t>Subjectivities</a:t>
            </a:r>
          </a:p>
          <a:p>
            <a:r>
              <a:rPr lang="en-US" dirty="0" smtClean="0"/>
              <a:t>Frosh (1989) </a:t>
            </a:r>
            <a:r>
              <a:rPr lang="en-US" i="1" dirty="0" smtClean="0"/>
              <a:t>Psychoanalysis and psychology: Minding the gap</a:t>
            </a:r>
          </a:p>
          <a:p>
            <a:r>
              <a:rPr lang="en-US" dirty="0" err="1" smtClean="0"/>
              <a:t>Hollway</a:t>
            </a:r>
            <a:r>
              <a:rPr lang="en-US" dirty="0" smtClean="0"/>
              <a:t> (1997) </a:t>
            </a:r>
            <a:r>
              <a:rPr lang="en-US" i="1" dirty="0" smtClean="0"/>
              <a:t>Mothering and ambivalence</a:t>
            </a:r>
          </a:p>
          <a:p>
            <a:r>
              <a:rPr lang="en-US" dirty="0" smtClean="0"/>
              <a:t>Clarke &amp; </a:t>
            </a:r>
            <a:r>
              <a:rPr lang="en-US" dirty="0" err="1" smtClean="0"/>
              <a:t>Hoggett</a:t>
            </a:r>
            <a:r>
              <a:rPr lang="en-US" dirty="0" smtClean="0"/>
              <a:t> (Eds.) (2009) </a:t>
            </a:r>
            <a:r>
              <a:rPr lang="en-US" i="1" dirty="0" smtClean="0"/>
              <a:t>Researching beneath the surface: Psycho-social research methods in practice</a:t>
            </a:r>
          </a:p>
          <a:p>
            <a:r>
              <a:rPr lang="en-US" dirty="0" smtClean="0"/>
              <a:t>Frosh (2019) (Ed.) </a:t>
            </a:r>
            <a:r>
              <a:rPr lang="en-US" i="1" dirty="0" smtClean="0"/>
              <a:t>New voices in psychosocial studies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κονστρουξιονιστική</a:t>
            </a:r>
            <a:r>
              <a:rPr lang="el-GR" dirty="0" smtClean="0"/>
              <a:t> </a:t>
            </a:r>
            <a:r>
              <a:rPr lang="el-GR" smtClean="0"/>
              <a:t>επιστημολογική τοποθέτηση</a:t>
            </a:r>
            <a:endParaRPr lang="el-GR" smtClean="0"/>
          </a:p>
          <a:p>
            <a:r>
              <a:rPr lang="el-GR" dirty="0" smtClean="0"/>
              <a:t>Είναι </a:t>
            </a:r>
            <a:r>
              <a:rPr lang="el-GR" dirty="0" smtClean="0"/>
              <a:t>μια διεπιστημονική, κριτική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αναστοχαστική</a:t>
            </a:r>
            <a:r>
              <a:rPr lang="el-GR" dirty="0" smtClean="0"/>
              <a:t>, θεωρητική, ερευνητική και πρακτική οπτική στις κοινωνικές επιστήμες</a:t>
            </a:r>
          </a:p>
          <a:p>
            <a:r>
              <a:rPr lang="el-GR" b="1" dirty="0" smtClean="0"/>
              <a:t>Δε σχετίζεται </a:t>
            </a:r>
            <a:r>
              <a:rPr lang="el-GR" dirty="0" smtClean="0"/>
              <a:t>με τις θετικιστικές «</a:t>
            </a:r>
            <a:r>
              <a:rPr lang="el-GR" dirty="0" err="1" smtClean="0"/>
              <a:t>βιο</a:t>
            </a:r>
            <a:r>
              <a:rPr lang="el-GR" dirty="0" smtClean="0"/>
              <a:t>-</a:t>
            </a:r>
            <a:r>
              <a:rPr lang="el-GR" dirty="0" err="1" smtClean="0"/>
              <a:t>ψυχο</a:t>
            </a:r>
            <a:r>
              <a:rPr lang="el-GR" dirty="0" smtClean="0"/>
              <a:t>-κοινωνικές» οπτικές των επιστημών υγείας</a:t>
            </a:r>
          </a:p>
          <a:p>
            <a:r>
              <a:rPr lang="el-GR" dirty="0" smtClean="0"/>
              <a:t>Ασχολείται με τη μελέτη της σχέσης ανάμεσα στις ατομικές υποκειμενικότητες και ταυτότητες και τους ιστορικούς και σύγχρονους κοινωνικούς και πολιτικούς σχηματισμούς</a:t>
            </a:r>
          </a:p>
          <a:p>
            <a:r>
              <a:rPr lang="el-GR" dirty="0" smtClean="0"/>
              <a:t>Επικεντρώνεται στη μελέτη του ανθρώπινου υποκειμένου και του ευρύτερου κοινωνικού σχηματισμού και τις γεμάτες συναισθήματα σχέσεις και διαδικασίες μέσω των οποίων αυτά συγκροτούνται με αμοιβαίο τρόπο</a:t>
            </a:r>
          </a:p>
          <a:p>
            <a:r>
              <a:rPr lang="el-GR" dirty="0" smtClean="0"/>
              <a:t>Ενσωματώνει ψυχαναλυτικές οπτικές, με ενδιαφέρον και για τις ασυνείδητες όψεις της υποκειμενικότητας</a:t>
            </a:r>
          </a:p>
          <a:p>
            <a:r>
              <a:rPr lang="el-GR" dirty="0" smtClean="0"/>
              <a:t>Κεντρική μεταφορά η </a:t>
            </a:r>
            <a:r>
              <a:rPr lang="el-GR" dirty="0" err="1" smtClean="0"/>
              <a:t>τοπολογική</a:t>
            </a:r>
            <a:r>
              <a:rPr lang="el-GR" dirty="0" smtClean="0"/>
              <a:t> μεταφορική θεώρηση της συγκρότησης υποκειμένων του </a:t>
            </a:r>
            <a:r>
              <a:rPr lang="en-US" dirty="0" err="1" smtClean="0"/>
              <a:t>Lacan</a:t>
            </a:r>
            <a:r>
              <a:rPr lang="en-US" dirty="0" smtClean="0"/>
              <a:t> </a:t>
            </a:r>
            <a:r>
              <a:rPr lang="el-GR" dirty="0" smtClean="0"/>
              <a:t>ως «λωρίδας του </a:t>
            </a:r>
            <a:r>
              <a:rPr lang="en-US" dirty="0" err="1" smtClean="0"/>
              <a:t>Möbius</a:t>
            </a:r>
            <a:r>
              <a:rPr lang="el-GR" dirty="0" smtClean="0"/>
              <a:t>» με σκοπό την υπέρβαση διαχωρισμών όπως ατομικό-κοινωνικό, συνειδητό-ασυνείδητο, λογικό-παράλογο, πραγματικό-φανταστικό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220</Words>
  <Application>Microsoft Office PowerPoint</Application>
  <PresentationFormat>Προβολή στην οθόνη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Ψυχοκοινωνικές σπουδές (Psychosocial Studies)</vt:lpstr>
      <vt:lpstr>Βασική βιβλιογραφία</vt:lpstr>
      <vt:lpstr>Βασικές θεωρητικές/επιστημολογικές επιλογές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Ψυχοκοινωνικές σπουδές (Psychosocial Studies)</dc:title>
  <dc:creator>thalia konst</dc:creator>
  <cp:lastModifiedBy>thalia konst</cp:lastModifiedBy>
  <cp:revision>51</cp:revision>
  <dcterms:created xsi:type="dcterms:W3CDTF">2020-12-07T14:03:39Z</dcterms:created>
  <dcterms:modified xsi:type="dcterms:W3CDTF">2020-12-22T08:24:41Z</dcterms:modified>
</cp:coreProperties>
</file>