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81" r:id="rId17"/>
    <p:sldId id="278" r:id="rId18"/>
    <p:sldId id="279" r:id="rId19"/>
    <p:sldId id="297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320" r:id="rId38"/>
    <p:sldId id="321" r:id="rId39"/>
    <p:sldId id="322" r:id="rId40"/>
    <p:sldId id="323" r:id="rId41"/>
    <p:sldId id="324" r:id="rId42"/>
    <p:sldId id="285" r:id="rId43"/>
    <p:sldId id="282" r:id="rId44"/>
    <p:sldId id="283" r:id="rId45"/>
    <p:sldId id="284" r:id="rId46"/>
    <p:sldId id="286" r:id="rId47"/>
    <p:sldId id="287" r:id="rId4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5" roundtripDataSignature="AMtx7mgB2RhGJTAOW2cv97K4cSYPtv8n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15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5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65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DC20DF-ECE8-2E4B-8918-FE25A74AE0D2}" type="doc">
      <dgm:prSet loTypeId="urn:microsoft.com/office/officeart/2005/8/layout/pyramid2" loCatId="pyramid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E645B9F-0A73-C346-A66E-6726BDA41329}">
      <dgm:prSet/>
      <dgm:spPr/>
      <dgm:t>
        <a:bodyPr/>
        <a:lstStyle/>
        <a:p>
          <a:r>
            <a:rPr lang="en-US" b="1" i="0"/>
            <a:t>Price</a:t>
          </a:r>
          <a:r>
            <a:rPr lang="en-US" b="0" i="0"/>
            <a:t> </a:t>
          </a:r>
          <a:r>
            <a:rPr lang="el-GR" b="0" i="0"/>
            <a:t>(τιμή)</a:t>
          </a:r>
          <a:endParaRPr lang="en-US"/>
        </a:p>
      </dgm:t>
    </dgm:pt>
    <dgm:pt modelId="{A3B252E6-62FB-0444-A294-2BF335242273}" type="parTrans" cxnId="{649187BA-90AE-CA45-968E-46F64DD2542E}">
      <dgm:prSet/>
      <dgm:spPr/>
      <dgm:t>
        <a:bodyPr/>
        <a:lstStyle/>
        <a:p>
          <a:endParaRPr lang="en-US"/>
        </a:p>
      </dgm:t>
    </dgm:pt>
    <dgm:pt modelId="{DD9DEF2D-C4B0-9445-9FFC-B696BF248BD5}" type="sibTrans" cxnId="{649187BA-90AE-CA45-968E-46F64DD2542E}">
      <dgm:prSet/>
      <dgm:spPr/>
      <dgm:t>
        <a:bodyPr/>
        <a:lstStyle/>
        <a:p>
          <a:endParaRPr lang="en-US"/>
        </a:p>
      </dgm:t>
    </dgm:pt>
    <dgm:pt modelId="{7F41E440-A969-6049-8DC5-E082F9475506}">
      <dgm:prSet/>
      <dgm:spPr/>
      <dgm:t>
        <a:bodyPr/>
        <a:lstStyle/>
        <a:p>
          <a:r>
            <a:rPr lang="en-US" b="1" i="0"/>
            <a:t>Place</a:t>
          </a:r>
          <a:r>
            <a:rPr lang="el-GR" b="0" i="0"/>
            <a:t> (τόπος)</a:t>
          </a:r>
          <a:endParaRPr lang="en-US"/>
        </a:p>
      </dgm:t>
    </dgm:pt>
    <dgm:pt modelId="{34DDF0F0-6E1F-8246-9BE3-61391A3B12AC}" type="parTrans" cxnId="{618CFC28-D734-1A41-954C-DC4B9F4FABC4}">
      <dgm:prSet/>
      <dgm:spPr/>
      <dgm:t>
        <a:bodyPr/>
        <a:lstStyle/>
        <a:p>
          <a:endParaRPr lang="en-US"/>
        </a:p>
      </dgm:t>
    </dgm:pt>
    <dgm:pt modelId="{5573E92C-4DCF-5449-9AEC-F0AC5F560C78}" type="sibTrans" cxnId="{618CFC28-D734-1A41-954C-DC4B9F4FABC4}">
      <dgm:prSet/>
      <dgm:spPr/>
      <dgm:t>
        <a:bodyPr/>
        <a:lstStyle/>
        <a:p>
          <a:endParaRPr lang="en-US"/>
        </a:p>
      </dgm:t>
    </dgm:pt>
    <dgm:pt modelId="{9059A6BC-6D54-E64B-84D6-C62E1C94CAB8}">
      <dgm:prSet/>
      <dgm:spPr/>
      <dgm:t>
        <a:bodyPr/>
        <a:lstStyle/>
        <a:p>
          <a:r>
            <a:rPr lang="en-US" b="1" i="0"/>
            <a:t>Product</a:t>
          </a:r>
          <a:r>
            <a:rPr lang="el-GR" b="0" i="0"/>
            <a:t> (προϊόν)</a:t>
          </a:r>
          <a:endParaRPr lang="en-US"/>
        </a:p>
      </dgm:t>
    </dgm:pt>
    <dgm:pt modelId="{1E9CA3B7-7CCC-B240-BBE2-E9D410090952}" type="parTrans" cxnId="{24273F19-55EA-904C-A86B-935943E40A46}">
      <dgm:prSet/>
      <dgm:spPr/>
      <dgm:t>
        <a:bodyPr/>
        <a:lstStyle/>
        <a:p>
          <a:endParaRPr lang="en-US"/>
        </a:p>
      </dgm:t>
    </dgm:pt>
    <dgm:pt modelId="{85E7CE92-C87B-644E-9AF6-ECD2656CAB77}" type="sibTrans" cxnId="{24273F19-55EA-904C-A86B-935943E40A46}">
      <dgm:prSet/>
      <dgm:spPr/>
      <dgm:t>
        <a:bodyPr/>
        <a:lstStyle/>
        <a:p>
          <a:endParaRPr lang="en-US"/>
        </a:p>
      </dgm:t>
    </dgm:pt>
    <dgm:pt modelId="{23DFDD4B-6F60-1948-A3CB-DB706F537ABF}">
      <dgm:prSet/>
      <dgm:spPr/>
      <dgm:t>
        <a:bodyPr/>
        <a:lstStyle/>
        <a:p>
          <a:r>
            <a:rPr lang="en-US" b="1" i="0"/>
            <a:t>Promotion</a:t>
          </a:r>
          <a:r>
            <a:rPr lang="el-GR" b="0" i="0"/>
            <a:t> (προώθηση)</a:t>
          </a:r>
          <a:r>
            <a:rPr lang="en-US" b="0" i="0"/>
            <a:t> </a:t>
          </a:r>
          <a:endParaRPr lang="en-US"/>
        </a:p>
      </dgm:t>
    </dgm:pt>
    <dgm:pt modelId="{04C4C23C-4846-8E46-AA5F-DE082B91699C}" type="parTrans" cxnId="{6C5EAC68-CE41-EA4B-A319-175838B5235F}">
      <dgm:prSet/>
      <dgm:spPr/>
      <dgm:t>
        <a:bodyPr/>
        <a:lstStyle/>
        <a:p>
          <a:endParaRPr lang="en-US"/>
        </a:p>
      </dgm:t>
    </dgm:pt>
    <dgm:pt modelId="{0A7443F6-206F-6E44-9F90-5AD352A15504}" type="sibTrans" cxnId="{6C5EAC68-CE41-EA4B-A319-175838B5235F}">
      <dgm:prSet/>
      <dgm:spPr/>
      <dgm:t>
        <a:bodyPr/>
        <a:lstStyle/>
        <a:p>
          <a:endParaRPr lang="en-US"/>
        </a:p>
      </dgm:t>
    </dgm:pt>
    <dgm:pt modelId="{31643D48-F0F4-8246-B3CC-7AABE837300D}" type="pres">
      <dgm:prSet presAssocID="{28DC20DF-ECE8-2E4B-8918-FE25A74AE0D2}" presName="compositeShape" presStyleCnt="0">
        <dgm:presLayoutVars>
          <dgm:dir/>
          <dgm:resizeHandles/>
        </dgm:presLayoutVars>
      </dgm:prSet>
      <dgm:spPr/>
    </dgm:pt>
    <dgm:pt modelId="{CA2C5620-9DE9-9E44-9A88-3F5EBB0567D6}" type="pres">
      <dgm:prSet presAssocID="{28DC20DF-ECE8-2E4B-8918-FE25A74AE0D2}" presName="pyramid" presStyleLbl="node1" presStyleIdx="0" presStyleCnt="1"/>
      <dgm:spPr/>
    </dgm:pt>
    <dgm:pt modelId="{FE518E92-3119-954E-8A88-1F5E753C903E}" type="pres">
      <dgm:prSet presAssocID="{28DC20DF-ECE8-2E4B-8918-FE25A74AE0D2}" presName="theList" presStyleCnt="0"/>
      <dgm:spPr/>
    </dgm:pt>
    <dgm:pt modelId="{F3340D95-3164-5640-8FFB-2D0278866DE3}" type="pres">
      <dgm:prSet presAssocID="{DE645B9F-0A73-C346-A66E-6726BDA41329}" presName="aNode" presStyleLbl="fgAcc1" presStyleIdx="0" presStyleCnt="4">
        <dgm:presLayoutVars>
          <dgm:bulletEnabled val="1"/>
        </dgm:presLayoutVars>
      </dgm:prSet>
      <dgm:spPr/>
    </dgm:pt>
    <dgm:pt modelId="{40B43C7C-31B7-684A-A274-FB7A67DCD0DB}" type="pres">
      <dgm:prSet presAssocID="{DE645B9F-0A73-C346-A66E-6726BDA41329}" presName="aSpace" presStyleCnt="0"/>
      <dgm:spPr/>
    </dgm:pt>
    <dgm:pt modelId="{29E39C8F-14FC-4E40-A213-CA9D573E512A}" type="pres">
      <dgm:prSet presAssocID="{7F41E440-A969-6049-8DC5-E082F9475506}" presName="aNode" presStyleLbl="fgAcc1" presStyleIdx="1" presStyleCnt="4">
        <dgm:presLayoutVars>
          <dgm:bulletEnabled val="1"/>
        </dgm:presLayoutVars>
      </dgm:prSet>
      <dgm:spPr/>
    </dgm:pt>
    <dgm:pt modelId="{7DE168DC-9192-4E46-853A-E3C9E5F7F274}" type="pres">
      <dgm:prSet presAssocID="{7F41E440-A969-6049-8DC5-E082F9475506}" presName="aSpace" presStyleCnt="0"/>
      <dgm:spPr/>
    </dgm:pt>
    <dgm:pt modelId="{F77D7433-D713-5F4D-9123-4C643AD4AABE}" type="pres">
      <dgm:prSet presAssocID="{9059A6BC-6D54-E64B-84D6-C62E1C94CAB8}" presName="aNode" presStyleLbl="fgAcc1" presStyleIdx="2" presStyleCnt="4">
        <dgm:presLayoutVars>
          <dgm:bulletEnabled val="1"/>
        </dgm:presLayoutVars>
      </dgm:prSet>
      <dgm:spPr/>
    </dgm:pt>
    <dgm:pt modelId="{3A1699F3-99C1-DB48-8209-8D6925AE7EC1}" type="pres">
      <dgm:prSet presAssocID="{9059A6BC-6D54-E64B-84D6-C62E1C94CAB8}" presName="aSpace" presStyleCnt="0"/>
      <dgm:spPr/>
    </dgm:pt>
    <dgm:pt modelId="{19FD60BD-6097-544E-902A-6A47AEFDB2A1}" type="pres">
      <dgm:prSet presAssocID="{23DFDD4B-6F60-1948-A3CB-DB706F537ABF}" presName="aNode" presStyleLbl="fgAcc1" presStyleIdx="3" presStyleCnt="4">
        <dgm:presLayoutVars>
          <dgm:bulletEnabled val="1"/>
        </dgm:presLayoutVars>
      </dgm:prSet>
      <dgm:spPr/>
    </dgm:pt>
    <dgm:pt modelId="{DAF0B787-D088-2B4A-AC5D-5509DCD64DB1}" type="pres">
      <dgm:prSet presAssocID="{23DFDD4B-6F60-1948-A3CB-DB706F537ABF}" presName="aSpace" presStyleCnt="0"/>
      <dgm:spPr/>
    </dgm:pt>
  </dgm:ptLst>
  <dgm:cxnLst>
    <dgm:cxn modelId="{24273F19-55EA-904C-A86B-935943E40A46}" srcId="{28DC20DF-ECE8-2E4B-8918-FE25A74AE0D2}" destId="{9059A6BC-6D54-E64B-84D6-C62E1C94CAB8}" srcOrd="2" destOrd="0" parTransId="{1E9CA3B7-7CCC-B240-BBE2-E9D410090952}" sibTransId="{85E7CE92-C87B-644E-9AF6-ECD2656CAB77}"/>
    <dgm:cxn modelId="{618CFC28-D734-1A41-954C-DC4B9F4FABC4}" srcId="{28DC20DF-ECE8-2E4B-8918-FE25A74AE0D2}" destId="{7F41E440-A969-6049-8DC5-E082F9475506}" srcOrd="1" destOrd="0" parTransId="{34DDF0F0-6E1F-8246-9BE3-61391A3B12AC}" sibTransId="{5573E92C-4DCF-5449-9AEC-F0AC5F560C78}"/>
    <dgm:cxn modelId="{DC899A46-E811-074A-B671-64BD89FF61FA}" type="presOf" srcId="{7F41E440-A969-6049-8DC5-E082F9475506}" destId="{29E39C8F-14FC-4E40-A213-CA9D573E512A}" srcOrd="0" destOrd="0" presId="urn:microsoft.com/office/officeart/2005/8/layout/pyramid2"/>
    <dgm:cxn modelId="{9F86865A-0C77-1345-8287-FBB61C5ECDEB}" type="presOf" srcId="{DE645B9F-0A73-C346-A66E-6726BDA41329}" destId="{F3340D95-3164-5640-8FFB-2D0278866DE3}" srcOrd="0" destOrd="0" presId="urn:microsoft.com/office/officeart/2005/8/layout/pyramid2"/>
    <dgm:cxn modelId="{F07DB964-42AF-FF4D-9CCC-00C0566C0B16}" type="presOf" srcId="{9059A6BC-6D54-E64B-84D6-C62E1C94CAB8}" destId="{F77D7433-D713-5F4D-9123-4C643AD4AABE}" srcOrd="0" destOrd="0" presId="urn:microsoft.com/office/officeart/2005/8/layout/pyramid2"/>
    <dgm:cxn modelId="{6C5EAC68-CE41-EA4B-A319-175838B5235F}" srcId="{28DC20DF-ECE8-2E4B-8918-FE25A74AE0D2}" destId="{23DFDD4B-6F60-1948-A3CB-DB706F537ABF}" srcOrd="3" destOrd="0" parTransId="{04C4C23C-4846-8E46-AA5F-DE082B91699C}" sibTransId="{0A7443F6-206F-6E44-9F90-5AD352A15504}"/>
    <dgm:cxn modelId="{078BCF9A-EC64-8E43-AAA3-CDFC0CF83BC5}" type="presOf" srcId="{28DC20DF-ECE8-2E4B-8918-FE25A74AE0D2}" destId="{31643D48-F0F4-8246-B3CC-7AABE837300D}" srcOrd="0" destOrd="0" presId="urn:microsoft.com/office/officeart/2005/8/layout/pyramid2"/>
    <dgm:cxn modelId="{649187BA-90AE-CA45-968E-46F64DD2542E}" srcId="{28DC20DF-ECE8-2E4B-8918-FE25A74AE0D2}" destId="{DE645B9F-0A73-C346-A66E-6726BDA41329}" srcOrd="0" destOrd="0" parTransId="{A3B252E6-62FB-0444-A294-2BF335242273}" sibTransId="{DD9DEF2D-C4B0-9445-9FFC-B696BF248BD5}"/>
    <dgm:cxn modelId="{1D32EEDB-EAF1-C24C-97A2-D639A846592C}" type="presOf" srcId="{23DFDD4B-6F60-1948-A3CB-DB706F537ABF}" destId="{19FD60BD-6097-544E-902A-6A47AEFDB2A1}" srcOrd="0" destOrd="0" presId="urn:microsoft.com/office/officeart/2005/8/layout/pyramid2"/>
    <dgm:cxn modelId="{84D5EC4D-F54B-2B44-AF6F-5E7238FEFC20}" type="presParOf" srcId="{31643D48-F0F4-8246-B3CC-7AABE837300D}" destId="{CA2C5620-9DE9-9E44-9A88-3F5EBB0567D6}" srcOrd="0" destOrd="0" presId="urn:microsoft.com/office/officeart/2005/8/layout/pyramid2"/>
    <dgm:cxn modelId="{0B6D4948-B4D5-DF4A-ABAB-67162B887C33}" type="presParOf" srcId="{31643D48-F0F4-8246-B3CC-7AABE837300D}" destId="{FE518E92-3119-954E-8A88-1F5E753C903E}" srcOrd="1" destOrd="0" presId="urn:microsoft.com/office/officeart/2005/8/layout/pyramid2"/>
    <dgm:cxn modelId="{ADA2A86B-5DC1-3646-A319-F19DCDD3261B}" type="presParOf" srcId="{FE518E92-3119-954E-8A88-1F5E753C903E}" destId="{F3340D95-3164-5640-8FFB-2D0278866DE3}" srcOrd="0" destOrd="0" presId="urn:microsoft.com/office/officeart/2005/8/layout/pyramid2"/>
    <dgm:cxn modelId="{BAD42500-D9F9-0B40-A666-8225819BDC67}" type="presParOf" srcId="{FE518E92-3119-954E-8A88-1F5E753C903E}" destId="{40B43C7C-31B7-684A-A274-FB7A67DCD0DB}" srcOrd="1" destOrd="0" presId="urn:microsoft.com/office/officeart/2005/8/layout/pyramid2"/>
    <dgm:cxn modelId="{72BF9767-6919-304F-BFD4-DE3D5B32932B}" type="presParOf" srcId="{FE518E92-3119-954E-8A88-1F5E753C903E}" destId="{29E39C8F-14FC-4E40-A213-CA9D573E512A}" srcOrd="2" destOrd="0" presId="urn:microsoft.com/office/officeart/2005/8/layout/pyramid2"/>
    <dgm:cxn modelId="{667A37BA-DCEB-A040-B9F1-10660E12FD31}" type="presParOf" srcId="{FE518E92-3119-954E-8A88-1F5E753C903E}" destId="{7DE168DC-9192-4E46-853A-E3C9E5F7F274}" srcOrd="3" destOrd="0" presId="urn:microsoft.com/office/officeart/2005/8/layout/pyramid2"/>
    <dgm:cxn modelId="{95574EAD-67D0-514C-ACFE-AC1F98C4D0FC}" type="presParOf" srcId="{FE518E92-3119-954E-8A88-1F5E753C903E}" destId="{F77D7433-D713-5F4D-9123-4C643AD4AABE}" srcOrd="4" destOrd="0" presId="urn:microsoft.com/office/officeart/2005/8/layout/pyramid2"/>
    <dgm:cxn modelId="{ECAA18FC-381A-2049-9549-AF35CCD8D713}" type="presParOf" srcId="{FE518E92-3119-954E-8A88-1F5E753C903E}" destId="{3A1699F3-99C1-DB48-8209-8D6925AE7EC1}" srcOrd="5" destOrd="0" presId="urn:microsoft.com/office/officeart/2005/8/layout/pyramid2"/>
    <dgm:cxn modelId="{627054E0-401F-DE40-BB65-FDB5D7CD1F46}" type="presParOf" srcId="{FE518E92-3119-954E-8A88-1F5E753C903E}" destId="{19FD60BD-6097-544E-902A-6A47AEFDB2A1}" srcOrd="6" destOrd="0" presId="urn:microsoft.com/office/officeart/2005/8/layout/pyramid2"/>
    <dgm:cxn modelId="{2C5503E0-39A0-1147-A542-5EF62E2A3F08}" type="presParOf" srcId="{FE518E92-3119-954E-8A88-1F5E753C903E}" destId="{DAF0B787-D088-2B4A-AC5D-5509DCD64DB1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C0A2D92-6649-3949-850C-36172E66CAAA}" type="doc">
      <dgm:prSet loTypeId="urn:microsoft.com/office/officeart/2005/8/layout/pyramid1" loCatId="pyramid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62DDF09-6B00-1F4C-9508-9A77CFFE50A1}">
      <dgm:prSet/>
      <dgm:spPr/>
      <dgm:t>
        <a:bodyPr/>
        <a:lstStyle/>
        <a:p>
          <a:pPr rtl="0"/>
          <a:r>
            <a:rPr lang="en-US" b="1" dirty="0"/>
            <a:t>Δυνατοτήτων</a:t>
          </a:r>
        </a:p>
      </dgm:t>
    </dgm:pt>
    <dgm:pt modelId="{0B7E8324-F1CF-6642-A1AA-2D4CB6C211CD}" type="parTrans" cxnId="{7BD7BF04-D48E-DC43-A1C9-B00E254CA41C}">
      <dgm:prSet/>
      <dgm:spPr/>
      <dgm:t>
        <a:bodyPr/>
        <a:lstStyle/>
        <a:p>
          <a:endParaRPr lang="en-US"/>
        </a:p>
      </dgm:t>
    </dgm:pt>
    <dgm:pt modelId="{B13F1725-D3BE-DB41-B16C-D78E3D69516A}" type="sibTrans" cxnId="{7BD7BF04-D48E-DC43-A1C9-B00E254CA41C}">
      <dgm:prSet/>
      <dgm:spPr/>
      <dgm:t>
        <a:bodyPr/>
        <a:lstStyle/>
        <a:p>
          <a:endParaRPr lang="en-US"/>
        </a:p>
      </dgm:t>
    </dgm:pt>
    <dgm:pt modelId="{872E29E0-4C9A-954D-BDBB-C4C61B622CEF}">
      <dgm:prSet/>
      <dgm:spPr/>
      <dgm:t>
        <a:bodyPr/>
        <a:lstStyle/>
        <a:p>
          <a:pPr rtl="0"/>
          <a:r>
            <a:rPr lang="en-US" b="1" dirty="0"/>
            <a:t>Αδυναμιώ</a:t>
          </a:r>
          <a:r>
            <a:rPr lang="en-US" dirty="0"/>
            <a:t>ν</a:t>
          </a:r>
        </a:p>
      </dgm:t>
    </dgm:pt>
    <dgm:pt modelId="{1C411761-9BEA-9E4B-8E00-036A2C99D488}" type="parTrans" cxnId="{67ED98D4-3CDB-7148-8B97-A8CF7239CD59}">
      <dgm:prSet/>
      <dgm:spPr/>
      <dgm:t>
        <a:bodyPr/>
        <a:lstStyle/>
        <a:p>
          <a:endParaRPr lang="en-US"/>
        </a:p>
      </dgm:t>
    </dgm:pt>
    <dgm:pt modelId="{8EEA9FFD-6E44-C54B-AECF-B1183378C2D1}" type="sibTrans" cxnId="{67ED98D4-3CDB-7148-8B97-A8CF7239CD59}">
      <dgm:prSet/>
      <dgm:spPr/>
      <dgm:t>
        <a:bodyPr/>
        <a:lstStyle/>
        <a:p>
          <a:endParaRPr lang="en-US"/>
        </a:p>
      </dgm:t>
    </dgm:pt>
    <dgm:pt modelId="{006297B9-062D-6141-9808-369EEEA6A4F1}">
      <dgm:prSet/>
      <dgm:spPr/>
      <dgm:t>
        <a:bodyPr/>
        <a:lstStyle/>
        <a:p>
          <a:pPr rtl="0"/>
          <a:r>
            <a:rPr lang="el-GR" b="1" dirty="0"/>
            <a:t>Εμποδίων</a:t>
          </a:r>
          <a:endParaRPr lang="en-US" b="1" dirty="0"/>
        </a:p>
      </dgm:t>
    </dgm:pt>
    <dgm:pt modelId="{3F325361-CC12-4345-AEA8-A6DA5D2541DA}" type="parTrans" cxnId="{14C8B808-B3E8-8949-945D-D8CE83FB973F}">
      <dgm:prSet/>
      <dgm:spPr/>
      <dgm:t>
        <a:bodyPr/>
        <a:lstStyle/>
        <a:p>
          <a:endParaRPr lang="en-US"/>
        </a:p>
      </dgm:t>
    </dgm:pt>
    <dgm:pt modelId="{9F3D1836-1CFE-E64D-807D-5421B06564B3}" type="sibTrans" cxnId="{14C8B808-B3E8-8949-945D-D8CE83FB973F}">
      <dgm:prSet/>
      <dgm:spPr/>
      <dgm:t>
        <a:bodyPr/>
        <a:lstStyle/>
        <a:p>
          <a:endParaRPr lang="en-US"/>
        </a:p>
      </dgm:t>
    </dgm:pt>
    <dgm:pt modelId="{CE0FE90D-7975-4F4C-A3A9-4006EA72B1A0}" type="pres">
      <dgm:prSet presAssocID="{8C0A2D92-6649-3949-850C-36172E66CAAA}" presName="Name0" presStyleCnt="0">
        <dgm:presLayoutVars>
          <dgm:dir/>
          <dgm:animLvl val="lvl"/>
          <dgm:resizeHandles val="exact"/>
        </dgm:presLayoutVars>
      </dgm:prSet>
      <dgm:spPr/>
    </dgm:pt>
    <dgm:pt modelId="{4E5D2CE9-794C-0247-9805-A2372C130AD3}" type="pres">
      <dgm:prSet presAssocID="{B62DDF09-6B00-1F4C-9508-9A77CFFE50A1}" presName="Name8" presStyleCnt="0"/>
      <dgm:spPr/>
    </dgm:pt>
    <dgm:pt modelId="{8B45D139-64E0-A34B-B15B-55A1F6F5BA45}" type="pres">
      <dgm:prSet presAssocID="{B62DDF09-6B00-1F4C-9508-9A77CFFE50A1}" presName="level" presStyleLbl="node1" presStyleIdx="0" presStyleCnt="3">
        <dgm:presLayoutVars>
          <dgm:chMax val="1"/>
          <dgm:bulletEnabled val="1"/>
        </dgm:presLayoutVars>
      </dgm:prSet>
      <dgm:spPr/>
    </dgm:pt>
    <dgm:pt modelId="{A8E3B524-1DE2-4C42-AB74-3F6EE3C74406}" type="pres">
      <dgm:prSet presAssocID="{B62DDF09-6B00-1F4C-9508-9A77CFFE50A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6BF0002-A4CD-7340-AECA-58D377CD00D9}" type="pres">
      <dgm:prSet presAssocID="{872E29E0-4C9A-954D-BDBB-C4C61B622CEF}" presName="Name8" presStyleCnt="0"/>
      <dgm:spPr/>
    </dgm:pt>
    <dgm:pt modelId="{5BFA902F-EA0A-654A-9654-BF6B28C85BE0}" type="pres">
      <dgm:prSet presAssocID="{872E29E0-4C9A-954D-BDBB-C4C61B622CEF}" presName="level" presStyleLbl="node1" presStyleIdx="1" presStyleCnt="3">
        <dgm:presLayoutVars>
          <dgm:chMax val="1"/>
          <dgm:bulletEnabled val="1"/>
        </dgm:presLayoutVars>
      </dgm:prSet>
      <dgm:spPr/>
    </dgm:pt>
    <dgm:pt modelId="{73F085A5-2A49-284D-AF22-2B6132DBD044}" type="pres">
      <dgm:prSet presAssocID="{872E29E0-4C9A-954D-BDBB-C4C61B622CE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1848C85-42C1-BC4F-B21B-C6DFB0BC87A9}" type="pres">
      <dgm:prSet presAssocID="{006297B9-062D-6141-9808-369EEEA6A4F1}" presName="Name8" presStyleCnt="0"/>
      <dgm:spPr/>
    </dgm:pt>
    <dgm:pt modelId="{BCBE92C8-8AA6-1F4C-8EEF-66C859169C72}" type="pres">
      <dgm:prSet presAssocID="{006297B9-062D-6141-9808-369EEEA6A4F1}" presName="level" presStyleLbl="node1" presStyleIdx="2" presStyleCnt="3">
        <dgm:presLayoutVars>
          <dgm:chMax val="1"/>
          <dgm:bulletEnabled val="1"/>
        </dgm:presLayoutVars>
      </dgm:prSet>
      <dgm:spPr/>
    </dgm:pt>
    <dgm:pt modelId="{E435F033-8303-4244-8559-AD9D6498BCE6}" type="pres">
      <dgm:prSet presAssocID="{006297B9-062D-6141-9808-369EEEA6A4F1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7BD7BF04-D48E-DC43-A1C9-B00E254CA41C}" srcId="{8C0A2D92-6649-3949-850C-36172E66CAAA}" destId="{B62DDF09-6B00-1F4C-9508-9A77CFFE50A1}" srcOrd="0" destOrd="0" parTransId="{0B7E8324-F1CF-6642-A1AA-2D4CB6C211CD}" sibTransId="{B13F1725-D3BE-DB41-B16C-D78E3D69516A}"/>
    <dgm:cxn modelId="{14C8B808-B3E8-8949-945D-D8CE83FB973F}" srcId="{8C0A2D92-6649-3949-850C-36172E66CAAA}" destId="{006297B9-062D-6141-9808-369EEEA6A4F1}" srcOrd="2" destOrd="0" parTransId="{3F325361-CC12-4345-AEA8-A6DA5D2541DA}" sibTransId="{9F3D1836-1CFE-E64D-807D-5421B06564B3}"/>
    <dgm:cxn modelId="{13E4B60F-3984-5F4F-95E8-2FDC3433DA89}" type="presOf" srcId="{B62DDF09-6B00-1F4C-9508-9A77CFFE50A1}" destId="{A8E3B524-1DE2-4C42-AB74-3F6EE3C74406}" srcOrd="1" destOrd="0" presId="urn:microsoft.com/office/officeart/2005/8/layout/pyramid1"/>
    <dgm:cxn modelId="{8457331B-E395-1E42-A857-41BC9D1317FA}" type="presOf" srcId="{006297B9-062D-6141-9808-369EEEA6A4F1}" destId="{BCBE92C8-8AA6-1F4C-8EEF-66C859169C72}" srcOrd="0" destOrd="0" presId="urn:microsoft.com/office/officeart/2005/8/layout/pyramid1"/>
    <dgm:cxn modelId="{D1284A41-AF20-D143-BCD2-3903E26C7053}" type="presOf" srcId="{006297B9-062D-6141-9808-369EEEA6A4F1}" destId="{E435F033-8303-4244-8559-AD9D6498BCE6}" srcOrd="1" destOrd="0" presId="urn:microsoft.com/office/officeart/2005/8/layout/pyramid1"/>
    <dgm:cxn modelId="{9BFBC7B0-7CB2-5449-9AEA-9607D189805B}" type="presOf" srcId="{8C0A2D92-6649-3949-850C-36172E66CAAA}" destId="{CE0FE90D-7975-4F4C-A3A9-4006EA72B1A0}" srcOrd="0" destOrd="0" presId="urn:microsoft.com/office/officeart/2005/8/layout/pyramid1"/>
    <dgm:cxn modelId="{67ED98D4-3CDB-7148-8B97-A8CF7239CD59}" srcId="{8C0A2D92-6649-3949-850C-36172E66CAAA}" destId="{872E29E0-4C9A-954D-BDBB-C4C61B622CEF}" srcOrd="1" destOrd="0" parTransId="{1C411761-9BEA-9E4B-8E00-036A2C99D488}" sibTransId="{8EEA9FFD-6E44-C54B-AECF-B1183378C2D1}"/>
    <dgm:cxn modelId="{704BB0D4-B031-ED4F-9479-5248040B523B}" type="presOf" srcId="{872E29E0-4C9A-954D-BDBB-C4C61B622CEF}" destId="{5BFA902F-EA0A-654A-9654-BF6B28C85BE0}" srcOrd="0" destOrd="0" presId="urn:microsoft.com/office/officeart/2005/8/layout/pyramid1"/>
    <dgm:cxn modelId="{D77E2FF1-C8B4-0B4A-A120-25640420D963}" type="presOf" srcId="{B62DDF09-6B00-1F4C-9508-9A77CFFE50A1}" destId="{8B45D139-64E0-A34B-B15B-55A1F6F5BA45}" srcOrd="0" destOrd="0" presId="urn:microsoft.com/office/officeart/2005/8/layout/pyramid1"/>
    <dgm:cxn modelId="{221690FD-49A3-304D-B4E1-4E1B81599DD5}" type="presOf" srcId="{872E29E0-4C9A-954D-BDBB-C4C61B622CEF}" destId="{73F085A5-2A49-284D-AF22-2B6132DBD044}" srcOrd="1" destOrd="0" presId="urn:microsoft.com/office/officeart/2005/8/layout/pyramid1"/>
    <dgm:cxn modelId="{CEEA8974-DCBB-2441-8C5C-A498F9CA5B09}" type="presParOf" srcId="{CE0FE90D-7975-4F4C-A3A9-4006EA72B1A0}" destId="{4E5D2CE9-794C-0247-9805-A2372C130AD3}" srcOrd="0" destOrd="0" presId="urn:microsoft.com/office/officeart/2005/8/layout/pyramid1"/>
    <dgm:cxn modelId="{23E66894-6BF2-4141-A436-36DDB473BD99}" type="presParOf" srcId="{4E5D2CE9-794C-0247-9805-A2372C130AD3}" destId="{8B45D139-64E0-A34B-B15B-55A1F6F5BA45}" srcOrd="0" destOrd="0" presId="urn:microsoft.com/office/officeart/2005/8/layout/pyramid1"/>
    <dgm:cxn modelId="{461D8926-83E8-F44C-82FD-C3DCBDA77B8A}" type="presParOf" srcId="{4E5D2CE9-794C-0247-9805-A2372C130AD3}" destId="{A8E3B524-1DE2-4C42-AB74-3F6EE3C74406}" srcOrd="1" destOrd="0" presId="urn:microsoft.com/office/officeart/2005/8/layout/pyramid1"/>
    <dgm:cxn modelId="{38EE9955-5E8F-CC4F-842B-4D516EED7B36}" type="presParOf" srcId="{CE0FE90D-7975-4F4C-A3A9-4006EA72B1A0}" destId="{86BF0002-A4CD-7340-AECA-58D377CD00D9}" srcOrd="1" destOrd="0" presId="urn:microsoft.com/office/officeart/2005/8/layout/pyramid1"/>
    <dgm:cxn modelId="{AB6D319E-9727-0D47-9CEC-70ACA1F6B5BB}" type="presParOf" srcId="{86BF0002-A4CD-7340-AECA-58D377CD00D9}" destId="{5BFA902F-EA0A-654A-9654-BF6B28C85BE0}" srcOrd="0" destOrd="0" presId="urn:microsoft.com/office/officeart/2005/8/layout/pyramid1"/>
    <dgm:cxn modelId="{C92BB12E-1081-2E44-A487-D2969D102B25}" type="presParOf" srcId="{86BF0002-A4CD-7340-AECA-58D377CD00D9}" destId="{73F085A5-2A49-284D-AF22-2B6132DBD044}" srcOrd="1" destOrd="0" presId="urn:microsoft.com/office/officeart/2005/8/layout/pyramid1"/>
    <dgm:cxn modelId="{A1CDE63C-F3E0-C544-8BA7-8B9E715EE07F}" type="presParOf" srcId="{CE0FE90D-7975-4F4C-A3A9-4006EA72B1A0}" destId="{E1848C85-42C1-BC4F-B21B-C6DFB0BC87A9}" srcOrd="2" destOrd="0" presId="urn:microsoft.com/office/officeart/2005/8/layout/pyramid1"/>
    <dgm:cxn modelId="{726FA48F-CC2F-A440-B7A2-5961F467EE9B}" type="presParOf" srcId="{E1848C85-42C1-BC4F-B21B-C6DFB0BC87A9}" destId="{BCBE92C8-8AA6-1F4C-8EEF-66C859169C72}" srcOrd="0" destOrd="0" presId="urn:microsoft.com/office/officeart/2005/8/layout/pyramid1"/>
    <dgm:cxn modelId="{307508F1-F490-3E43-ADBF-A0194D7796F3}" type="presParOf" srcId="{E1848C85-42C1-BC4F-B21B-C6DFB0BC87A9}" destId="{E435F033-8303-4244-8559-AD9D6498BCE6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7E35071-55C5-6A40-9C5A-BFC5B474B494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79E180-F34C-4040-8825-30B1B14F4A1E}">
      <dgm:prSet/>
      <dgm:spPr/>
      <dgm:t>
        <a:bodyPr/>
        <a:lstStyle/>
        <a:p>
          <a:pPr rtl="0"/>
          <a:r>
            <a:rPr lang="en-US" b="1" dirty="0"/>
            <a:t>νοητική</a:t>
          </a:r>
          <a:r>
            <a:rPr lang="en-US" dirty="0"/>
            <a:t> </a:t>
          </a:r>
        </a:p>
      </dgm:t>
    </dgm:pt>
    <dgm:pt modelId="{ED877E5F-801A-6F43-98B2-98AE7A804A82}" type="parTrans" cxnId="{073B0EB3-C51B-9F4C-907E-6F78EA4FDD9D}">
      <dgm:prSet/>
      <dgm:spPr/>
      <dgm:t>
        <a:bodyPr/>
        <a:lstStyle/>
        <a:p>
          <a:endParaRPr lang="en-US"/>
        </a:p>
      </dgm:t>
    </dgm:pt>
    <dgm:pt modelId="{42AFFBDE-2037-6942-AE27-CAEC4C7DA921}" type="sibTrans" cxnId="{073B0EB3-C51B-9F4C-907E-6F78EA4FDD9D}">
      <dgm:prSet/>
      <dgm:spPr/>
      <dgm:t>
        <a:bodyPr/>
        <a:lstStyle/>
        <a:p>
          <a:endParaRPr lang="en-US"/>
        </a:p>
      </dgm:t>
    </dgm:pt>
    <dgm:pt modelId="{1AEE37C5-1542-8349-B7F1-897E773E6E73}">
      <dgm:prSet/>
      <dgm:spPr/>
      <dgm:t>
        <a:bodyPr/>
        <a:lstStyle/>
        <a:p>
          <a:pPr rtl="0"/>
          <a:r>
            <a:rPr lang="el-GR" b="1" dirty="0"/>
            <a:t>συναισθηματική</a:t>
          </a:r>
        </a:p>
      </dgm:t>
    </dgm:pt>
    <dgm:pt modelId="{AA7DFA47-F776-854D-9BEC-F4FA3C17D945}" type="parTrans" cxnId="{5026AC63-842E-B24D-8313-2A8857701AB6}">
      <dgm:prSet/>
      <dgm:spPr/>
      <dgm:t>
        <a:bodyPr/>
        <a:lstStyle/>
        <a:p>
          <a:endParaRPr lang="en-US"/>
        </a:p>
      </dgm:t>
    </dgm:pt>
    <dgm:pt modelId="{27CF022B-4C25-5241-BA0B-CBD85EF08720}" type="sibTrans" cxnId="{5026AC63-842E-B24D-8313-2A8857701AB6}">
      <dgm:prSet/>
      <dgm:spPr/>
      <dgm:t>
        <a:bodyPr/>
        <a:lstStyle/>
        <a:p>
          <a:endParaRPr lang="en-US"/>
        </a:p>
      </dgm:t>
    </dgm:pt>
    <dgm:pt modelId="{CB92C452-A722-1643-B653-B3F685FA740F}">
      <dgm:prSet/>
      <dgm:spPr/>
      <dgm:t>
        <a:bodyPr/>
        <a:lstStyle/>
        <a:p>
          <a:pPr rtl="0"/>
          <a:r>
            <a:rPr lang="en-US" b="1" dirty="0"/>
            <a:t>κοινωνική </a:t>
          </a:r>
          <a:endParaRPr lang="el-GR" b="1" dirty="0"/>
        </a:p>
      </dgm:t>
    </dgm:pt>
    <dgm:pt modelId="{FC1DB783-CA20-234B-AF21-F56A8FE7672B}" type="parTrans" cxnId="{659DC994-B4C9-D041-B4CF-C48349717EFE}">
      <dgm:prSet/>
      <dgm:spPr/>
      <dgm:t>
        <a:bodyPr/>
        <a:lstStyle/>
        <a:p>
          <a:endParaRPr lang="en-US"/>
        </a:p>
      </dgm:t>
    </dgm:pt>
    <dgm:pt modelId="{6033D5F6-6CB9-0244-B0EB-1421BFA82268}" type="sibTrans" cxnId="{659DC994-B4C9-D041-B4CF-C48349717EFE}">
      <dgm:prSet/>
      <dgm:spPr/>
      <dgm:t>
        <a:bodyPr/>
        <a:lstStyle/>
        <a:p>
          <a:endParaRPr lang="en-US"/>
        </a:p>
      </dgm:t>
    </dgm:pt>
    <dgm:pt modelId="{81A69AB1-EF94-BE47-96EF-8521159CDB7D}">
      <dgm:prSet/>
      <dgm:spPr/>
      <dgm:t>
        <a:bodyPr/>
        <a:lstStyle/>
        <a:p>
          <a:pPr rtl="0"/>
          <a:r>
            <a:rPr lang="en-US" b="1" dirty="0"/>
            <a:t>οικονομική κατάσταση</a:t>
          </a:r>
        </a:p>
      </dgm:t>
    </dgm:pt>
    <dgm:pt modelId="{7CC84063-670C-B441-9F00-165C6F020FE9}" type="parTrans" cxnId="{AA6830EA-6E75-6B41-9A36-A1AED313FB6A}">
      <dgm:prSet/>
      <dgm:spPr/>
      <dgm:t>
        <a:bodyPr/>
        <a:lstStyle/>
        <a:p>
          <a:endParaRPr lang="en-US"/>
        </a:p>
      </dgm:t>
    </dgm:pt>
    <dgm:pt modelId="{F04158F0-D2BC-D744-B7E4-B3853CEBE5F4}" type="sibTrans" cxnId="{AA6830EA-6E75-6B41-9A36-A1AED313FB6A}">
      <dgm:prSet/>
      <dgm:spPr/>
      <dgm:t>
        <a:bodyPr/>
        <a:lstStyle/>
        <a:p>
          <a:endParaRPr lang="en-US"/>
        </a:p>
      </dgm:t>
    </dgm:pt>
    <dgm:pt modelId="{5C9428FB-659A-6A42-B069-6D6C07B986CD}" type="pres">
      <dgm:prSet presAssocID="{87E35071-55C5-6A40-9C5A-BFC5B474B494}" presName="diagram" presStyleCnt="0">
        <dgm:presLayoutVars>
          <dgm:dir/>
          <dgm:resizeHandles val="exact"/>
        </dgm:presLayoutVars>
      </dgm:prSet>
      <dgm:spPr/>
    </dgm:pt>
    <dgm:pt modelId="{62A11023-B1BF-CD4F-9443-568BA1B74714}" type="pres">
      <dgm:prSet presAssocID="{3E79E180-F34C-4040-8825-30B1B14F4A1E}" presName="node" presStyleLbl="node1" presStyleIdx="0" presStyleCnt="4">
        <dgm:presLayoutVars>
          <dgm:bulletEnabled val="1"/>
        </dgm:presLayoutVars>
      </dgm:prSet>
      <dgm:spPr/>
    </dgm:pt>
    <dgm:pt modelId="{72391FAF-CC80-5043-A2AD-940553618583}" type="pres">
      <dgm:prSet presAssocID="{42AFFBDE-2037-6942-AE27-CAEC4C7DA921}" presName="sibTrans" presStyleCnt="0"/>
      <dgm:spPr/>
    </dgm:pt>
    <dgm:pt modelId="{84BB914B-488E-314E-B158-AD921DF25BAF}" type="pres">
      <dgm:prSet presAssocID="{1AEE37C5-1542-8349-B7F1-897E773E6E73}" presName="node" presStyleLbl="node1" presStyleIdx="1" presStyleCnt="4">
        <dgm:presLayoutVars>
          <dgm:bulletEnabled val="1"/>
        </dgm:presLayoutVars>
      </dgm:prSet>
      <dgm:spPr/>
    </dgm:pt>
    <dgm:pt modelId="{64E636F7-6A62-5C4C-A34F-ED53825D94B6}" type="pres">
      <dgm:prSet presAssocID="{27CF022B-4C25-5241-BA0B-CBD85EF08720}" presName="sibTrans" presStyleCnt="0"/>
      <dgm:spPr/>
    </dgm:pt>
    <dgm:pt modelId="{FB714C4A-8D9B-8645-BB21-612F6C5B6DD7}" type="pres">
      <dgm:prSet presAssocID="{CB92C452-A722-1643-B653-B3F685FA740F}" presName="node" presStyleLbl="node1" presStyleIdx="2" presStyleCnt="4" custLinFactNeighborX="-933" custLinFactNeighborY="41">
        <dgm:presLayoutVars>
          <dgm:bulletEnabled val="1"/>
        </dgm:presLayoutVars>
      </dgm:prSet>
      <dgm:spPr/>
    </dgm:pt>
    <dgm:pt modelId="{15EA52EE-5708-A44C-8223-30DE80ACC1C7}" type="pres">
      <dgm:prSet presAssocID="{6033D5F6-6CB9-0244-B0EB-1421BFA82268}" presName="sibTrans" presStyleCnt="0"/>
      <dgm:spPr/>
    </dgm:pt>
    <dgm:pt modelId="{A75F9580-1435-EC43-A513-D2DB5D84B8DD}" type="pres">
      <dgm:prSet presAssocID="{81A69AB1-EF94-BE47-96EF-8521159CDB7D}" presName="node" presStyleLbl="node1" presStyleIdx="3" presStyleCnt="4">
        <dgm:presLayoutVars>
          <dgm:bulletEnabled val="1"/>
        </dgm:presLayoutVars>
      </dgm:prSet>
      <dgm:spPr/>
    </dgm:pt>
  </dgm:ptLst>
  <dgm:cxnLst>
    <dgm:cxn modelId="{11126000-2036-F34E-9762-0E040EB04BBA}" type="presOf" srcId="{3E79E180-F34C-4040-8825-30B1B14F4A1E}" destId="{62A11023-B1BF-CD4F-9443-568BA1B74714}" srcOrd="0" destOrd="0" presId="urn:microsoft.com/office/officeart/2005/8/layout/default"/>
    <dgm:cxn modelId="{A4A4D308-DBB9-CE44-8EC4-03BF094F5B7D}" type="presOf" srcId="{CB92C452-A722-1643-B653-B3F685FA740F}" destId="{FB714C4A-8D9B-8645-BB21-612F6C5B6DD7}" srcOrd="0" destOrd="0" presId="urn:microsoft.com/office/officeart/2005/8/layout/default"/>
    <dgm:cxn modelId="{5026AC63-842E-B24D-8313-2A8857701AB6}" srcId="{87E35071-55C5-6A40-9C5A-BFC5B474B494}" destId="{1AEE37C5-1542-8349-B7F1-897E773E6E73}" srcOrd="1" destOrd="0" parTransId="{AA7DFA47-F776-854D-9BEC-F4FA3C17D945}" sibTransId="{27CF022B-4C25-5241-BA0B-CBD85EF08720}"/>
    <dgm:cxn modelId="{659DC994-B4C9-D041-B4CF-C48349717EFE}" srcId="{87E35071-55C5-6A40-9C5A-BFC5B474B494}" destId="{CB92C452-A722-1643-B653-B3F685FA740F}" srcOrd="2" destOrd="0" parTransId="{FC1DB783-CA20-234B-AF21-F56A8FE7672B}" sibTransId="{6033D5F6-6CB9-0244-B0EB-1421BFA82268}"/>
    <dgm:cxn modelId="{0E850DAB-CB5B-8B4D-B657-F97914E81819}" type="presOf" srcId="{87E35071-55C5-6A40-9C5A-BFC5B474B494}" destId="{5C9428FB-659A-6A42-B069-6D6C07B986CD}" srcOrd="0" destOrd="0" presId="urn:microsoft.com/office/officeart/2005/8/layout/default"/>
    <dgm:cxn modelId="{073B0EB3-C51B-9F4C-907E-6F78EA4FDD9D}" srcId="{87E35071-55C5-6A40-9C5A-BFC5B474B494}" destId="{3E79E180-F34C-4040-8825-30B1B14F4A1E}" srcOrd="0" destOrd="0" parTransId="{ED877E5F-801A-6F43-98B2-98AE7A804A82}" sibTransId="{42AFFBDE-2037-6942-AE27-CAEC4C7DA921}"/>
    <dgm:cxn modelId="{D12243BE-6347-0041-B564-C7CAD8C44A49}" type="presOf" srcId="{1AEE37C5-1542-8349-B7F1-897E773E6E73}" destId="{84BB914B-488E-314E-B158-AD921DF25BAF}" srcOrd="0" destOrd="0" presId="urn:microsoft.com/office/officeart/2005/8/layout/default"/>
    <dgm:cxn modelId="{047BDAE4-6435-2948-BD43-A0AC2BE87170}" type="presOf" srcId="{81A69AB1-EF94-BE47-96EF-8521159CDB7D}" destId="{A75F9580-1435-EC43-A513-D2DB5D84B8DD}" srcOrd="0" destOrd="0" presId="urn:microsoft.com/office/officeart/2005/8/layout/default"/>
    <dgm:cxn modelId="{AA6830EA-6E75-6B41-9A36-A1AED313FB6A}" srcId="{87E35071-55C5-6A40-9C5A-BFC5B474B494}" destId="{81A69AB1-EF94-BE47-96EF-8521159CDB7D}" srcOrd="3" destOrd="0" parTransId="{7CC84063-670C-B441-9F00-165C6F020FE9}" sibTransId="{F04158F0-D2BC-D744-B7E4-B3853CEBE5F4}"/>
    <dgm:cxn modelId="{1A04628C-BF65-9A4C-AA0E-BB590C5C5423}" type="presParOf" srcId="{5C9428FB-659A-6A42-B069-6D6C07B986CD}" destId="{62A11023-B1BF-CD4F-9443-568BA1B74714}" srcOrd="0" destOrd="0" presId="urn:microsoft.com/office/officeart/2005/8/layout/default"/>
    <dgm:cxn modelId="{439AE358-87E3-1145-8387-0DAAE5336937}" type="presParOf" srcId="{5C9428FB-659A-6A42-B069-6D6C07B986CD}" destId="{72391FAF-CC80-5043-A2AD-940553618583}" srcOrd="1" destOrd="0" presId="urn:microsoft.com/office/officeart/2005/8/layout/default"/>
    <dgm:cxn modelId="{230D0558-6DDE-C442-BF92-1B5C84B15118}" type="presParOf" srcId="{5C9428FB-659A-6A42-B069-6D6C07B986CD}" destId="{84BB914B-488E-314E-B158-AD921DF25BAF}" srcOrd="2" destOrd="0" presId="urn:microsoft.com/office/officeart/2005/8/layout/default"/>
    <dgm:cxn modelId="{938FAC2D-401C-CE41-9FAA-662CE3350FD5}" type="presParOf" srcId="{5C9428FB-659A-6A42-B069-6D6C07B986CD}" destId="{64E636F7-6A62-5C4C-A34F-ED53825D94B6}" srcOrd="3" destOrd="0" presId="urn:microsoft.com/office/officeart/2005/8/layout/default"/>
    <dgm:cxn modelId="{595038CE-7B72-B04E-9D83-6B0E25AF2C62}" type="presParOf" srcId="{5C9428FB-659A-6A42-B069-6D6C07B986CD}" destId="{FB714C4A-8D9B-8645-BB21-612F6C5B6DD7}" srcOrd="4" destOrd="0" presId="urn:microsoft.com/office/officeart/2005/8/layout/default"/>
    <dgm:cxn modelId="{BA321780-A166-3B40-AFC9-61BDB8B58377}" type="presParOf" srcId="{5C9428FB-659A-6A42-B069-6D6C07B986CD}" destId="{15EA52EE-5708-A44C-8223-30DE80ACC1C7}" srcOrd="5" destOrd="0" presId="urn:microsoft.com/office/officeart/2005/8/layout/default"/>
    <dgm:cxn modelId="{AFAAED06-9544-E445-991A-0732E2CFF7FA}" type="presParOf" srcId="{5C9428FB-659A-6A42-B069-6D6C07B986CD}" destId="{A75F9580-1435-EC43-A513-D2DB5D84B8D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C959EAF-4C03-BD43-92C0-429EF8FD5DDE}" type="doc">
      <dgm:prSet loTypeId="urn:microsoft.com/office/officeart/2005/8/layout/bProcess3" loCatId="process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A4AADF5-DD7E-AA40-AD3F-83F8507B0137}">
      <dgm:prSet custT="1"/>
      <dgm:spPr/>
      <dgm:t>
        <a:bodyPr/>
        <a:lstStyle/>
        <a:p>
          <a:pPr rtl="0"/>
          <a:r>
            <a:rPr lang="el-GR" sz="3600" b="1" dirty="0"/>
            <a:t>σαφές</a:t>
          </a:r>
        </a:p>
      </dgm:t>
    </dgm:pt>
    <dgm:pt modelId="{77C248E0-31B7-F043-A9D1-79BF9AF68E0B}" type="parTrans" cxnId="{5B3B794E-E119-434A-BD44-96A3285110E0}">
      <dgm:prSet/>
      <dgm:spPr/>
      <dgm:t>
        <a:bodyPr/>
        <a:lstStyle/>
        <a:p>
          <a:endParaRPr lang="en-US"/>
        </a:p>
      </dgm:t>
    </dgm:pt>
    <dgm:pt modelId="{946CCC61-37C1-5A44-9945-C68D0F122B56}" type="sibTrans" cxnId="{5B3B794E-E119-434A-BD44-96A3285110E0}">
      <dgm:prSet/>
      <dgm:spPr/>
      <dgm:t>
        <a:bodyPr/>
        <a:lstStyle/>
        <a:p>
          <a:endParaRPr lang="en-US"/>
        </a:p>
      </dgm:t>
    </dgm:pt>
    <dgm:pt modelId="{9FD98B10-2276-B241-AF26-8EF535403BC2}">
      <dgm:prSet custT="1"/>
      <dgm:spPr/>
      <dgm:t>
        <a:bodyPr/>
        <a:lstStyle/>
        <a:p>
          <a:pPr rtl="0"/>
          <a:r>
            <a:rPr lang="el-GR" sz="3200" b="1" dirty="0"/>
            <a:t>κατανοητό</a:t>
          </a:r>
        </a:p>
      </dgm:t>
    </dgm:pt>
    <dgm:pt modelId="{BF837720-C045-3D4F-9E14-371AFD16EC1E}" type="parTrans" cxnId="{70EF1B0D-9F27-A74C-9CD1-BB363A885409}">
      <dgm:prSet/>
      <dgm:spPr/>
      <dgm:t>
        <a:bodyPr/>
        <a:lstStyle/>
        <a:p>
          <a:endParaRPr lang="en-US"/>
        </a:p>
      </dgm:t>
    </dgm:pt>
    <dgm:pt modelId="{8FC0AE32-3ED3-484C-8083-6178037662C8}" type="sibTrans" cxnId="{70EF1B0D-9F27-A74C-9CD1-BB363A885409}">
      <dgm:prSet/>
      <dgm:spPr/>
      <dgm:t>
        <a:bodyPr/>
        <a:lstStyle/>
        <a:p>
          <a:endParaRPr lang="en-US"/>
        </a:p>
      </dgm:t>
    </dgm:pt>
    <dgm:pt modelId="{999A7658-97D4-0449-8237-646A2AECDD2D}">
      <dgm:prSet custT="1"/>
      <dgm:spPr/>
      <dgm:t>
        <a:bodyPr/>
        <a:lstStyle/>
        <a:p>
          <a:pPr rtl="0"/>
          <a:r>
            <a:rPr lang="en-US" sz="3000" b="1" dirty="0"/>
            <a:t>προκλητικό</a:t>
          </a:r>
          <a:r>
            <a:rPr lang="en-US" sz="2200" b="1" baseline="30000" dirty="0"/>
            <a:t> </a:t>
          </a:r>
          <a:endParaRPr lang="el-GR" sz="2200" b="1" baseline="30000" dirty="0"/>
        </a:p>
      </dgm:t>
    </dgm:pt>
    <dgm:pt modelId="{9AE8BD03-4ACE-A54A-BDCB-D5B0CD502E78}" type="parTrans" cxnId="{0BB93EDB-E536-A346-A590-0F8F0819EA7B}">
      <dgm:prSet/>
      <dgm:spPr/>
      <dgm:t>
        <a:bodyPr/>
        <a:lstStyle/>
        <a:p>
          <a:endParaRPr lang="en-US"/>
        </a:p>
      </dgm:t>
    </dgm:pt>
    <dgm:pt modelId="{04DB16E7-CC9C-0C41-B33E-AAAA192B568B}" type="sibTrans" cxnId="{0BB93EDB-E536-A346-A590-0F8F0819EA7B}">
      <dgm:prSet/>
      <dgm:spPr/>
      <dgm:t>
        <a:bodyPr/>
        <a:lstStyle/>
        <a:p>
          <a:endParaRPr lang="en-US"/>
        </a:p>
      </dgm:t>
    </dgm:pt>
    <dgm:pt modelId="{93B0C882-848A-1847-9ED7-85E16F0B060A}">
      <dgm:prSet/>
      <dgm:spPr/>
      <dgm:t>
        <a:bodyPr/>
        <a:lstStyle/>
        <a:p>
          <a:pPr rtl="0"/>
          <a:r>
            <a:rPr lang="el-GR" b="1" dirty="0"/>
            <a:t>ά</a:t>
          </a:r>
          <a:r>
            <a:rPr lang="en-US" b="1" dirty="0"/>
            <a:t>μεσο</a:t>
          </a:r>
          <a:endParaRPr lang="el-GR" b="1" dirty="0"/>
        </a:p>
      </dgm:t>
    </dgm:pt>
    <dgm:pt modelId="{6130C4D0-B5F5-0749-A68D-7E1F3C8D5C1E}" type="parTrans" cxnId="{47F6DC04-79B3-B54B-A8CB-053162C34C5D}">
      <dgm:prSet/>
      <dgm:spPr/>
      <dgm:t>
        <a:bodyPr/>
        <a:lstStyle/>
        <a:p>
          <a:endParaRPr lang="en-US"/>
        </a:p>
      </dgm:t>
    </dgm:pt>
    <dgm:pt modelId="{9D7CF165-E448-7D43-8B15-D9F4722AA120}" type="sibTrans" cxnId="{47F6DC04-79B3-B54B-A8CB-053162C34C5D}">
      <dgm:prSet/>
      <dgm:spPr/>
      <dgm:t>
        <a:bodyPr/>
        <a:lstStyle/>
        <a:p>
          <a:endParaRPr lang="en-US"/>
        </a:p>
      </dgm:t>
    </dgm:pt>
    <dgm:pt modelId="{C5BBE535-2FBC-034A-8B35-D6DC4D86432D}">
      <dgm:prSet/>
      <dgm:spPr/>
      <dgm:t>
        <a:bodyPr/>
        <a:lstStyle/>
        <a:p>
          <a:pPr rtl="0"/>
          <a:r>
            <a:rPr lang="en-US" b="1" dirty="0"/>
            <a:t>«σφιχτό»-λακωνικό</a:t>
          </a:r>
          <a:endParaRPr lang="el-GR" b="1" dirty="0"/>
        </a:p>
      </dgm:t>
    </dgm:pt>
    <dgm:pt modelId="{9070EBAA-26FA-554A-8923-885B9B0BC0A3}" type="parTrans" cxnId="{22E43F37-2435-B94C-8C32-D4F05AA8B308}">
      <dgm:prSet/>
      <dgm:spPr/>
      <dgm:t>
        <a:bodyPr/>
        <a:lstStyle/>
        <a:p>
          <a:endParaRPr lang="en-US"/>
        </a:p>
      </dgm:t>
    </dgm:pt>
    <dgm:pt modelId="{4FC5CEBC-E6D8-6647-94E7-8188DB3FE173}" type="sibTrans" cxnId="{22E43F37-2435-B94C-8C32-D4F05AA8B308}">
      <dgm:prSet/>
      <dgm:spPr/>
      <dgm:t>
        <a:bodyPr/>
        <a:lstStyle/>
        <a:p>
          <a:endParaRPr lang="en-US"/>
        </a:p>
      </dgm:t>
    </dgm:pt>
    <dgm:pt modelId="{4C3FEB5E-FCE9-5B45-B067-D5DC02D2F7E2}">
      <dgm:prSet custT="1"/>
      <dgm:spPr/>
      <dgm:t>
        <a:bodyPr/>
        <a:lstStyle/>
        <a:p>
          <a:pPr rtl="0"/>
          <a:r>
            <a:rPr lang="en-US" sz="3200" b="1" dirty="0"/>
            <a:t>να ανατροφοδοτεί</a:t>
          </a:r>
          <a:r>
            <a:rPr lang="en-US" sz="3200" b="1" baseline="30000" dirty="0"/>
            <a:t> </a:t>
          </a:r>
          <a:endParaRPr lang="el-GR" sz="3200" b="1" baseline="30000" dirty="0"/>
        </a:p>
      </dgm:t>
    </dgm:pt>
    <dgm:pt modelId="{1D17C85E-A253-3A47-A454-BB79B03EFE8C}" type="parTrans" cxnId="{C3251C20-17C8-F64D-AFD9-03DA331909FB}">
      <dgm:prSet/>
      <dgm:spPr/>
      <dgm:t>
        <a:bodyPr/>
        <a:lstStyle/>
        <a:p>
          <a:endParaRPr lang="en-US"/>
        </a:p>
      </dgm:t>
    </dgm:pt>
    <dgm:pt modelId="{347DBE63-9C60-0542-9330-5E7F91510209}" type="sibTrans" cxnId="{C3251C20-17C8-F64D-AFD9-03DA331909FB}">
      <dgm:prSet/>
      <dgm:spPr/>
      <dgm:t>
        <a:bodyPr/>
        <a:lstStyle/>
        <a:p>
          <a:endParaRPr lang="en-US"/>
        </a:p>
      </dgm:t>
    </dgm:pt>
    <dgm:pt modelId="{263A9AD1-B5C4-5540-9811-B76ED1C7C8A1}" type="pres">
      <dgm:prSet presAssocID="{7C959EAF-4C03-BD43-92C0-429EF8FD5DDE}" presName="Name0" presStyleCnt="0">
        <dgm:presLayoutVars>
          <dgm:dir/>
          <dgm:resizeHandles val="exact"/>
        </dgm:presLayoutVars>
      </dgm:prSet>
      <dgm:spPr/>
    </dgm:pt>
    <dgm:pt modelId="{F0BB5CE8-9F90-784C-A026-04368DA33823}" type="pres">
      <dgm:prSet presAssocID="{FA4AADF5-DD7E-AA40-AD3F-83F8507B0137}" presName="node" presStyleLbl="node1" presStyleIdx="0" presStyleCnt="6">
        <dgm:presLayoutVars>
          <dgm:bulletEnabled val="1"/>
        </dgm:presLayoutVars>
      </dgm:prSet>
      <dgm:spPr/>
    </dgm:pt>
    <dgm:pt modelId="{577C58A6-5ED0-A24B-ABBF-D21E2DA74361}" type="pres">
      <dgm:prSet presAssocID="{946CCC61-37C1-5A44-9945-C68D0F122B56}" presName="sibTrans" presStyleLbl="sibTrans1D1" presStyleIdx="0" presStyleCnt="5"/>
      <dgm:spPr/>
    </dgm:pt>
    <dgm:pt modelId="{CEF29017-42CE-4A48-B133-18E145823660}" type="pres">
      <dgm:prSet presAssocID="{946CCC61-37C1-5A44-9945-C68D0F122B56}" presName="connectorText" presStyleLbl="sibTrans1D1" presStyleIdx="0" presStyleCnt="5"/>
      <dgm:spPr/>
    </dgm:pt>
    <dgm:pt modelId="{B6B1EAF8-E1F1-B14F-9A30-46729A1C4C3C}" type="pres">
      <dgm:prSet presAssocID="{9FD98B10-2276-B241-AF26-8EF535403BC2}" presName="node" presStyleLbl="node1" presStyleIdx="1" presStyleCnt="6">
        <dgm:presLayoutVars>
          <dgm:bulletEnabled val="1"/>
        </dgm:presLayoutVars>
      </dgm:prSet>
      <dgm:spPr/>
    </dgm:pt>
    <dgm:pt modelId="{7B871135-3526-3743-AEB0-020576B46C71}" type="pres">
      <dgm:prSet presAssocID="{8FC0AE32-3ED3-484C-8083-6178037662C8}" presName="sibTrans" presStyleLbl="sibTrans1D1" presStyleIdx="1" presStyleCnt="5"/>
      <dgm:spPr/>
    </dgm:pt>
    <dgm:pt modelId="{44A0B016-6108-8A49-A57F-20843E22AD9C}" type="pres">
      <dgm:prSet presAssocID="{8FC0AE32-3ED3-484C-8083-6178037662C8}" presName="connectorText" presStyleLbl="sibTrans1D1" presStyleIdx="1" presStyleCnt="5"/>
      <dgm:spPr/>
    </dgm:pt>
    <dgm:pt modelId="{94625B13-1719-354B-B4E7-973CB865F0D4}" type="pres">
      <dgm:prSet presAssocID="{999A7658-97D4-0449-8237-646A2AECDD2D}" presName="node" presStyleLbl="node1" presStyleIdx="2" presStyleCnt="6">
        <dgm:presLayoutVars>
          <dgm:bulletEnabled val="1"/>
        </dgm:presLayoutVars>
      </dgm:prSet>
      <dgm:spPr/>
    </dgm:pt>
    <dgm:pt modelId="{A9728B04-F2F6-B045-BBCF-A92385E25EF1}" type="pres">
      <dgm:prSet presAssocID="{04DB16E7-CC9C-0C41-B33E-AAAA192B568B}" presName="sibTrans" presStyleLbl="sibTrans1D1" presStyleIdx="2" presStyleCnt="5"/>
      <dgm:spPr/>
    </dgm:pt>
    <dgm:pt modelId="{FA4EDA81-9DA9-A942-8D7B-8ABA39F2095A}" type="pres">
      <dgm:prSet presAssocID="{04DB16E7-CC9C-0C41-B33E-AAAA192B568B}" presName="connectorText" presStyleLbl="sibTrans1D1" presStyleIdx="2" presStyleCnt="5"/>
      <dgm:spPr/>
    </dgm:pt>
    <dgm:pt modelId="{AB0ED632-F819-914D-A5ED-D08C1A1AAEB7}" type="pres">
      <dgm:prSet presAssocID="{93B0C882-848A-1847-9ED7-85E16F0B060A}" presName="node" presStyleLbl="node1" presStyleIdx="3" presStyleCnt="6">
        <dgm:presLayoutVars>
          <dgm:bulletEnabled val="1"/>
        </dgm:presLayoutVars>
      </dgm:prSet>
      <dgm:spPr/>
    </dgm:pt>
    <dgm:pt modelId="{DB43A254-CA0F-184B-A8E3-2143318C877D}" type="pres">
      <dgm:prSet presAssocID="{9D7CF165-E448-7D43-8B15-D9F4722AA120}" presName="sibTrans" presStyleLbl="sibTrans1D1" presStyleIdx="3" presStyleCnt="5"/>
      <dgm:spPr/>
    </dgm:pt>
    <dgm:pt modelId="{58F96E67-67CE-F44C-A404-2DE65CF3358F}" type="pres">
      <dgm:prSet presAssocID="{9D7CF165-E448-7D43-8B15-D9F4722AA120}" presName="connectorText" presStyleLbl="sibTrans1D1" presStyleIdx="3" presStyleCnt="5"/>
      <dgm:spPr/>
    </dgm:pt>
    <dgm:pt modelId="{257B580C-92A5-4245-8048-8541D3D19BBA}" type="pres">
      <dgm:prSet presAssocID="{C5BBE535-2FBC-034A-8B35-D6DC4D86432D}" presName="node" presStyleLbl="node1" presStyleIdx="4" presStyleCnt="6">
        <dgm:presLayoutVars>
          <dgm:bulletEnabled val="1"/>
        </dgm:presLayoutVars>
      </dgm:prSet>
      <dgm:spPr/>
    </dgm:pt>
    <dgm:pt modelId="{CF578AFF-23CD-6A4B-9946-41A4B7112AC2}" type="pres">
      <dgm:prSet presAssocID="{4FC5CEBC-E6D8-6647-94E7-8188DB3FE173}" presName="sibTrans" presStyleLbl="sibTrans1D1" presStyleIdx="4" presStyleCnt="5"/>
      <dgm:spPr/>
    </dgm:pt>
    <dgm:pt modelId="{59AB0C6C-CA97-FA43-9B6D-436ADB752456}" type="pres">
      <dgm:prSet presAssocID="{4FC5CEBC-E6D8-6647-94E7-8188DB3FE173}" presName="connectorText" presStyleLbl="sibTrans1D1" presStyleIdx="4" presStyleCnt="5"/>
      <dgm:spPr/>
    </dgm:pt>
    <dgm:pt modelId="{BE32F8E0-4E72-6148-8AB4-2B85D476E236}" type="pres">
      <dgm:prSet presAssocID="{4C3FEB5E-FCE9-5B45-B067-D5DC02D2F7E2}" presName="node" presStyleLbl="node1" presStyleIdx="5" presStyleCnt="6">
        <dgm:presLayoutVars>
          <dgm:bulletEnabled val="1"/>
        </dgm:presLayoutVars>
      </dgm:prSet>
      <dgm:spPr/>
    </dgm:pt>
  </dgm:ptLst>
  <dgm:cxnLst>
    <dgm:cxn modelId="{5B171D04-0984-7D49-AA00-0F2AD0AEBAC9}" type="presOf" srcId="{9D7CF165-E448-7D43-8B15-D9F4722AA120}" destId="{DB43A254-CA0F-184B-A8E3-2143318C877D}" srcOrd="0" destOrd="0" presId="urn:microsoft.com/office/officeart/2005/8/layout/bProcess3"/>
    <dgm:cxn modelId="{47F6DC04-79B3-B54B-A8CB-053162C34C5D}" srcId="{7C959EAF-4C03-BD43-92C0-429EF8FD5DDE}" destId="{93B0C882-848A-1847-9ED7-85E16F0B060A}" srcOrd="3" destOrd="0" parTransId="{6130C4D0-B5F5-0749-A68D-7E1F3C8D5C1E}" sibTransId="{9D7CF165-E448-7D43-8B15-D9F4722AA120}"/>
    <dgm:cxn modelId="{00E49508-05A8-CC4E-9963-0DD18208F1CA}" type="presOf" srcId="{04DB16E7-CC9C-0C41-B33E-AAAA192B568B}" destId="{A9728B04-F2F6-B045-BBCF-A92385E25EF1}" srcOrd="0" destOrd="0" presId="urn:microsoft.com/office/officeart/2005/8/layout/bProcess3"/>
    <dgm:cxn modelId="{70EF1B0D-9F27-A74C-9CD1-BB363A885409}" srcId="{7C959EAF-4C03-BD43-92C0-429EF8FD5DDE}" destId="{9FD98B10-2276-B241-AF26-8EF535403BC2}" srcOrd="1" destOrd="0" parTransId="{BF837720-C045-3D4F-9E14-371AFD16EC1E}" sibTransId="{8FC0AE32-3ED3-484C-8083-6178037662C8}"/>
    <dgm:cxn modelId="{C3251C20-17C8-F64D-AFD9-03DA331909FB}" srcId="{7C959EAF-4C03-BD43-92C0-429EF8FD5DDE}" destId="{4C3FEB5E-FCE9-5B45-B067-D5DC02D2F7E2}" srcOrd="5" destOrd="0" parTransId="{1D17C85E-A253-3A47-A454-BB79B03EFE8C}" sibTransId="{347DBE63-9C60-0542-9330-5E7F91510209}"/>
    <dgm:cxn modelId="{B36ED72F-945A-5D4B-8AC3-423DE8E2D03E}" type="presOf" srcId="{4C3FEB5E-FCE9-5B45-B067-D5DC02D2F7E2}" destId="{BE32F8E0-4E72-6148-8AB4-2B85D476E236}" srcOrd="0" destOrd="0" presId="urn:microsoft.com/office/officeart/2005/8/layout/bProcess3"/>
    <dgm:cxn modelId="{76291034-B1CA-D240-9243-D64C4598AC7D}" type="presOf" srcId="{4FC5CEBC-E6D8-6647-94E7-8188DB3FE173}" destId="{59AB0C6C-CA97-FA43-9B6D-436ADB752456}" srcOrd="1" destOrd="0" presId="urn:microsoft.com/office/officeart/2005/8/layout/bProcess3"/>
    <dgm:cxn modelId="{22E43F37-2435-B94C-8C32-D4F05AA8B308}" srcId="{7C959EAF-4C03-BD43-92C0-429EF8FD5DDE}" destId="{C5BBE535-2FBC-034A-8B35-D6DC4D86432D}" srcOrd="4" destOrd="0" parTransId="{9070EBAA-26FA-554A-8923-885B9B0BC0A3}" sibTransId="{4FC5CEBC-E6D8-6647-94E7-8188DB3FE173}"/>
    <dgm:cxn modelId="{5B3B794E-E119-434A-BD44-96A3285110E0}" srcId="{7C959EAF-4C03-BD43-92C0-429EF8FD5DDE}" destId="{FA4AADF5-DD7E-AA40-AD3F-83F8507B0137}" srcOrd="0" destOrd="0" parTransId="{77C248E0-31B7-F043-A9D1-79BF9AF68E0B}" sibTransId="{946CCC61-37C1-5A44-9945-C68D0F122B56}"/>
    <dgm:cxn modelId="{26603356-5FA3-7D41-B950-F6EC3BE75A56}" type="presOf" srcId="{8FC0AE32-3ED3-484C-8083-6178037662C8}" destId="{44A0B016-6108-8A49-A57F-20843E22AD9C}" srcOrd="1" destOrd="0" presId="urn:microsoft.com/office/officeart/2005/8/layout/bProcess3"/>
    <dgm:cxn modelId="{F2E8AC72-2E0E-0044-AD2E-BD94A909047C}" type="presOf" srcId="{93B0C882-848A-1847-9ED7-85E16F0B060A}" destId="{AB0ED632-F819-914D-A5ED-D08C1A1AAEB7}" srcOrd="0" destOrd="0" presId="urn:microsoft.com/office/officeart/2005/8/layout/bProcess3"/>
    <dgm:cxn modelId="{B242A777-A6FB-B940-AEB8-7F54C226E9EE}" type="presOf" srcId="{04DB16E7-CC9C-0C41-B33E-AAAA192B568B}" destId="{FA4EDA81-9DA9-A942-8D7B-8ABA39F2095A}" srcOrd="1" destOrd="0" presId="urn:microsoft.com/office/officeart/2005/8/layout/bProcess3"/>
    <dgm:cxn modelId="{0AEFED9E-B199-304C-85FD-88EAB38B12CE}" type="presOf" srcId="{999A7658-97D4-0449-8237-646A2AECDD2D}" destId="{94625B13-1719-354B-B4E7-973CB865F0D4}" srcOrd="0" destOrd="0" presId="urn:microsoft.com/office/officeart/2005/8/layout/bProcess3"/>
    <dgm:cxn modelId="{3AE326B1-183E-D545-AAD0-ADF7494515F0}" type="presOf" srcId="{9FD98B10-2276-B241-AF26-8EF535403BC2}" destId="{B6B1EAF8-E1F1-B14F-9A30-46729A1C4C3C}" srcOrd="0" destOrd="0" presId="urn:microsoft.com/office/officeart/2005/8/layout/bProcess3"/>
    <dgm:cxn modelId="{F12195BC-21A8-3E41-920C-4156CF480DDE}" type="presOf" srcId="{946CCC61-37C1-5A44-9945-C68D0F122B56}" destId="{CEF29017-42CE-4A48-B133-18E145823660}" srcOrd="1" destOrd="0" presId="urn:microsoft.com/office/officeart/2005/8/layout/bProcess3"/>
    <dgm:cxn modelId="{04A56AC1-65E4-8F4B-A85C-FA41D24F587B}" type="presOf" srcId="{7C959EAF-4C03-BD43-92C0-429EF8FD5DDE}" destId="{263A9AD1-B5C4-5540-9811-B76ED1C7C8A1}" srcOrd="0" destOrd="0" presId="urn:microsoft.com/office/officeart/2005/8/layout/bProcess3"/>
    <dgm:cxn modelId="{ADF814C8-921C-A34A-8D90-203880847EE7}" type="presOf" srcId="{C5BBE535-2FBC-034A-8B35-D6DC4D86432D}" destId="{257B580C-92A5-4245-8048-8541D3D19BBA}" srcOrd="0" destOrd="0" presId="urn:microsoft.com/office/officeart/2005/8/layout/bProcess3"/>
    <dgm:cxn modelId="{DDAB99C9-07D6-0949-8527-D0B18494E54A}" type="presOf" srcId="{4FC5CEBC-E6D8-6647-94E7-8188DB3FE173}" destId="{CF578AFF-23CD-6A4B-9946-41A4B7112AC2}" srcOrd="0" destOrd="0" presId="urn:microsoft.com/office/officeart/2005/8/layout/bProcess3"/>
    <dgm:cxn modelId="{51F03ECB-286E-D64E-92F3-1F507984EC46}" type="presOf" srcId="{FA4AADF5-DD7E-AA40-AD3F-83F8507B0137}" destId="{F0BB5CE8-9F90-784C-A026-04368DA33823}" srcOrd="0" destOrd="0" presId="urn:microsoft.com/office/officeart/2005/8/layout/bProcess3"/>
    <dgm:cxn modelId="{5B4956D5-163F-9F40-A9FE-F8985BB0D9F8}" type="presOf" srcId="{946CCC61-37C1-5A44-9945-C68D0F122B56}" destId="{577C58A6-5ED0-A24B-ABBF-D21E2DA74361}" srcOrd="0" destOrd="0" presId="urn:microsoft.com/office/officeart/2005/8/layout/bProcess3"/>
    <dgm:cxn modelId="{0BB93EDB-E536-A346-A590-0F8F0819EA7B}" srcId="{7C959EAF-4C03-BD43-92C0-429EF8FD5DDE}" destId="{999A7658-97D4-0449-8237-646A2AECDD2D}" srcOrd="2" destOrd="0" parTransId="{9AE8BD03-4ACE-A54A-BDCB-D5B0CD502E78}" sibTransId="{04DB16E7-CC9C-0C41-B33E-AAAA192B568B}"/>
    <dgm:cxn modelId="{7BF8B9F0-6D0A-D743-B06B-26BBE20E49BA}" type="presOf" srcId="{9D7CF165-E448-7D43-8B15-D9F4722AA120}" destId="{58F96E67-67CE-F44C-A404-2DE65CF3358F}" srcOrd="1" destOrd="0" presId="urn:microsoft.com/office/officeart/2005/8/layout/bProcess3"/>
    <dgm:cxn modelId="{AC1B8AFD-30FE-D846-8D31-7CA6393013DF}" type="presOf" srcId="{8FC0AE32-3ED3-484C-8083-6178037662C8}" destId="{7B871135-3526-3743-AEB0-020576B46C71}" srcOrd="0" destOrd="0" presId="urn:microsoft.com/office/officeart/2005/8/layout/bProcess3"/>
    <dgm:cxn modelId="{BFCC643F-7626-F84E-9C69-A355233BD0AF}" type="presParOf" srcId="{263A9AD1-B5C4-5540-9811-B76ED1C7C8A1}" destId="{F0BB5CE8-9F90-784C-A026-04368DA33823}" srcOrd="0" destOrd="0" presId="urn:microsoft.com/office/officeart/2005/8/layout/bProcess3"/>
    <dgm:cxn modelId="{E0E22ED2-BDB7-C04F-95E9-4B1FF567C6CE}" type="presParOf" srcId="{263A9AD1-B5C4-5540-9811-B76ED1C7C8A1}" destId="{577C58A6-5ED0-A24B-ABBF-D21E2DA74361}" srcOrd="1" destOrd="0" presId="urn:microsoft.com/office/officeart/2005/8/layout/bProcess3"/>
    <dgm:cxn modelId="{992BD516-ED23-774C-B821-B49532D78746}" type="presParOf" srcId="{577C58A6-5ED0-A24B-ABBF-D21E2DA74361}" destId="{CEF29017-42CE-4A48-B133-18E145823660}" srcOrd="0" destOrd="0" presId="urn:microsoft.com/office/officeart/2005/8/layout/bProcess3"/>
    <dgm:cxn modelId="{A1EED150-C8D8-094A-A647-A14005D29215}" type="presParOf" srcId="{263A9AD1-B5C4-5540-9811-B76ED1C7C8A1}" destId="{B6B1EAF8-E1F1-B14F-9A30-46729A1C4C3C}" srcOrd="2" destOrd="0" presId="urn:microsoft.com/office/officeart/2005/8/layout/bProcess3"/>
    <dgm:cxn modelId="{82680DAD-97A8-7A40-8EB7-1F7DF2F8D1F9}" type="presParOf" srcId="{263A9AD1-B5C4-5540-9811-B76ED1C7C8A1}" destId="{7B871135-3526-3743-AEB0-020576B46C71}" srcOrd="3" destOrd="0" presId="urn:microsoft.com/office/officeart/2005/8/layout/bProcess3"/>
    <dgm:cxn modelId="{E01EAC62-1D70-354F-ADA5-63E3BB07104C}" type="presParOf" srcId="{7B871135-3526-3743-AEB0-020576B46C71}" destId="{44A0B016-6108-8A49-A57F-20843E22AD9C}" srcOrd="0" destOrd="0" presId="urn:microsoft.com/office/officeart/2005/8/layout/bProcess3"/>
    <dgm:cxn modelId="{BA5AABB5-636F-F647-9875-262CAF8B9488}" type="presParOf" srcId="{263A9AD1-B5C4-5540-9811-B76ED1C7C8A1}" destId="{94625B13-1719-354B-B4E7-973CB865F0D4}" srcOrd="4" destOrd="0" presId="urn:microsoft.com/office/officeart/2005/8/layout/bProcess3"/>
    <dgm:cxn modelId="{8BED17D9-AB8B-A642-879A-1EE766ADE7F6}" type="presParOf" srcId="{263A9AD1-B5C4-5540-9811-B76ED1C7C8A1}" destId="{A9728B04-F2F6-B045-BBCF-A92385E25EF1}" srcOrd="5" destOrd="0" presId="urn:microsoft.com/office/officeart/2005/8/layout/bProcess3"/>
    <dgm:cxn modelId="{83C2C6F8-0DB4-A844-B585-F2A87A2313BA}" type="presParOf" srcId="{A9728B04-F2F6-B045-BBCF-A92385E25EF1}" destId="{FA4EDA81-9DA9-A942-8D7B-8ABA39F2095A}" srcOrd="0" destOrd="0" presId="urn:microsoft.com/office/officeart/2005/8/layout/bProcess3"/>
    <dgm:cxn modelId="{646B1A26-E139-5043-B6DB-04D848534BD8}" type="presParOf" srcId="{263A9AD1-B5C4-5540-9811-B76ED1C7C8A1}" destId="{AB0ED632-F819-914D-A5ED-D08C1A1AAEB7}" srcOrd="6" destOrd="0" presId="urn:microsoft.com/office/officeart/2005/8/layout/bProcess3"/>
    <dgm:cxn modelId="{DEACC2F7-E1F8-E943-AC61-9916665A5954}" type="presParOf" srcId="{263A9AD1-B5C4-5540-9811-B76ED1C7C8A1}" destId="{DB43A254-CA0F-184B-A8E3-2143318C877D}" srcOrd="7" destOrd="0" presId="urn:microsoft.com/office/officeart/2005/8/layout/bProcess3"/>
    <dgm:cxn modelId="{0588A56B-B9B6-4B44-AA56-13C9EEAEC634}" type="presParOf" srcId="{DB43A254-CA0F-184B-A8E3-2143318C877D}" destId="{58F96E67-67CE-F44C-A404-2DE65CF3358F}" srcOrd="0" destOrd="0" presId="urn:microsoft.com/office/officeart/2005/8/layout/bProcess3"/>
    <dgm:cxn modelId="{CDA916B0-17E9-7249-8FFB-442A8FE8B6BD}" type="presParOf" srcId="{263A9AD1-B5C4-5540-9811-B76ED1C7C8A1}" destId="{257B580C-92A5-4245-8048-8541D3D19BBA}" srcOrd="8" destOrd="0" presId="urn:microsoft.com/office/officeart/2005/8/layout/bProcess3"/>
    <dgm:cxn modelId="{29E47435-8CE8-2D4F-B149-BF68B5CFA01C}" type="presParOf" srcId="{263A9AD1-B5C4-5540-9811-B76ED1C7C8A1}" destId="{CF578AFF-23CD-6A4B-9946-41A4B7112AC2}" srcOrd="9" destOrd="0" presId="urn:microsoft.com/office/officeart/2005/8/layout/bProcess3"/>
    <dgm:cxn modelId="{B9063D13-6C73-4A47-987D-D80A40413350}" type="presParOf" srcId="{CF578AFF-23CD-6A4B-9946-41A4B7112AC2}" destId="{59AB0C6C-CA97-FA43-9B6D-436ADB752456}" srcOrd="0" destOrd="0" presId="urn:microsoft.com/office/officeart/2005/8/layout/bProcess3"/>
    <dgm:cxn modelId="{C889F9C4-0CA2-DB41-B2CE-4320464814A6}" type="presParOf" srcId="{263A9AD1-B5C4-5540-9811-B76ED1C7C8A1}" destId="{BE32F8E0-4E72-6148-8AB4-2B85D476E236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8E07D73-7F4E-6F46-B41C-198E7EEB575C}" type="doc">
      <dgm:prSet loTypeId="urn:microsoft.com/office/officeart/2005/8/layout/cycle2" loCatId="cycle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0E3CFCC-0BB3-D748-BA3E-3C3CE553288C}">
      <dgm:prSet/>
      <dgm:spPr/>
      <dgm:t>
        <a:bodyPr/>
        <a:lstStyle/>
        <a:p>
          <a:pPr rtl="0"/>
          <a:r>
            <a:rPr lang="en-US" b="1" dirty="0"/>
            <a:t>σε κλίμα αμοιβαίας εμπιστοσύνης</a:t>
          </a:r>
          <a:endParaRPr lang="en-US" dirty="0"/>
        </a:p>
      </dgm:t>
    </dgm:pt>
    <dgm:pt modelId="{B54EF385-BB05-BD41-B5DE-D050D15079A2}" type="parTrans" cxnId="{3533E4CA-7F1A-ED49-B6D8-CFE26F9FF067}">
      <dgm:prSet/>
      <dgm:spPr/>
      <dgm:t>
        <a:bodyPr/>
        <a:lstStyle/>
        <a:p>
          <a:endParaRPr lang="en-US"/>
        </a:p>
      </dgm:t>
    </dgm:pt>
    <dgm:pt modelId="{4FCE2369-CACE-1A4A-9766-C4B32D0D9E14}" type="sibTrans" cxnId="{3533E4CA-7F1A-ED49-B6D8-CFE26F9FF067}">
      <dgm:prSet/>
      <dgm:spPr/>
      <dgm:t>
        <a:bodyPr/>
        <a:lstStyle/>
        <a:p>
          <a:endParaRPr lang="en-US"/>
        </a:p>
      </dgm:t>
    </dgm:pt>
    <dgm:pt modelId="{A1B4412F-CB02-774A-AC0B-90A33288971A}">
      <dgm:prSet custT="1"/>
      <dgm:spPr/>
      <dgm:t>
        <a:bodyPr/>
        <a:lstStyle/>
        <a:p>
          <a:pPr rtl="0"/>
          <a:r>
            <a:rPr lang="el-GR" sz="3200" b="1" dirty="0"/>
            <a:t>κατανόησης</a:t>
          </a:r>
          <a:endParaRPr lang="en-US" sz="3200" b="1" dirty="0"/>
        </a:p>
      </dgm:t>
    </dgm:pt>
    <dgm:pt modelId="{9B627866-BF34-DA4B-AFDA-3B9468F49F10}" type="parTrans" cxnId="{50B82523-6A9B-C244-B421-E97774A738A3}">
      <dgm:prSet/>
      <dgm:spPr/>
      <dgm:t>
        <a:bodyPr/>
        <a:lstStyle/>
        <a:p>
          <a:endParaRPr lang="en-US"/>
        </a:p>
      </dgm:t>
    </dgm:pt>
    <dgm:pt modelId="{BEA9C5B3-A837-B641-A173-9379D6B82ADC}" type="sibTrans" cxnId="{50B82523-6A9B-C244-B421-E97774A738A3}">
      <dgm:prSet/>
      <dgm:spPr/>
      <dgm:t>
        <a:bodyPr/>
        <a:lstStyle/>
        <a:p>
          <a:endParaRPr lang="en-US"/>
        </a:p>
      </dgm:t>
    </dgm:pt>
    <dgm:pt modelId="{1F2B5BB1-E723-F044-BCD3-E7D924EC2A12}" type="pres">
      <dgm:prSet presAssocID="{08E07D73-7F4E-6F46-B41C-198E7EEB575C}" presName="cycle" presStyleCnt="0">
        <dgm:presLayoutVars>
          <dgm:dir/>
          <dgm:resizeHandles val="exact"/>
        </dgm:presLayoutVars>
      </dgm:prSet>
      <dgm:spPr/>
    </dgm:pt>
    <dgm:pt modelId="{70DB018B-D57B-8D4E-9B1B-D35F5E21033A}" type="pres">
      <dgm:prSet presAssocID="{80E3CFCC-0BB3-D748-BA3E-3C3CE553288C}" presName="node" presStyleLbl="node1" presStyleIdx="0" presStyleCnt="2">
        <dgm:presLayoutVars>
          <dgm:bulletEnabled val="1"/>
        </dgm:presLayoutVars>
      </dgm:prSet>
      <dgm:spPr/>
    </dgm:pt>
    <dgm:pt modelId="{56C36695-28F2-D440-9311-ACB4FAFFD469}" type="pres">
      <dgm:prSet presAssocID="{4FCE2369-CACE-1A4A-9766-C4B32D0D9E14}" presName="sibTrans" presStyleLbl="sibTrans2D1" presStyleIdx="0" presStyleCnt="2"/>
      <dgm:spPr/>
    </dgm:pt>
    <dgm:pt modelId="{30C30FBB-406A-AD42-89F6-58DE8F5D9705}" type="pres">
      <dgm:prSet presAssocID="{4FCE2369-CACE-1A4A-9766-C4B32D0D9E14}" presName="connectorText" presStyleLbl="sibTrans2D1" presStyleIdx="0" presStyleCnt="2"/>
      <dgm:spPr/>
    </dgm:pt>
    <dgm:pt modelId="{5803558D-CF52-0E4C-A5C3-414093581CDC}" type="pres">
      <dgm:prSet presAssocID="{A1B4412F-CB02-774A-AC0B-90A33288971A}" presName="node" presStyleLbl="node1" presStyleIdx="1" presStyleCnt="2">
        <dgm:presLayoutVars>
          <dgm:bulletEnabled val="1"/>
        </dgm:presLayoutVars>
      </dgm:prSet>
      <dgm:spPr/>
    </dgm:pt>
    <dgm:pt modelId="{F163254D-9FD9-C44C-8D11-15360584D0F3}" type="pres">
      <dgm:prSet presAssocID="{BEA9C5B3-A837-B641-A173-9379D6B82ADC}" presName="sibTrans" presStyleLbl="sibTrans2D1" presStyleIdx="1" presStyleCnt="2"/>
      <dgm:spPr/>
    </dgm:pt>
    <dgm:pt modelId="{E299A424-4B85-B34A-9933-AC4B9CB8479C}" type="pres">
      <dgm:prSet presAssocID="{BEA9C5B3-A837-B641-A173-9379D6B82ADC}" presName="connectorText" presStyleLbl="sibTrans2D1" presStyleIdx="1" presStyleCnt="2"/>
      <dgm:spPr/>
    </dgm:pt>
  </dgm:ptLst>
  <dgm:cxnLst>
    <dgm:cxn modelId="{E5390C0F-C6F9-3642-B85E-F50B771F1F42}" type="presOf" srcId="{BEA9C5B3-A837-B641-A173-9379D6B82ADC}" destId="{E299A424-4B85-B34A-9933-AC4B9CB8479C}" srcOrd="1" destOrd="0" presId="urn:microsoft.com/office/officeart/2005/8/layout/cycle2"/>
    <dgm:cxn modelId="{81EBAE15-0E95-A046-A2ED-D53C6308B8E9}" type="presOf" srcId="{4FCE2369-CACE-1A4A-9766-C4B32D0D9E14}" destId="{56C36695-28F2-D440-9311-ACB4FAFFD469}" srcOrd="0" destOrd="0" presId="urn:microsoft.com/office/officeart/2005/8/layout/cycle2"/>
    <dgm:cxn modelId="{50B82523-6A9B-C244-B421-E97774A738A3}" srcId="{08E07D73-7F4E-6F46-B41C-198E7EEB575C}" destId="{A1B4412F-CB02-774A-AC0B-90A33288971A}" srcOrd="1" destOrd="0" parTransId="{9B627866-BF34-DA4B-AFDA-3B9468F49F10}" sibTransId="{BEA9C5B3-A837-B641-A173-9379D6B82ADC}"/>
    <dgm:cxn modelId="{FD05A535-56E8-B049-80F8-6B9C563CAC2F}" type="presOf" srcId="{4FCE2369-CACE-1A4A-9766-C4B32D0D9E14}" destId="{30C30FBB-406A-AD42-89F6-58DE8F5D9705}" srcOrd="1" destOrd="0" presId="urn:microsoft.com/office/officeart/2005/8/layout/cycle2"/>
    <dgm:cxn modelId="{BF11684B-FF81-9F46-BCAC-A4AF7E0ED2E7}" type="presOf" srcId="{BEA9C5B3-A837-B641-A173-9379D6B82ADC}" destId="{F163254D-9FD9-C44C-8D11-15360584D0F3}" srcOrd="0" destOrd="0" presId="urn:microsoft.com/office/officeart/2005/8/layout/cycle2"/>
    <dgm:cxn modelId="{3533E4CA-7F1A-ED49-B6D8-CFE26F9FF067}" srcId="{08E07D73-7F4E-6F46-B41C-198E7EEB575C}" destId="{80E3CFCC-0BB3-D748-BA3E-3C3CE553288C}" srcOrd="0" destOrd="0" parTransId="{B54EF385-BB05-BD41-B5DE-D050D15079A2}" sibTransId="{4FCE2369-CACE-1A4A-9766-C4B32D0D9E14}"/>
    <dgm:cxn modelId="{012D83CF-804F-D14E-8F8B-0BAD18CF4B25}" type="presOf" srcId="{A1B4412F-CB02-774A-AC0B-90A33288971A}" destId="{5803558D-CF52-0E4C-A5C3-414093581CDC}" srcOrd="0" destOrd="0" presId="urn:microsoft.com/office/officeart/2005/8/layout/cycle2"/>
    <dgm:cxn modelId="{409979E4-DA72-0545-87DA-3743340287E3}" type="presOf" srcId="{08E07D73-7F4E-6F46-B41C-198E7EEB575C}" destId="{1F2B5BB1-E723-F044-BCD3-E7D924EC2A12}" srcOrd="0" destOrd="0" presId="urn:microsoft.com/office/officeart/2005/8/layout/cycle2"/>
    <dgm:cxn modelId="{51593DE7-21E2-A34C-9CC3-2FFCC4DE0332}" type="presOf" srcId="{80E3CFCC-0BB3-D748-BA3E-3C3CE553288C}" destId="{70DB018B-D57B-8D4E-9B1B-D35F5E21033A}" srcOrd="0" destOrd="0" presId="urn:microsoft.com/office/officeart/2005/8/layout/cycle2"/>
    <dgm:cxn modelId="{7848C524-5FF8-E345-ABA2-085F55FABE86}" type="presParOf" srcId="{1F2B5BB1-E723-F044-BCD3-E7D924EC2A12}" destId="{70DB018B-D57B-8D4E-9B1B-D35F5E21033A}" srcOrd="0" destOrd="0" presId="urn:microsoft.com/office/officeart/2005/8/layout/cycle2"/>
    <dgm:cxn modelId="{C08FE5B5-12CD-4F48-B7E7-D5DAC30CF0F4}" type="presParOf" srcId="{1F2B5BB1-E723-F044-BCD3-E7D924EC2A12}" destId="{56C36695-28F2-D440-9311-ACB4FAFFD469}" srcOrd="1" destOrd="0" presId="urn:microsoft.com/office/officeart/2005/8/layout/cycle2"/>
    <dgm:cxn modelId="{7DFD5F6B-716E-7A49-8AF9-82C29B816D21}" type="presParOf" srcId="{56C36695-28F2-D440-9311-ACB4FAFFD469}" destId="{30C30FBB-406A-AD42-89F6-58DE8F5D9705}" srcOrd="0" destOrd="0" presId="urn:microsoft.com/office/officeart/2005/8/layout/cycle2"/>
    <dgm:cxn modelId="{EA481865-2DD7-1E46-AF38-C566FC8BF675}" type="presParOf" srcId="{1F2B5BB1-E723-F044-BCD3-E7D924EC2A12}" destId="{5803558D-CF52-0E4C-A5C3-414093581CDC}" srcOrd="2" destOrd="0" presId="urn:microsoft.com/office/officeart/2005/8/layout/cycle2"/>
    <dgm:cxn modelId="{3A3A6374-1845-9649-8892-E044EF60723B}" type="presParOf" srcId="{1F2B5BB1-E723-F044-BCD3-E7D924EC2A12}" destId="{F163254D-9FD9-C44C-8D11-15360584D0F3}" srcOrd="3" destOrd="0" presId="urn:microsoft.com/office/officeart/2005/8/layout/cycle2"/>
    <dgm:cxn modelId="{25D009EA-3BA2-5742-865E-D88E7856DEB1}" type="presParOf" srcId="{F163254D-9FD9-C44C-8D11-15360584D0F3}" destId="{E299A424-4B85-B34A-9933-AC4B9CB8479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88F63DB-3814-2F46-B5BC-0D073056DDC0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7777BF-D0FB-A243-86DC-4C6D217C76FB}">
      <dgm:prSet/>
      <dgm:spPr/>
      <dgm:t>
        <a:bodyPr/>
        <a:lstStyle/>
        <a:p>
          <a:pPr rtl="0"/>
          <a:r>
            <a:rPr lang="en-US" b="1" dirty="0"/>
            <a:t>Αποφεύγετε να γενικεύετε</a:t>
          </a:r>
        </a:p>
      </dgm:t>
    </dgm:pt>
    <dgm:pt modelId="{1526C5AA-789F-6340-ACEB-96C9E98CA194}" type="parTrans" cxnId="{F7977BE4-B959-BD4D-AECD-E7B4D1A9DCDC}">
      <dgm:prSet/>
      <dgm:spPr/>
      <dgm:t>
        <a:bodyPr/>
        <a:lstStyle/>
        <a:p>
          <a:endParaRPr lang="en-US"/>
        </a:p>
      </dgm:t>
    </dgm:pt>
    <dgm:pt modelId="{023188D1-25E3-834A-9034-20F0D8CB89F7}" type="sibTrans" cxnId="{F7977BE4-B959-BD4D-AECD-E7B4D1A9DCDC}">
      <dgm:prSet/>
      <dgm:spPr/>
      <dgm:t>
        <a:bodyPr/>
        <a:lstStyle/>
        <a:p>
          <a:endParaRPr lang="en-US"/>
        </a:p>
      </dgm:t>
    </dgm:pt>
    <dgm:pt modelId="{93367FBB-66C9-604C-A795-BA88C5E7CD18}">
      <dgm:prSet/>
      <dgm:spPr/>
      <dgm:t>
        <a:bodyPr/>
        <a:lstStyle/>
        <a:p>
          <a:pPr rtl="0"/>
          <a:r>
            <a:rPr lang="en-US" b="1" dirty="0"/>
            <a:t>να υποθέτετε τι θέλει να πει ο άλλος, ή τι σκέφτεται </a:t>
          </a:r>
          <a:endParaRPr lang="en-US" dirty="0"/>
        </a:p>
      </dgm:t>
    </dgm:pt>
    <dgm:pt modelId="{42E307B0-B48A-3744-881A-3ED1AD18407C}" type="parTrans" cxnId="{D1E09D5F-A8C3-6145-B15C-2C13DB6981F0}">
      <dgm:prSet/>
      <dgm:spPr/>
      <dgm:t>
        <a:bodyPr/>
        <a:lstStyle/>
        <a:p>
          <a:endParaRPr lang="en-US"/>
        </a:p>
      </dgm:t>
    </dgm:pt>
    <dgm:pt modelId="{011BA08A-0F02-2047-AF2F-007E80A04DC1}" type="sibTrans" cxnId="{D1E09D5F-A8C3-6145-B15C-2C13DB6981F0}">
      <dgm:prSet/>
      <dgm:spPr/>
      <dgm:t>
        <a:bodyPr/>
        <a:lstStyle/>
        <a:p>
          <a:endParaRPr lang="en-US"/>
        </a:p>
      </dgm:t>
    </dgm:pt>
    <dgm:pt modelId="{8F60C405-7823-2246-88D5-4D8EAA0FB235}">
      <dgm:prSet/>
      <dgm:spPr/>
      <dgm:t>
        <a:bodyPr/>
        <a:lstStyle/>
        <a:p>
          <a:pPr rtl="0"/>
          <a:r>
            <a:rPr lang="en-US" b="1" dirty="0"/>
            <a:t>να αναλύετε τα κίνητρά του/της</a:t>
          </a:r>
          <a:endParaRPr lang="en-US" dirty="0"/>
        </a:p>
      </dgm:t>
    </dgm:pt>
    <dgm:pt modelId="{AAA5C5DC-2CA8-AE4F-BB8E-057134FE9B4D}" type="parTrans" cxnId="{04B66C2E-864D-E743-B365-31527F913B8A}">
      <dgm:prSet/>
      <dgm:spPr/>
      <dgm:t>
        <a:bodyPr/>
        <a:lstStyle/>
        <a:p>
          <a:endParaRPr lang="en-US"/>
        </a:p>
      </dgm:t>
    </dgm:pt>
    <dgm:pt modelId="{B2FEC5AD-A687-1046-AB01-FF5D0B1AEB77}" type="sibTrans" cxnId="{04B66C2E-864D-E743-B365-31527F913B8A}">
      <dgm:prSet/>
      <dgm:spPr/>
      <dgm:t>
        <a:bodyPr/>
        <a:lstStyle/>
        <a:p>
          <a:endParaRPr lang="en-US"/>
        </a:p>
      </dgm:t>
    </dgm:pt>
    <dgm:pt modelId="{1819552E-FB6E-3E49-825B-00428268487F}">
      <dgm:prSet/>
      <dgm:spPr/>
      <dgm:t>
        <a:bodyPr/>
        <a:lstStyle/>
        <a:p>
          <a:pPr rtl="0"/>
          <a:r>
            <a:rPr lang="en-US" b="1" dirty="0"/>
            <a:t>Μη χρησιμοποιείτε χαρακτηρισμούς</a:t>
          </a:r>
          <a:endParaRPr lang="el-GR" b="1" dirty="0"/>
        </a:p>
      </dgm:t>
    </dgm:pt>
    <dgm:pt modelId="{20BCA63D-8DC3-F14D-B4B1-483D34200427}" type="parTrans" cxnId="{A0642732-3087-7049-AC85-E7311EFFE6A1}">
      <dgm:prSet/>
      <dgm:spPr/>
      <dgm:t>
        <a:bodyPr/>
        <a:lstStyle/>
        <a:p>
          <a:endParaRPr lang="en-US"/>
        </a:p>
      </dgm:t>
    </dgm:pt>
    <dgm:pt modelId="{8C996208-F56D-CF40-85FA-7310A36F9643}" type="sibTrans" cxnId="{A0642732-3087-7049-AC85-E7311EFFE6A1}">
      <dgm:prSet/>
      <dgm:spPr/>
      <dgm:t>
        <a:bodyPr/>
        <a:lstStyle/>
        <a:p>
          <a:endParaRPr lang="en-US"/>
        </a:p>
      </dgm:t>
    </dgm:pt>
    <dgm:pt modelId="{9EBA15A9-E3E6-494E-9568-E9622C957067}">
      <dgm:prSet/>
      <dgm:spPr/>
      <dgm:t>
        <a:bodyPr/>
        <a:lstStyle/>
        <a:p>
          <a:pPr rtl="0"/>
          <a:r>
            <a:rPr lang="en-US" b="1" dirty="0"/>
            <a:t>Εκφράστε την επιθυμία σας</a:t>
          </a:r>
          <a:r>
            <a:rPr lang="el-GR" b="1" dirty="0"/>
            <a:t> με συγκεκριμένες προτάσεις</a:t>
          </a:r>
          <a:endParaRPr lang="el-GR" dirty="0"/>
        </a:p>
      </dgm:t>
    </dgm:pt>
    <dgm:pt modelId="{EA1946BB-1417-854E-8D35-9213E6F5708E}" type="parTrans" cxnId="{C7540ECA-7986-1E40-ABA7-E4F3539024D3}">
      <dgm:prSet/>
      <dgm:spPr/>
      <dgm:t>
        <a:bodyPr/>
        <a:lstStyle/>
        <a:p>
          <a:endParaRPr lang="en-US"/>
        </a:p>
      </dgm:t>
    </dgm:pt>
    <dgm:pt modelId="{A7A92E2F-0CD5-CB4F-8F45-56CCF1A6FD52}" type="sibTrans" cxnId="{C7540ECA-7986-1E40-ABA7-E4F3539024D3}">
      <dgm:prSet/>
      <dgm:spPr/>
      <dgm:t>
        <a:bodyPr/>
        <a:lstStyle/>
        <a:p>
          <a:endParaRPr lang="en-US"/>
        </a:p>
      </dgm:t>
    </dgm:pt>
    <dgm:pt modelId="{2C57E09C-9DCB-144B-A14C-1DD94F415D67}">
      <dgm:prSet/>
      <dgm:spPr/>
      <dgm:t>
        <a:bodyPr/>
        <a:lstStyle/>
        <a:p>
          <a:pPr rtl="0"/>
          <a:r>
            <a:rPr lang="el-GR" b="1" dirty="0"/>
            <a:t>Βάλτε τον εαυτό σας στη θέση του άλλου</a:t>
          </a:r>
          <a:endParaRPr lang="en-US" b="1" dirty="0"/>
        </a:p>
      </dgm:t>
    </dgm:pt>
    <dgm:pt modelId="{3F98BAB4-5905-5A4D-8274-DFDEF8EE336A}" type="parTrans" cxnId="{39E31199-B96C-7548-9852-C863A0F80F96}">
      <dgm:prSet/>
      <dgm:spPr/>
      <dgm:t>
        <a:bodyPr/>
        <a:lstStyle/>
        <a:p>
          <a:endParaRPr lang="en-US"/>
        </a:p>
      </dgm:t>
    </dgm:pt>
    <dgm:pt modelId="{5DB89794-08A8-A84D-A7A0-3A2E9EA80494}" type="sibTrans" cxnId="{39E31199-B96C-7548-9852-C863A0F80F96}">
      <dgm:prSet/>
      <dgm:spPr/>
      <dgm:t>
        <a:bodyPr/>
        <a:lstStyle/>
        <a:p>
          <a:endParaRPr lang="en-US"/>
        </a:p>
      </dgm:t>
    </dgm:pt>
    <dgm:pt modelId="{8BD40727-53A7-114F-84B5-2A99BAEE0796}" type="pres">
      <dgm:prSet presAssocID="{F88F63DB-3814-2F46-B5BC-0D073056DDC0}" presName="diagram" presStyleCnt="0">
        <dgm:presLayoutVars>
          <dgm:dir/>
          <dgm:resizeHandles val="exact"/>
        </dgm:presLayoutVars>
      </dgm:prSet>
      <dgm:spPr/>
    </dgm:pt>
    <dgm:pt modelId="{481C8D04-A510-BA48-9D70-1863CD0E6E74}" type="pres">
      <dgm:prSet presAssocID="{877777BF-D0FB-A243-86DC-4C6D217C76FB}" presName="node" presStyleLbl="node1" presStyleIdx="0" presStyleCnt="6">
        <dgm:presLayoutVars>
          <dgm:bulletEnabled val="1"/>
        </dgm:presLayoutVars>
      </dgm:prSet>
      <dgm:spPr/>
    </dgm:pt>
    <dgm:pt modelId="{A1ADD14C-DC05-7740-BDB2-173AC7F19A75}" type="pres">
      <dgm:prSet presAssocID="{023188D1-25E3-834A-9034-20F0D8CB89F7}" presName="sibTrans" presStyleCnt="0"/>
      <dgm:spPr/>
    </dgm:pt>
    <dgm:pt modelId="{660313AB-0541-CF40-B99B-13480C843E13}" type="pres">
      <dgm:prSet presAssocID="{93367FBB-66C9-604C-A795-BA88C5E7CD18}" presName="node" presStyleLbl="node1" presStyleIdx="1" presStyleCnt="6">
        <dgm:presLayoutVars>
          <dgm:bulletEnabled val="1"/>
        </dgm:presLayoutVars>
      </dgm:prSet>
      <dgm:spPr/>
    </dgm:pt>
    <dgm:pt modelId="{B557F35E-7491-FE4A-BC5E-DDEDB146638E}" type="pres">
      <dgm:prSet presAssocID="{011BA08A-0F02-2047-AF2F-007E80A04DC1}" presName="sibTrans" presStyleCnt="0"/>
      <dgm:spPr/>
    </dgm:pt>
    <dgm:pt modelId="{7F2A6E06-9D15-6C45-94CE-DEC939BFF3EE}" type="pres">
      <dgm:prSet presAssocID="{8F60C405-7823-2246-88D5-4D8EAA0FB235}" presName="node" presStyleLbl="node1" presStyleIdx="2" presStyleCnt="6">
        <dgm:presLayoutVars>
          <dgm:bulletEnabled val="1"/>
        </dgm:presLayoutVars>
      </dgm:prSet>
      <dgm:spPr/>
    </dgm:pt>
    <dgm:pt modelId="{701F213E-AC8F-6446-9C8D-5A11C1C8F157}" type="pres">
      <dgm:prSet presAssocID="{B2FEC5AD-A687-1046-AB01-FF5D0B1AEB77}" presName="sibTrans" presStyleCnt="0"/>
      <dgm:spPr/>
    </dgm:pt>
    <dgm:pt modelId="{83767A5C-FE6E-FB44-AB60-DFF3FBC1B32F}" type="pres">
      <dgm:prSet presAssocID="{1819552E-FB6E-3E49-825B-00428268487F}" presName="node" presStyleLbl="node1" presStyleIdx="3" presStyleCnt="6">
        <dgm:presLayoutVars>
          <dgm:bulletEnabled val="1"/>
        </dgm:presLayoutVars>
      </dgm:prSet>
      <dgm:spPr/>
    </dgm:pt>
    <dgm:pt modelId="{029CA73E-8BC1-A84D-AEA9-DF00D3A63F11}" type="pres">
      <dgm:prSet presAssocID="{8C996208-F56D-CF40-85FA-7310A36F9643}" presName="sibTrans" presStyleCnt="0"/>
      <dgm:spPr/>
    </dgm:pt>
    <dgm:pt modelId="{5D0B4C33-D062-0140-870B-20F3CB9A7DB3}" type="pres">
      <dgm:prSet presAssocID="{9EBA15A9-E3E6-494E-9568-E9622C957067}" presName="node" presStyleLbl="node1" presStyleIdx="4" presStyleCnt="6">
        <dgm:presLayoutVars>
          <dgm:bulletEnabled val="1"/>
        </dgm:presLayoutVars>
      </dgm:prSet>
      <dgm:spPr/>
    </dgm:pt>
    <dgm:pt modelId="{F050DF3F-4231-4F44-AC0E-8CDA46D49E01}" type="pres">
      <dgm:prSet presAssocID="{A7A92E2F-0CD5-CB4F-8F45-56CCF1A6FD52}" presName="sibTrans" presStyleCnt="0"/>
      <dgm:spPr/>
    </dgm:pt>
    <dgm:pt modelId="{BA3D9899-680D-004D-96C5-59C89267ACBE}" type="pres">
      <dgm:prSet presAssocID="{2C57E09C-9DCB-144B-A14C-1DD94F415D67}" presName="node" presStyleLbl="node1" presStyleIdx="5" presStyleCnt="6">
        <dgm:presLayoutVars>
          <dgm:bulletEnabled val="1"/>
        </dgm:presLayoutVars>
      </dgm:prSet>
      <dgm:spPr/>
    </dgm:pt>
  </dgm:ptLst>
  <dgm:cxnLst>
    <dgm:cxn modelId="{860DF618-4C6F-7042-9BA3-1FC938BB626B}" type="presOf" srcId="{93367FBB-66C9-604C-A795-BA88C5E7CD18}" destId="{660313AB-0541-CF40-B99B-13480C843E13}" srcOrd="0" destOrd="0" presId="urn:microsoft.com/office/officeart/2005/8/layout/default"/>
    <dgm:cxn modelId="{04B66C2E-864D-E743-B365-31527F913B8A}" srcId="{F88F63DB-3814-2F46-B5BC-0D073056DDC0}" destId="{8F60C405-7823-2246-88D5-4D8EAA0FB235}" srcOrd="2" destOrd="0" parTransId="{AAA5C5DC-2CA8-AE4F-BB8E-057134FE9B4D}" sibTransId="{B2FEC5AD-A687-1046-AB01-FF5D0B1AEB77}"/>
    <dgm:cxn modelId="{1CE81330-1ED9-BE40-8FA0-641A4481197C}" type="presOf" srcId="{F88F63DB-3814-2F46-B5BC-0D073056DDC0}" destId="{8BD40727-53A7-114F-84B5-2A99BAEE0796}" srcOrd="0" destOrd="0" presId="urn:microsoft.com/office/officeart/2005/8/layout/default"/>
    <dgm:cxn modelId="{A0642732-3087-7049-AC85-E7311EFFE6A1}" srcId="{F88F63DB-3814-2F46-B5BC-0D073056DDC0}" destId="{1819552E-FB6E-3E49-825B-00428268487F}" srcOrd="3" destOrd="0" parTransId="{20BCA63D-8DC3-F14D-B4B1-483D34200427}" sibTransId="{8C996208-F56D-CF40-85FA-7310A36F9643}"/>
    <dgm:cxn modelId="{F1802635-64F5-FE47-8744-8D042AB79D62}" type="presOf" srcId="{9EBA15A9-E3E6-494E-9568-E9622C957067}" destId="{5D0B4C33-D062-0140-870B-20F3CB9A7DB3}" srcOrd="0" destOrd="0" presId="urn:microsoft.com/office/officeart/2005/8/layout/default"/>
    <dgm:cxn modelId="{DD3AFA41-65C8-B94C-86D2-4DE663E786E0}" type="presOf" srcId="{1819552E-FB6E-3E49-825B-00428268487F}" destId="{83767A5C-FE6E-FB44-AB60-DFF3FBC1B32F}" srcOrd="0" destOrd="0" presId="urn:microsoft.com/office/officeart/2005/8/layout/default"/>
    <dgm:cxn modelId="{1D4BF04E-1A65-4C44-A56D-5D594FD4927B}" type="presOf" srcId="{8F60C405-7823-2246-88D5-4D8EAA0FB235}" destId="{7F2A6E06-9D15-6C45-94CE-DEC939BFF3EE}" srcOrd="0" destOrd="0" presId="urn:microsoft.com/office/officeart/2005/8/layout/default"/>
    <dgm:cxn modelId="{D1E09D5F-A8C3-6145-B15C-2C13DB6981F0}" srcId="{F88F63DB-3814-2F46-B5BC-0D073056DDC0}" destId="{93367FBB-66C9-604C-A795-BA88C5E7CD18}" srcOrd="1" destOrd="0" parTransId="{42E307B0-B48A-3744-881A-3ED1AD18407C}" sibTransId="{011BA08A-0F02-2047-AF2F-007E80A04DC1}"/>
    <dgm:cxn modelId="{39E31199-B96C-7548-9852-C863A0F80F96}" srcId="{F88F63DB-3814-2F46-B5BC-0D073056DDC0}" destId="{2C57E09C-9DCB-144B-A14C-1DD94F415D67}" srcOrd="5" destOrd="0" parTransId="{3F98BAB4-5905-5A4D-8274-DFDEF8EE336A}" sibTransId="{5DB89794-08A8-A84D-A7A0-3A2E9EA80494}"/>
    <dgm:cxn modelId="{4AD13DC0-6129-934A-8603-0B8CBF01958A}" type="presOf" srcId="{2C57E09C-9DCB-144B-A14C-1DD94F415D67}" destId="{BA3D9899-680D-004D-96C5-59C89267ACBE}" srcOrd="0" destOrd="0" presId="urn:microsoft.com/office/officeart/2005/8/layout/default"/>
    <dgm:cxn modelId="{C7540ECA-7986-1E40-ABA7-E4F3539024D3}" srcId="{F88F63DB-3814-2F46-B5BC-0D073056DDC0}" destId="{9EBA15A9-E3E6-494E-9568-E9622C957067}" srcOrd="4" destOrd="0" parTransId="{EA1946BB-1417-854E-8D35-9213E6F5708E}" sibTransId="{A7A92E2F-0CD5-CB4F-8F45-56CCF1A6FD52}"/>
    <dgm:cxn modelId="{F7977BE4-B959-BD4D-AECD-E7B4D1A9DCDC}" srcId="{F88F63DB-3814-2F46-B5BC-0D073056DDC0}" destId="{877777BF-D0FB-A243-86DC-4C6D217C76FB}" srcOrd="0" destOrd="0" parTransId="{1526C5AA-789F-6340-ACEB-96C9E98CA194}" sibTransId="{023188D1-25E3-834A-9034-20F0D8CB89F7}"/>
    <dgm:cxn modelId="{6B15B8E7-E4A6-174B-A340-57B1927C3A89}" type="presOf" srcId="{877777BF-D0FB-A243-86DC-4C6D217C76FB}" destId="{481C8D04-A510-BA48-9D70-1863CD0E6E74}" srcOrd="0" destOrd="0" presId="urn:microsoft.com/office/officeart/2005/8/layout/default"/>
    <dgm:cxn modelId="{17C1A376-A266-5940-A716-694A3E480589}" type="presParOf" srcId="{8BD40727-53A7-114F-84B5-2A99BAEE0796}" destId="{481C8D04-A510-BA48-9D70-1863CD0E6E74}" srcOrd="0" destOrd="0" presId="urn:microsoft.com/office/officeart/2005/8/layout/default"/>
    <dgm:cxn modelId="{76AF5877-DEF7-9F4B-92D5-FFBB9ADCA8CB}" type="presParOf" srcId="{8BD40727-53A7-114F-84B5-2A99BAEE0796}" destId="{A1ADD14C-DC05-7740-BDB2-173AC7F19A75}" srcOrd="1" destOrd="0" presId="urn:microsoft.com/office/officeart/2005/8/layout/default"/>
    <dgm:cxn modelId="{C7B5E3FE-4362-0442-AA1B-0FB8220C8823}" type="presParOf" srcId="{8BD40727-53A7-114F-84B5-2A99BAEE0796}" destId="{660313AB-0541-CF40-B99B-13480C843E13}" srcOrd="2" destOrd="0" presId="urn:microsoft.com/office/officeart/2005/8/layout/default"/>
    <dgm:cxn modelId="{60C80575-A5BC-5A43-90CB-95E660D1BAB5}" type="presParOf" srcId="{8BD40727-53A7-114F-84B5-2A99BAEE0796}" destId="{B557F35E-7491-FE4A-BC5E-DDEDB146638E}" srcOrd="3" destOrd="0" presId="urn:microsoft.com/office/officeart/2005/8/layout/default"/>
    <dgm:cxn modelId="{39D93D3B-FE27-AF44-AD89-D5CBA3566FC2}" type="presParOf" srcId="{8BD40727-53A7-114F-84B5-2A99BAEE0796}" destId="{7F2A6E06-9D15-6C45-94CE-DEC939BFF3EE}" srcOrd="4" destOrd="0" presId="urn:microsoft.com/office/officeart/2005/8/layout/default"/>
    <dgm:cxn modelId="{D65000FB-53E0-FD42-B02B-252CB88F1DF5}" type="presParOf" srcId="{8BD40727-53A7-114F-84B5-2A99BAEE0796}" destId="{701F213E-AC8F-6446-9C8D-5A11C1C8F157}" srcOrd="5" destOrd="0" presId="urn:microsoft.com/office/officeart/2005/8/layout/default"/>
    <dgm:cxn modelId="{76D9DDF6-96F0-3E47-854D-BEFA43357052}" type="presParOf" srcId="{8BD40727-53A7-114F-84B5-2A99BAEE0796}" destId="{83767A5C-FE6E-FB44-AB60-DFF3FBC1B32F}" srcOrd="6" destOrd="0" presId="urn:microsoft.com/office/officeart/2005/8/layout/default"/>
    <dgm:cxn modelId="{39F34051-048A-8949-99D2-AA4F287F4619}" type="presParOf" srcId="{8BD40727-53A7-114F-84B5-2A99BAEE0796}" destId="{029CA73E-8BC1-A84D-AEA9-DF00D3A63F11}" srcOrd="7" destOrd="0" presId="urn:microsoft.com/office/officeart/2005/8/layout/default"/>
    <dgm:cxn modelId="{8E2DD8EE-F6F6-7143-99BF-7A75E19AA337}" type="presParOf" srcId="{8BD40727-53A7-114F-84B5-2A99BAEE0796}" destId="{5D0B4C33-D062-0140-870B-20F3CB9A7DB3}" srcOrd="8" destOrd="0" presId="urn:microsoft.com/office/officeart/2005/8/layout/default"/>
    <dgm:cxn modelId="{ABE2D638-82D3-AC4B-A9AE-AEA8C24D24BF}" type="presParOf" srcId="{8BD40727-53A7-114F-84B5-2A99BAEE0796}" destId="{F050DF3F-4231-4F44-AC0E-8CDA46D49E01}" srcOrd="9" destOrd="0" presId="urn:microsoft.com/office/officeart/2005/8/layout/default"/>
    <dgm:cxn modelId="{B8E6E4A9-4DF6-C848-A0E0-6C8BD4EDADC5}" type="presParOf" srcId="{8BD40727-53A7-114F-84B5-2A99BAEE0796}" destId="{BA3D9899-680D-004D-96C5-59C89267ACB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A781ED7-3ECA-BB46-86E5-7075206BAF77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296322-10CD-774A-B344-FA9B18CE81CE}">
      <dgm:prSet/>
      <dgm:spPr/>
      <dgm:t>
        <a:bodyPr/>
        <a:lstStyle/>
        <a:p>
          <a:pPr rtl="0"/>
          <a:r>
            <a:rPr lang="en-US" b="1" dirty="0"/>
            <a:t>Δείξτε κατανόηση</a:t>
          </a:r>
          <a:endParaRPr lang="el-GR" b="1" dirty="0"/>
        </a:p>
      </dgm:t>
    </dgm:pt>
    <dgm:pt modelId="{64D173FC-A70F-1141-B7D4-84B5E3B6D6CA}" type="parTrans" cxnId="{8480F10B-BE8A-5349-90D5-1331043922F7}">
      <dgm:prSet/>
      <dgm:spPr/>
      <dgm:t>
        <a:bodyPr/>
        <a:lstStyle/>
        <a:p>
          <a:endParaRPr lang="en-US"/>
        </a:p>
      </dgm:t>
    </dgm:pt>
    <dgm:pt modelId="{F6DDB927-A559-4A49-9BE7-C91CFCB38187}" type="sibTrans" cxnId="{8480F10B-BE8A-5349-90D5-1331043922F7}">
      <dgm:prSet/>
      <dgm:spPr/>
      <dgm:t>
        <a:bodyPr/>
        <a:lstStyle/>
        <a:p>
          <a:endParaRPr lang="en-US"/>
        </a:p>
      </dgm:t>
    </dgm:pt>
    <dgm:pt modelId="{1F49CDAE-DE45-2845-AA07-0857709E1B93}">
      <dgm:prSet/>
      <dgm:spPr/>
      <dgm:t>
        <a:bodyPr/>
        <a:lstStyle/>
        <a:p>
          <a:pPr rtl="0"/>
          <a:r>
            <a:rPr lang="en-US" b="1" dirty="0"/>
            <a:t>Εκφράστε τη απο</a:t>
          </a:r>
          <a:r>
            <a:rPr lang="el-GR" b="1" dirty="0"/>
            <a:t>δ</a:t>
          </a:r>
          <a:r>
            <a:rPr lang="en-US" b="1" dirty="0"/>
            <a:t>ο</a:t>
          </a:r>
          <a:r>
            <a:rPr lang="el-GR" b="1" dirty="0"/>
            <a:t>χή</a:t>
          </a:r>
          <a:r>
            <a:rPr lang="en-US" b="1" dirty="0"/>
            <a:t> σας στον άλλον</a:t>
          </a:r>
          <a:endParaRPr lang="en-US" dirty="0"/>
        </a:p>
      </dgm:t>
    </dgm:pt>
    <dgm:pt modelId="{03241E98-4B3E-F141-A935-7DAA60F03CF7}" type="parTrans" cxnId="{D05C1E01-59A1-8E4B-9DD8-F224BBE40729}">
      <dgm:prSet/>
      <dgm:spPr/>
      <dgm:t>
        <a:bodyPr/>
        <a:lstStyle/>
        <a:p>
          <a:endParaRPr lang="en-US"/>
        </a:p>
      </dgm:t>
    </dgm:pt>
    <dgm:pt modelId="{B04457F6-EAFF-4648-91AA-C753A8F74952}" type="sibTrans" cxnId="{D05C1E01-59A1-8E4B-9DD8-F224BBE40729}">
      <dgm:prSet/>
      <dgm:spPr/>
      <dgm:t>
        <a:bodyPr/>
        <a:lstStyle/>
        <a:p>
          <a:endParaRPr lang="en-US"/>
        </a:p>
      </dgm:t>
    </dgm:pt>
    <dgm:pt modelId="{5B66E9BF-563A-8643-8E50-571CCCC9617A}">
      <dgm:prSet/>
      <dgm:spPr/>
      <dgm:t>
        <a:bodyPr/>
        <a:lstStyle/>
        <a:p>
          <a:pPr rtl="0"/>
          <a:r>
            <a:rPr lang="en-US" b="1" dirty="0"/>
            <a:t>Με τον τόνο της φωνής σας</a:t>
          </a:r>
          <a:endParaRPr lang="en-US" dirty="0"/>
        </a:p>
      </dgm:t>
    </dgm:pt>
    <dgm:pt modelId="{F068FB70-1656-F748-97BD-D8019C46D12E}" type="parTrans" cxnId="{E90B8715-C687-EB4A-BA1D-83AF4917761E}">
      <dgm:prSet/>
      <dgm:spPr/>
      <dgm:t>
        <a:bodyPr/>
        <a:lstStyle/>
        <a:p>
          <a:endParaRPr lang="en-US"/>
        </a:p>
      </dgm:t>
    </dgm:pt>
    <dgm:pt modelId="{A606835F-3D4C-954E-B05B-654808E6E51F}" type="sibTrans" cxnId="{E90B8715-C687-EB4A-BA1D-83AF4917761E}">
      <dgm:prSet/>
      <dgm:spPr/>
      <dgm:t>
        <a:bodyPr/>
        <a:lstStyle/>
        <a:p>
          <a:endParaRPr lang="en-US"/>
        </a:p>
      </dgm:t>
    </dgm:pt>
    <dgm:pt modelId="{0CF937CA-DC12-8A42-8724-4BCDFF590B58}">
      <dgm:prSet/>
      <dgm:spPr/>
      <dgm:t>
        <a:bodyPr/>
        <a:lstStyle/>
        <a:p>
          <a:pPr rtl="0"/>
          <a:r>
            <a:rPr lang="en-US" b="1" dirty="0"/>
            <a:t>Τη στάση του σώματός σας</a:t>
          </a:r>
          <a:endParaRPr lang="en-US" dirty="0"/>
        </a:p>
      </dgm:t>
    </dgm:pt>
    <dgm:pt modelId="{18E74EF0-21F8-C242-9B62-F083DCD406B3}" type="parTrans" cxnId="{43F35247-E664-3549-80E2-5A39F7887CB9}">
      <dgm:prSet/>
      <dgm:spPr/>
      <dgm:t>
        <a:bodyPr/>
        <a:lstStyle/>
        <a:p>
          <a:endParaRPr lang="en-US"/>
        </a:p>
      </dgm:t>
    </dgm:pt>
    <dgm:pt modelId="{85E0C0E7-8303-6C45-8165-729B06609AEA}" type="sibTrans" cxnId="{43F35247-E664-3549-80E2-5A39F7887CB9}">
      <dgm:prSet/>
      <dgm:spPr/>
      <dgm:t>
        <a:bodyPr/>
        <a:lstStyle/>
        <a:p>
          <a:endParaRPr lang="en-US"/>
        </a:p>
      </dgm:t>
    </dgm:pt>
    <dgm:pt modelId="{E01685BA-9A3D-534B-9FFA-DB90E2223EA6}">
      <dgm:prSet/>
      <dgm:spPr/>
      <dgm:t>
        <a:bodyPr/>
        <a:lstStyle/>
        <a:p>
          <a:pPr rtl="0"/>
          <a:r>
            <a:rPr lang="en-US" b="1" dirty="0"/>
            <a:t>τις εκφράσεις του προσώπου σας</a:t>
          </a:r>
          <a:endParaRPr lang="en-US" dirty="0"/>
        </a:p>
      </dgm:t>
    </dgm:pt>
    <dgm:pt modelId="{F259E66B-678A-364B-BBC8-883A6B380E0B}" type="parTrans" cxnId="{A5C34DD4-E3AC-0C45-9B22-5F545681DA49}">
      <dgm:prSet/>
      <dgm:spPr/>
      <dgm:t>
        <a:bodyPr/>
        <a:lstStyle/>
        <a:p>
          <a:endParaRPr lang="en-US"/>
        </a:p>
      </dgm:t>
    </dgm:pt>
    <dgm:pt modelId="{76E6428A-D4C1-C24D-8756-DC2494727AA1}" type="sibTrans" cxnId="{A5C34DD4-E3AC-0C45-9B22-5F545681DA49}">
      <dgm:prSet/>
      <dgm:spPr/>
      <dgm:t>
        <a:bodyPr/>
        <a:lstStyle/>
        <a:p>
          <a:endParaRPr lang="en-US"/>
        </a:p>
      </dgm:t>
    </dgm:pt>
    <dgm:pt modelId="{CDCFE6D4-DB27-3540-8EB5-C314FC732804}" type="pres">
      <dgm:prSet presAssocID="{EA781ED7-3ECA-BB46-86E5-7075206BAF77}" presName="diagram" presStyleCnt="0">
        <dgm:presLayoutVars>
          <dgm:dir/>
          <dgm:resizeHandles val="exact"/>
        </dgm:presLayoutVars>
      </dgm:prSet>
      <dgm:spPr/>
    </dgm:pt>
    <dgm:pt modelId="{B41E6285-CF3B-524E-B147-F7918DC556F2}" type="pres">
      <dgm:prSet presAssocID="{D1296322-10CD-774A-B344-FA9B18CE81CE}" presName="node" presStyleLbl="node1" presStyleIdx="0" presStyleCnt="5">
        <dgm:presLayoutVars>
          <dgm:bulletEnabled val="1"/>
        </dgm:presLayoutVars>
      </dgm:prSet>
      <dgm:spPr/>
    </dgm:pt>
    <dgm:pt modelId="{D508046F-4008-DF43-B79C-6245CCDE1F86}" type="pres">
      <dgm:prSet presAssocID="{F6DDB927-A559-4A49-9BE7-C91CFCB38187}" presName="sibTrans" presStyleCnt="0"/>
      <dgm:spPr/>
    </dgm:pt>
    <dgm:pt modelId="{4B5F93A1-02AA-CF48-900D-0F6607B4E41B}" type="pres">
      <dgm:prSet presAssocID="{1F49CDAE-DE45-2845-AA07-0857709E1B93}" presName="node" presStyleLbl="node1" presStyleIdx="1" presStyleCnt="5">
        <dgm:presLayoutVars>
          <dgm:bulletEnabled val="1"/>
        </dgm:presLayoutVars>
      </dgm:prSet>
      <dgm:spPr/>
    </dgm:pt>
    <dgm:pt modelId="{2F50D2A1-3275-4C4E-95D4-8E02EB8A256F}" type="pres">
      <dgm:prSet presAssocID="{B04457F6-EAFF-4648-91AA-C753A8F74952}" presName="sibTrans" presStyleCnt="0"/>
      <dgm:spPr/>
    </dgm:pt>
    <dgm:pt modelId="{F72915E3-BDC3-9B47-AD70-53739E308E25}" type="pres">
      <dgm:prSet presAssocID="{5B66E9BF-563A-8643-8E50-571CCCC9617A}" presName="node" presStyleLbl="node1" presStyleIdx="2" presStyleCnt="5">
        <dgm:presLayoutVars>
          <dgm:bulletEnabled val="1"/>
        </dgm:presLayoutVars>
      </dgm:prSet>
      <dgm:spPr/>
    </dgm:pt>
    <dgm:pt modelId="{08B004CC-58D3-3248-BBCC-BB313A4596F9}" type="pres">
      <dgm:prSet presAssocID="{A606835F-3D4C-954E-B05B-654808E6E51F}" presName="sibTrans" presStyleCnt="0"/>
      <dgm:spPr/>
    </dgm:pt>
    <dgm:pt modelId="{38A8803F-824F-D04A-A29E-124DB963DF9A}" type="pres">
      <dgm:prSet presAssocID="{0CF937CA-DC12-8A42-8724-4BCDFF590B58}" presName="node" presStyleLbl="node1" presStyleIdx="3" presStyleCnt="5">
        <dgm:presLayoutVars>
          <dgm:bulletEnabled val="1"/>
        </dgm:presLayoutVars>
      </dgm:prSet>
      <dgm:spPr/>
    </dgm:pt>
    <dgm:pt modelId="{89A35185-9E45-FD41-B483-F86BA9AC3707}" type="pres">
      <dgm:prSet presAssocID="{85E0C0E7-8303-6C45-8165-729B06609AEA}" presName="sibTrans" presStyleCnt="0"/>
      <dgm:spPr/>
    </dgm:pt>
    <dgm:pt modelId="{5569269C-CB9C-4F42-8DC3-D1E5B6F82719}" type="pres">
      <dgm:prSet presAssocID="{E01685BA-9A3D-534B-9FFA-DB90E2223EA6}" presName="node" presStyleLbl="node1" presStyleIdx="4" presStyleCnt="5">
        <dgm:presLayoutVars>
          <dgm:bulletEnabled val="1"/>
        </dgm:presLayoutVars>
      </dgm:prSet>
      <dgm:spPr/>
    </dgm:pt>
  </dgm:ptLst>
  <dgm:cxnLst>
    <dgm:cxn modelId="{D05C1E01-59A1-8E4B-9DD8-F224BBE40729}" srcId="{EA781ED7-3ECA-BB46-86E5-7075206BAF77}" destId="{1F49CDAE-DE45-2845-AA07-0857709E1B93}" srcOrd="1" destOrd="0" parTransId="{03241E98-4B3E-F141-A935-7DAA60F03CF7}" sibTransId="{B04457F6-EAFF-4648-91AA-C753A8F74952}"/>
    <dgm:cxn modelId="{8480F10B-BE8A-5349-90D5-1331043922F7}" srcId="{EA781ED7-3ECA-BB46-86E5-7075206BAF77}" destId="{D1296322-10CD-774A-B344-FA9B18CE81CE}" srcOrd="0" destOrd="0" parTransId="{64D173FC-A70F-1141-B7D4-84B5E3B6D6CA}" sibTransId="{F6DDB927-A559-4A49-9BE7-C91CFCB38187}"/>
    <dgm:cxn modelId="{E90B8715-C687-EB4A-BA1D-83AF4917761E}" srcId="{EA781ED7-3ECA-BB46-86E5-7075206BAF77}" destId="{5B66E9BF-563A-8643-8E50-571CCCC9617A}" srcOrd="2" destOrd="0" parTransId="{F068FB70-1656-F748-97BD-D8019C46D12E}" sibTransId="{A606835F-3D4C-954E-B05B-654808E6E51F}"/>
    <dgm:cxn modelId="{7C07F020-80D5-F84D-995A-439F4469586C}" type="presOf" srcId="{E01685BA-9A3D-534B-9FFA-DB90E2223EA6}" destId="{5569269C-CB9C-4F42-8DC3-D1E5B6F82719}" srcOrd="0" destOrd="0" presId="urn:microsoft.com/office/officeart/2005/8/layout/default"/>
    <dgm:cxn modelId="{43F35247-E664-3549-80E2-5A39F7887CB9}" srcId="{EA781ED7-3ECA-BB46-86E5-7075206BAF77}" destId="{0CF937CA-DC12-8A42-8724-4BCDFF590B58}" srcOrd="3" destOrd="0" parTransId="{18E74EF0-21F8-C242-9B62-F083DCD406B3}" sibTransId="{85E0C0E7-8303-6C45-8165-729B06609AEA}"/>
    <dgm:cxn modelId="{5616BC4B-DDDC-D445-82E2-4787668856FF}" type="presOf" srcId="{0CF937CA-DC12-8A42-8724-4BCDFF590B58}" destId="{38A8803F-824F-D04A-A29E-124DB963DF9A}" srcOrd="0" destOrd="0" presId="urn:microsoft.com/office/officeart/2005/8/layout/default"/>
    <dgm:cxn modelId="{15339C6E-28C3-1A4B-8432-616421F49F86}" type="presOf" srcId="{EA781ED7-3ECA-BB46-86E5-7075206BAF77}" destId="{CDCFE6D4-DB27-3540-8EB5-C314FC732804}" srcOrd="0" destOrd="0" presId="urn:microsoft.com/office/officeart/2005/8/layout/default"/>
    <dgm:cxn modelId="{BEE8FD75-64F7-2C41-B5A2-18D386F070C5}" type="presOf" srcId="{5B66E9BF-563A-8643-8E50-571CCCC9617A}" destId="{F72915E3-BDC3-9B47-AD70-53739E308E25}" srcOrd="0" destOrd="0" presId="urn:microsoft.com/office/officeart/2005/8/layout/default"/>
    <dgm:cxn modelId="{791848A4-6747-8345-B465-8C380A44E1F7}" type="presOf" srcId="{D1296322-10CD-774A-B344-FA9B18CE81CE}" destId="{B41E6285-CF3B-524E-B147-F7918DC556F2}" srcOrd="0" destOrd="0" presId="urn:microsoft.com/office/officeart/2005/8/layout/default"/>
    <dgm:cxn modelId="{4BF677AF-72F1-6044-930D-8E05A63C0E75}" type="presOf" srcId="{1F49CDAE-DE45-2845-AA07-0857709E1B93}" destId="{4B5F93A1-02AA-CF48-900D-0F6607B4E41B}" srcOrd="0" destOrd="0" presId="urn:microsoft.com/office/officeart/2005/8/layout/default"/>
    <dgm:cxn modelId="{A5C34DD4-E3AC-0C45-9B22-5F545681DA49}" srcId="{EA781ED7-3ECA-BB46-86E5-7075206BAF77}" destId="{E01685BA-9A3D-534B-9FFA-DB90E2223EA6}" srcOrd="4" destOrd="0" parTransId="{F259E66B-678A-364B-BBC8-883A6B380E0B}" sibTransId="{76E6428A-D4C1-C24D-8756-DC2494727AA1}"/>
    <dgm:cxn modelId="{F8F4293A-3F89-CC4C-AF21-A82AA8665EE1}" type="presParOf" srcId="{CDCFE6D4-DB27-3540-8EB5-C314FC732804}" destId="{B41E6285-CF3B-524E-B147-F7918DC556F2}" srcOrd="0" destOrd="0" presId="urn:microsoft.com/office/officeart/2005/8/layout/default"/>
    <dgm:cxn modelId="{674CC501-AF41-FA4F-BF49-A807CA2CDB52}" type="presParOf" srcId="{CDCFE6D4-DB27-3540-8EB5-C314FC732804}" destId="{D508046F-4008-DF43-B79C-6245CCDE1F86}" srcOrd="1" destOrd="0" presId="urn:microsoft.com/office/officeart/2005/8/layout/default"/>
    <dgm:cxn modelId="{D99E928A-EBAF-E247-BA55-0DBE08F349DE}" type="presParOf" srcId="{CDCFE6D4-DB27-3540-8EB5-C314FC732804}" destId="{4B5F93A1-02AA-CF48-900D-0F6607B4E41B}" srcOrd="2" destOrd="0" presId="urn:microsoft.com/office/officeart/2005/8/layout/default"/>
    <dgm:cxn modelId="{F7755B3F-BBDF-6F42-8C13-8D29E3B9EE86}" type="presParOf" srcId="{CDCFE6D4-DB27-3540-8EB5-C314FC732804}" destId="{2F50D2A1-3275-4C4E-95D4-8E02EB8A256F}" srcOrd="3" destOrd="0" presId="urn:microsoft.com/office/officeart/2005/8/layout/default"/>
    <dgm:cxn modelId="{E5ACBA93-4DFA-064A-AC1F-317BBD0258A9}" type="presParOf" srcId="{CDCFE6D4-DB27-3540-8EB5-C314FC732804}" destId="{F72915E3-BDC3-9B47-AD70-53739E308E25}" srcOrd="4" destOrd="0" presId="urn:microsoft.com/office/officeart/2005/8/layout/default"/>
    <dgm:cxn modelId="{0359A742-7CBE-B543-8576-A59F33B6C9F0}" type="presParOf" srcId="{CDCFE6D4-DB27-3540-8EB5-C314FC732804}" destId="{08B004CC-58D3-3248-BBCC-BB313A4596F9}" srcOrd="5" destOrd="0" presId="urn:microsoft.com/office/officeart/2005/8/layout/default"/>
    <dgm:cxn modelId="{8AAE84CD-292F-0F4D-BE8C-502DE32995B2}" type="presParOf" srcId="{CDCFE6D4-DB27-3540-8EB5-C314FC732804}" destId="{38A8803F-824F-D04A-A29E-124DB963DF9A}" srcOrd="6" destOrd="0" presId="urn:microsoft.com/office/officeart/2005/8/layout/default"/>
    <dgm:cxn modelId="{984E9C31-D376-B340-AD82-1F83F74DD487}" type="presParOf" srcId="{CDCFE6D4-DB27-3540-8EB5-C314FC732804}" destId="{89A35185-9E45-FD41-B483-F86BA9AC3707}" srcOrd="7" destOrd="0" presId="urn:microsoft.com/office/officeart/2005/8/layout/default"/>
    <dgm:cxn modelId="{5DE03512-C0B8-0C4A-B1F5-73EF16142E46}" type="presParOf" srcId="{CDCFE6D4-DB27-3540-8EB5-C314FC732804}" destId="{5569269C-CB9C-4F42-8DC3-D1E5B6F8271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33354CC-E5CA-A949-8AFD-53C3D0BD6B9F}" type="doc">
      <dgm:prSet loTypeId="urn:microsoft.com/office/officeart/2005/8/layout/bProcess3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019D54-4EDE-BF42-A0DC-7DAD6F8EC56E}">
      <dgm:prSet phldrT="[Text]"/>
      <dgm:spPr/>
      <dgm:t>
        <a:bodyPr/>
        <a:lstStyle/>
        <a:p>
          <a:r>
            <a:rPr lang="el-GR" b="1" dirty="0"/>
            <a:t>Διατυπώστε τη σκέψη σας με δικό σας τρόπο</a:t>
          </a:r>
          <a:endParaRPr lang="en-US" b="1" dirty="0"/>
        </a:p>
      </dgm:t>
    </dgm:pt>
    <dgm:pt modelId="{7F66A6E5-C224-8646-A18A-2F5B29C06DC3}" type="parTrans" cxnId="{5AD83095-0578-D94D-BCC0-F3649F3B14F7}">
      <dgm:prSet/>
      <dgm:spPr/>
      <dgm:t>
        <a:bodyPr/>
        <a:lstStyle/>
        <a:p>
          <a:endParaRPr lang="en-US"/>
        </a:p>
      </dgm:t>
    </dgm:pt>
    <dgm:pt modelId="{56C97421-3C19-EF44-89D3-FAA16E4DCE3A}" type="sibTrans" cxnId="{5AD83095-0578-D94D-BCC0-F3649F3B14F7}">
      <dgm:prSet/>
      <dgm:spPr/>
      <dgm:t>
        <a:bodyPr/>
        <a:lstStyle/>
        <a:p>
          <a:endParaRPr lang="en-US"/>
        </a:p>
      </dgm:t>
    </dgm:pt>
    <dgm:pt modelId="{1E8C5047-B406-2D45-BC96-4B69D5AB1644}">
      <dgm:prSet phldrT="[Text]"/>
      <dgm:spPr/>
      <dgm:t>
        <a:bodyPr/>
        <a:lstStyle/>
        <a:p>
          <a:r>
            <a:rPr lang="el-GR" b="1" dirty="0"/>
            <a:t>Εκφράστε τα συναισθήματά σας</a:t>
          </a:r>
          <a:endParaRPr lang="en-US" b="1" dirty="0"/>
        </a:p>
      </dgm:t>
    </dgm:pt>
    <dgm:pt modelId="{524E6DDF-B2F9-4B43-9CFC-5CF71AE46670}" type="parTrans" cxnId="{79A2A5F0-ADE4-EE4E-9114-B3B762AEA91A}">
      <dgm:prSet/>
      <dgm:spPr/>
      <dgm:t>
        <a:bodyPr/>
        <a:lstStyle/>
        <a:p>
          <a:endParaRPr lang="en-US"/>
        </a:p>
      </dgm:t>
    </dgm:pt>
    <dgm:pt modelId="{B9DB9B24-849B-6548-A9A6-1B3FEB25582C}" type="sibTrans" cxnId="{79A2A5F0-ADE4-EE4E-9114-B3B762AEA91A}">
      <dgm:prSet/>
      <dgm:spPr/>
      <dgm:t>
        <a:bodyPr/>
        <a:lstStyle/>
        <a:p>
          <a:endParaRPr lang="en-US"/>
        </a:p>
      </dgm:t>
    </dgm:pt>
    <dgm:pt modelId="{E8822EA0-689A-D84C-B97E-9E477E92343E}">
      <dgm:prSet phldrT="[Text]"/>
      <dgm:spPr/>
      <dgm:t>
        <a:bodyPr/>
        <a:lstStyle/>
        <a:p>
          <a:r>
            <a:rPr lang="el-GR" b="1" dirty="0"/>
            <a:t>Αποφεύγετε γενικές αναφορές</a:t>
          </a:r>
          <a:endParaRPr lang="en-US" b="1" dirty="0"/>
        </a:p>
      </dgm:t>
    </dgm:pt>
    <dgm:pt modelId="{DCFF59A5-A6D8-D04D-95BB-5274B06931DD}" type="parTrans" cxnId="{4CB8FC44-A329-024C-AD1A-1CD10F8201B5}">
      <dgm:prSet/>
      <dgm:spPr/>
      <dgm:t>
        <a:bodyPr/>
        <a:lstStyle/>
        <a:p>
          <a:endParaRPr lang="en-US"/>
        </a:p>
      </dgm:t>
    </dgm:pt>
    <dgm:pt modelId="{A638CCEA-08CD-D640-822D-D53FEC408D78}" type="sibTrans" cxnId="{4CB8FC44-A329-024C-AD1A-1CD10F8201B5}">
      <dgm:prSet/>
      <dgm:spPr/>
      <dgm:t>
        <a:bodyPr/>
        <a:lstStyle/>
        <a:p>
          <a:endParaRPr lang="en-US"/>
        </a:p>
      </dgm:t>
    </dgm:pt>
    <dgm:pt modelId="{15DE6D9E-41CD-5042-AA8A-79C015F38250}">
      <dgm:prSet phldrT="[Text]"/>
      <dgm:spPr/>
      <dgm:t>
        <a:bodyPr/>
        <a:lstStyle/>
        <a:p>
          <a:r>
            <a:rPr lang="el-GR" b="1" dirty="0"/>
            <a:t>δείξτε τα θετικά σας συναισθήματα</a:t>
          </a:r>
          <a:endParaRPr lang="en-US" b="1" dirty="0"/>
        </a:p>
      </dgm:t>
    </dgm:pt>
    <dgm:pt modelId="{B90FAAC4-ED7D-0B42-B3D0-1573B3B9909E}" type="parTrans" cxnId="{E3D7BB57-3E4A-8F4D-A641-D8E06A4A233C}">
      <dgm:prSet/>
      <dgm:spPr/>
      <dgm:t>
        <a:bodyPr/>
        <a:lstStyle/>
        <a:p>
          <a:endParaRPr lang="en-US"/>
        </a:p>
      </dgm:t>
    </dgm:pt>
    <dgm:pt modelId="{7E7F2020-1BB8-7746-8423-2273EE7FCE4F}" type="sibTrans" cxnId="{E3D7BB57-3E4A-8F4D-A641-D8E06A4A233C}">
      <dgm:prSet/>
      <dgm:spPr/>
      <dgm:t>
        <a:bodyPr/>
        <a:lstStyle/>
        <a:p>
          <a:endParaRPr lang="en-US"/>
        </a:p>
      </dgm:t>
    </dgm:pt>
    <dgm:pt modelId="{FBF73E6B-5FFE-694C-B405-9B122944C740}">
      <dgm:prSet phldrT="[Text]"/>
      <dgm:spPr/>
      <dgm:t>
        <a:bodyPr/>
        <a:lstStyle/>
        <a:p>
          <a:r>
            <a:rPr lang="el-GR" b="1" dirty="0"/>
            <a:t>Να είστε ακριβείς και συγκεκριμένοι</a:t>
          </a:r>
          <a:endParaRPr lang="en-US" b="1" dirty="0"/>
        </a:p>
      </dgm:t>
    </dgm:pt>
    <dgm:pt modelId="{17D7E500-E183-B349-AF63-1D30D0F0595A}" type="parTrans" cxnId="{DA883B45-3D36-1847-96A9-FCFE5BE4022E}">
      <dgm:prSet/>
      <dgm:spPr/>
      <dgm:t>
        <a:bodyPr/>
        <a:lstStyle/>
        <a:p>
          <a:endParaRPr lang="en-US"/>
        </a:p>
      </dgm:t>
    </dgm:pt>
    <dgm:pt modelId="{7C9823B8-C53C-EC46-AFEB-508D9EF6570F}" type="sibTrans" cxnId="{DA883B45-3D36-1847-96A9-FCFE5BE4022E}">
      <dgm:prSet/>
      <dgm:spPr/>
      <dgm:t>
        <a:bodyPr/>
        <a:lstStyle/>
        <a:p>
          <a:endParaRPr lang="en-US"/>
        </a:p>
      </dgm:t>
    </dgm:pt>
    <dgm:pt modelId="{C97A466A-AA70-0A4D-B868-27902F85831E}">
      <dgm:prSet phldrT="[Text]"/>
      <dgm:spPr/>
      <dgm:t>
        <a:bodyPr/>
        <a:lstStyle/>
        <a:p>
          <a:r>
            <a:rPr lang="el-GR" b="1" dirty="0"/>
            <a:t>Σίγουροι-ξεκάθαροι-ειλικρινείς</a:t>
          </a:r>
          <a:endParaRPr lang="en-US" b="1" dirty="0"/>
        </a:p>
      </dgm:t>
    </dgm:pt>
    <dgm:pt modelId="{513EC0A9-E482-9F46-9E7C-4EE9709D849D}" type="parTrans" cxnId="{9D3CF4BE-CEAB-0648-8E85-C08F419E2A77}">
      <dgm:prSet/>
      <dgm:spPr/>
      <dgm:t>
        <a:bodyPr/>
        <a:lstStyle/>
        <a:p>
          <a:endParaRPr lang="en-US"/>
        </a:p>
      </dgm:t>
    </dgm:pt>
    <dgm:pt modelId="{C0C35A01-7285-C646-97C5-E2F0D8A2E841}" type="sibTrans" cxnId="{9D3CF4BE-CEAB-0648-8E85-C08F419E2A77}">
      <dgm:prSet/>
      <dgm:spPr/>
      <dgm:t>
        <a:bodyPr/>
        <a:lstStyle/>
        <a:p>
          <a:endParaRPr lang="en-US"/>
        </a:p>
      </dgm:t>
    </dgm:pt>
    <dgm:pt modelId="{F392F38D-2514-2A43-B5A9-3A8EC92CBBF5}" type="pres">
      <dgm:prSet presAssocID="{C33354CC-E5CA-A949-8AFD-53C3D0BD6B9F}" presName="Name0" presStyleCnt="0">
        <dgm:presLayoutVars>
          <dgm:dir/>
          <dgm:resizeHandles val="exact"/>
        </dgm:presLayoutVars>
      </dgm:prSet>
      <dgm:spPr/>
    </dgm:pt>
    <dgm:pt modelId="{822B100A-9C0A-5A4D-A088-C2BB819AB744}" type="pres">
      <dgm:prSet presAssocID="{70019D54-4EDE-BF42-A0DC-7DAD6F8EC56E}" presName="node" presStyleLbl="node1" presStyleIdx="0" presStyleCnt="6">
        <dgm:presLayoutVars>
          <dgm:bulletEnabled val="1"/>
        </dgm:presLayoutVars>
      </dgm:prSet>
      <dgm:spPr/>
    </dgm:pt>
    <dgm:pt modelId="{54743809-C5E3-6E42-B90D-BE667034C7D8}" type="pres">
      <dgm:prSet presAssocID="{56C97421-3C19-EF44-89D3-FAA16E4DCE3A}" presName="sibTrans" presStyleLbl="sibTrans1D1" presStyleIdx="0" presStyleCnt="5"/>
      <dgm:spPr/>
    </dgm:pt>
    <dgm:pt modelId="{BEEB97DF-1A55-A643-98AD-784953AF624C}" type="pres">
      <dgm:prSet presAssocID="{56C97421-3C19-EF44-89D3-FAA16E4DCE3A}" presName="connectorText" presStyleLbl="sibTrans1D1" presStyleIdx="0" presStyleCnt="5"/>
      <dgm:spPr/>
    </dgm:pt>
    <dgm:pt modelId="{87F08A7D-25C7-134E-8DDF-AE331F898D4F}" type="pres">
      <dgm:prSet presAssocID="{1E8C5047-B406-2D45-BC96-4B69D5AB1644}" presName="node" presStyleLbl="node1" presStyleIdx="1" presStyleCnt="6">
        <dgm:presLayoutVars>
          <dgm:bulletEnabled val="1"/>
        </dgm:presLayoutVars>
      </dgm:prSet>
      <dgm:spPr/>
    </dgm:pt>
    <dgm:pt modelId="{E0079698-75E2-9741-9C81-690E2CD00B1E}" type="pres">
      <dgm:prSet presAssocID="{B9DB9B24-849B-6548-A9A6-1B3FEB25582C}" presName="sibTrans" presStyleLbl="sibTrans1D1" presStyleIdx="1" presStyleCnt="5"/>
      <dgm:spPr/>
    </dgm:pt>
    <dgm:pt modelId="{D559FC18-3FEA-2746-9095-1E326FFC5CD4}" type="pres">
      <dgm:prSet presAssocID="{B9DB9B24-849B-6548-A9A6-1B3FEB25582C}" presName="connectorText" presStyleLbl="sibTrans1D1" presStyleIdx="1" presStyleCnt="5"/>
      <dgm:spPr/>
    </dgm:pt>
    <dgm:pt modelId="{0070B6EC-6B3A-0B48-9E04-82B4BDFB26D0}" type="pres">
      <dgm:prSet presAssocID="{E8822EA0-689A-D84C-B97E-9E477E92343E}" presName="node" presStyleLbl="node1" presStyleIdx="2" presStyleCnt="6">
        <dgm:presLayoutVars>
          <dgm:bulletEnabled val="1"/>
        </dgm:presLayoutVars>
      </dgm:prSet>
      <dgm:spPr/>
    </dgm:pt>
    <dgm:pt modelId="{03D08D60-6C61-2E44-B1FA-CE107E32DB75}" type="pres">
      <dgm:prSet presAssocID="{A638CCEA-08CD-D640-822D-D53FEC408D78}" presName="sibTrans" presStyleLbl="sibTrans1D1" presStyleIdx="2" presStyleCnt="5"/>
      <dgm:spPr/>
    </dgm:pt>
    <dgm:pt modelId="{3689BCFD-A05F-7542-ADFC-3C8A4299C4AA}" type="pres">
      <dgm:prSet presAssocID="{A638CCEA-08CD-D640-822D-D53FEC408D78}" presName="connectorText" presStyleLbl="sibTrans1D1" presStyleIdx="2" presStyleCnt="5"/>
      <dgm:spPr/>
    </dgm:pt>
    <dgm:pt modelId="{BB63A9CF-F0DB-9E4F-A544-BD7F95B93DD2}" type="pres">
      <dgm:prSet presAssocID="{15DE6D9E-41CD-5042-AA8A-79C015F38250}" presName="node" presStyleLbl="node1" presStyleIdx="3" presStyleCnt="6">
        <dgm:presLayoutVars>
          <dgm:bulletEnabled val="1"/>
        </dgm:presLayoutVars>
      </dgm:prSet>
      <dgm:spPr/>
    </dgm:pt>
    <dgm:pt modelId="{2E8AFC4C-6F55-0440-A949-893966D50DA3}" type="pres">
      <dgm:prSet presAssocID="{7E7F2020-1BB8-7746-8423-2273EE7FCE4F}" presName="sibTrans" presStyleLbl="sibTrans1D1" presStyleIdx="3" presStyleCnt="5"/>
      <dgm:spPr/>
    </dgm:pt>
    <dgm:pt modelId="{2C62CF75-1BE6-7F4E-8697-0CC4CE870158}" type="pres">
      <dgm:prSet presAssocID="{7E7F2020-1BB8-7746-8423-2273EE7FCE4F}" presName="connectorText" presStyleLbl="sibTrans1D1" presStyleIdx="3" presStyleCnt="5"/>
      <dgm:spPr/>
    </dgm:pt>
    <dgm:pt modelId="{30634AFF-68D2-FF42-8F02-F4FB8F4A78AB}" type="pres">
      <dgm:prSet presAssocID="{FBF73E6B-5FFE-694C-B405-9B122944C740}" presName="node" presStyleLbl="node1" presStyleIdx="4" presStyleCnt="6">
        <dgm:presLayoutVars>
          <dgm:bulletEnabled val="1"/>
        </dgm:presLayoutVars>
      </dgm:prSet>
      <dgm:spPr/>
    </dgm:pt>
    <dgm:pt modelId="{33B41009-89F9-3E4B-BCDB-443927A32D1C}" type="pres">
      <dgm:prSet presAssocID="{7C9823B8-C53C-EC46-AFEB-508D9EF6570F}" presName="sibTrans" presStyleLbl="sibTrans1D1" presStyleIdx="4" presStyleCnt="5"/>
      <dgm:spPr/>
    </dgm:pt>
    <dgm:pt modelId="{D37E3728-55A9-F948-92D9-E16BA70C3831}" type="pres">
      <dgm:prSet presAssocID="{7C9823B8-C53C-EC46-AFEB-508D9EF6570F}" presName="connectorText" presStyleLbl="sibTrans1D1" presStyleIdx="4" presStyleCnt="5"/>
      <dgm:spPr/>
    </dgm:pt>
    <dgm:pt modelId="{3A92947E-C9A6-3240-9725-5B815640E8F8}" type="pres">
      <dgm:prSet presAssocID="{C97A466A-AA70-0A4D-B868-27902F85831E}" presName="node" presStyleLbl="node1" presStyleIdx="5" presStyleCnt="6">
        <dgm:presLayoutVars>
          <dgm:bulletEnabled val="1"/>
        </dgm:presLayoutVars>
      </dgm:prSet>
      <dgm:spPr/>
    </dgm:pt>
  </dgm:ptLst>
  <dgm:cxnLst>
    <dgm:cxn modelId="{16AC5605-36F2-D743-87E0-078AF2DD5791}" type="presOf" srcId="{7C9823B8-C53C-EC46-AFEB-508D9EF6570F}" destId="{D37E3728-55A9-F948-92D9-E16BA70C3831}" srcOrd="1" destOrd="0" presId="urn:microsoft.com/office/officeart/2005/8/layout/bProcess3"/>
    <dgm:cxn modelId="{2E10D917-9A4F-F347-876D-894CF15F632E}" type="presOf" srcId="{56C97421-3C19-EF44-89D3-FAA16E4DCE3A}" destId="{54743809-C5E3-6E42-B90D-BE667034C7D8}" srcOrd="0" destOrd="0" presId="urn:microsoft.com/office/officeart/2005/8/layout/bProcess3"/>
    <dgm:cxn modelId="{5557D91F-B34F-194F-9BAC-02D96F1659E0}" type="presOf" srcId="{56C97421-3C19-EF44-89D3-FAA16E4DCE3A}" destId="{BEEB97DF-1A55-A643-98AD-784953AF624C}" srcOrd="1" destOrd="0" presId="urn:microsoft.com/office/officeart/2005/8/layout/bProcess3"/>
    <dgm:cxn modelId="{949BA022-A4FE-1445-A645-71BF3D97AB0F}" type="presOf" srcId="{1E8C5047-B406-2D45-BC96-4B69D5AB1644}" destId="{87F08A7D-25C7-134E-8DDF-AE331F898D4F}" srcOrd="0" destOrd="0" presId="urn:microsoft.com/office/officeart/2005/8/layout/bProcess3"/>
    <dgm:cxn modelId="{9C14C639-22F2-8B44-BE26-B34B28F83946}" type="presOf" srcId="{C33354CC-E5CA-A949-8AFD-53C3D0BD6B9F}" destId="{F392F38D-2514-2A43-B5A9-3A8EC92CBBF5}" srcOrd="0" destOrd="0" presId="urn:microsoft.com/office/officeart/2005/8/layout/bProcess3"/>
    <dgm:cxn modelId="{6312823D-11A4-3E4D-840D-A7673BEADC16}" type="presOf" srcId="{70019D54-4EDE-BF42-A0DC-7DAD6F8EC56E}" destId="{822B100A-9C0A-5A4D-A088-C2BB819AB744}" srcOrd="0" destOrd="0" presId="urn:microsoft.com/office/officeart/2005/8/layout/bProcess3"/>
    <dgm:cxn modelId="{4CB8FC44-A329-024C-AD1A-1CD10F8201B5}" srcId="{C33354CC-E5CA-A949-8AFD-53C3D0BD6B9F}" destId="{E8822EA0-689A-D84C-B97E-9E477E92343E}" srcOrd="2" destOrd="0" parTransId="{DCFF59A5-A6D8-D04D-95BB-5274B06931DD}" sibTransId="{A638CCEA-08CD-D640-822D-D53FEC408D78}"/>
    <dgm:cxn modelId="{DA883B45-3D36-1847-96A9-FCFE5BE4022E}" srcId="{C33354CC-E5CA-A949-8AFD-53C3D0BD6B9F}" destId="{FBF73E6B-5FFE-694C-B405-9B122944C740}" srcOrd="4" destOrd="0" parTransId="{17D7E500-E183-B349-AF63-1D30D0F0595A}" sibTransId="{7C9823B8-C53C-EC46-AFEB-508D9EF6570F}"/>
    <dgm:cxn modelId="{E3D7BB57-3E4A-8F4D-A641-D8E06A4A233C}" srcId="{C33354CC-E5CA-A949-8AFD-53C3D0BD6B9F}" destId="{15DE6D9E-41CD-5042-AA8A-79C015F38250}" srcOrd="3" destOrd="0" parTransId="{B90FAAC4-ED7D-0B42-B3D0-1573B3B9909E}" sibTransId="{7E7F2020-1BB8-7746-8423-2273EE7FCE4F}"/>
    <dgm:cxn modelId="{B6ED0E64-10E5-E842-80A2-8BE3B0B38AA1}" type="presOf" srcId="{7C9823B8-C53C-EC46-AFEB-508D9EF6570F}" destId="{33B41009-89F9-3E4B-BCDB-443927A32D1C}" srcOrd="0" destOrd="0" presId="urn:microsoft.com/office/officeart/2005/8/layout/bProcess3"/>
    <dgm:cxn modelId="{B500E87A-B9F4-AC48-815F-29C88B276E2E}" type="presOf" srcId="{A638CCEA-08CD-D640-822D-D53FEC408D78}" destId="{03D08D60-6C61-2E44-B1FA-CE107E32DB75}" srcOrd="0" destOrd="0" presId="urn:microsoft.com/office/officeart/2005/8/layout/bProcess3"/>
    <dgm:cxn modelId="{5A601D95-E9B5-1949-80E4-E7D6219E3A66}" type="presOf" srcId="{7E7F2020-1BB8-7746-8423-2273EE7FCE4F}" destId="{2C62CF75-1BE6-7F4E-8697-0CC4CE870158}" srcOrd="1" destOrd="0" presId="urn:microsoft.com/office/officeart/2005/8/layout/bProcess3"/>
    <dgm:cxn modelId="{5AD83095-0578-D94D-BCC0-F3649F3B14F7}" srcId="{C33354CC-E5CA-A949-8AFD-53C3D0BD6B9F}" destId="{70019D54-4EDE-BF42-A0DC-7DAD6F8EC56E}" srcOrd="0" destOrd="0" parTransId="{7F66A6E5-C224-8646-A18A-2F5B29C06DC3}" sibTransId="{56C97421-3C19-EF44-89D3-FAA16E4DCE3A}"/>
    <dgm:cxn modelId="{2DC4289A-1749-FB45-9653-F609C85B6EF3}" type="presOf" srcId="{7E7F2020-1BB8-7746-8423-2273EE7FCE4F}" destId="{2E8AFC4C-6F55-0440-A949-893966D50DA3}" srcOrd="0" destOrd="0" presId="urn:microsoft.com/office/officeart/2005/8/layout/bProcess3"/>
    <dgm:cxn modelId="{7DECB69E-A997-5548-A8F2-D5240089965E}" type="presOf" srcId="{15DE6D9E-41CD-5042-AA8A-79C015F38250}" destId="{BB63A9CF-F0DB-9E4F-A544-BD7F95B93DD2}" srcOrd="0" destOrd="0" presId="urn:microsoft.com/office/officeart/2005/8/layout/bProcess3"/>
    <dgm:cxn modelId="{A3D2DFA6-AE4A-BC43-A4FE-57E764DABDDD}" type="presOf" srcId="{A638CCEA-08CD-D640-822D-D53FEC408D78}" destId="{3689BCFD-A05F-7542-ADFC-3C8A4299C4AA}" srcOrd="1" destOrd="0" presId="urn:microsoft.com/office/officeart/2005/8/layout/bProcess3"/>
    <dgm:cxn modelId="{95E5C1B1-E919-5943-BBDD-62455514A3FE}" type="presOf" srcId="{C97A466A-AA70-0A4D-B868-27902F85831E}" destId="{3A92947E-C9A6-3240-9725-5B815640E8F8}" srcOrd="0" destOrd="0" presId="urn:microsoft.com/office/officeart/2005/8/layout/bProcess3"/>
    <dgm:cxn modelId="{38034DB5-B407-A54C-8FB4-5489DAA63EF4}" type="presOf" srcId="{B9DB9B24-849B-6548-A9A6-1B3FEB25582C}" destId="{E0079698-75E2-9741-9C81-690E2CD00B1E}" srcOrd="0" destOrd="0" presId="urn:microsoft.com/office/officeart/2005/8/layout/bProcess3"/>
    <dgm:cxn modelId="{9D3CF4BE-CEAB-0648-8E85-C08F419E2A77}" srcId="{C33354CC-E5CA-A949-8AFD-53C3D0BD6B9F}" destId="{C97A466A-AA70-0A4D-B868-27902F85831E}" srcOrd="5" destOrd="0" parTransId="{513EC0A9-E482-9F46-9E7C-4EE9709D849D}" sibTransId="{C0C35A01-7285-C646-97C5-E2F0D8A2E841}"/>
    <dgm:cxn modelId="{7CFA9DEA-B740-B849-B0CA-ABF2F831D98B}" type="presOf" srcId="{FBF73E6B-5FFE-694C-B405-9B122944C740}" destId="{30634AFF-68D2-FF42-8F02-F4FB8F4A78AB}" srcOrd="0" destOrd="0" presId="urn:microsoft.com/office/officeart/2005/8/layout/bProcess3"/>
    <dgm:cxn modelId="{79A2A5F0-ADE4-EE4E-9114-B3B762AEA91A}" srcId="{C33354CC-E5CA-A949-8AFD-53C3D0BD6B9F}" destId="{1E8C5047-B406-2D45-BC96-4B69D5AB1644}" srcOrd="1" destOrd="0" parTransId="{524E6DDF-B2F9-4B43-9CFC-5CF71AE46670}" sibTransId="{B9DB9B24-849B-6548-A9A6-1B3FEB25582C}"/>
    <dgm:cxn modelId="{955EF6F8-40BF-7C40-A051-B8905A3E4C18}" type="presOf" srcId="{E8822EA0-689A-D84C-B97E-9E477E92343E}" destId="{0070B6EC-6B3A-0B48-9E04-82B4BDFB26D0}" srcOrd="0" destOrd="0" presId="urn:microsoft.com/office/officeart/2005/8/layout/bProcess3"/>
    <dgm:cxn modelId="{4CB65CFE-2C7B-0649-A6A9-A62D5BC4D724}" type="presOf" srcId="{B9DB9B24-849B-6548-A9A6-1B3FEB25582C}" destId="{D559FC18-3FEA-2746-9095-1E326FFC5CD4}" srcOrd="1" destOrd="0" presId="urn:microsoft.com/office/officeart/2005/8/layout/bProcess3"/>
    <dgm:cxn modelId="{ABD48719-43DF-D54B-919F-24217E8BBE59}" type="presParOf" srcId="{F392F38D-2514-2A43-B5A9-3A8EC92CBBF5}" destId="{822B100A-9C0A-5A4D-A088-C2BB819AB744}" srcOrd="0" destOrd="0" presId="urn:microsoft.com/office/officeart/2005/8/layout/bProcess3"/>
    <dgm:cxn modelId="{1177C1B0-6D54-7A4B-9365-02638BF195E4}" type="presParOf" srcId="{F392F38D-2514-2A43-B5A9-3A8EC92CBBF5}" destId="{54743809-C5E3-6E42-B90D-BE667034C7D8}" srcOrd="1" destOrd="0" presId="urn:microsoft.com/office/officeart/2005/8/layout/bProcess3"/>
    <dgm:cxn modelId="{5C2E4FDE-6935-2442-A54D-A3E951F66DB8}" type="presParOf" srcId="{54743809-C5E3-6E42-B90D-BE667034C7D8}" destId="{BEEB97DF-1A55-A643-98AD-784953AF624C}" srcOrd="0" destOrd="0" presId="urn:microsoft.com/office/officeart/2005/8/layout/bProcess3"/>
    <dgm:cxn modelId="{7717770A-4C3F-A142-852E-F62A8CD622DF}" type="presParOf" srcId="{F392F38D-2514-2A43-B5A9-3A8EC92CBBF5}" destId="{87F08A7D-25C7-134E-8DDF-AE331F898D4F}" srcOrd="2" destOrd="0" presId="urn:microsoft.com/office/officeart/2005/8/layout/bProcess3"/>
    <dgm:cxn modelId="{1FAA10B4-6207-5C4D-AB99-3EC09135C9CB}" type="presParOf" srcId="{F392F38D-2514-2A43-B5A9-3A8EC92CBBF5}" destId="{E0079698-75E2-9741-9C81-690E2CD00B1E}" srcOrd="3" destOrd="0" presId="urn:microsoft.com/office/officeart/2005/8/layout/bProcess3"/>
    <dgm:cxn modelId="{62CFF411-2437-254E-B60D-746FA192F9F7}" type="presParOf" srcId="{E0079698-75E2-9741-9C81-690E2CD00B1E}" destId="{D559FC18-3FEA-2746-9095-1E326FFC5CD4}" srcOrd="0" destOrd="0" presId="urn:microsoft.com/office/officeart/2005/8/layout/bProcess3"/>
    <dgm:cxn modelId="{B0B12D7C-8A1F-134F-A758-E2F2DFD1A7AD}" type="presParOf" srcId="{F392F38D-2514-2A43-B5A9-3A8EC92CBBF5}" destId="{0070B6EC-6B3A-0B48-9E04-82B4BDFB26D0}" srcOrd="4" destOrd="0" presId="urn:microsoft.com/office/officeart/2005/8/layout/bProcess3"/>
    <dgm:cxn modelId="{C52AE380-5210-7345-960E-26AEED323FF7}" type="presParOf" srcId="{F392F38D-2514-2A43-B5A9-3A8EC92CBBF5}" destId="{03D08D60-6C61-2E44-B1FA-CE107E32DB75}" srcOrd="5" destOrd="0" presId="urn:microsoft.com/office/officeart/2005/8/layout/bProcess3"/>
    <dgm:cxn modelId="{D0A6D4D6-D36B-C54F-A105-73351D0E2944}" type="presParOf" srcId="{03D08D60-6C61-2E44-B1FA-CE107E32DB75}" destId="{3689BCFD-A05F-7542-ADFC-3C8A4299C4AA}" srcOrd="0" destOrd="0" presId="urn:microsoft.com/office/officeart/2005/8/layout/bProcess3"/>
    <dgm:cxn modelId="{C4AE75F7-EA5C-814E-A886-A5C76FA5116C}" type="presParOf" srcId="{F392F38D-2514-2A43-B5A9-3A8EC92CBBF5}" destId="{BB63A9CF-F0DB-9E4F-A544-BD7F95B93DD2}" srcOrd="6" destOrd="0" presId="urn:microsoft.com/office/officeart/2005/8/layout/bProcess3"/>
    <dgm:cxn modelId="{C8DBC54C-4127-2543-BD67-9A8442A8B43D}" type="presParOf" srcId="{F392F38D-2514-2A43-B5A9-3A8EC92CBBF5}" destId="{2E8AFC4C-6F55-0440-A949-893966D50DA3}" srcOrd="7" destOrd="0" presId="urn:microsoft.com/office/officeart/2005/8/layout/bProcess3"/>
    <dgm:cxn modelId="{98976F18-7FE9-074D-B61C-1FDB1EA522F9}" type="presParOf" srcId="{2E8AFC4C-6F55-0440-A949-893966D50DA3}" destId="{2C62CF75-1BE6-7F4E-8697-0CC4CE870158}" srcOrd="0" destOrd="0" presId="urn:microsoft.com/office/officeart/2005/8/layout/bProcess3"/>
    <dgm:cxn modelId="{3B85311B-D947-1B4D-AB6F-BAA134E005C6}" type="presParOf" srcId="{F392F38D-2514-2A43-B5A9-3A8EC92CBBF5}" destId="{30634AFF-68D2-FF42-8F02-F4FB8F4A78AB}" srcOrd="8" destOrd="0" presId="urn:microsoft.com/office/officeart/2005/8/layout/bProcess3"/>
    <dgm:cxn modelId="{EECBC3DC-203B-AB48-805A-3C2B71A2B808}" type="presParOf" srcId="{F392F38D-2514-2A43-B5A9-3A8EC92CBBF5}" destId="{33B41009-89F9-3E4B-BCDB-443927A32D1C}" srcOrd="9" destOrd="0" presId="urn:microsoft.com/office/officeart/2005/8/layout/bProcess3"/>
    <dgm:cxn modelId="{48B3C7C4-48EF-2C4B-8F93-0E45E609CFB8}" type="presParOf" srcId="{33B41009-89F9-3E4B-BCDB-443927A32D1C}" destId="{D37E3728-55A9-F948-92D9-E16BA70C3831}" srcOrd="0" destOrd="0" presId="urn:microsoft.com/office/officeart/2005/8/layout/bProcess3"/>
    <dgm:cxn modelId="{A2EDA0FD-E79C-404C-8492-7F1A6A1CF1D8}" type="presParOf" srcId="{F392F38D-2514-2A43-B5A9-3A8EC92CBBF5}" destId="{3A92947E-C9A6-3240-9725-5B815640E8F8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CAD438A-7FA9-A343-9F77-3001D5A46D1A}" type="doc">
      <dgm:prSet loTypeId="urn:microsoft.com/office/officeart/2005/8/layout/process1" loCatId="" qsTypeId="urn:microsoft.com/office/officeart/2005/8/quickstyle/simple1" qsCatId="simple" csTypeId="urn:microsoft.com/office/officeart/2005/8/colors/colorful1" csCatId="colorful" phldr="1"/>
      <dgm:spPr/>
    </dgm:pt>
    <dgm:pt modelId="{4D46729A-DCCB-7841-8FF3-96CEFEEE31F3}">
      <dgm:prSet phldrT="[Text]"/>
      <dgm:spPr/>
      <dgm:t>
        <a:bodyPr/>
        <a:lstStyle/>
        <a:p>
          <a:r>
            <a:rPr lang="en-US" b="1"/>
            <a:t>Marketing</a:t>
          </a:r>
        </a:p>
      </dgm:t>
    </dgm:pt>
    <dgm:pt modelId="{8B5C906F-AD7A-1646-A8A0-F2A6C3FC8DDE}" type="parTrans" cxnId="{E18D9067-38AB-C84D-9072-D724CD8F80FD}">
      <dgm:prSet/>
      <dgm:spPr/>
      <dgm:t>
        <a:bodyPr/>
        <a:lstStyle/>
        <a:p>
          <a:endParaRPr lang="en-US"/>
        </a:p>
      </dgm:t>
    </dgm:pt>
    <dgm:pt modelId="{0CE8FC82-54BE-4145-BC3F-5DC5A156D90D}" type="sibTrans" cxnId="{E18D9067-38AB-C84D-9072-D724CD8F80FD}">
      <dgm:prSet/>
      <dgm:spPr/>
      <dgm:t>
        <a:bodyPr/>
        <a:lstStyle/>
        <a:p>
          <a:endParaRPr lang="en-US"/>
        </a:p>
      </dgm:t>
    </dgm:pt>
    <dgm:pt modelId="{2C0CD322-7A17-5742-9D36-3BB00D242CCE}">
      <dgm:prSet phldrT="[Text]"/>
      <dgm:spPr/>
      <dgm:t>
        <a:bodyPr/>
        <a:lstStyle/>
        <a:p>
          <a:r>
            <a:rPr lang="el-GR"/>
            <a:t>στοχεύει</a:t>
          </a:r>
          <a:endParaRPr lang="en-US"/>
        </a:p>
      </dgm:t>
    </dgm:pt>
    <dgm:pt modelId="{7D81E398-25B4-4147-8CF0-F08BD74F45A1}" type="parTrans" cxnId="{2E65AA2F-13C0-0649-9C0B-EC4BC79092E7}">
      <dgm:prSet/>
      <dgm:spPr/>
      <dgm:t>
        <a:bodyPr/>
        <a:lstStyle/>
        <a:p>
          <a:endParaRPr lang="en-US"/>
        </a:p>
      </dgm:t>
    </dgm:pt>
    <dgm:pt modelId="{BEA27E32-69A9-7E46-B043-69EA6CEA1C2C}" type="sibTrans" cxnId="{2E65AA2F-13C0-0649-9C0B-EC4BC79092E7}">
      <dgm:prSet/>
      <dgm:spPr/>
      <dgm:t>
        <a:bodyPr/>
        <a:lstStyle/>
        <a:p>
          <a:endParaRPr lang="en-US"/>
        </a:p>
      </dgm:t>
    </dgm:pt>
    <dgm:pt modelId="{B0605EB8-212E-DA40-954E-B3E215C76E1B}">
      <dgm:prSet phldrT="[Text]"/>
      <dgm:spPr/>
      <dgm:t>
        <a:bodyPr/>
        <a:lstStyle/>
        <a:p>
          <a:r>
            <a:rPr lang="el-GR" b="1" dirty="0"/>
            <a:t>Πώληση</a:t>
          </a:r>
          <a:endParaRPr lang="en-US" b="1" dirty="0"/>
        </a:p>
      </dgm:t>
    </dgm:pt>
    <dgm:pt modelId="{771EB83E-9207-384A-9D2B-F858DCE0EF78}" type="parTrans" cxnId="{F64090E5-7699-1841-8930-B234FF9581DC}">
      <dgm:prSet/>
      <dgm:spPr/>
      <dgm:t>
        <a:bodyPr/>
        <a:lstStyle/>
        <a:p>
          <a:endParaRPr lang="en-US"/>
        </a:p>
      </dgm:t>
    </dgm:pt>
    <dgm:pt modelId="{8C611349-0E2C-B141-9D4E-03A5FDC308A8}" type="sibTrans" cxnId="{F64090E5-7699-1841-8930-B234FF9581DC}">
      <dgm:prSet/>
      <dgm:spPr/>
      <dgm:t>
        <a:bodyPr/>
        <a:lstStyle/>
        <a:p>
          <a:endParaRPr lang="en-US"/>
        </a:p>
      </dgm:t>
    </dgm:pt>
    <dgm:pt modelId="{D9329FCD-2CF5-2B4C-BD83-82CDE6B5ADC0}" type="pres">
      <dgm:prSet presAssocID="{ACAD438A-7FA9-A343-9F77-3001D5A46D1A}" presName="Name0" presStyleCnt="0">
        <dgm:presLayoutVars>
          <dgm:dir/>
          <dgm:resizeHandles val="exact"/>
        </dgm:presLayoutVars>
      </dgm:prSet>
      <dgm:spPr/>
    </dgm:pt>
    <dgm:pt modelId="{6BD79EBA-3494-F941-9051-DE9F919DB116}" type="pres">
      <dgm:prSet presAssocID="{4D46729A-DCCB-7841-8FF3-96CEFEEE31F3}" presName="node" presStyleLbl="node1" presStyleIdx="0" presStyleCnt="3">
        <dgm:presLayoutVars>
          <dgm:bulletEnabled val="1"/>
        </dgm:presLayoutVars>
      </dgm:prSet>
      <dgm:spPr/>
    </dgm:pt>
    <dgm:pt modelId="{E7E3F7D1-28F8-184C-BA00-BA65D91A8558}" type="pres">
      <dgm:prSet presAssocID="{0CE8FC82-54BE-4145-BC3F-5DC5A156D90D}" presName="sibTrans" presStyleLbl="sibTrans2D1" presStyleIdx="0" presStyleCnt="2"/>
      <dgm:spPr/>
    </dgm:pt>
    <dgm:pt modelId="{5F7B835F-95C1-2740-AADA-69948F23E1B2}" type="pres">
      <dgm:prSet presAssocID="{0CE8FC82-54BE-4145-BC3F-5DC5A156D90D}" presName="connectorText" presStyleLbl="sibTrans2D1" presStyleIdx="0" presStyleCnt="2"/>
      <dgm:spPr/>
    </dgm:pt>
    <dgm:pt modelId="{589B6475-58A3-3E46-8AA9-B3D1A7B87BA6}" type="pres">
      <dgm:prSet presAssocID="{2C0CD322-7A17-5742-9D36-3BB00D242CCE}" presName="node" presStyleLbl="node1" presStyleIdx="1" presStyleCnt="3">
        <dgm:presLayoutVars>
          <dgm:bulletEnabled val="1"/>
        </dgm:presLayoutVars>
      </dgm:prSet>
      <dgm:spPr/>
    </dgm:pt>
    <dgm:pt modelId="{5E7C6F20-018E-F844-BD19-B47293F3294A}" type="pres">
      <dgm:prSet presAssocID="{BEA27E32-69A9-7E46-B043-69EA6CEA1C2C}" presName="sibTrans" presStyleLbl="sibTrans2D1" presStyleIdx="1" presStyleCnt="2"/>
      <dgm:spPr/>
    </dgm:pt>
    <dgm:pt modelId="{2F1A1F36-97EC-5E4C-A97A-296B2252C918}" type="pres">
      <dgm:prSet presAssocID="{BEA27E32-69A9-7E46-B043-69EA6CEA1C2C}" presName="connectorText" presStyleLbl="sibTrans2D1" presStyleIdx="1" presStyleCnt="2"/>
      <dgm:spPr/>
    </dgm:pt>
    <dgm:pt modelId="{C97F443F-C9CF-4F4B-8D13-7FCE280664C9}" type="pres">
      <dgm:prSet presAssocID="{B0605EB8-212E-DA40-954E-B3E215C76E1B}" presName="node" presStyleLbl="node1" presStyleIdx="2" presStyleCnt="3">
        <dgm:presLayoutVars>
          <dgm:bulletEnabled val="1"/>
        </dgm:presLayoutVars>
      </dgm:prSet>
      <dgm:spPr/>
    </dgm:pt>
  </dgm:ptLst>
  <dgm:cxnLst>
    <dgm:cxn modelId="{22820A11-10F0-D34F-9AEB-A6A31017B3C3}" type="presOf" srcId="{BEA27E32-69A9-7E46-B043-69EA6CEA1C2C}" destId="{2F1A1F36-97EC-5E4C-A97A-296B2252C918}" srcOrd="1" destOrd="0" presId="urn:microsoft.com/office/officeart/2005/8/layout/process1"/>
    <dgm:cxn modelId="{5AE65925-2CEC-0E4F-AF61-813C4958E3A9}" type="presOf" srcId="{4D46729A-DCCB-7841-8FF3-96CEFEEE31F3}" destId="{6BD79EBA-3494-F941-9051-DE9F919DB116}" srcOrd="0" destOrd="0" presId="urn:microsoft.com/office/officeart/2005/8/layout/process1"/>
    <dgm:cxn modelId="{2E65AA2F-13C0-0649-9C0B-EC4BC79092E7}" srcId="{ACAD438A-7FA9-A343-9F77-3001D5A46D1A}" destId="{2C0CD322-7A17-5742-9D36-3BB00D242CCE}" srcOrd="1" destOrd="0" parTransId="{7D81E398-25B4-4147-8CF0-F08BD74F45A1}" sibTransId="{BEA27E32-69A9-7E46-B043-69EA6CEA1C2C}"/>
    <dgm:cxn modelId="{F8C10A49-A590-074B-9394-E10BAE7F8C43}" type="presOf" srcId="{B0605EB8-212E-DA40-954E-B3E215C76E1B}" destId="{C97F443F-C9CF-4F4B-8D13-7FCE280664C9}" srcOrd="0" destOrd="0" presId="urn:microsoft.com/office/officeart/2005/8/layout/process1"/>
    <dgm:cxn modelId="{E18D9067-38AB-C84D-9072-D724CD8F80FD}" srcId="{ACAD438A-7FA9-A343-9F77-3001D5A46D1A}" destId="{4D46729A-DCCB-7841-8FF3-96CEFEEE31F3}" srcOrd="0" destOrd="0" parTransId="{8B5C906F-AD7A-1646-A8A0-F2A6C3FC8DDE}" sibTransId="{0CE8FC82-54BE-4145-BC3F-5DC5A156D90D}"/>
    <dgm:cxn modelId="{228F3B6E-52AE-B941-9D40-E55255DBBD0C}" type="presOf" srcId="{ACAD438A-7FA9-A343-9F77-3001D5A46D1A}" destId="{D9329FCD-2CF5-2B4C-BD83-82CDE6B5ADC0}" srcOrd="0" destOrd="0" presId="urn:microsoft.com/office/officeart/2005/8/layout/process1"/>
    <dgm:cxn modelId="{2159307F-ABD5-9C44-B797-843E2848714D}" type="presOf" srcId="{BEA27E32-69A9-7E46-B043-69EA6CEA1C2C}" destId="{5E7C6F20-018E-F844-BD19-B47293F3294A}" srcOrd="0" destOrd="0" presId="urn:microsoft.com/office/officeart/2005/8/layout/process1"/>
    <dgm:cxn modelId="{E7060191-814E-1A4F-A6D9-B21C2026FF23}" type="presOf" srcId="{0CE8FC82-54BE-4145-BC3F-5DC5A156D90D}" destId="{E7E3F7D1-28F8-184C-BA00-BA65D91A8558}" srcOrd="0" destOrd="0" presId="urn:microsoft.com/office/officeart/2005/8/layout/process1"/>
    <dgm:cxn modelId="{01A0C4B3-D03B-5340-8C74-F8EF384FA6F1}" type="presOf" srcId="{2C0CD322-7A17-5742-9D36-3BB00D242CCE}" destId="{589B6475-58A3-3E46-8AA9-B3D1A7B87BA6}" srcOrd="0" destOrd="0" presId="urn:microsoft.com/office/officeart/2005/8/layout/process1"/>
    <dgm:cxn modelId="{EACCC0BD-7C0F-4E4B-BFD1-669B3ED7F135}" type="presOf" srcId="{0CE8FC82-54BE-4145-BC3F-5DC5A156D90D}" destId="{5F7B835F-95C1-2740-AADA-69948F23E1B2}" srcOrd="1" destOrd="0" presId="urn:microsoft.com/office/officeart/2005/8/layout/process1"/>
    <dgm:cxn modelId="{F64090E5-7699-1841-8930-B234FF9581DC}" srcId="{ACAD438A-7FA9-A343-9F77-3001D5A46D1A}" destId="{B0605EB8-212E-DA40-954E-B3E215C76E1B}" srcOrd="2" destOrd="0" parTransId="{771EB83E-9207-384A-9D2B-F858DCE0EF78}" sibTransId="{8C611349-0E2C-B141-9D4E-03A5FDC308A8}"/>
    <dgm:cxn modelId="{FCB77921-9F72-6248-83AE-DACF6137C905}" type="presParOf" srcId="{D9329FCD-2CF5-2B4C-BD83-82CDE6B5ADC0}" destId="{6BD79EBA-3494-F941-9051-DE9F919DB116}" srcOrd="0" destOrd="0" presId="urn:microsoft.com/office/officeart/2005/8/layout/process1"/>
    <dgm:cxn modelId="{18C32CED-515A-7B4E-8EBA-450509A361D4}" type="presParOf" srcId="{D9329FCD-2CF5-2B4C-BD83-82CDE6B5ADC0}" destId="{E7E3F7D1-28F8-184C-BA00-BA65D91A8558}" srcOrd="1" destOrd="0" presId="urn:microsoft.com/office/officeart/2005/8/layout/process1"/>
    <dgm:cxn modelId="{736B5847-5939-EB49-A437-B05A02E02F80}" type="presParOf" srcId="{E7E3F7D1-28F8-184C-BA00-BA65D91A8558}" destId="{5F7B835F-95C1-2740-AADA-69948F23E1B2}" srcOrd="0" destOrd="0" presId="urn:microsoft.com/office/officeart/2005/8/layout/process1"/>
    <dgm:cxn modelId="{B3C6A115-41E3-224D-BE7E-3E1EEBACE62E}" type="presParOf" srcId="{D9329FCD-2CF5-2B4C-BD83-82CDE6B5ADC0}" destId="{589B6475-58A3-3E46-8AA9-B3D1A7B87BA6}" srcOrd="2" destOrd="0" presId="urn:microsoft.com/office/officeart/2005/8/layout/process1"/>
    <dgm:cxn modelId="{D6B891A7-C9D3-454B-8A6C-844111333AEA}" type="presParOf" srcId="{D9329FCD-2CF5-2B4C-BD83-82CDE6B5ADC0}" destId="{5E7C6F20-018E-F844-BD19-B47293F3294A}" srcOrd="3" destOrd="0" presId="urn:microsoft.com/office/officeart/2005/8/layout/process1"/>
    <dgm:cxn modelId="{46496F6E-FD86-E140-AE27-ACCB9068D86A}" type="presParOf" srcId="{5E7C6F20-018E-F844-BD19-B47293F3294A}" destId="{2F1A1F36-97EC-5E4C-A97A-296B2252C918}" srcOrd="0" destOrd="0" presId="urn:microsoft.com/office/officeart/2005/8/layout/process1"/>
    <dgm:cxn modelId="{7145E5D9-56A8-5A48-B570-6204077BD907}" type="presParOf" srcId="{D9329FCD-2CF5-2B4C-BD83-82CDE6B5ADC0}" destId="{C97F443F-C9CF-4F4B-8D13-7FCE280664C9}" srcOrd="4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DA6F6B6-F6C7-424F-9307-BBE3CD956DBB}" type="doc">
      <dgm:prSet loTypeId="urn:microsoft.com/office/officeart/2005/8/layout/cycle3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0D5BCA2-8D7D-1846-BCC6-34F4487685F1}">
      <dgm:prSet phldrT="[Text]"/>
      <dgm:spPr/>
      <dgm:t>
        <a:bodyPr/>
        <a:lstStyle/>
        <a:p>
          <a:r>
            <a:rPr lang="el-GR" b="1"/>
            <a:t>Διαφήμιση</a:t>
          </a:r>
          <a:endParaRPr lang="en-US" b="1"/>
        </a:p>
      </dgm:t>
    </dgm:pt>
    <dgm:pt modelId="{9F725960-6671-0848-A01B-407B95E9D908}" type="parTrans" cxnId="{9D86B4A0-619C-AD43-B8FB-E5599A8DEA47}">
      <dgm:prSet/>
      <dgm:spPr/>
      <dgm:t>
        <a:bodyPr/>
        <a:lstStyle/>
        <a:p>
          <a:endParaRPr lang="en-US"/>
        </a:p>
      </dgm:t>
    </dgm:pt>
    <dgm:pt modelId="{5065ACEC-4AD7-6445-89EB-4DF7B00FE393}" type="sibTrans" cxnId="{9D86B4A0-619C-AD43-B8FB-E5599A8DEA47}">
      <dgm:prSet/>
      <dgm:spPr/>
      <dgm:t>
        <a:bodyPr/>
        <a:lstStyle/>
        <a:p>
          <a:endParaRPr lang="en-US"/>
        </a:p>
      </dgm:t>
    </dgm:pt>
    <dgm:pt modelId="{7FC3125C-9CD5-5046-9944-C1D315FA0794}">
      <dgm:prSet phldrT="[Text]"/>
      <dgm:spPr/>
      <dgm:t>
        <a:bodyPr/>
        <a:lstStyle/>
        <a:p>
          <a:r>
            <a:rPr lang="el-GR" b="1" dirty="0"/>
            <a:t>στοχεύει</a:t>
          </a:r>
          <a:endParaRPr lang="en-US" b="1" dirty="0"/>
        </a:p>
      </dgm:t>
    </dgm:pt>
    <dgm:pt modelId="{79FA4A13-4D4D-C649-90E9-EB8D184D0F7A}" type="parTrans" cxnId="{DBB1F004-87A5-1D4C-90F8-F006A0611817}">
      <dgm:prSet/>
      <dgm:spPr/>
      <dgm:t>
        <a:bodyPr/>
        <a:lstStyle/>
        <a:p>
          <a:endParaRPr lang="en-US"/>
        </a:p>
      </dgm:t>
    </dgm:pt>
    <dgm:pt modelId="{F2818679-FAEF-5348-94DC-D7B6A540FE68}" type="sibTrans" cxnId="{DBB1F004-87A5-1D4C-90F8-F006A0611817}">
      <dgm:prSet/>
      <dgm:spPr/>
      <dgm:t>
        <a:bodyPr/>
        <a:lstStyle/>
        <a:p>
          <a:endParaRPr lang="en-US"/>
        </a:p>
      </dgm:t>
    </dgm:pt>
    <dgm:pt modelId="{D11C4C6A-1207-AA4D-94F7-C9F863370789}">
      <dgm:prSet phldrT="[Text]"/>
      <dgm:spPr/>
      <dgm:t>
        <a:bodyPr/>
        <a:lstStyle/>
        <a:p>
          <a:r>
            <a:rPr lang="el-GR" b="1"/>
            <a:t>ενμέρωση</a:t>
          </a:r>
          <a:endParaRPr lang="en-US" b="1"/>
        </a:p>
      </dgm:t>
    </dgm:pt>
    <dgm:pt modelId="{08E3BECB-903F-FB41-A95D-5941D66CDFCE}" type="parTrans" cxnId="{0C740146-2FC6-A749-A2D2-97639AAF0785}">
      <dgm:prSet/>
      <dgm:spPr/>
      <dgm:t>
        <a:bodyPr/>
        <a:lstStyle/>
        <a:p>
          <a:endParaRPr lang="en-US"/>
        </a:p>
      </dgm:t>
    </dgm:pt>
    <dgm:pt modelId="{52C23FE5-6B06-CE49-9FA9-36738C2F0F4D}" type="sibTrans" cxnId="{0C740146-2FC6-A749-A2D2-97639AAF0785}">
      <dgm:prSet/>
      <dgm:spPr/>
      <dgm:t>
        <a:bodyPr/>
        <a:lstStyle/>
        <a:p>
          <a:endParaRPr lang="en-US"/>
        </a:p>
      </dgm:t>
    </dgm:pt>
    <dgm:pt modelId="{9EA63878-A5C8-1841-A827-F100A2775261}">
      <dgm:prSet phldrT="[Text]"/>
      <dgm:spPr/>
      <dgm:t>
        <a:bodyPr/>
        <a:lstStyle/>
        <a:p>
          <a:r>
            <a:rPr lang="el-GR" b="1"/>
            <a:t>κοινού</a:t>
          </a:r>
          <a:endParaRPr lang="en-US" b="1"/>
        </a:p>
      </dgm:t>
    </dgm:pt>
    <dgm:pt modelId="{14EF69F8-40EE-834C-81C3-D2C3DEE2A629}" type="parTrans" cxnId="{1701EFEE-26AE-0C4A-BA7C-779B3CEB8F98}">
      <dgm:prSet/>
      <dgm:spPr/>
      <dgm:t>
        <a:bodyPr/>
        <a:lstStyle/>
        <a:p>
          <a:endParaRPr lang="en-US"/>
        </a:p>
      </dgm:t>
    </dgm:pt>
    <dgm:pt modelId="{999D6748-D3FE-6F4F-A0B6-AD3A4D1DE98C}" type="sibTrans" cxnId="{1701EFEE-26AE-0C4A-BA7C-779B3CEB8F98}">
      <dgm:prSet/>
      <dgm:spPr/>
      <dgm:t>
        <a:bodyPr/>
        <a:lstStyle/>
        <a:p>
          <a:endParaRPr lang="en-US"/>
        </a:p>
      </dgm:t>
    </dgm:pt>
    <dgm:pt modelId="{DDEFE77A-5667-994F-9E4B-9FEE8CB3BB5B}">
      <dgm:prSet phldrT="[Text]"/>
      <dgm:spPr/>
      <dgm:t>
        <a:bodyPr/>
        <a:lstStyle/>
        <a:p>
          <a:r>
            <a:rPr lang="el-GR" b="1"/>
            <a:t>για το προϊόν</a:t>
          </a:r>
          <a:endParaRPr lang="en-US" b="1"/>
        </a:p>
      </dgm:t>
    </dgm:pt>
    <dgm:pt modelId="{F0B18FD0-F438-DC40-B543-8645DBABDCD1}" type="parTrans" cxnId="{A1753F07-B88B-434C-BF44-76C1DC8D9184}">
      <dgm:prSet/>
      <dgm:spPr/>
      <dgm:t>
        <a:bodyPr/>
        <a:lstStyle/>
        <a:p>
          <a:endParaRPr lang="en-US"/>
        </a:p>
      </dgm:t>
    </dgm:pt>
    <dgm:pt modelId="{D299B1EB-BA2D-C742-8929-6BF2D6206EA7}" type="sibTrans" cxnId="{A1753F07-B88B-434C-BF44-76C1DC8D9184}">
      <dgm:prSet/>
      <dgm:spPr/>
      <dgm:t>
        <a:bodyPr/>
        <a:lstStyle/>
        <a:p>
          <a:endParaRPr lang="en-US"/>
        </a:p>
      </dgm:t>
    </dgm:pt>
    <dgm:pt modelId="{DCA25D67-C534-BE4F-BDB5-0801381E65C5}" type="pres">
      <dgm:prSet presAssocID="{5DA6F6B6-F6C7-424F-9307-BBE3CD956DBB}" presName="Name0" presStyleCnt="0">
        <dgm:presLayoutVars>
          <dgm:dir/>
          <dgm:resizeHandles val="exact"/>
        </dgm:presLayoutVars>
      </dgm:prSet>
      <dgm:spPr/>
    </dgm:pt>
    <dgm:pt modelId="{79A13A4F-09B7-A942-A6FA-931D41F0CC34}" type="pres">
      <dgm:prSet presAssocID="{5DA6F6B6-F6C7-424F-9307-BBE3CD956DBB}" presName="cycle" presStyleCnt="0"/>
      <dgm:spPr/>
    </dgm:pt>
    <dgm:pt modelId="{7EE43270-44E8-7240-874D-A79C8C10F8C6}" type="pres">
      <dgm:prSet presAssocID="{40D5BCA2-8D7D-1846-BCC6-34F4487685F1}" presName="nodeFirstNode" presStyleLbl="node1" presStyleIdx="0" presStyleCnt="5">
        <dgm:presLayoutVars>
          <dgm:bulletEnabled val="1"/>
        </dgm:presLayoutVars>
      </dgm:prSet>
      <dgm:spPr/>
    </dgm:pt>
    <dgm:pt modelId="{DCA4E72E-AFEF-B347-AD5A-CE8D0ED53352}" type="pres">
      <dgm:prSet presAssocID="{5065ACEC-4AD7-6445-89EB-4DF7B00FE393}" presName="sibTransFirstNode" presStyleLbl="bgShp" presStyleIdx="0" presStyleCnt="1"/>
      <dgm:spPr/>
    </dgm:pt>
    <dgm:pt modelId="{612237FA-9D8C-6C4B-B266-020E965B68B8}" type="pres">
      <dgm:prSet presAssocID="{7FC3125C-9CD5-5046-9944-C1D315FA0794}" presName="nodeFollowingNodes" presStyleLbl="node1" presStyleIdx="1" presStyleCnt="5" custRadScaleRad="98949" custRadScaleInc="-1005">
        <dgm:presLayoutVars>
          <dgm:bulletEnabled val="1"/>
        </dgm:presLayoutVars>
      </dgm:prSet>
      <dgm:spPr/>
    </dgm:pt>
    <dgm:pt modelId="{35361E84-0D8F-E341-9780-C7CF710AA824}" type="pres">
      <dgm:prSet presAssocID="{D11C4C6A-1207-AA4D-94F7-C9F863370789}" presName="nodeFollowingNodes" presStyleLbl="node1" presStyleIdx="2" presStyleCnt="5">
        <dgm:presLayoutVars>
          <dgm:bulletEnabled val="1"/>
        </dgm:presLayoutVars>
      </dgm:prSet>
      <dgm:spPr/>
    </dgm:pt>
    <dgm:pt modelId="{112F08D1-AADC-6244-8BC0-1747F967A77D}" type="pres">
      <dgm:prSet presAssocID="{9EA63878-A5C8-1841-A827-F100A2775261}" presName="nodeFollowingNodes" presStyleLbl="node1" presStyleIdx="3" presStyleCnt="5">
        <dgm:presLayoutVars>
          <dgm:bulletEnabled val="1"/>
        </dgm:presLayoutVars>
      </dgm:prSet>
      <dgm:spPr/>
    </dgm:pt>
    <dgm:pt modelId="{CDA36C67-7B2F-EB47-B3C3-54997B58C19A}" type="pres">
      <dgm:prSet presAssocID="{DDEFE77A-5667-994F-9E4B-9FEE8CB3BB5B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DBB1F004-87A5-1D4C-90F8-F006A0611817}" srcId="{5DA6F6B6-F6C7-424F-9307-BBE3CD956DBB}" destId="{7FC3125C-9CD5-5046-9944-C1D315FA0794}" srcOrd="1" destOrd="0" parTransId="{79FA4A13-4D4D-C649-90E9-EB8D184D0F7A}" sibTransId="{F2818679-FAEF-5348-94DC-D7B6A540FE68}"/>
    <dgm:cxn modelId="{A1753F07-B88B-434C-BF44-76C1DC8D9184}" srcId="{5DA6F6B6-F6C7-424F-9307-BBE3CD956DBB}" destId="{DDEFE77A-5667-994F-9E4B-9FEE8CB3BB5B}" srcOrd="4" destOrd="0" parTransId="{F0B18FD0-F438-DC40-B543-8645DBABDCD1}" sibTransId="{D299B1EB-BA2D-C742-8929-6BF2D6206EA7}"/>
    <dgm:cxn modelId="{BB50F934-FC2B-D948-9B74-22619EEE1F99}" type="presOf" srcId="{5DA6F6B6-F6C7-424F-9307-BBE3CD956DBB}" destId="{DCA25D67-C534-BE4F-BDB5-0801381E65C5}" srcOrd="0" destOrd="0" presId="urn:microsoft.com/office/officeart/2005/8/layout/cycle3"/>
    <dgm:cxn modelId="{0C740146-2FC6-A749-A2D2-97639AAF0785}" srcId="{5DA6F6B6-F6C7-424F-9307-BBE3CD956DBB}" destId="{D11C4C6A-1207-AA4D-94F7-C9F863370789}" srcOrd="2" destOrd="0" parTransId="{08E3BECB-903F-FB41-A95D-5941D66CDFCE}" sibTransId="{52C23FE5-6B06-CE49-9FA9-36738C2F0F4D}"/>
    <dgm:cxn modelId="{64CE7D4F-F687-2342-A48B-8FEAB795C536}" type="presOf" srcId="{9EA63878-A5C8-1841-A827-F100A2775261}" destId="{112F08D1-AADC-6244-8BC0-1747F967A77D}" srcOrd="0" destOrd="0" presId="urn:microsoft.com/office/officeart/2005/8/layout/cycle3"/>
    <dgm:cxn modelId="{55247559-A907-354C-8B1A-BF60D1892256}" type="presOf" srcId="{7FC3125C-9CD5-5046-9944-C1D315FA0794}" destId="{612237FA-9D8C-6C4B-B266-020E965B68B8}" srcOrd="0" destOrd="0" presId="urn:microsoft.com/office/officeart/2005/8/layout/cycle3"/>
    <dgm:cxn modelId="{9D86B4A0-619C-AD43-B8FB-E5599A8DEA47}" srcId="{5DA6F6B6-F6C7-424F-9307-BBE3CD956DBB}" destId="{40D5BCA2-8D7D-1846-BCC6-34F4487685F1}" srcOrd="0" destOrd="0" parTransId="{9F725960-6671-0848-A01B-407B95E9D908}" sibTransId="{5065ACEC-4AD7-6445-89EB-4DF7B00FE393}"/>
    <dgm:cxn modelId="{23E09EAA-6F6B-C247-AEAB-2D103FE02783}" type="presOf" srcId="{5065ACEC-4AD7-6445-89EB-4DF7B00FE393}" destId="{DCA4E72E-AFEF-B347-AD5A-CE8D0ED53352}" srcOrd="0" destOrd="0" presId="urn:microsoft.com/office/officeart/2005/8/layout/cycle3"/>
    <dgm:cxn modelId="{B1B036C2-2D90-BE41-8CF5-F821D775312A}" type="presOf" srcId="{40D5BCA2-8D7D-1846-BCC6-34F4487685F1}" destId="{7EE43270-44E8-7240-874D-A79C8C10F8C6}" srcOrd="0" destOrd="0" presId="urn:microsoft.com/office/officeart/2005/8/layout/cycle3"/>
    <dgm:cxn modelId="{41E674DB-098B-8B40-AA27-FEBE74A55C0B}" type="presOf" srcId="{DDEFE77A-5667-994F-9E4B-9FEE8CB3BB5B}" destId="{CDA36C67-7B2F-EB47-B3C3-54997B58C19A}" srcOrd="0" destOrd="0" presId="urn:microsoft.com/office/officeart/2005/8/layout/cycle3"/>
    <dgm:cxn modelId="{1701EFEE-26AE-0C4A-BA7C-779B3CEB8F98}" srcId="{5DA6F6B6-F6C7-424F-9307-BBE3CD956DBB}" destId="{9EA63878-A5C8-1841-A827-F100A2775261}" srcOrd="3" destOrd="0" parTransId="{14EF69F8-40EE-834C-81C3-D2C3DEE2A629}" sibTransId="{999D6748-D3FE-6F4F-A0B6-AD3A4D1DE98C}"/>
    <dgm:cxn modelId="{F48D8CF3-400C-8B4E-B5CE-0BEBEEE62C12}" type="presOf" srcId="{D11C4C6A-1207-AA4D-94F7-C9F863370789}" destId="{35361E84-0D8F-E341-9780-C7CF710AA824}" srcOrd="0" destOrd="0" presId="urn:microsoft.com/office/officeart/2005/8/layout/cycle3"/>
    <dgm:cxn modelId="{D8E4E6D8-9870-E84B-B363-62CC97CEEC57}" type="presParOf" srcId="{DCA25D67-C534-BE4F-BDB5-0801381E65C5}" destId="{79A13A4F-09B7-A942-A6FA-931D41F0CC34}" srcOrd="0" destOrd="0" presId="urn:microsoft.com/office/officeart/2005/8/layout/cycle3"/>
    <dgm:cxn modelId="{707EC9C0-E07F-C549-9F02-B457FB7F8462}" type="presParOf" srcId="{79A13A4F-09B7-A942-A6FA-931D41F0CC34}" destId="{7EE43270-44E8-7240-874D-A79C8C10F8C6}" srcOrd="0" destOrd="0" presId="urn:microsoft.com/office/officeart/2005/8/layout/cycle3"/>
    <dgm:cxn modelId="{CD9AA0FD-2E02-F141-B3FF-ED59D7128188}" type="presParOf" srcId="{79A13A4F-09B7-A942-A6FA-931D41F0CC34}" destId="{DCA4E72E-AFEF-B347-AD5A-CE8D0ED53352}" srcOrd="1" destOrd="0" presId="urn:microsoft.com/office/officeart/2005/8/layout/cycle3"/>
    <dgm:cxn modelId="{AAD9D1F6-CA2D-1648-A056-F4CC63FBF4E2}" type="presParOf" srcId="{79A13A4F-09B7-A942-A6FA-931D41F0CC34}" destId="{612237FA-9D8C-6C4B-B266-020E965B68B8}" srcOrd="2" destOrd="0" presId="urn:microsoft.com/office/officeart/2005/8/layout/cycle3"/>
    <dgm:cxn modelId="{F38B0A70-6F0D-4A48-9764-2459D5312CBC}" type="presParOf" srcId="{79A13A4F-09B7-A942-A6FA-931D41F0CC34}" destId="{35361E84-0D8F-E341-9780-C7CF710AA824}" srcOrd="3" destOrd="0" presId="urn:microsoft.com/office/officeart/2005/8/layout/cycle3"/>
    <dgm:cxn modelId="{56434B98-A560-1540-AA42-9A5996446323}" type="presParOf" srcId="{79A13A4F-09B7-A942-A6FA-931D41F0CC34}" destId="{112F08D1-AADC-6244-8BC0-1747F967A77D}" srcOrd="4" destOrd="0" presId="urn:microsoft.com/office/officeart/2005/8/layout/cycle3"/>
    <dgm:cxn modelId="{3D523B91-E465-5440-927C-39F197844D6F}" type="presParOf" srcId="{79A13A4F-09B7-A942-A6FA-931D41F0CC34}" destId="{CDA36C67-7B2F-EB47-B3C3-54997B58C19A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2E941A-E8A6-C749-83E3-677246BAA628}" type="doc">
      <dgm:prSet loTypeId="urn:microsoft.com/office/officeart/2005/8/layout/default" loCatId="pyramid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0D652F1-FCDB-0343-8FCD-42839A6BCDD7}">
      <dgm:prSet/>
      <dgm:spPr/>
      <dgm:t>
        <a:bodyPr/>
        <a:lstStyle/>
        <a:p>
          <a:r>
            <a:rPr lang="en-US" b="1" i="0" dirty="0"/>
            <a:t>People</a:t>
          </a:r>
          <a:r>
            <a:rPr lang="en-US" b="0" i="0" dirty="0"/>
            <a:t> </a:t>
          </a:r>
          <a:r>
            <a:rPr lang="el-GR" b="0" i="0" dirty="0"/>
            <a:t>(οι άνθρωποι που παράγουν ή παρέχουν υπηρεσίες)</a:t>
          </a:r>
          <a:endParaRPr lang="en-US" dirty="0"/>
        </a:p>
      </dgm:t>
    </dgm:pt>
    <dgm:pt modelId="{843E6699-E401-D84F-AA00-299573404B0A}" type="parTrans" cxnId="{296B72A0-2AB4-A44D-ACCE-B9E7F8152F4D}">
      <dgm:prSet/>
      <dgm:spPr/>
      <dgm:t>
        <a:bodyPr/>
        <a:lstStyle/>
        <a:p>
          <a:endParaRPr lang="en-US"/>
        </a:p>
      </dgm:t>
    </dgm:pt>
    <dgm:pt modelId="{DABF6DC5-2941-4948-810C-DD9B1E15E561}" type="sibTrans" cxnId="{296B72A0-2AB4-A44D-ACCE-B9E7F8152F4D}">
      <dgm:prSet/>
      <dgm:spPr/>
      <dgm:t>
        <a:bodyPr/>
        <a:lstStyle/>
        <a:p>
          <a:endParaRPr lang="en-US"/>
        </a:p>
      </dgm:t>
    </dgm:pt>
    <dgm:pt modelId="{85EA7FE2-92D9-D34A-A397-B05C4EC39168}">
      <dgm:prSet/>
      <dgm:spPr/>
      <dgm:t>
        <a:bodyPr/>
        <a:lstStyle/>
        <a:p>
          <a:r>
            <a:rPr lang="en-US" b="1" i="0"/>
            <a:t>Process</a:t>
          </a:r>
          <a:r>
            <a:rPr lang="el-GR" b="0" i="0"/>
            <a:t> (η διαδικασία)</a:t>
          </a:r>
          <a:endParaRPr lang="en-US"/>
        </a:p>
      </dgm:t>
    </dgm:pt>
    <dgm:pt modelId="{8FA6ACBA-1D50-BC47-B384-C0064015BD45}" type="parTrans" cxnId="{C83422E5-0DA0-9B4B-BA9A-E19FD3A505B2}">
      <dgm:prSet/>
      <dgm:spPr/>
      <dgm:t>
        <a:bodyPr/>
        <a:lstStyle/>
        <a:p>
          <a:endParaRPr lang="en-US"/>
        </a:p>
      </dgm:t>
    </dgm:pt>
    <dgm:pt modelId="{8E8412CA-A182-6746-99AC-C44855E13BAE}" type="sibTrans" cxnId="{C83422E5-0DA0-9B4B-BA9A-E19FD3A505B2}">
      <dgm:prSet/>
      <dgm:spPr/>
      <dgm:t>
        <a:bodyPr/>
        <a:lstStyle/>
        <a:p>
          <a:endParaRPr lang="en-US"/>
        </a:p>
      </dgm:t>
    </dgm:pt>
    <dgm:pt modelId="{826CAA2D-3512-4E4B-908A-8C23A07F3BD7}">
      <dgm:prSet/>
      <dgm:spPr/>
      <dgm:t>
        <a:bodyPr/>
        <a:lstStyle/>
        <a:p>
          <a:r>
            <a:rPr lang="en-US" b="1" i="0"/>
            <a:t>Physical Evidence</a:t>
          </a:r>
          <a:r>
            <a:rPr lang="el-GR" b="0" i="0"/>
            <a:t> (φυσικά στοιχεία ή φυσική απόδειξη)</a:t>
          </a:r>
          <a:endParaRPr lang="en-US"/>
        </a:p>
      </dgm:t>
    </dgm:pt>
    <dgm:pt modelId="{82069A6F-E02B-4C41-96D3-7111AF4C180B}" type="parTrans" cxnId="{4CBC9862-F926-4C42-9B8D-4287E69D611C}">
      <dgm:prSet/>
      <dgm:spPr/>
      <dgm:t>
        <a:bodyPr/>
        <a:lstStyle/>
        <a:p>
          <a:endParaRPr lang="en-US"/>
        </a:p>
      </dgm:t>
    </dgm:pt>
    <dgm:pt modelId="{2E7564F4-A30A-1A44-89A0-069A27A7D048}" type="sibTrans" cxnId="{4CBC9862-F926-4C42-9B8D-4287E69D611C}">
      <dgm:prSet/>
      <dgm:spPr/>
      <dgm:t>
        <a:bodyPr/>
        <a:lstStyle/>
        <a:p>
          <a:endParaRPr lang="en-US"/>
        </a:p>
      </dgm:t>
    </dgm:pt>
    <dgm:pt modelId="{ED4CCAF8-90CF-9B42-A3BA-EE73202BC274}">
      <dgm:prSet/>
      <dgm:spPr/>
      <dgm:t>
        <a:bodyPr/>
        <a:lstStyle/>
        <a:p>
          <a:r>
            <a:rPr lang="en-US" b="1" i="0"/>
            <a:t>Partnerships</a:t>
          </a:r>
          <a:r>
            <a:rPr lang="en-US" b="0" i="0"/>
            <a:t>, </a:t>
          </a:r>
          <a:r>
            <a:rPr lang="en-US" b="1" i="0"/>
            <a:t>Synergies</a:t>
          </a:r>
          <a:r>
            <a:rPr lang="en-US" b="0" i="0"/>
            <a:t> </a:t>
          </a:r>
          <a:r>
            <a:rPr lang="el-GR" b="0" i="0"/>
            <a:t>(συνέργειες).</a:t>
          </a:r>
          <a:endParaRPr lang="en-US"/>
        </a:p>
      </dgm:t>
    </dgm:pt>
    <dgm:pt modelId="{6D2FBAAF-7A14-B14C-87A1-63864D5E833C}" type="parTrans" cxnId="{235DD2AC-E47F-5244-9BE8-7F50B9BA5AB5}">
      <dgm:prSet/>
      <dgm:spPr/>
      <dgm:t>
        <a:bodyPr/>
        <a:lstStyle/>
        <a:p>
          <a:endParaRPr lang="en-US"/>
        </a:p>
      </dgm:t>
    </dgm:pt>
    <dgm:pt modelId="{A4D2A6C5-AB61-CE41-9067-FF749CEFEE4D}" type="sibTrans" cxnId="{235DD2AC-E47F-5244-9BE8-7F50B9BA5AB5}">
      <dgm:prSet/>
      <dgm:spPr/>
      <dgm:t>
        <a:bodyPr/>
        <a:lstStyle/>
        <a:p>
          <a:endParaRPr lang="en-US"/>
        </a:p>
      </dgm:t>
    </dgm:pt>
    <dgm:pt modelId="{E1D3BCC8-3667-3C4C-87F6-E218C361247C}" type="pres">
      <dgm:prSet presAssocID="{702E941A-E8A6-C749-83E3-677246BAA628}" presName="diagram" presStyleCnt="0">
        <dgm:presLayoutVars>
          <dgm:dir/>
          <dgm:resizeHandles val="exact"/>
        </dgm:presLayoutVars>
      </dgm:prSet>
      <dgm:spPr/>
    </dgm:pt>
    <dgm:pt modelId="{C6EB4E9B-0CA3-AC41-8B5F-B9194069DE55}" type="pres">
      <dgm:prSet presAssocID="{F0D652F1-FCDB-0343-8FCD-42839A6BCDD7}" presName="node" presStyleLbl="node1" presStyleIdx="0" presStyleCnt="4">
        <dgm:presLayoutVars>
          <dgm:bulletEnabled val="1"/>
        </dgm:presLayoutVars>
      </dgm:prSet>
      <dgm:spPr/>
    </dgm:pt>
    <dgm:pt modelId="{4F425646-5D86-7B40-895B-0C712B040054}" type="pres">
      <dgm:prSet presAssocID="{DABF6DC5-2941-4948-810C-DD9B1E15E561}" presName="sibTrans" presStyleCnt="0"/>
      <dgm:spPr/>
    </dgm:pt>
    <dgm:pt modelId="{3DBFACB8-D9BB-C240-85EC-05A2A6E1D491}" type="pres">
      <dgm:prSet presAssocID="{85EA7FE2-92D9-D34A-A397-B05C4EC39168}" presName="node" presStyleLbl="node1" presStyleIdx="1" presStyleCnt="4">
        <dgm:presLayoutVars>
          <dgm:bulletEnabled val="1"/>
        </dgm:presLayoutVars>
      </dgm:prSet>
      <dgm:spPr/>
    </dgm:pt>
    <dgm:pt modelId="{CC38B4FD-7041-4E4D-918E-4500B9CDA825}" type="pres">
      <dgm:prSet presAssocID="{8E8412CA-A182-6746-99AC-C44855E13BAE}" presName="sibTrans" presStyleCnt="0"/>
      <dgm:spPr/>
    </dgm:pt>
    <dgm:pt modelId="{F7C0B2EB-B3EE-3B46-A4EF-62A3D64E3EB1}" type="pres">
      <dgm:prSet presAssocID="{826CAA2D-3512-4E4B-908A-8C23A07F3BD7}" presName="node" presStyleLbl="node1" presStyleIdx="2" presStyleCnt="4">
        <dgm:presLayoutVars>
          <dgm:bulletEnabled val="1"/>
        </dgm:presLayoutVars>
      </dgm:prSet>
      <dgm:spPr/>
    </dgm:pt>
    <dgm:pt modelId="{950769D9-09DA-6A46-971C-FE59A62DB556}" type="pres">
      <dgm:prSet presAssocID="{2E7564F4-A30A-1A44-89A0-069A27A7D048}" presName="sibTrans" presStyleCnt="0"/>
      <dgm:spPr/>
    </dgm:pt>
    <dgm:pt modelId="{C3485EFE-BFC0-0642-B61D-058AEA421039}" type="pres">
      <dgm:prSet presAssocID="{ED4CCAF8-90CF-9B42-A3BA-EE73202BC274}" presName="node" presStyleLbl="node1" presStyleIdx="3" presStyleCnt="4">
        <dgm:presLayoutVars>
          <dgm:bulletEnabled val="1"/>
        </dgm:presLayoutVars>
      </dgm:prSet>
      <dgm:spPr/>
    </dgm:pt>
  </dgm:ptLst>
  <dgm:cxnLst>
    <dgm:cxn modelId="{4CBC9862-F926-4C42-9B8D-4287E69D611C}" srcId="{702E941A-E8A6-C749-83E3-677246BAA628}" destId="{826CAA2D-3512-4E4B-908A-8C23A07F3BD7}" srcOrd="2" destOrd="0" parTransId="{82069A6F-E02B-4C41-96D3-7111AF4C180B}" sibTransId="{2E7564F4-A30A-1A44-89A0-069A27A7D048}"/>
    <dgm:cxn modelId="{0929F98C-E49C-4B4A-9047-73CDA93D232B}" type="presOf" srcId="{826CAA2D-3512-4E4B-908A-8C23A07F3BD7}" destId="{F7C0B2EB-B3EE-3B46-A4EF-62A3D64E3EB1}" srcOrd="0" destOrd="0" presId="urn:microsoft.com/office/officeart/2005/8/layout/default"/>
    <dgm:cxn modelId="{23E95692-8230-4C4D-9E1C-3C892F2C7B3F}" type="presOf" srcId="{ED4CCAF8-90CF-9B42-A3BA-EE73202BC274}" destId="{C3485EFE-BFC0-0642-B61D-058AEA421039}" srcOrd="0" destOrd="0" presId="urn:microsoft.com/office/officeart/2005/8/layout/default"/>
    <dgm:cxn modelId="{296B72A0-2AB4-A44D-ACCE-B9E7F8152F4D}" srcId="{702E941A-E8A6-C749-83E3-677246BAA628}" destId="{F0D652F1-FCDB-0343-8FCD-42839A6BCDD7}" srcOrd="0" destOrd="0" parTransId="{843E6699-E401-D84F-AA00-299573404B0A}" sibTransId="{DABF6DC5-2941-4948-810C-DD9B1E15E561}"/>
    <dgm:cxn modelId="{235DD2AC-E47F-5244-9BE8-7F50B9BA5AB5}" srcId="{702E941A-E8A6-C749-83E3-677246BAA628}" destId="{ED4CCAF8-90CF-9B42-A3BA-EE73202BC274}" srcOrd="3" destOrd="0" parTransId="{6D2FBAAF-7A14-B14C-87A1-63864D5E833C}" sibTransId="{A4D2A6C5-AB61-CE41-9067-FF749CEFEE4D}"/>
    <dgm:cxn modelId="{F18BB6C5-C54D-504E-B230-4F4B7429FD07}" type="presOf" srcId="{F0D652F1-FCDB-0343-8FCD-42839A6BCDD7}" destId="{C6EB4E9B-0CA3-AC41-8B5F-B9194069DE55}" srcOrd="0" destOrd="0" presId="urn:microsoft.com/office/officeart/2005/8/layout/default"/>
    <dgm:cxn modelId="{803B82D9-B960-514F-ACC9-7C7F45F2099D}" type="presOf" srcId="{85EA7FE2-92D9-D34A-A397-B05C4EC39168}" destId="{3DBFACB8-D9BB-C240-85EC-05A2A6E1D491}" srcOrd="0" destOrd="0" presId="urn:microsoft.com/office/officeart/2005/8/layout/default"/>
    <dgm:cxn modelId="{C83422E5-0DA0-9B4B-BA9A-E19FD3A505B2}" srcId="{702E941A-E8A6-C749-83E3-677246BAA628}" destId="{85EA7FE2-92D9-D34A-A397-B05C4EC39168}" srcOrd="1" destOrd="0" parTransId="{8FA6ACBA-1D50-BC47-B384-C0064015BD45}" sibTransId="{8E8412CA-A182-6746-99AC-C44855E13BAE}"/>
    <dgm:cxn modelId="{1B3957FA-7BCB-4D4E-8B6F-6F2B74AFC650}" type="presOf" srcId="{702E941A-E8A6-C749-83E3-677246BAA628}" destId="{E1D3BCC8-3667-3C4C-87F6-E218C361247C}" srcOrd="0" destOrd="0" presId="urn:microsoft.com/office/officeart/2005/8/layout/default"/>
    <dgm:cxn modelId="{20AEA90F-D59A-8445-B40F-D3A0DA31DDD4}" type="presParOf" srcId="{E1D3BCC8-3667-3C4C-87F6-E218C361247C}" destId="{C6EB4E9B-0CA3-AC41-8B5F-B9194069DE55}" srcOrd="0" destOrd="0" presId="urn:microsoft.com/office/officeart/2005/8/layout/default"/>
    <dgm:cxn modelId="{3F590970-8CF4-D845-A09D-A57E9CC9077A}" type="presParOf" srcId="{E1D3BCC8-3667-3C4C-87F6-E218C361247C}" destId="{4F425646-5D86-7B40-895B-0C712B040054}" srcOrd="1" destOrd="0" presId="urn:microsoft.com/office/officeart/2005/8/layout/default"/>
    <dgm:cxn modelId="{414A637E-C9DC-FD4A-B02B-E52E9799A6DA}" type="presParOf" srcId="{E1D3BCC8-3667-3C4C-87F6-E218C361247C}" destId="{3DBFACB8-D9BB-C240-85EC-05A2A6E1D491}" srcOrd="2" destOrd="0" presId="urn:microsoft.com/office/officeart/2005/8/layout/default"/>
    <dgm:cxn modelId="{61AF81E7-B9B4-FB4F-9DBE-DDE2D17632CA}" type="presParOf" srcId="{E1D3BCC8-3667-3C4C-87F6-E218C361247C}" destId="{CC38B4FD-7041-4E4D-918E-4500B9CDA825}" srcOrd="3" destOrd="0" presId="urn:microsoft.com/office/officeart/2005/8/layout/default"/>
    <dgm:cxn modelId="{C6EEBDAD-5381-1347-983D-F3AFECA9DD86}" type="presParOf" srcId="{E1D3BCC8-3667-3C4C-87F6-E218C361247C}" destId="{F7C0B2EB-B3EE-3B46-A4EF-62A3D64E3EB1}" srcOrd="4" destOrd="0" presId="urn:microsoft.com/office/officeart/2005/8/layout/default"/>
    <dgm:cxn modelId="{F8BF86E1-8DAA-2448-9843-F72E0486995F}" type="presParOf" srcId="{E1D3BCC8-3667-3C4C-87F6-E218C361247C}" destId="{950769D9-09DA-6A46-971C-FE59A62DB556}" srcOrd="5" destOrd="0" presId="urn:microsoft.com/office/officeart/2005/8/layout/default"/>
    <dgm:cxn modelId="{D236D411-8969-7F47-A9B1-86DBF590DF4E}" type="presParOf" srcId="{E1D3BCC8-3667-3C4C-87F6-E218C361247C}" destId="{C3485EFE-BFC0-0642-B61D-058AEA421039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436156-D82B-CB41-81D1-F74F3EFDAF41}" type="doc">
      <dgm:prSet loTypeId="urn:microsoft.com/office/officeart/2005/8/layout/bProcess3" loCatId="process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79DA9A3-9464-8640-8185-3CC323C729E4}">
      <dgm:prSet custT="1"/>
      <dgm:spPr/>
      <dgm:t>
        <a:bodyPr/>
        <a:lstStyle/>
        <a:p>
          <a:pPr rtl="0"/>
          <a:r>
            <a:rPr lang="en-US" sz="2800" b="1" dirty="0"/>
            <a:t>Δεν είναι οικείες στο δέκτη</a:t>
          </a:r>
        </a:p>
      </dgm:t>
    </dgm:pt>
    <dgm:pt modelId="{DF4E1953-C6BD-0447-8C68-BEA1B3483682}" type="parTrans" cxnId="{B7A9C9B3-333C-8F4D-8FDC-95FA8E229578}">
      <dgm:prSet/>
      <dgm:spPr/>
      <dgm:t>
        <a:bodyPr/>
        <a:lstStyle/>
        <a:p>
          <a:endParaRPr lang="en-US"/>
        </a:p>
      </dgm:t>
    </dgm:pt>
    <dgm:pt modelId="{CCD80E41-001E-6B4F-A770-70E68FC047BA}" type="sibTrans" cxnId="{B7A9C9B3-333C-8F4D-8FDC-95FA8E229578}">
      <dgm:prSet/>
      <dgm:spPr/>
      <dgm:t>
        <a:bodyPr/>
        <a:lstStyle/>
        <a:p>
          <a:endParaRPr lang="en-US"/>
        </a:p>
      </dgm:t>
    </dgm:pt>
    <dgm:pt modelId="{31E463C5-91AA-724F-A461-5F8F0D714B4A}">
      <dgm:prSet custT="1"/>
      <dgm:spPr/>
      <dgm:t>
        <a:bodyPr/>
        <a:lstStyle/>
        <a:p>
          <a:pPr rtl="0"/>
          <a:r>
            <a:rPr lang="en-US" sz="2800" b="1" dirty="0"/>
            <a:t>Εκφράζουν ασάφεια</a:t>
          </a:r>
        </a:p>
      </dgm:t>
    </dgm:pt>
    <dgm:pt modelId="{0331CF93-C226-F745-8C3E-5E38A61DB22E}" type="parTrans" cxnId="{EEF50B32-E54B-B944-9667-8D17B98D039D}">
      <dgm:prSet/>
      <dgm:spPr/>
      <dgm:t>
        <a:bodyPr/>
        <a:lstStyle/>
        <a:p>
          <a:endParaRPr lang="en-US"/>
        </a:p>
      </dgm:t>
    </dgm:pt>
    <dgm:pt modelId="{EDBA71AF-26CB-224F-8BD7-DB1B21B607CA}" type="sibTrans" cxnId="{EEF50B32-E54B-B944-9667-8D17B98D039D}">
      <dgm:prSet/>
      <dgm:spPr/>
      <dgm:t>
        <a:bodyPr/>
        <a:lstStyle/>
        <a:p>
          <a:endParaRPr lang="en-US"/>
        </a:p>
      </dgm:t>
    </dgm:pt>
    <dgm:pt modelId="{30AE9615-3B98-3743-8F73-A33D60A9EB84}">
      <dgm:prSet custT="1"/>
      <dgm:spPr/>
      <dgm:t>
        <a:bodyPr/>
        <a:lstStyle/>
        <a:p>
          <a:pPr rtl="0"/>
          <a:r>
            <a:rPr lang="en-US" sz="2600" b="1" dirty="0"/>
            <a:t>είναι διφορούμενες</a:t>
          </a:r>
        </a:p>
      </dgm:t>
    </dgm:pt>
    <dgm:pt modelId="{AD70F10F-4A95-A648-9476-976BB3720989}" type="parTrans" cxnId="{EB3E4862-7599-AD47-8E66-2369029AAEC4}">
      <dgm:prSet/>
      <dgm:spPr/>
      <dgm:t>
        <a:bodyPr/>
        <a:lstStyle/>
        <a:p>
          <a:endParaRPr lang="en-US"/>
        </a:p>
      </dgm:t>
    </dgm:pt>
    <dgm:pt modelId="{0CD96CF8-011E-E942-88EF-DAED3B1B7E14}" type="sibTrans" cxnId="{EB3E4862-7599-AD47-8E66-2369029AAEC4}">
      <dgm:prSet/>
      <dgm:spPr/>
      <dgm:t>
        <a:bodyPr/>
        <a:lstStyle/>
        <a:p>
          <a:endParaRPr lang="en-US"/>
        </a:p>
      </dgm:t>
    </dgm:pt>
    <dgm:pt modelId="{32448234-0AF3-FC47-BF99-3233916864A5}">
      <dgm:prSet custT="1"/>
      <dgm:spPr/>
      <dgm:t>
        <a:bodyPr/>
        <a:lstStyle/>
        <a:p>
          <a:pPr rtl="0"/>
          <a:r>
            <a:rPr lang="en-US" sz="2800" b="1" dirty="0"/>
            <a:t>Έχουν προσβλητικό χαρακτήρα</a:t>
          </a:r>
        </a:p>
      </dgm:t>
    </dgm:pt>
    <dgm:pt modelId="{53B9150A-BF24-874C-98D4-6F5C8DEF7CAA}" type="parTrans" cxnId="{52F7FFBD-38A4-CE4E-87A9-5CD8D6CECAA1}">
      <dgm:prSet/>
      <dgm:spPr/>
      <dgm:t>
        <a:bodyPr/>
        <a:lstStyle/>
        <a:p>
          <a:endParaRPr lang="en-US"/>
        </a:p>
      </dgm:t>
    </dgm:pt>
    <dgm:pt modelId="{B6528677-F704-EA4A-966B-74E770312DCB}" type="sibTrans" cxnId="{52F7FFBD-38A4-CE4E-87A9-5CD8D6CECAA1}">
      <dgm:prSet/>
      <dgm:spPr/>
      <dgm:t>
        <a:bodyPr/>
        <a:lstStyle/>
        <a:p>
          <a:endParaRPr lang="en-US"/>
        </a:p>
      </dgm:t>
    </dgm:pt>
    <dgm:pt modelId="{72BE5DEF-ABB7-6A4C-9139-3CA97947C265}">
      <dgm:prSet custT="1"/>
      <dgm:spPr/>
      <dgm:t>
        <a:bodyPr/>
        <a:lstStyle/>
        <a:p>
          <a:pPr rtl="0"/>
          <a:r>
            <a:rPr lang="en-US" sz="2400" b="1" dirty="0"/>
            <a:t>Εκφράζουν προκαταλήψεις</a:t>
          </a:r>
        </a:p>
      </dgm:t>
    </dgm:pt>
    <dgm:pt modelId="{E3A7B33D-7857-A344-8654-9C21BFCF9B0B}" type="parTrans" cxnId="{B3278660-CF30-3243-836D-353D2CD02048}">
      <dgm:prSet/>
      <dgm:spPr/>
      <dgm:t>
        <a:bodyPr/>
        <a:lstStyle/>
        <a:p>
          <a:endParaRPr lang="en-US"/>
        </a:p>
      </dgm:t>
    </dgm:pt>
    <dgm:pt modelId="{E17F1EA4-AB71-954F-A5FF-E9647F88F800}" type="sibTrans" cxnId="{B3278660-CF30-3243-836D-353D2CD02048}">
      <dgm:prSet/>
      <dgm:spPr/>
      <dgm:t>
        <a:bodyPr/>
        <a:lstStyle/>
        <a:p>
          <a:endParaRPr lang="en-US"/>
        </a:p>
      </dgm:t>
    </dgm:pt>
    <dgm:pt modelId="{8FAF4590-D815-814F-A6A7-463AD0E0C662}">
      <dgm:prSet/>
      <dgm:spPr/>
      <dgm:t>
        <a:bodyPr/>
        <a:lstStyle/>
        <a:p>
          <a:pPr rtl="0"/>
          <a:r>
            <a:rPr lang="en-US" b="1" dirty="0"/>
            <a:t>Αρνητιική συμπεριφορά</a:t>
          </a:r>
        </a:p>
      </dgm:t>
    </dgm:pt>
    <dgm:pt modelId="{C4298FA6-9CB5-9E4A-9B91-88D79F966BEF}" type="parTrans" cxnId="{42C8A2DB-556A-B24C-9912-25A9D21C8A0D}">
      <dgm:prSet/>
      <dgm:spPr/>
      <dgm:t>
        <a:bodyPr/>
        <a:lstStyle/>
        <a:p>
          <a:endParaRPr lang="en-US"/>
        </a:p>
      </dgm:t>
    </dgm:pt>
    <dgm:pt modelId="{F80F1977-3E7B-8F42-B975-B3BA065F8285}" type="sibTrans" cxnId="{42C8A2DB-556A-B24C-9912-25A9D21C8A0D}">
      <dgm:prSet/>
      <dgm:spPr/>
      <dgm:t>
        <a:bodyPr/>
        <a:lstStyle/>
        <a:p>
          <a:endParaRPr lang="en-US"/>
        </a:p>
      </dgm:t>
    </dgm:pt>
    <dgm:pt modelId="{713634E1-04CB-694C-A800-0E33557DB8D1}" type="pres">
      <dgm:prSet presAssocID="{02436156-D82B-CB41-81D1-F74F3EFDAF41}" presName="Name0" presStyleCnt="0">
        <dgm:presLayoutVars>
          <dgm:dir/>
          <dgm:resizeHandles val="exact"/>
        </dgm:presLayoutVars>
      </dgm:prSet>
      <dgm:spPr/>
    </dgm:pt>
    <dgm:pt modelId="{6027823C-958D-5B41-B2C4-2E1B0E2D4B0C}" type="pres">
      <dgm:prSet presAssocID="{779DA9A3-9464-8640-8185-3CC323C729E4}" presName="node" presStyleLbl="node1" presStyleIdx="0" presStyleCnt="6">
        <dgm:presLayoutVars>
          <dgm:bulletEnabled val="1"/>
        </dgm:presLayoutVars>
      </dgm:prSet>
      <dgm:spPr/>
    </dgm:pt>
    <dgm:pt modelId="{7B63CDBC-B893-DF4F-A9EE-F5060BEA18F0}" type="pres">
      <dgm:prSet presAssocID="{CCD80E41-001E-6B4F-A770-70E68FC047BA}" presName="sibTrans" presStyleLbl="sibTrans1D1" presStyleIdx="0" presStyleCnt="5"/>
      <dgm:spPr/>
    </dgm:pt>
    <dgm:pt modelId="{2B475E0F-CB39-8F49-B02C-DC37A6760E4A}" type="pres">
      <dgm:prSet presAssocID="{CCD80E41-001E-6B4F-A770-70E68FC047BA}" presName="connectorText" presStyleLbl="sibTrans1D1" presStyleIdx="0" presStyleCnt="5"/>
      <dgm:spPr/>
    </dgm:pt>
    <dgm:pt modelId="{5E41CC84-ECAC-C049-8A75-A0EB9F946694}" type="pres">
      <dgm:prSet presAssocID="{31E463C5-91AA-724F-A461-5F8F0D714B4A}" presName="node" presStyleLbl="node1" presStyleIdx="1" presStyleCnt="6" custLinFactNeighborX="8235" custLinFactNeighborY="3050">
        <dgm:presLayoutVars>
          <dgm:bulletEnabled val="1"/>
        </dgm:presLayoutVars>
      </dgm:prSet>
      <dgm:spPr/>
    </dgm:pt>
    <dgm:pt modelId="{2A3FBBD5-BDF3-A544-8CA9-55D2BD77AF44}" type="pres">
      <dgm:prSet presAssocID="{EDBA71AF-26CB-224F-8BD7-DB1B21B607CA}" presName="sibTrans" presStyleLbl="sibTrans1D1" presStyleIdx="1" presStyleCnt="5"/>
      <dgm:spPr/>
    </dgm:pt>
    <dgm:pt modelId="{F0071724-6C4F-5F4C-A2D8-FCED92A049A8}" type="pres">
      <dgm:prSet presAssocID="{EDBA71AF-26CB-224F-8BD7-DB1B21B607CA}" presName="connectorText" presStyleLbl="sibTrans1D1" presStyleIdx="1" presStyleCnt="5"/>
      <dgm:spPr/>
    </dgm:pt>
    <dgm:pt modelId="{BAD036C6-7AE7-5745-B41E-BB6FC6302F54}" type="pres">
      <dgm:prSet presAssocID="{30AE9615-3B98-3743-8F73-A33D60A9EB84}" presName="node" presStyleLbl="node1" presStyleIdx="2" presStyleCnt="6">
        <dgm:presLayoutVars>
          <dgm:bulletEnabled val="1"/>
        </dgm:presLayoutVars>
      </dgm:prSet>
      <dgm:spPr/>
    </dgm:pt>
    <dgm:pt modelId="{A48DE3A5-7AE7-AC45-AE82-97707E5D3D1B}" type="pres">
      <dgm:prSet presAssocID="{0CD96CF8-011E-E942-88EF-DAED3B1B7E14}" presName="sibTrans" presStyleLbl="sibTrans1D1" presStyleIdx="2" presStyleCnt="5"/>
      <dgm:spPr/>
    </dgm:pt>
    <dgm:pt modelId="{3130B1EE-8C05-0E4A-92B5-74C2E92596F6}" type="pres">
      <dgm:prSet presAssocID="{0CD96CF8-011E-E942-88EF-DAED3B1B7E14}" presName="connectorText" presStyleLbl="sibTrans1D1" presStyleIdx="2" presStyleCnt="5"/>
      <dgm:spPr/>
    </dgm:pt>
    <dgm:pt modelId="{CDE64358-E876-F34B-B24D-BA725DF9525D}" type="pres">
      <dgm:prSet presAssocID="{32448234-0AF3-FC47-BF99-3233916864A5}" presName="node" presStyleLbl="node1" presStyleIdx="3" presStyleCnt="6">
        <dgm:presLayoutVars>
          <dgm:bulletEnabled val="1"/>
        </dgm:presLayoutVars>
      </dgm:prSet>
      <dgm:spPr/>
    </dgm:pt>
    <dgm:pt modelId="{1BA9DFF0-7C60-8E4A-87A3-2C7DCEC0D812}" type="pres">
      <dgm:prSet presAssocID="{B6528677-F704-EA4A-966B-74E770312DCB}" presName="sibTrans" presStyleLbl="sibTrans1D1" presStyleIdx="3" presStyleCnt="5"/>
      <dgm:spPr/>
    </dgm:pt>
    <dgm:pt modelId="{229EB5E7-660D-7C4F-B093-1F98CFEC94DB}" type="pres">
      <dgm:prSet presAssocID="{B6528677-F704-EA4A-966B-74E770312DCB}" presName="connectorText" presStyleLbl="sibTrans1D1" presStyleIdx="3" presStyleCnt="5"/>
      <dgm:spPr/>
    </dgm:pt>
    <dgm:pt modelId="{DCFE75D9-8F4C-3B4E-9682-8A19426239FA}" type="pres">
      <dgm:prSet presAssocID="{72BE5DEF-ABB7-6A4C-9139-3CA97947C265}" presName="node" presStyleLbl="node1" presStyleIdx="4" presStyleCnt="6">
        <dgm:presLayoutVars>
          <dgm:bulletEnabled val="1"/>
        </dgm:presLayoutVars>
      </dgm:prSet>
      <dgm:spPr/>
    </dgm:pt>
    <dgm:pt modelId="{E104AC16-1374-B645-A3E5-6BBD8B4BBA0E}" type="pres">
      <dgm:prSet presAssocID="{E17F1EA4-AB71-954F-A5FF-E9647F88F800}" presName="sibTrans" presStyleLbl="sibTrans1D1" presStyleIdx="4" presStyleCnt="5"/>
      <dgm:spPr/>
    </dgm:pt>
    <dgm:pt modelId="{77195DAB-11B4-F84A-AED0-B24D153FDC7F}" type="pres">
      <dgm:prSet presAssocID="{E17F1EA4-AB71-954F-A5FF-E9647F88F800}" presName="connectorText" presStyleLbl="sibTrans1D1" presStyleIdx="4" presStyleCnt="5"/>
      <dgm:spPr/>
    </dgm:pt>
    <dgm:pt modelId="{D84D597D-0FA7-8943-A4E5-29A78AEB64D8}" type="pres">
      <dgm:prSet presAssocID="{8FAF4590-D815-814F-A6A7-463AD0E0C662}" presName="node" presStyleLbl="node1" presStyleIdx="5" presStyleCnt="6">
        <dgm:presLayoutVars>
          <dgm:bulletEnabled val="1"/>
        </dgm:presLayoutVars>
      </dgm:prSet>
      <dgm:spPr/>
    </dgm:pt>
  </dgm:ptLst>
  <dgm:cxnLst>
    <dgm:cxn modelId="{ABEA2601-CD8C-3047-84D3-5CC470EB78A4}" type="presOf" srcId="{02436156-D82B-CB41-81D1-F74F3EFDAF41}" destId="{713634E1-04CB-694C-A800-0E33557DB8D1}" srcOrd="0" destOrd="0" presId="urn:microsoft.com/office/officeart/2005/8/layout/bProcess3"/>
    <dgm:cxn modelId="{97B77909-85FC-404B-B85A-74A99CA94534}" type="presOf" srcId="{32448234-0AF3-FC47-BF99-3233916864A5}" destId="{CDE64358-E876-F34B-B24D-BA725DF9525D}" srcOrd="0" destOrd="0" presId="urn:microsoft.com/office/officeart/2005/8/layout/bProcess3"/>
    <dgm:cxn modelId="{15753010-BC20-134C-A791-C5225583BD8E}" type="presOf" srcId="{CCD80E41-001E-6B4F-A770-70E68FC047BA}" destId="{2B475E0F-CB39-8F49-B02C-DC37A6760E4A}" srcOrd="1" destOrd="0" presId="urn:microsoft.com/office/officeart/2005/8/layout/bProcess3"/>
    <dgm:cxn modelId="{BAC4B927-4A49-FE4A-AE82-A7DFF51CF983}" type="presOf" srcId="{30AE9615-3B98-3743-8F73-A33D60A9EB84}" destId="{BAD036C6-7AE7-5745-B41E-BB6FC6302F54}" srcOrd="0" destOrd="0" presId="urn:microsoft.com/office/officeart/2005/8/layout/bProcess3"/>
    <dgm:cxn modelId="{EEF50B32-E54B-B944-9667-8D17B98D039D}" srcId="{02436156-D82B-CB41-81D1-F74F3EFDAF41}" destId="{31E463C5-91AA-724F-A461-5F8F0D714B4A}" srcOrd="1" destOrd="0" parTransId="{0331CF93-C226-F745-8C3E-5E38A61DB22E}" sibTransId="{EDBA71AF-26CB-224F-8BD7-DB1B21B607CA}"/>
    <dgm:cxn modelId="{E8C5BB39-2A60-B44B-89A9-2D829D96EBB2}" type="presOf" srcId="{E17F1EA4-AB71-954F-A5FF-E9647F88F800}" destId="{E104AC16-1374-B645-A3E5-6BBD8B4BBA0E}" srcOrd="0" destOrd="0" presId="urn:microsoft.com/office/officeart/2005/8/layout/bProcess3"/>
    <dgm:cxn modelId="{FF8BFE3A-DD64-0446-8DCA-625C36E5EBC4}" type="presOf" srcId="{B6528677-F704-EA4A-966B-74E770312DCB}" destId="{229EB5E7-660D-7C4F-B093-1F98CFEC94DB}" srcOrd="1" destOrd="0" presId="urn:microsoft.com/office/officeart/2005/8/layout/bProcess3"/>
    <dgm:cxn modelId="{17C9F23F-4FB0-E842-A636-2AB9D23EDD4E}" type="presOf" srcId="{CCD80E41-001E-6B4F-A770-70E68FC047BA}" destId="{7B63CDBC-B893-DF4F-A9EE-F5060BEA18F0}" srcOrd="0" destOrd="0" presId="urn:microsoft.com/office/officeart/2005/8/layout/bProcess3"/>
    <dgm:cxn modelId="{F8485A56-FBF3-4E4C-BF86-9955376EBB4E}" type="presOf" srcId="{779DA9A3-9464-8640-8185-3CC323C729E4}" destId="{6027823C-958D-5B41-B2C4-2E1B0E2D4B0C}" srcOrd="0" destOrd="0" presId="urn:microsoft.com/office/officeart/2005/8/layout/bProcess3"/>
    <dgm:cxn modelId="{4DEF9757-BD90-8A4B-B7A8-B16C93BBAB40}" type="presOf" srcId="{B6528677-F704-EA4A-966B-74E770312DCB}" destId="{1BA9DFF0-7C60-8E4A-87A3-2C7DCEC0D812}" srcOrd="0" destOrd="0" presId="urn:microsoft.com/office/officeart/2005/8/layout/bProcess3"/>
    <dgm:cxn modelId="{AE5AFF59-5AA4-6B4E-ADF4-B7F75A5052FA}" type="presOf" srcId="{0CD96CF8-011E-E942-88EF-DAED3B1B7E14}" destId="{3130B1EE-8C05-0E4A-92B5-74C2E92596F6}" srcOrd="1" destOrd="0" presId="urn:microsoft.com/office/officeart/2005/8/layout/bProcess3"/>
    <dgm:cxn modelId="{B3278660-CF30-3243-836D-353D2CD02048}" srcId="{02436156-D82B-CB41-81D1-F74F3EFDAF41}" destId="{72BE5DEF-ABB7-6A4C-9139-3CA97947C265}" srcOrd="4" destOrd="0" parTransId="{E3A7B33D-7857-A344-8654-9C21BFCF9B0B}" sibTransId="{E17F1EA4-AB71-954F-A5FF-E9647F88F800}"/>
    <dgm:cxn modelId="{EB3E4862-7599-AD47-8E66-2369029AAEC4}" srcId="{02436156-D82B-CB41-81D1-F74F3EFDAF41}" destId="{30AE9615-3B98-3743-8F73-A33D60A9EB84}" srcOrd="2" destOrd="0" parTransId="{AD70F10F-4A95-A648-9476-976BB3720989}" sibTransId="{0CD96CF8-011E-E942-88EF-DAED3B1B7E14}"/>
    <dgm:cxn modelId="{29F1F565-01DB-C24D-A742-3A987E15BB09}" type="presOf" srcId="{EDBA71AF-26CB-224F-8BD7-DB1B21B607CA}" destId="{2A3FBBD5-BDF3-A544-8CA9-55D2BD77AF44}" srcOrd="0" destOrd="0" presId="urn:microsoft.com/office/officeart/2005/8/layout/bProcess3"/>
    <dgm:cxn modelId="{875A8F67-B911-CF44-8D7D-24FB48028E85}" type="presOf" srcId="{EDBA71AF-26CB-224F-8BD7-DB1B21B607CA}" destId="{F0071724-6C4F-5F4C-A2D8-FCED92A049A8}" srcOrd="1" destOrd="0" presId="urn:microsoft.com/office/officeart/2005/8/layout/bProcess3"/>
    <dgm:cxn modelId="{57857C77-550A-3942-9295-C3CF43D6A69F}" type="presOf" srcId="{31E463C5-91AA-724F-A461-5F8F0D714B4A}" destId="{5E41CC84-ECAC-C049-8A75-A0EB9F946694}" srcOrd="0" destOrd="0" presId="urn:microsoft.com/office/officeart/2005/8/layout/bProcess3"/>
    <dgm:cxn modelId="{D88824A0-6127-904D-8DE4-CD800AD99CDC}" type="presOf" srcId="{8FAF4590-D815-814F-A6A7-463AD0E0C662}" destId="{D84D597D-0FA7-8943-A4E5-29A78AEB64D8}" srcOrd="0" destOrd="0" presId="urn:microsoft.com/office/officeart/2005/8/layout/bProcess3"/>
    <dgm:cxn modelId="{235BF7A2-A308-634C-8E1F-6B525F935BDD}" type="presOf" srcId="{E17F1EA4-AB71-954F-A5FF-E9647F88F800}" destId="{77195DAB-11B4-F84A-AED0-B24D153FDC7F}" srcOrd="1" destOrd="0" presId="urn:microsoft.com/office/officeart/2005/8/layout/bProcess3"/>
    <dgm:cxn modelId="{18E405A9-48EC-2843-A37C-D040996425E8}" type="presOf" srcId="{0CD96CF8-011E-E942-88EF-DAED3B1B7E14}" destId="{A48DE3A5-7AE7-AC45-AE82-97707E5D3D1B}" srcOrd="0" destOrd="0" presId="urn:microsoft.com/office/officeart/2005/8/layout/bProcess3"/>
    <dgm:cxn modelId="{B7A9C9B3-333C-8F4D-8FDC-95FA8E229578}" srcId="{02436156-D82B-CB41-81D1-F74F3EFDAF41}" destId="{779DA9A3-9464-8640-8185-3CC323C729E4}" srcOrd="0" destOrd="0" parTransId="{DF4E1953-C6BD-0447-8C68-BEA1B3483682}" sibTransId="{CCD80E41-001E-6B4F-A770-70E68FC047BA}"/>
    <dgm:cxn modelId="{52F7FFBD-38A4-CE4E-87A9-5CD8D6CECAA1}" srcId="{02436156-D82B-CB41-81D1-F74F3EFDAF41}" destId="{32448234-0AF3-FC47-BF99-3233916864A5}" srcOrd="3" destOrd="0" parTransId="{53B9150A-BF24-874C-98D4-6F5C8DEF7CAA}" sibTransId="{B6528677-F704-EA4A-966B-74E770312DCB}"/>
    <dgm:cxn modelId="{42C8A2DB-556A-B24C-9912-25A9D21C8A0D}" srcId="{02436156-D82B-CB41-81D1-F74F3EFDAF41}" destId="{8FAF4590-D815-814F-A6A7-463AD0E0C662}" srcOrd="5" destOrd="0" parTransId="{C4298FA6-9CB5-9E4A-9B91-88D79F966BEF}" sibTransId="{F80F1977-3E7B-8F42-B975-B3BA065F8285}"/>
    <dgm:cxn modelId="{7A89C0E5-32C2-944C-99DA-B9F3C4E22288}" type="presOf" srcId="{72BE5DEF-ABB7-6A4C-9139-3CA97947C265}" destId="{DCFE75D9-8F4C-3B4E-9682-8A19426239FA}" srcOrd="0" destOrd="0" presId="urn:microsoft.com/office/officeart/2005/8/layout/bProcess3"/>
    <dgm:cxn modelId="{19491DD8-4DC1-6642-9624-BCCE89101141}" type="presParOf" srcId="{713634E1-04CB-694C-A800-0E33557DB8D1}" destId="{6027823C-958D-5B41-B2C4-2E1B0E2D4B0C}" srcOrd="0" destOrd="0" presId="urn:microsoft.com/office/officeart/2005/8/layout/bProcess3"/>
    <dgm:cxn modelId="{4C1AA2B2-ABD7-2947-BB24-C1A059DB93D7}" type="presParOf" srcId="{713634E1-04CB-694C-A800-0E33557DB8D1}" destId="{7B63CDBC-B893-DF4F-A9EE-F5060BEA18F0}" srcOrd="1" destOrd="0" presId="urn:microsoft.com/office/officeart/2005/8/layout/bProcess3"/>
    <dgm:cxn modelId="{1A6664D7-DBE6-0140-8411-C20CAB917E69}" type="presParOf" srcId="{7B63CDBC-B893-DF4F-A9EE-F5060BEA18F0}" destId="{2B475E0F-CB39-8F49-B02C-DC37A6760E4A}" srcOrd="0" destOrd="0" presId="urn:microsoft.com/office/officeart/2005/8/layout/bProcess3"/>
    <dgm:cxn modelId="{00F6C654-54BD-4545-9304-1A659D3C47D7}" type="presParOf" srcId="{713634E1-04CB-694C-A800-0E33557DB8D1}" destId="{5E41CC84-ECAC-C049-8A75-A0EB9F946694}" srcOrd="2" destOrd="0" presId="urn:microsoft.com/office/officeart/2005/8/layout/bProcess3"/>
    <dgm:cxn modelId="{BB0CCA9C-E244-4549-A97D-4F86FC471841}" type="presParOf" srcId="{713634E1-04CB-694C-A800-0E33557DB8D1}" destId="{2A3FBBD5-BDF3-A544-8CA9-55D2BD77AF44}" srcOrd="3" destOrd="0" presId="urn:microsoft.com/office/officeart/2005/8/layout/bProcess3"/>
    <dgm:cxn modelId="{6A6A0C6F-30FE-B042-B1F5-CFA1375A1B9A}" type="presParOf" srcId="{2A3FBBD5-BDF3-A544-8CA9-55D2BD77AF44}" destId="{F0071724-6C4F-5F4C-A2D8-FCED92A049A8}" srcOrd="0" destOrd="0" presId="urn:microsoft.com/office/officeart/2005/8/layout/bProcess3"/>
    <dgm:cxn modelId="{89E40D55-ADBB-8642-8722-6EE94B513EBC}" type="presParOf" srcId="{713634E1-04CB-694C-A800-0E33557DB8D1}" destId="{BAD036C6-7AE7-5745-B41E-BB6FC6302F54}" srcOrd="4" destOrd="0" presId="urn:microsoft.com/office/officeart/2005/8/layout/bProcess3"/>
    <dgm:cxn modelId="{A91C1B81-EC94-084D-997E-4F7666AAECA8}" type="presParOf" srcId="{713634E1-04CB-694C-A800-0E33557DB8D1}" destId="{A48DE3A5-7AE7-AC45-AE82-97707E5D3D1B}" srcOrd="5" destOrd="0" presId="urn:microsoft.com/office/officeart/2005/8/layout/bProcess3"/>
    <dgm:cxn modelId="{213E52D9-4EE4-1348-808B-E530A4ACE489}" type="presParOf" srcId="{A48DE3A5-7AE7-AC45-AE82-97707E5D3D1B}" destId="{3130B1EE-8C05-0E4A-92B5-74C2E92596F6}" srcOrd="0" destOrd="0" presId="urn:microsoft.com/office/officeart/2005/8/layout/bProcess3"/>
    <dgm:cxn modelId="{384858B0-0F87-C84C-82E9-579875EF8F75}" type="presParOf" srcId="{713634E1-04CB-694C-A800-0E33557DB8D1}" destId="{CDE64358-E876-F34B-B24D-BA725DF9525D}" srcOrd="6" destOrd="0" presId="urn:microsoft.com/office/officeart/2005/8/layout/bProcess3"/>
    <dgm:cxn modelId="{4BFB37E2-8680-764E-B9D1-D1BB000926B8}" type="presParOf" srcId="{713634E1-04CB-694C-A800-0E33557DB8D1}" destId="{1BA9DFF0-7C60-8E4A-87A3-2C7DCEC0D812}" srcOrd="7" destOrd="0" presId="urn:microsoft.com/office/officeart/2005/8/layout/bProcess3"/>
    <dgm:cxn modelId="{AF1FEDB3-4F28-EF4E-86A1-FA700214ACE9}" type="presParOf" srcId="{1BA9DFF0-7C60-8E4A-87A3-2C7DCEC0D812}" destId="{229EB5E7-660D-7C4F-B093-1F98CFEC94DB}" srcOrd="0" destOrd="0" presId="urn:microsoft.com/office/officeart/2005/8/layout/bProcess3"/>
    <dgm:cxn modelId="{559BB376-E3CA-9242-9D68-77DE29557B2E}" type="presParOf" srcId="{713634E1-04CB-694C-A800-0E33557DB8D1}" destId="{DCFE75D9-8F4C-3B4E-9682-8A19426239FA}" srcOrd="8" destOrd="0" presId="urn:microsoft.com/office/officeart/2005/8/layout/bProcess3"/>
    <dgm:cxn modelId="{B7D14D0D-8B98-1342-866D-1875B61FDE0A}" type="presParOf" srcId="{713634E1-04CB-694C-A800-0E33557DB8D1}" destId="{E104AC16-1374-B645-A3E5-6BBD8B4BBA0E}" srcOrd="9" destOrd="0" presId="urn:microsoft.com/office/officeart/2005/8/layout/bProcess3"/>
    <dgm:cxn modelId="{5F4C572E-81E9-6648-99C9-DBB559C9FDA1}" type="presParOf" srcId="{E104AC16-1374-B645-A3E5-6BBD8B4BBA0E}" destId="{77195DAB-11B4-F84A-AED0-B24D153FDC7F}" srcOrd="0" destOrd="0" presId="urn:microsoft.com/office/officeart/2005/8/layout/bProcess3"/>
    <dgm:cxn modelId="{7A2E3778-6EC5-9A49-9DB9-8837538A0318}" type="presParOf" srcId="{713634E1-04CB-694C-A800-0E33557DB8D1}" destId="{D84D597D-0FA7-8943-A4E5-29A78AEB64D8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166023F-70BA-7A41-A3FA-6855730492C1}" type="doc">
      <dgm:prSet loTypeId="urn:microsoft.com/office/officeart/2005/8/layout/bProcess4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822563-5C4B-9949-AAB7-3985B7AE5496}">
      <dgm:prSet custT="1"/>
      <dgm:spPr/>
      <dgm:t>
        <a:bodyPr/>
        <a:lstStyle/>
        <a:p>
          <a:pPr rtl="0"/>
          <a:r>
            <a:rPr lang="en-US" sz="3200" b="1" dirty="0"/>
            <a:t>Εκφράζουν  υπερβολή</a:t>
          </a:r>
          <a:endParaRPr lang="en-US" sz="3200" dirty="0"/>
        </a:p>
      </dgm:t>
    </dgm:pt>
    <dgm:pt modelId="{52EF829D-894C-0846-BB3B-1E8919612BB9}" type="parTrans" cxnId="{385FA807-4689-BB41-9A44-90034F632D33}">
      <dgm:prSet/>
      <dgm:spPr/>
      <dgm:t>
        <a:bodyPr/>
        <a:lstStyle/>
        <a:p>
          <a:endParaRPr lang="en-US"/>
        </a:p>
      </dgm:t>
    </dgm:pt>
    <dgm:pt modelId="{57875E52-FC90-D14A-B9BA-906485417AEB}" type="sibTrans" cxnId="{385FA807-4689-BB41-9A44-90034F632D33}">
      <dgm:prSet/>
      <dgm:spPr/>
      <dgm:t>
        <a:bodyPr/>
        <a:lstStyle/>
        <a:p>
          <a:endParaRPr lang="en-US"/>
        </a:p>
      </dgm:t>
    </dgm:pt>
    <dgm:pt modelId="{E0261833-BA0F-4440-BB28-88DE2389EFF2}">
      <dgm:prSet custT="1"/>
      <dgm:spPr/>
      <dgm:t>
        <a:bodyPr/>
        <a:lstStyle/>
        <a:p>
          <a:pPr rtl="0"/>
          <a:r>
            <a:rPr lang="en-US" sz="3200" b="1" dirty="0"/>
            <a:t>Εκφράζουν κολακεία</a:t>
          </a:r>
          <a:endParaRPr lang="en-US" sz="3200" dirty="0"/>
        </a:p>
      </dgm:t>
    </dgm:pt>
    <dgm:pt modelId="{3A2382F1-5682-2A47-BA90-0A0C0C5DA572}" type="parTrans" cxnId="{CC56AA90-F7DF-BD4A-AA15-546797400D38}">
      <dgm:prSet/>
      <dgm:spPr/>
      <dgm:t>
        <a:bodyPr/>
        <a:lstStyle/>
        <a:p>
          <a:endParaRPr lang="en-US"/>
        </a:p>
      </dgm:t>
    </dgm:pt>
    <dgm:pt modelId="{9DBAE946-151E-5744-8C02-204A15A2CD47}" type="sibTrans" cxnId="{CC56AA90-F7DF-BD4A-AA15-546797400D38}">
      <dgm:prSet/>
      <dgm:spPr/>
      <dgm:t>
        <a:bodyPr/>
        <a:lstStyle/>
        <a:p>
          <a:endParaRPr lang="en-US"/>
        </a:p>
      </dgm:t>
    </dgm:pt>
    <dgm:pt modelId="{72F2B9E4-7E58-6444-A793-8A0142C2FD27}">
      <dgm:prSet custT="1"/>
      <dgm:spPr/>
      <dgm:t>
        <a:bodyPr/>
        <a:lstStyle/>
        <a:p>
          <a:pPr rtl="0"/>
          <a:r>
            <a:rPr lang="en-US" sz="2600" b="1" dirty="0"/>
            <a:t>Υποβιβάζουν</a:t>
          </a:r>
          <a:endParaRPr lang="en-US" sz="2600" dirty="0"/>
        </a:p>
      </dgm:t>
    </dgm:pt>
    <dgm:pt modelId="{841BA68F-BDC5-BE42-9602-07A0C8F0A21A}" type="parTrans" cxnId="{BE7250C4-2BC2-9F4D-B96A-38797F7B6BBB}">
      <dgm:prSet/>
      <dgm:spPr/>
      <dgm:t>
        <a:bodyPr/>
        <a:lstStyle/>
        <a:p>
          <a:endParaRPr lang="en-US"/>
        </a:p>
      </dgm:t>
    </dgm:pt>
    <dgm:pt modelId="{BB8D35C4-FB9F-7143-9D26-A4CC9C38C272}" type="sibTrans" cxnId="{BE7250C4-2BC2-9F4D-B96A-38797F7B6BBB}">
      <dgm:prSet/>
      <dgm:spPr/>
      <dgm:t>
        <a:bodyPr/>
        <a:lstStyle/>
        <a:p>
          <a:endParaRPr lang="en-US"/>
        </a:p>
      </dgm:t>
    </dgm:pt>
    <dgm:pt modelId="{C916F1AC-2FFF-4C42-823A-9ED8DF235C87}">
      <dgm:prSet custT="1"/>
      <dgm:spPr/>
      <dgm:t>
        <a:bodyPr/>
        <a:lstStyle/>
        <a:p>
          <a:pPr rtl="0"/>
          <a:r>
            <a:rPr lang="en-US" sz="2400" b="1" dirty="0"/>
            <a:t>Δημιουργούν </a:t>
          </a:r>
          <a:r>
            <a:rPr lang="en-US" sz="2000" b="1" dirty="0"/>
            <a:t>αντιπαραθέσεις</a:t>
          </a:r>
          <a:endParaRPr lang="en-US" sz="2000" dirty="0"/>
        </a:p>
      </dgm:t>
    </dgm:pt>
    <dgm:pt modelId="{78831B5D-4499-1440-BC95-DBAB52DEC2D2}" type="parTrans" cxnId="{CD58D429-DB8D-2548-B754-2FB4D2CD196F}">
      <dgm:prSet/>
      <dgm:spPr/>
      <dgm:t>
        <a:bodyPr/>
        <a:lstStyle/>
        <a:p>
          <a:endParaRPr lang="en-US"/>
        </a:p>
      </dgm:t>
    </dgm:pt>
    <dgm:pt modelId="{9453A9B5-17C7-444F-9921-CF6A28CA67EE}" type="sibTrans" cxnId="{CD58D429-DB8D-2548-B754-2FB4D2CD196F}">
      <dgm:prSet/>
      <dgm:spPr/>
      <dgm:t>
        <a:bodyPr/>
        <a:lstStyle/>
        <a:p>
          <a:endParaRPr lang="en-US"/>
        </a:p>
      </dgm:t>
    </dgm:pt>
    <dgm:pt modelId="{1A581FD7-FA6F-CD42-81FC-91043581BC10}">
      <dgm:prSet custT="1"/>
      <dgm:spPr/>
      <dgm:t>
        <a:bodyPr/>
        <a:lstStyle/>
        <a:p>
          <a:pPr rtl="0"/>
          <a:r>
            <a:rPr lang="en-US" sz="2800" b="1" dirty="0"/>
            <a:t>Πλατειάζουν</a:t>
          </a:r>
          <a:endParaRPr lang="en-US" sz="2800" dirty="0"/>
        </a:p>
      </dgm:t>
    </dgm:pt>
    <dgm:pt modelId="{37D295BC-F35C-D949-B592-87D4FB96B66A}" type="parTrans" cxnId="{209C1203-8521-C343-959D-2B631E1274D2}">
      <dgm:prSet/>
      <dgm:spPr/>
      <dgm:t>
        <a:bodyPr/>
        <a:lstStyle/>
        <a:p>
          <a:endParaRPr lang="en-US"/>
        </a:p>
      </dgm:t>
    </dgm:pt>
    <dgm:pt modelId="{ECC3ECD1-7E8F-7547-877D-F77BFF4392D8}" type="sibTrans" cxnId="{209C1203-8521-C343-959D-2B631E1274D2}">
      <dgm:prSet/>
      <dgm:spPr/>
      <dgm:t>
        <a:bodyPr/>
        <a:lstStyle/>
        <a:p>
          <a:endParaRPr lang="en-US"/>
        </a:p>
      </dgm:t>
    </dgm:pt>
    <dgm:pt modelId="{6CBC99EC-561F-4643-99C0-C9477AB9F9EB}">
      <dgm:prSet custT="1"/>
      <dgm:spPr/>
      <dgm:t>
        <a:bodyPr/>
        <a:lstStyle/>
        <a:p>
          <a:pPr rtl="0"/>
          <a:r>
            <a:rPr lang="en-US" sz="2800" b="1" dirty="0"/>
            <a:t>Εκφράζουν έκπληξη</a:t>
          </a:r>
          <a:endParaRPr lang="en-US" sz="2800" dirty="0"/>
        </a:p>
      </dgm:t>
    </dgm:pt>
    <dgm:pt modelId="{6DD50EB8-A05C-4B49-B68A-2C19794CA30B}" type="parTrans" cxnId="{0ABCB1F2-9098-9F4C-9268-83A7DF186771}">
      <dgm:prSet/>
      <dgm:spPr/>
      <dgm:t>
        <a:bodyPr/>
        <a:lstStyle/>
        <a:p>
          <a:endParaRPr lang="en-US"/>
        </a:p>
      </dgm:t>
    </dgm:pt>
    <dgm:pt modelId="{AE1C2BE0-702B-DF45-B860-CF53F90C6986}" type="sibTrans" cxnId="{0ABCB1F2-9098-9F4C-9268-83A7DF186771}">
      <dgm:prSet/>
      <dgm:spPr/>
      <dgm:t>
        <a:bodyPr/>
        <a:lstStyle/>
        <a:p>
          <a:endParaRPr lang="en-US"/>
        </a:p>
      </dgm:t>
    </dgm:pt>
    <dgm:pt modelId="{ED8F4479-7235-FB4A-8FE3-A731DDFD98B2}">
      <dgm:prSet custT="1"/>
      <dgm:spPr/>
      <dgm:t>
        <a:bodyPr/>
        <a:lstStyle/>
        <a:p>
          <a:pPr rtl="0"/>
          <a:r>
            <a:rPr lang="en-US" sz="3200" b="1" dirty="0"/>
            <a:t>Αμφιβολία</a:t>
          </a:r>
          <a:endParaRPr lang="en-US" sz="3200" dirty="0"/>
        </a:p>
      </dgm:t>
    </dgm:pt>
    <dgm:pt modelId="{ACED229F-C646-DA4B-9D4D-ADAD0D1E004F}" type="parTrans" cxnId="{CB1AA3CC-CA2E-864D-847D-46B2C1C81DD3}">
      <dgm:prSet/>
      <dgm:spPr/>
      <dgm:t>
        <a:bodyPr/>
        <a:lstStyle/>
        <a:p>
          <a:endParaRPr lang="en-US"/>
        </a:p>
      </dgm:t>
    </dgm:pt>
    <dgm:pt modelId="{3C032F67-ABFF-DD44-AA91-D7F3BFD51D6E}" type="sibTrans" cxnId="{CB1AA3CC-CA2E-864D-847D-46B2C1C81DD3}">
      <dgm:prSet/>
      <dgm:spPr/>
      <dgm:t>
        <a:bodyPr/>
        <a:lstStyle/>
        <a:p>
          <a:endParaRPr lang="en-US"/>
        </a:p>
      </dgm:t>
    </dgm:pt>
    <dgm:pt modelId="{F942AED5-CBBD-574C-A9C4-2869D146F68C}">
      <dgm:prSet custT="1"/>
      <dgm:spPr/>
      <dgm:t>
        <a:bodyPr/>
        <a:lstStyle/>
        <a:p>
          <a:pPr rtl="0"/>
          <a:r>
            <a:rPr lang="en-US" sz="3200" b="1" dirty="0"/>
            <a:t>Φόβο</a:t>
          </a:r>
          <a:endParaRPr lang="en-US" sz="3200" dirty="0"/>
        </a:p>
      </dgm:t>
    </dgm:pt>
    <dgm:pt modelId="{80DA8079-201B-B34D-8713-B7E945CC17F8}" type="parTrans" cxnId="{E918970C-1387-5E47-82E7-C9B8287718A5}">
      <dgm:prSet/>
      <dgm:spPr/>
      <dgm:t>
        <a:bodyPr/>
        <a:lstStyle/>
        <a:p>
          <a:endParaRPr lang="en-US"/>
        </a:p>
      </dgm:t>
    </dgm:pt>
    <dgm:pt modelId="{7F75737E-BD1A-2D4B-A42C-25955F5AC276}" type="sibTrans" cxnId="{E918970C-1387-5E47-82E7-C9B8287718A5}">
      <dgm:prSet/>
      <dgm:spPr/>
      <dgm:t>
        <a:bodyPr/>
        <a:lstStyle/>
        <a:p>
          <a:endParaRPr lang="en-US"/>
        </a:p>
      </dgm:t>
    </dgm:pt>
    <dgm:pt modelId="{50111CA0-28AA-B343-9A00-EABD42B5782A}">
      <dgm:prSet/>
      <dgm:spPr/>
      <dgm:t>
        <a:bodyPr/>
        <a:lstStyle/>
        <a:p>
          <a:pPr rtl="0"/>
          <a:r>
            <a:rPr lang="el-GR" b="1" dirty="0"/>
            <a:t>Απορριπτική κριτική</a:t>
          </a:r>
          <a:endParaRPr lang="en-US" b="1" dirty="0"/>
        </a:p>
      </dgm:t>
    </dgm:pt>
    <dgm:pt modelId="{877B25C7-F4B4-D343-AC09-FCABFEEFF9EC}" type="parTrans" cxnId="{8840D49E-E676-F94C-A64D-7FF1A75DED20}">
      <dgm:prSet/>
      <dgm:spPr/>
      <dgm:t>
        <a:bodyPr/>
        <a:lstStyle/>
        <a:p>
          <a:endParaRPr lang="en-US"/>
        </a:p>
      </dgm:t>
    </dgm:pt>
    <dgm:pt modelId="{CE807B21-5934-0D42-B94F-D31533228441}" type="sibTrans" cxnId="{8840D49E-E676-F94C-A64D-7FF1A75DED20}">
      <dgm:prSet/>
      <dgm:spPr/>
      <dgm:t>
        <a:bodyPr/>
        <a:lstStyle/>
        <a:p>
          <a:endParaRPr lang="en-US"/>
        </a:p>
      </dgm:t>
    </dgm:pt>
    <dgm:pt modelId="{81547FEA-0AF9-8545-8477-FB0901EC6FAD}" type="pres">
      <dgm:prSet presAssocID="{5166023F-70BA-7A41-A3FA-6855730492C1}" presName="Name0" presStyleCnt="0">
        <dgm:presLayoutVars>
          <dgm:dir/>
          <dgm:resizeHandles/>
        </dgm:presLayoutVars>
      </dgm:prSet>
      <dgm:spPr/>
    </dgm:pt>
    <dgm:pt modelId="{AE6A5777-4CCA-C940-9A74-D5CE8924EF5E}" type="pres">
      <dgm:prSet presAssocID="{CC822563-5C4B-9949-AAB7-3985B7AE5496}" presName="compNode" presStyleCnt="0"/>
      <dgm:spPr/>
    </dgm:pt>
    <dgm:pt modelId="{85A01DB7-78C7-9F45-BA65-4B445B0445D1}" type="pres">
      <dgm:prSet presAssocID="{CC822563-5C4B-9949-AAB7-3985B7AE5496}" presName="dummyConnPt" presStyleCnt="0"/>
      <dgm:spPr/>
    </dgm:pt>
    <dgm:pt modelId="{345A76E1-7471-5F4F-B849-C5B1D8FBF372}" type="pres">
      <dgm:prSet presAssocID="{CC822563-5C4B-9949-AAB7-3985B7AE5496}" presName="node" presStyleLbl="node1" presStyleIdx="0" presStyleCnt="9" custScaleX="119232">
        <dgm:presLayoutVars>
          <dgm:bulletEnabled val="1"/>
        </dgm:presLayoutVars>
      </dgm:prSet>
      <dgm:spPr/>
    </dgm:pt>
    <dgm:pt modelId="{DCF64ED7-C40C-CD48-91A8-9E730EDD90D2}" type="pres">
      <dgm:prSet presAssocID="{57875E52-FC90-D14A-B9BA-906485417AEB}" presName="sibTrans" presStyleLbl="bgSibTrans2D1" presStyleIdx="0" presStyleCnt="8"/>
      <dgm:spPr/>
    </dgm:pt>
    <dgm:pt modelId="{97E7EAF6-4E72-B746-8FB8-A4643767DB6A}" type="pres">
      <dgm:prSet presAssocID="{E0261833-BA0F-4440-BB28-88DE2389EFF2}" presName="compNode" presStyleCnt="0"/>
      <dgm:spPr/>
    </dgm:pt>
    <dgm:pt modelId="{2EA3EBC0-8AFB-1B43-9D97-CBBD6A138F79}" type="pres">
      <dgm:prSet presAssocID="{E0261833-BA0F-4440-BB28-88DE2389EFF2}" presName="dummyConnPt" presStyleCnt="0"/>
      <dgm:spPr/>
    </dgm:pt>
    <dgm:pt modelId="{C2A08371-9647-334B-8C40-7BAB42700FBD}" type="pres">
      <dgm:prSet presAssocID="{E0261833-BA0F-4440-BB28-88DE2389EFF2}" presName="node" presStyleLbl="node1" presStyleIdx="1" presStyleCnt="9" custScaleX="124893" custLinFactNeighborX="1933" custLinFactNeighborY="-3222">
        <dgm:presLayoutVars>
          <dgm:bulletEnabled val="1"/>
        </dgm:presLayoutVars>
      </dgm:prSet>
      <dgm:spPr/>
    </dgm:pt>
    <dgm:pt modelId="{B1B66D22-A112-A74A-BAAA-784A3A0AB242}" type="pres">
      <dgm:prSet presAssocID="{9DBAE946-151E-5744-8C02-204A15A2CD47}" presName="sibTrans" presStyleLbl="bgSibTrans2D1" presStyleIdx="1" presStyleCnt="8"/>
      <dgm:spPr/>
    </dgm:pt>
    <dgm:pt modelId="{2EEAD684-B6A6-B54A-ABB7-1E2098E788E0}" type="pres">
      <dgm:prSet presAssocID="{72F2B9E4-7E58-6444-A793-8A0142C2FD27}" presName="compNode" presStyleCnt="0"/>
      <dgm:spPr/>
    </dgm:pt>
    <dgm:pt modelId="{98432B8A-854D-BD4F-BC32-F27E26677ED8}" type="pres">
      <dgm:prSet presAssocID="{72F2B9E4-7E58-6444-A793-8A0142C2FD27}" presName="dummyConnPt" presStyleCnt="0"/>
      <dgm:spPr/>
    </dgm:pt>
    <dgm:pt modelId="{D7A42505-FFA3-404F-AB8B-AC139E2849CB}" type="pres">
      <dgm:prSet presAssocID="{72F2B9E4-7E58-6444-A793-8A0142C2FD27}" presName="node" presStyleLbl="node1" presStyleIdx="2" presStyleCnt="9">
        <dgm:presLayoutVars>
          <dgm:bulletEnabled val="1"/>
        </dgm:presLayoutVars>
      </dgm:prSet>
      <dgm:spPr/>
    </dgm:pt>
    <dgm:pt modelId="{EEF78644-520D-DB48-B98E-766EA44A21A6}" type="pres">
      <dgm:prSet presAssocID="{BB8D35C4-FB9F-7143-9D26-A4CC9C38C272}" presName="sibTrans" presStyleLbl="bgSibTrans2D1" presStyleIdx="2" presStyleCnt="8"/>
      <dgm:spPr/>
    </dgm:pt>
    <dgm:pt modelId="{DD36E78C-F718-9B4A-B9DF-5CF9FBC2BEE1}" type="pres">
      <dgm:prSet presAssocID="{C916F1AC-2FFF-4C42-823A-9ED8DF235C87}" presName="compNode" presStyleCnt="0"/>
      <dgm:spPr/>
    </dgm:pt>
    <dgm:pt modelId="{088CDB48-6F65-FD4F-9765-A0083DE49367}" type="pres">
      <dgm:prSet presAssocID="{C916F1AC-2FFF-4C42-823A-9ED8DF235C87}" presName="dummyConnPt" presStyleCnt="0"/>
      <dgm:spPr/>
    </dgm:pt>
    <dgm:pt modelId="{FF5AABC8-C2EA-6F40-ABA4-2DF41C016996}" type="pres">
      <dgm:prSet presAssocID="{C916F1AC-2FFF-4C42-823A-9ED8DF235C87}" presName="node" presStyleLbl="node1" presStyleIdx="3" presStyleCnt="9">
        <dgm:presLayoutVars>
          <dgm:bulletEnabled val="1"/>
        </dgm:presLayoutVars>
      </dgm:prSet>
      <dgm:spPr/>
    </dgm:pt>
    <dgm:pt modelId="{64C1E962-957A-7044-A332-44496E992E43}" type="pres">
      <dgm:prSet presAssocID="{9453A9B5-17C7-444F-9921-CF6A28CA67EE}" presName="sibTrans" presStyleLbl="bgSibTrans2D1" presStyleIdx="3" presStyleCnt="8"/>
      <dgm:spPr/>
    </dgm:pt>
    <dgm:pt modelId="{140EF88A-A9BA-0549-AE91-1827D59111C6}" type="pres">
      <dgm:prSet presAssocID="{1A581FD7-FA6F-CD42-81FC-91043581BC10}" presName="compNode" presStyleCnt="0"/>
      <dgm:spPr/>
    </dgm:pt>
    <dgm:pt modelId="{CE73C44A-6B30-EB4C-A46C-F9A08EFA1003}" type="pres">
      <dgm:prSet presAssocID="{1A581FD7-FA6F-CD42-81FC-91043581BC10}" presName="dummyConnPt" presStyleCnt="0"/>
      <dgm:spPr/>
    </dgm:pt>
    <dgm:pt modelId="{76D573A2-7936-A041-86C7-F7F34366C43C}" type="pres">
      <dgm:prSet presAssocID="{1A581FD7-FA6F-CD42-81FC-91043581BC10}" presName="node" presStyleLbl="node1" presStyleIdx="4" presStyleCnt="9" custScaleX="107393">
        <dgm:presLayoutVars>
          <dgm:bulletEnabled val="1"/>
        </dgm:presLayoutVars>
      </dgm:prSet>
      <dgm:spPr/>
    </dgm:pt>
    <dgm:pt modelId="{53D5D47C-4CD9-F24A-91FD-4D59106E8B47}" type="pres">
      <dgm:prSet presAssocID="{ECC3ECD1-7E8F-7547-877D-F77BFF4392D8}" presName="sibTrans" presStyleLbl="bgSibTrans2D1" presStyleIdx="4" presStyleCnt="8"/>
      <dgm:spPr/>
    </dgm:pt>
    <dgm:pt modelId="{754EDBE2-AC7B-4A45-9BBD-BD481B2255FB}" type="pres">
      <dgm:prSet presAssocID="{6CBC99EC-561F-4643-99C0-C9477AB9F9EB}" presName="compNode" presStyleCnt="0"/>
      <dgm:spPr/>
    </dgm:pt>
    <dgm:pt modelId="{71F1FEBE-6DE3-3946-9323-CE746A049DF8}" type="pres">
      <dgm:prSet presAssocID="{6CBC99EC-561F-4643-99C0-C9477AB9F9EB}" presName="dummyConnPt" presStyleCnt="0"/>
      <dgm:spPr/>
    </dgm:pt>
    <dgm:pt modelId="{29BBDB19-214C-634F-94AF-3D5BFDE91054}" type="pres">
      <dgm:prSet presAssocID="{6CBC99EC-561F-4643-99C0-C9477AB9F9EB}" presName="node" presStyleLbl="node1" presStyleIdx="5" presStyleCnt="9">
        <dgm:presLayoutVars>
          <dgm:bulletEnabled val="1"/>
        </dgm:presLayoutVars>
      </dgm:prSet>
      <dgm:spPr/>
    </dgm:pt>
    <dgm:pt modelId="{8CC5715A-0E2E-4D47-BBB8-48D273449FF9}" type="pres">
      <dgm:prSet presAssocID="{AE1C2BE0-702B-DF45-B860-CF53F90C6986}" presName="sibTrans" presStyleLbl="bgSibTrans2D1" presStyleIdx="5" presStyleCnt="8"/>
      <dgm:spPr/>
    </dgm:pt>
    <dgm:pt modelId="{6BF21172-377C-784A-8B8F-CE768841BAD9}" type="pres">
      <dgm:prSet presAssocID="{ED8F4479-7235-FB4A-8FE3-A731DDFD98B2}" presName="compNode" presStyleCnt="0"/>
      <dgm:spPr/>
    </dgm:pt>
    <dgm:pt modelId="{075B7D89-1721-724A-B4F3-7E05CA0ED8DF}" type="pres">
      <dgm:prSet presAssocID="{ED8F4479-7235-FB4A-8FE3-A731DDFD98B2}" presName="dummyConnPt" presStyleCnt="0"/>
      <dgm:spPr/>
    </dgm:pt>
    <dgm:pt modelId="{900B859F-291F-D64D-9AB0-02EB049B098C}" type="pres">
      <dgm:prSet presAssocID="{ED8F4479-7235-FB4A-8FE3-A731DDFD98B2}" presName="node" presStyleLbl="node1" presStyleIdx="6" presStyleCnt="9">
        <dgm:presLayoutVars>
          <dgm:bulletEnabled val="1"/>
        </dgm:presLayoutVars>
      </dgm:prSet>
      <dgm:spPr/>
    </dgm:pt>
    <dgm:pt modelId="{72DC019F-F61F-C947-BDA4-92F21C939252}" type="pres">
      <dgm:prSet presAssocID="{3C032F67-ABFF-DD44-AA91-D7F3BFD51D6E}" presName="sibTrans" presStyleLbl="bgSibTrans2D1" presStyleIdx="6" presStyleCnt="8"/>
      <dgm:spPr/>
    </dgm:pt>
    <dgm:pt modelId="{50D3B0AC-24B3-E740-8251-5905F69F787E}" type="pres">
      <dgm:prSet presAssocID="{F942AED5-CBBD-574C-A9C4-2869D146F68C}" presName="compNode" presStyleCnt="0"/>
      <dgm:spPr/>
    </dgm:pt>
    <dgm:pt modelId="{6FBCA8F4-4D4D-4041-8EAD-0460F254ADA8}" type="pres">
      <dgm:prSet presAssocID="{F942AED5-CBBD-574C-A9C4-2869D146F68C}" presName="dummyConnPt" presStyleCnt="0"/>
      <dgm:spPr/>
    </dgm:pt>
    <dgm:pt modelId="{ACA42FEA-DB7C-4F4E-8CE5-DA8F0231ED5E}" type="pres">
      <dgm:prSet presAssocID="{F942AED5-CBBD-574C-A9C4-2869D146F68C}" presName="node" presStyleLbl="node1" presStyleIdx="7" presStyleCnt="9">
        <dgm:presLayoutVars>
          <dgm:bulletEnabled val="1"/>
        </dgm:presLayoutVars>
      </dgm:prSet>
      <dgm:spPr/>
    </dgm:pt>
    <dgm:pt modelId="{4261DE9E-1F48-FB42-8565-565236457916}" type="pres">
      <dgm:prSet presAssocID="{7F75737E-BD1A-2D4B-A42C-25955F5AC276}" presName="sibTrans" presStyleLbl="bgSibTrans2D1" presStyleIdx="7" presStyleCnt="8"/>
      <dgm:spPr/>
    </dgm:pt>
    <dgm:pt modelId="{74F72516-2433-AB4E-AB2B-13092C6CC2BC}" type="pres">
      <dgm:prSet presAssocID="{50111CA0-28AA-B343-9A00-EABD42B5782A}" presName="compNode" presStyleCnt="0"/>
      <dgm:spPr/>
    </dgm:pt>
    <dgm:pt modelId="{2C678AB7-A977-B844-A2DF-A366CE72A239}" type="pres">
      <dgm:prSet presAssocID="{50111CA0-28AA-B343-9A00-EABD42B5782A}" presName="dummyConnPt" presStyleCnt="0"/>
      <dgm:spPr/>
    </dgm:pt>
    <dgm:pt modelId="{5636D2E8-4A05-B141-AC99-059107405921}" type="pres">
      <dgm:prSet presAssocID="{50111CA0-28AA-B343-9A00-EABD42B5782A}" presName="node" presStyleLbl="node1" presStyleIdx="8" presStyleCnt="9">
        <dgm:presLayoutVars>
          <dgm:bulletEnabled val="1"/>
        </dgm:presLayoutVars>
      </dgm:prSet>
      <dgm:spPr/>
    </dgm:pt>
  </dgm:ptLst>
  <dgm:cxnLst>
    <dgm:cxn modelId="{B8A4D200-682E-714F-914E-ECBD4C1CA67E}" type="presOf" srcId="{9DBAE946-151E-5744-8C02-204A15A2CD47}" destId="{B1B66D22-A112-A74A-BAAA-784A3A0AB242}" srcOrd="0" destOrd="0" presId="urn:microsoft.com/office/officeart/2005/8/layout/bProcess4"/>
    <dgm:cxn modelId="{209C1203-8521-C343-959D-2B631E1274D2}" srcId="{5166023F-70BA-7A41-A3FA-6855730492C1}" destId="{1A581FD7-FA6F-CD42-81FC-91043581BC10}" srcOrd="4" destOrd="0" parTransId="{37D295BC-F35C-D949-B592-87D4FB96B66A}" sibTransId="{ECC3ECD1-7E8F-7547-877D-F77BFF4392D8}"/>
    <dgm:cxn modelId="{385FA807-4689-BB41-9A44-90034F632D33}" srcId="{5166023F-70BA-7A41-A3FA-6855730492C1}" destId="{CC822563-5C4B-9949-AAB7-3985B7AE5496}" srcOrd="0" destOrd="0" parTransId="{52EF829D-894C-0846-BB3B-1E8919612BB9}" sibTransId="{57875E52-FC90-D14A-B9BA-906485417AEB}"/>
    <dgm:cxn modelId="{CB6F8F08-84FC-D442-8A59-7DAE6DEF7734}" type="presOf" srcId="{7F75737E-BD1A-2D4B-A42C-25955F5AC276}" destId="{4261DE9E-1F48-FB42-8565-565236457916}" srcOrd="0" destOrd="0" presId="urn:microsoft.com/office/officeart/2005/8/layout/bProcess4"/>
    <dgm:cxn modelId="{0078690A-3E00-B641-B45F-674EE28418DD}" type="presOf" srcId="{AE1C2BE0-702B-DF45-B860-CF53F90C6986}" destId="{8CC5715A-0E2E-4D47-BBB8-48D273449FF9}" srcOrd="0" destOrd="0" presId="urn:microsoft.com/office/officeart/2005/8/layout/bProcess4"/>
    <dgm:cxn modelId="{E918970C-1387-5E47-82E7-C9B8287718A5}" srcId="{5166023F-70BA-7A41-A3FA-6855730492C1}" destId="{F942AED5-CBBD-574C-A9C4-2869D146F68C}" srcOrd="7" destOrd="0" parTransId="{80DA8079-201B-B34D-8713-B7E945CC17F8}" sibTransId="{7F75737E-BD1A-2D4B-A42C-25955F5AC276}"/>
    <dgm:cxn modelId="{41854E11-1308-DA4B-A103-003EE9ACB166}" type="presOf" srcId="{6CBC99EC-561F-4643-99C0-C9477AB9F9EB}" destId="{29BBDB19-214C-634F-94AF-3D5BFDE91054}" srcOrd="0" destOrd="0" presId="urn:microsoft.com/office/officeart/2005/8/layout/bProcess4"/>
    <dgm:cxn modelId="{373AAA1D-FF4A-D744-8109-9EB9E979147E}" type="presOf" srcId="{BB8D35C4-FB9F-7143-9D26-A4CC9C38C272}" destId="{EEF78644-520D-DB48-B98E-766EA44A21A6}" srcOrd="0" destOrd="0" presId="urn:microsoft.com/office/officeart/2005/8/layout/bProcess4"/>
    <dgm:cxn modelId="{97D6591F-C3AB-5E43-A167-1111279E585C}" type="presOf" srcId="{5166023F-70BA-7A41-A3FA-6855730492C1}" destId="{81547FEA-0AF9-8545-8477-FB0901EC6FAD}" srcOrd="0" destOrd="0" presId="urn:microsoft.com/office/officeart/2005/8/layout/bProcess4"/>
    <dgm:cxn modelId="{CD58D429-DB8D-2548-B754-2FB4D2CD196F}" srcId="{5166023F-70BA-7A41-A3FA-6855730492C1}" destId="{C916F1AC-2FFF-4C42-823A-9ED8DF235C87}" srcOrd="3" destOrd="0" parTransId="{78831B5D-4499-1440-BC95-DBAB52DEC2D2}" sibTransId="{9453A9B5-17C7-444F-9921-CF6A28CA67EE}"/>
    <dgm:cxn modelId="{CC44AA30-E8DB-4B44-AC6A-08FD68ABE855}" type="presOf" srcId="{E0261833-BA0F-4440-BB28-88DE2389EFF2}" destId="{C2A08371-9647-334B-8C40-7BAB42700FBD}" srcOrd="0" destOrd="0" presId="urn:microsoft.com/office/officeart/2005/8/layout/bProcess4"/>
    <dgm:cxn modelId="{B908D74A-DF47-5842-956E-22A04F6A5026}" type="presOf" srcId="{3C032F67-ABFF-DD44-AA91-D7F3BFD51D6E}" destId="{72DC019F-F61F-C947-BDA4-92F21C939252}" srcOrd="0" destOrd="0" presId="urn:microsoft.com/office/officeart/2005/8/layout/bProcess4"/>
    <dgm:cxn modelId="{4824B959-1CA1-7C48-9586-CAD1FF8EF113}" type="presOf" srcId="{F942AED5-CBBD-574C-A9C4-2869D146F68C}" destId="{ACA42FEA-DB7C-4F4E-8CE5-DA8F0231ED5E}" srcOrd="0" destOrd="0" presId="urn:microsoft.com/office/officeart/2005/8/layout/bProcess4"/>
    <dgm:cxn modelId="{A100D084-F7A8-4641-B7C1-901C01E80EE4}" type="presOf" srcId="{9453A9B5-17C7-444F-9921-CF6A28CA67EE}" destId="{64C1E962-957A-7044-A332-44496E992E43}" srcOrd="0" destOrd="0" presId="urn:microsoft.com/office/officeart/2005/8/layout/bProcess4"/>
    <dgm:cxn modelId="{F3603986-0AAE-7C4C-8A2D-5F58DCCC7F81}" type="presOf" srcId="{ECC3ECD1-7E8F-7547-877D-F77BFF4392D8}" destId="{53D5D47C-4CD9-F24A-91FD-4D59106E8B47}" srcOrd="0" destOrd="0" presId="urn:microsoft.com/office/officeart/2005/8/layout/bProcess4"/>
    <dgm:cxn modelId="{CC56AA90-F7DF-BD4A-AA15-546797400D38}" srcId="{5166023F-70BA-7A41-A3FA-6855730492C1}" destId="{E0261833-BA0F-4440-BB28-88DE2389EFF2}" srcOrd="1" destOrd="0" parTransId="{3A2382F1-5682-2A47-BA90-0A0C0C5DA572}" sibTransId="{9DBAE946-151E-5744-8C02-204A15A2CD47}"/>
    <dgm:cxn modelId="{E139DA91-C28F-8246-BFA8-CE93F6F3FD56}" type="presOf" srcId="{CC822563-5C4B-9949-AAB7-3985B7AE5496}" destId="{345A76E1-7471-5F4F-B849-C5B1D8FBF372}" srcOrd="0" destOrd="0" presId="urn:microsoft.com/office/officeart/2005/8/layout/bProcess4"/>
    <dgm:cxn modelId="{8840D49E-E676-F94C-A64D-7FF1A75DED20}" srcId="{5166023F-70BA-7A41-A3FA-6855730492C1}" destId="{50111CA0-28AA-B343-9A00-EABD42B5782A}" srcOrd="8" destOrd="0" parTransId="{877B25C7-F4B4-D343-AC09-FCABFEEFF9EC}" sibTransId="{CE807B21-5934-0D42-B94F-D31533228441}"/>
    <dgm:cxn modelId="{361045A4-D2AA-A945-9DE4-ACCC361876BE}" type="presOf" srcId="{C916F1AC-2FFF-4C42-823A-9ED8DF235C87}" destId="{FF5AABC8-C2EA-6F40-ABA4-2DF41C016996}" srcOrd="0" destOrd="0" presId="urn:microsoft.com/office/officeart/2005/8/layout/bProcess4"/>
    <dgm:cxn modelId="{B215F8AB-C510-4C42-9A88-DCD14E2E8212}" type="presOf" srcId="{ED8F4479-7235-FB4A-8FE3-A731DDFD98B2}" destId="{900B859F-291F-D64D-9AB0-02EB049B098C}" srcOrd="0" destOrd="0" presId="urn:microsoft.com/office/officeart/2005/8/layout/bProcess4"/>
    <dgm:cxn modelId="{7E3465B0-DEDF-9B46-B1AA-8F0852C37B4A}" type="presOf" srcId="{72F2B9E4-7E58-6444-A793-8A0142C2FD27}" destId="{D7A42505-FFA3-404F-AB8B-AC139E2849CB}" srcOrd="0" destOrd="0" presId="urn:microsoft.com/office/officeart/2005/8/layout/bProcess4"/>
    <dgm:cxn modelId="{324CD7BB-60F1-E74E-9BD5-CC6E00D13DB9}" type="presOf" srcId="{50111CA0-28AA-B343-9A00-EABD42B5782A}" destId="{5636D2E8-4A05-B141-AC99-059107405921}" srcOrd="0" destOrd="0" presId="urn:microsoft.com/office/officeart/2005/8/layout/bProcess4"/>
    <dgm:cxn modelId="{BE7250C4-2BC2-9F4D-B96A-38797F7B6BBB}" srcId="{5166023F-70BA-7A41-A3FA-6855730492C1}" destId="{72F2B9E4-7E58-6444-A793-8A0142C2FD27}" srcOrd="2" destOrd="0" parTransId="{841BA68F-BDC5-BE42-9602-07A0C8F0A21A}" sibTransId="{BB8D35C4-FB9F-7143-9D26-A4CC9C38C272}"/>
    <dgm:cxn modelId="{CB1AA3CC-CA2E-864D-847D-46B2C1C81DD3}" srcId="{5166023F-70BA-7A41-A3FA-6855730492C1}" destId="{ED8F4479-7235-FB4A-8FE3-A731DDFD98B2}" srcOrd="6" destOrd="0" parTransId="{ACED229F-C646-DA4B-9D4D-ADAD0D1E004F}" sibTransId="{3C032F67-ABFF-DD44-AA91-D7F3BFD51D6E}"/>
    <dgm:cxn modelId="{6520C4EA-B06D-8844-82A9-B658227BD6F7}" type="presOf" srcId="{1A581FD7-FA6F-CD42-81FC-91043581BC10}" destId="{76D573A2-7936-A041-86C7-F7F34366C43C}" srcOrd="0" destOrd="0" presId="urn:microsoft.com/office/officeart/2005/8/layout/bProcess4"/>
    <dgm:cxn modelId="{77F341EE-566E-484B-936D-1A98979BF7AB}" type="presOf" srcId="{57875E52-FC90-D14A-B9BA-906485417AEB}" destId="{DCF64ED7-C40C-CD48-91A8-9E730EDD90D2}" srcOrd="0" destOrd="0" presId="urn:microsoft.com/office/officeart/2005/8/layout/bProcess4"/>
    <dgm:cxn modelId="{0ABCB1F2-9098-9F4C-9268-83A7DF186771}" srcId="{5166023F-70BA-7A41-A3FA-6855730492C1}" destId="{6CBC99EC-561F-4643-99C0-C9477AB9F9EB}" srcOrd="5" destOrd="0" parTransId="{6DD50EB8-A05C-4B49-B68A-2C19794CA30B}" sibTransId="{AE1C2BE0-702B-DF45-B860-CF53F90C6986}"/>
    <dgm:cxn modelId="{38F42028-1F64-C546-8E9B-DE208F8D513A}" type="presParOf" srcId="{81547FEA-0AF9-8545-8477-FB0901EC6FAD}" destId="{AE6A5777-4CCA-C940-9A74-D5CE8924EF5E}" srcOrd="0" destOrd="0" presId="urn:microsoft.com/office/officeart/2005/8/layout/bProcess4"/>
    <dgm:cxn modelId="{12D8AC2B-09E8-2D45-BD39-39DEB53DFDA6}" type="presParOf" srcId="{AE6A5777-4CCA-C940-9A74-D5CE8924EF5E}" destId="{85A01DB7-78C7-9F45-BA65-4B445B0445D1}" srcOrd="0" destOrd="0" presId="urn:microsoft.com/office/officeart/2005/8/layout/bProcess4"/>
    <dgm:cxn modelId="{BB6927C0-0DFA-2542-8497-F2FCA2D53FC2}" type="presParOf" srcId="{AE6A5777-4CCA-C940-9A74-D5CE8924EF5E}" destId="{345A76E1-7471-5F4F-B849-C5B1D8FBF372}" srcOrd="1" destOrd="0" presId="urn:microsoft.com/office/officeart/2005/8/layout/bProcess4"/>
    <dgm:cxn modelId="{BF010E0C-55C5-714A-B42F-04A6FEBDA9AE}" type="presParOf" srcId="{81547FEA-0AF9-8545-8477-FB0901EC6FAD}" destId="{DCF64ED7-C40C-CD48-91A8-9E730EDD90D2}" srcOrd="1" destOrd="0" presId="urn:microsoft.com/office/officeart/2005/8/layout/bProcess4"/>
    <dgm:cxn modelId="{9DFBED8B-5B1E-3744-8F7D-F10D506559E1}" type="presParOf" srcId="{81547FEA-0AF9-8545-8477-FB0901EC6FAD}" destId="{97E7EAF6-4E72-B746-8FB8-A4643767DB6A}" srcOrd="2" destOrd="0" presId="urn:microsoft.com/office/officeart/2005/8/layout/bProcess4"/>
    <dgm:cxn modelId="{C5E7F4C7-4537-9F4C-B5C6-B7DB6AD409F1}" type="presParOf" srcId="{97E7EAF6-4E72-B746-8FB8-A4643767DB6A}" destId="{2EA3EBC0-8AFB-1B43-9D97-CBBD6A138F79}" srcOrd="0" destOrd="0" presId="urn:microsoft.com/office/officeart/2005/8/layout/bProcess4"/>
    <dgm:cxn modelId="{7244E6F2-BCA6-C448-B7B6-FEEFDA96DA6D}" type="presParOf" srcId="{97E7EAF6-4E72-B746-8FB8-A4643767DB6A}" destId="{C2A08371-9647-334B-8C40-7BAB42700FBD}" srcOrd="1" destOrd="0" presId="urn:microsoft.com/office/officeart/2005/8/layout/bProcess4"/>
    <dgm:cxn modelId="{A06961E6-A529-6348-BD8F-CBF25FA9D939}" type="presParOf" srcId="{81547FEA-0AF9-8545-8477-FB0901EC6FAD}" destId="{B1B66D22-A112-A74A-BAAA-784A3A0AB242}" srcOrd="3" destOrd="0" presId="urn:microsoft.com/office/officeart/2005/8/layout/bProcess4"/>
    <dgm:cxn modelId="{EDEF5198-F237-3749-B44C-826EBFE307F2}" type="presParOf" srcId="{81547FEA-0AF9-8545-8477-FB0901EC6FAD}" destId="{2EEAD684-B6A6-B54A-ABB7-1E2098E788E0}" srcOrd="4" destOrd="0" presId="urn:microsoft.com/office/officeart/2005/8/layout/bProcess4"/>
    <dgm:cxn modelId="{B8E0B6C9-21A4-354F-9261-87805EFB3551}" type="presParOf" srcId="{2EEAD684-B6A6-B54A-ABB7-1E2098E788E0}" destId="{98432B8A-854D-BD4F-BC32-F27E26677ED8}" srcOrd="0" destOrd="0" presId="urn:microsoft.com/office/officeart/2005/8/layout/bProcess4"/>
    <dgm:cxn modelId="{23EDAF5D-0B9A-4E4E-B71B-F5DA77F35380}" type="presParOf" srcId="{2EEAD684-B6A6-B54A-ABB7-1E2098E788E0}" destId="{D7A42505-FFA3-404F-AB8B-AC139E2849CB}" srcOrd="1" destOrd="0" presId="urn:microsoft.com/office/officeart/2005/8/layout/bProcess4"/>
    <dgm:cxn modelId="{36AB06B6-183C-644E-85C0-5839A8DFF63A}" type="presParOf" srcId="{81547FEA-0AF9-8545-8477-FB0901EC6FAD}" destId="{EEF78644-520D-DB48-B98E-766EA44A21A6}" srcOrd="5" destOrd="0" presId="urn:microsoft.com/office/officeart/2005/8/layout/bProcess4"/>
    <dgm:cxn modelId="{ABC52FB0-E2DE-DF4E-B5EA-28184F633A72}" type="presParOf" srcId="{81547FEA-0AF9-8545-8477-FB0901EC6FAD}" destId="{DD36E78C-F718-9B4A-B9DF-5CF9FBC2BEE1}" srcOrd="6" destOrd="0" presId="urn:microsoft.com/office/officeart/2005/8/layout/bProcess4"/>
    <dgm:cxn modelId="{EBE329B9-52E5-E94C-B4F7-7CA32CBB3C05}" type="presParOf" srcId="{DD36E78C-F718-9B4A-B9DF-5CF9FBC2BEE1}" destId="{088CDB48-6F65-FD4F-9765-A0083DE49367}" srcOrd="0" destOrd="0" presId="urn:microsoft.com/office/officeart/2005/8/layout/bProcess4"/>
    <dgm:cxn modelId="{646F8FFC-375E-2147-9BCF-9BDEFBE444C5}" type="presParOf" srcId="{DD36E78C-F718-9B4A-B9DF-5CF9FBC2BEE1}" destId="{FF5AABC8-C2EA-6F40-ABA4-2DF41C016996}" srcOrd="1" destOrd="0" presId="urn:microsoft.com/office/officeart/2005/8/layout/bProcess4"/>
    <dgm:cxn modelId="{EABFA623-0E44-6B46-833A-2903C53DDDAE}" type="presParOf" srcId="{81547FEA-0AF9-8545-8477-FB0901EC6FAD}" destId="{64C1E962-957A-7044-A332-44496E992E43}" srcOrd="7" destOrd="0" presId="urn:microsoft.com/office/officeart/2005/8/layout/bProcess4"/>
    <dgm:cxn modelId="{4FF4C683-7C47-9C4E-ACC3-C3A818DC95AE}" type="presParOf" srcId="{81547FEA-0AF9-8545-8477-FB0901EC6FAD}" destId="{140EF88A-A9BA-0549-AE91-1827D59111C6}" srcOrd="8" destOrd="0" presId="urn:microsoft.com/office/officeart/2005/8/layout/bProcess4"/>
    <dgm:cxn modelId="{659A2971-1BDC-9F42-A2DE-162A1E97CFD7}" type="presParOf" srcId="{140EF88A-A9BA-0549-AE91-1827D59111C6}" destId="{CE73C44A-6B30-EB4C-A46C-F9A08EFA1003}" srcOrd="0" destOrd="0" presId="urn:microsoft.com/office/officeart/2005/8/layout/bProcess4"/>
    <dgm:cxn modelId="{FDD4ADB1-4EC4-6E42-A180-901D87C7FCF8}" type="presParOf" srcId="{140EF88A-A9BA-0549-AE91-1827D59111C6}" destId="{76D573A2-7936-A041-86C7-F7F34366C43C}" srcOrd="1" destOrd="0" presId="urn:microsoft.com/office/officeart/2005/8/layout/bProcess4"/>
    <dgm:cxn modelId="{C8517996-AC45-BE40-9DA5-1619F40604D6}" type="presParOf" srcId="{81547FEA-0AF9-8545-8477-FB0901EC6FAD}" destId="{53D5D47C-4CD9-F24A-91FD-4D59106E8B47}" srcOrd="9" destOrd="0" presId="urn:microsoft.com/office/officeart/2005/8/layout/bProcess4"/>
    <dgm:cxn modelId="{2C26BA86-9FEF-2844-B450-3EA4E2582EA9}" type="presParOf" srcId="{81547FEA-0AF9-8545-8477-FB0901EC6FAD}" destId="{754EDBE2-AC7B-4A45-9BBD-BD481B2255FB}" srcOrd="10" destOrd="0" presId="urn:microsoft.com/office/officeart/2005/8/layout/bProcess4"/>
    <dgm:cxn modelId="{2EE0EC28-D3DD-294A-8FAF-B4FA5D66EEC1}" type="presParOf" srcId="{754EDBE2-AC7B-4A45-9BBD-BD481B2255FB}" destId="{71F1FEBE-6DE3-3946-9323-CE746A049DF8}" srcOrd="0" destOrd="0" presId="urn:microsoft.com/office/officeart/2005/8/layout/bProcess4"/>
    <dgm:cxn modelId="{07B6D9FB-847D-0A49-B36A-A2265E9C1803}" type="presParOf" srcId="{754EDBE2-AC7B-4A45-9BBD-BD481B2255FB}" destId="{29BBDB19-214C-634F-94AF-3D5BFDE91054}" srcOrd="1" destOrd="0" presId="urn:microsoft.com/office/officeart/2005/8/layout/bProcess4"/>
    <dgm:cxn modelId="{538817BC-0CF5-AF44-AE15-52BAA4DB0E90}" type="presParOf" srcId="{81547FEA-0AF9-8545-8477-FB0901EC6FAD}" destId="{8CC5715A-0E2E-4D47-BBB8-48D273449FF9}" srcOrd="11" destOrd="0" presId="urn:microsoft.com/office/officeart/2005/8/layout/bProcess4"/>
    <dgm:cxn modelId="{E0CC0AE7-BB57-D040-8BE6-693642EE6C5A}" type="presParOf" srcId="{81547FEA-0AF9-8545-8477-FB0901EC6FAD}" destId="{6BF21172-377C-784A-8B8F-CE768841BAD9}" srcOrd="12" destOrd="0" presId="urn:microsoft.com/office/officeart/2005/8/layout/bProcess4"/>
    <dgm:cxn modelId="{3DF3FDB5-155B-B544-8F01-9293F8CB4D34}" type="presParOf" srcId="{6BF21172-377C-784A-8B8F-CE768841BAD9}" destId="{075B7D89-1721-724A-B4F3-7E05CA0ED8DF}" srcOrd="0" destOrd="0" presId="urn:microsoft.com/office/officeart/2005/8/layout/bProcess4"/>
    <dgm:cxn modelId="{CA6B59B3-2352-1448-95DC-483D5F03ECCC}" type="presParOf" srcId="{6BF21172-377C-784A-8B8F-CE768841BAD9}" destId="{900B859F-291F-D64D-9AB0-02EB049B098C}" srcOrd="1" destOrd="0" presId="urn:microsoft.com/office/officeart/2005/8/layout/bProcess4"/>
    <dgm:cxn modelId="{F2D21370-CEBC-134E-B5BC-1AF620108133}" type="presParOf" srcId="{81547FEA-0AF9-8545-8477-FB0901EC6FAD}" destId="{72DC019F-F61F-C947-BDA4-92F21C939252}" srcOrd="13" destOrd="0" presId="urn:microsoft.com/office/officeart/2005/8/layout/bProcess4"/>
    <dgm:cxn modelId="{B901E0DE-5F93-694F-B421-D4BAC4DFF1CD}" type="presParOf" srcId="{81547FEA-0AF9-8545-8477-FB0901EC6FAD}" destId="{50D3B0AC-24B3-E740-8251-5905F69F787E}" srcOrd="14" destOrd="0" presId="urn:microsoft.com/office/officeart/2005/8/layout/bProcess4"/>
    <dgm:cxn modelId="{DB58D2D5-3ABD-3547-AA51-B40B925CD630}" type="presParOf" srcId="{50D3B0AC-24B3-E740-8251-5905F69F787E}" destId="{6FBCA8F4-4D4D-4041-8EAD-0460F254ADA8}" srcOrd="0" destOrd="0" presId="urn:microsoft.com/office/officeart/2005/8/layout/bProcess4"/>
    <dgm:cxn modelId="{4A2FA85B-4D21-7D41-9E87-72E511726210}" type="presParOf" srcId="{50D3B0AC-24B3-E740-8251-5905F69F787E}" destId="{ACA42FEA-DB7C-4F4E-8CE5-DA8F0231ED5E}" srcOrd="1" destOrd="0" presId="urn:microsoft.com/office/officeart/2005/8/layout/bProcess4"/>
    <dgm:cxn modelId="{36E357D3-0E46-AB41-A8E4-A3A93230414A}" type="presParOf" srcId="{81547FEA-0AF9-8545-8477-FB0901EC6FAD}" destId="{4261DE9E-1F48-FB42-8565-565236457916}" srcOrd="15" destOrd="0" presId="urn:microsoft.com/office/officeart/2005/8/layout/bProcess4"/>
    <dgm:cxn modelId="{91B447AC-5362-D947-878C-681E1564525E}" type="presParOf" srcId="{81547FEA-0AF9-8545-8477-FB0901EC6FAD}" destId="{74F72516-2433-AB4E-AB2B-13092C6CC2BC}" srcOrd="16" destOrd="0" presId="urn:microsoft.com/office/officeart/2005/8/layout/bProcess4"/>
    <dgm:cxn modelId="{CAEB2B71-CFD5-F94E-A1BF-E60B01B4CFEA}" type="presParOf" srcId="{74F72516-2433-AB4E-AB2B-13092C6CC2BC}" destId="{2C678AB7-A977-B844-A2DF-A366CE72A239}" srcOrd="0" destOrd="0" presId="urn:microsoft.com/office/officeart/2005/8/layout/bProcess4"/>
    <dgm:cxn modelId="{DC6ABC4D-66C3-0845-8603-69FA9598BC29}" type="presParOf" srcId="{74F72516-2433-AB4E-AB2B-13092C6CC2BC}" destId="{5636D2E8-4A05-B141-AC99-059107405921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2BBB891-208D-A942-B81D-5790E887C962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6CA711-B6AA-DB4D-8395-068D2F7DAAA4}">
      <dgm:prSet custT="1"/>
      <dgm:spPr/>
      <dgm:t>
        <a:bodyPr/>
        <a:lstStyle/>
        <a:p>
          <a:pPr rtl="0"/>
          <a:r>
            <a:rPr lang="en-US" sz="2400" b="1" dirty="0"/>
            <a:t>κρίσεις συναισθηματικών καταστάσεων</a:t>
          </a:r>
          <a:endParaRPr lang="el-GR" sz="2400" b="1" dirty="0"/>
        </a:p>
      </dgm:t>
    </dgm:pt>
    <dgm:pt modelId="{04D274D2-DB36-6E4C-A0D8-A77870FFEE34}" type="parTrans" cxnId="{C8FA753D-5DD5-BE4B-97C7-170D15FCE429}">
      <dgm:prSet/>
      <dgm:spPr/>
      <dgm:t>
        <a:bodyPr/>
        <a:lstStyle/>
        <a:p>
          <a:endParaRPr lang="en-US"/>
        </a:p>
      </dgm:t>
    </dgm:pt>
    <dgm:pt modelId="{2D41F73B-03C2-EA45-BD3E-93CC61BE1B8C}" type="sibTrans" cxnId="{C8FA753D-5DD5-BE4B-97C7-170D15FCE429}">
      <dgm:prSet/>
      <dgm:spPr/>
      <dgm:t>
        <a:bodyPr/>
        <a:lstStyle/>
        <a:p>
          <a:endParaRPr lang="en-US"/>
        </a:p>
      </dgm:t>
    </dgm:pt>
    <dgm:pt modelId="{F6DBFB34-C090-774D-BC27-FA9980414F86}">
      <dgm:prSet custT="1"/>
      <dgm:spPr/>
      <dgm:t>
        <a:bodyPr/>
        <a:lstStyle/>
        <a:p>
          <a:pPr rtl="0"/>
          <a:r>
            <a:rPr lang="en-US" sz="2800" b="1" dirty="0"/>
            <a:t>δεν είναι ευανάγνωστες</a:t>
          </a:r>
          <a:endParaRPr lang="en-US" sz="2800" dirty="0"/>
        </a:p>
      </dgm:t>
    </dgm:pt>
    <dgm:pt modelId="{134B74C9-8ACE-1041-9A82-BB46C7F6FA36}" type="parTrans" cxnId="{628D648E-0F74-0B4F-BFB0-981F9A76AF24}">
      <dgm:prSet/>
      <dgm:spPr/>
      <dgm:t>
        <a:bodyPr/>
        <a:lstStyle/>
        <a:p>
          <a:endParaRPr lang="en-US"/>
        </a:p>
      </dgm:t>
    </dgm:pt>
    <dgm:pt modelId="{76B11759-FF2C-0B4D-98BB-EBBD4B508B07}" type="sibTrans" cxnId="{628D648E-0F74-0B4F-BFB0-981F9A76AF24}">
      <dgm:prSet/>
      <dgm:spPr/>
      <dgm:t>
        <a:bodyPr/>
        <a:lstStyle/>
        <a:p>
          <a:endParaRPr lang="en-US"/>
        </a:p>
      </dgm:t>
    </dgm:pt>
    <dgm:pt modelId="{8B1D6345-94A6-224A-AA40-0FE309B9EB7B}">
      <dgm:prSet custT="1"/>
      <dgm:spPr/>
      <dgm:t>
        <a:bodyPr/>
        <a:lstStyle/>
        <a:p>
          <a:pPr rtl="0"/>
          <a:r>
            <a:rPr lang="en-US" sz="2800" b="1" dirty="0"/>
            <a:t>Εκφράζουν αναληθή βεβαιότητα </a:t>
          </a:r>
          <a:r>
            <a:rPr lang="en-US" sz="2800" b="1" baseline="30000" dirty="0"/>
            <a:t> </a:t>
          </a:r>
          <a:endParaRPr lang="en-US" sz="2800" dirty="0"/>
        </a:p>
      </dgm:t>
    </dgm:pt>
    <dgm:pt modelId="{D8966944-F7F7-9B42-B66B-D33A81532BDA}" type="parTrans" cxnId="{2727BEAC-055F-ED4C-8B5B-05B808073257}">
      <dgm:prSet/>
      <dgm:spPr/>
      <dgm:t>
        <a:bodyPr/>
        <a:lstStyle/>
        <a:p>
          <a:endParaRPr lang="en-US"/>
        </a:p>
      </dgm:t>
    </dgm:pt>
    <dgm:pt modelId="{83B5F184-797B-2744-8035-4DDE3AFA77C4}" type="sibTrans" cxnId="{2727BEAC-055F-ED4C-8B5B-05B808073257}">
      <dgm:prSet/>
      <dgm:spPr/>
      <dgm:t>
        <a:bodyPr/>
        <a:lstStyle/>
        <a:p>
          <a:endParaRPr lang="en-US"/>
        </a:p>
      </dgm:t>
    </dgm:pt>
    <dgm:pt modelId="{BED8EBD5-0D22-9941-8D52-8BF8BA538318}">
      <dgm:prSet/>
      <dgm:spPr/>
      <dgm:t>
        <a:bodyPr/>
        <a:lstStyle/>
        <a:p>
          <a:pPr rtl="0"/>
          <a:r>
            <a:rPr lang="en-US" b="1" dirty="0"/>
            <a:t>Πλεονασμό</a:t>
          </a:r>
          <a:endParaRPr lang="el-GR" b="1" dirty="0"/>
        </a:p>
      </dgm:t>
    </dgm:pt>
    <dgm:pt modelId="{9834AB43-A67C-DC4E-B3FD-B12CC72C727E}" type="parTrans" cxnId="{934AB57D-72B4-2446-9D2D-2EC21CDBD187}">
      <dgm:prSet/>
      <dgm:spPr/>
      <dgm:t>
        <a:bodyPr/>
        <a:lstStyle/>
        <a:p>
          <a:endParaRPr lang="en-US"/>
        </a:p>
      </dgm:t>
    </dgm:pt>
    <dgm:pt modelId="{815E1F9C-5A16-F840-8DFE-41020B572439}" type="sibTrans" cxnId="{934AB57D-72B4-2446-9D2D-2EC21CDBD187}">
      <dgm:prSet/>
      <dgm:spPr/>
      <dgm:t>
        <a:bodyPr/>
        <a:lstStyle/>
        <a:p>
          <a:endParaRPr lang="en-US"/>
        </a:p>
      </dgm:t>
    </dgm:pt>
    <dgm:pt modelId="{6723165F-87C4-CD4A-857B-B0A3E1E4E8A7}">
      <dgm:prSet/>
      <dgm:spPr/>
      <dgm:t>
        <a:bodyPr/>
        <a:lstStyle/>
        <a:p>
          <a:pPr rtl="0"/>
          <a:r>
            <a:rPr lang="en-US" b="1" dirty="0"/>
            <a:t>Παραπλανούν</a:t>
          </a:r>
          <a:endParaRPr lang="el-GR" b="1" dirty="0"/>
        </a:p>
      </dgm:t>
    </dgm:pt>
    <dgm:pt modelId="{67326C44-B0BA-6140-81EB-252918CEEE6F}" type="parTrans" cxnId="{FE7612B8-01E6-924B-BFBD-60E9F9BAADC6}">
      <dgm:prSet/>
      <dgm:spPr/>
      <dgm:t>
        <a:bodyPr/>
        <a:lstStyle/>
        <a:p>
          <a:endParaRPr lang="en-US"/>
        </a:p>
      </dgm:t>
    </dgm:pt>
    <dgm:pt modelId="{6C11E7E8-EE6E-DD40-908C-5449B60870DD}" type="sibTrans" cxnId="{FE7612B8-01E6-924B-BFBD-60E9F9BAADC6}">
      <dgm:prSet/>
      <dgm:spPr/>
      <dgm:t>
        <a:bodyPr/>
        <a:lstStyle/>
        <a:p>
          <a:endParaRPr lang="en-US"/>
        </a:p>
      </dgm:t>
    </dgm:pt>
    <dgm:pt modelId="{B06872A3-4E02-4840-A42B-0B283A122813}">
      <dgm:prSet/>
      <dgm:spPr/>
      <dgm:t>
        <a:bodyPr/>
        <a:lstStyle/>
        <a:p>
          <a:pPr rtl="0"/>
          <a:r>
            <a:rPr lang="el-GR" b="1" dirty="0"/>
            <a:t>Εκφράζουν αλλαζονεία</a:t>
          </a:r>
          <a:endParaRPr lang="el-GR" dirty="0"/>
        </a:p>
      </dgm:t>
    </dgm:pt>
    <dgm:pt modelId="{03415010-8663-3B45-8CA0-26CD8B518E79}" type="parTrans" cxnId="{1E89C919-A5C8-314E-9764-E65E7ACD6903}">
      <dgm:prSet/>
      <dgm:spPr/>
      <dgm:t>
        <a:bodyPr/>
        <a:lstStyle/>
        <a:p>
          <a:endParaRPr lang="en-US"/>
        </a:p>
      </dgm:t>
    </dgm:pt>
    <dgm:pt modelId="{7EA46178-4764-5246-A8FA-537F65F54E94}" type="sibTrans" cxnId="{1E89C919-A5C8-314E-9764-E65E7ACD6903}">
      <dgm:prSet/>
      <dgm:spPr/>
      <dgm:t>
        <a:bodyPr/>
        <a:lstStyle/>
        <a:p>
          <a:endParaRPr lang="en-US"/>
        </a:p>
      </dgm:t>
    </dgm:pt>
    <dgm:pt modelId="{3B453767-0B0E-1240-A8BC-CCE9C09BFFF1}" type="pres">
      <dgm:prSet presAssocID="{B2BBB891-208D-A942-B81D-5790E887C962}" presName="diagram" presStyleCnt="0">
        <dgm:presLayoutVars>
          <dgm:dir/>
          <dgm:resizeHandles val="exact"/>
        </dgm:presLayoutVars>
      </dgm:prSet>
      <dgm:spPr/>
    </dgm:pt>
    <dgm:pt modelId="{3ED3FA9C-D441-D641-BB49-E74DE74C5B75}" type="pres">
      <dgm:prSet presAssocID="{4B6CA711-B6AA-DB4D-8395-068D2F7DAAA4}" presName="node" presStyleLbl="node1" presStyleIdx="0" presStyleCnt="6">
        <dgm:presLayoutVars>
          <dgm:bulletEnabled val="1"/>
        </dgm:presLayoutVars>
      </dgm:prSet>
      <dgm:spPr/>
    </dgm:pt>
    <dgm:pt modelId="{791D58D2-D2A5-DC4A-A374-5783BF356659}" type="pres">
      <dgm:prSet presAssocID="{2D41F73B-03C2-EA45-BD3E-93CC61BE1B8C}" presName="sibTrans" presStyleCnt="0"/>
      <dgm:spPr/>
    </dgm:pt>
    <dgm:pt modelId="{DD42DC91-F459-6F45-A0BD-8B724CC1C138}" type="pres">
      <dgm:prSet presAssocID="{F6DBFB34-C090-774D-BC27-FA9980414F86}" presName="node" presStyleLbl="node1" presStyleIdx="1" presStyleCnt="6">
        <dgm:presLayoutVars>
          <dgm:bulletEnabled val="1"/>
        </dgm:presLayoutVars>
      </dgm:prSet>
      <dgm:spPr/>
    </dgm:pt>
    <dgm:pt modelId="{845D3133-A651-E347-9247-360F13B042EE}" type="pres">
      <dgm:prSet presAssocID="{76B11759-FF2C-0B4D-98BB-EBBD4B508B07}" presName="sibTrans" presStyleCnt="0"/>
      <dgm:spPr/>
    </dgm:pt>
    <dgm:pt modelId="{738462D4-9322-1E44-AB8F-68E0B81E5423}" type="pres">
      <dgm:prSet presAssocID="{8B1D6345-94A6-224A-AA40-0FE309B9EB7B}" presName="node" presStyleLbl="node1" presStyleIdx="2" presStyleCnt="6">
        <dgm:presLayoutVars>
          <dgm:bulletEnabled val="1"/>
        </dgm:presLayoutVars>
      </dgm:prSet>
      <dgm:spPr/>
    </dgm:pt>
    <dgm:pt modelId="{1E0C5B6A-352C-CD4F-AB4B-C241584BE150}" type="pres">
      <dgm:prSet presAssocID="{83B5F184-797B-2744-8035-4DDE3AFA77C4}" presName="sibTrans" presStyleCnt="0"/>
      <dgm:spPr/>
    </dgm:pt>
    <dgm:pt modelId="{649AC5E1-0B0E-564E-A819-D32C0AF0A7FF}" type="pres">
      <dgm:prSet presAssocID="{BED8EBD5-0D22-9941-8D52-8BF8BA538318}" presName="node" presStyleLbl="node1" presStyleIdx="3" presStyleCnt="6">
        <dgm:presLayoutVars>
          <dgm:bulletEnabled val="1"/>
        </dgm:presLayoutVars>
      </dgm:prSet>
      <dgm:spPr/>
    </dgm:pt>
    <dgm:pt modelId="{F156C484-FE1F-E341-A94E-35CC423938AB}" type="pres">
      <dgm:prSet presAssocID="{815E1F9C-5A16-F840-8DFE-41020B572439}" presName="sibTrans" presStyleCnt="0"/>
      <dgm:spPr/>
    </dgm:pt>
    <dgm:pt modelId="{82417E33-5B48-254E-B4BF-E44CF7B24BF9}" type="pres">
      <dgm:prSet presAssocID="{6723165F-87C4-CD4A-857B-B0A3E1E4E8A7}" presName="node" presStyleLbl="node1" presStyleIdx="4" presStyleCnt="6">
        <dgm:presLayoutVars>
          <dgm:bulletEnabled val="1"/>
        </dgm:presLayoutVars>
      </dgm:prSet>
      <dgm:spPr/>
    </dgm:pt>
    <dgm:pt modelId="{EAC288BC-FA77-9B4A-9F9B-12B817866996}" type="pres">
      <dgm:prSet presAssocID="{6C11E7E8-EE6E-DD40-908C-5449B60870DD}" presName="sibTrans" presStyleCnt="0"/>
      <dgm:spPr/>
    </dgm:pt>
    <dgm:pt modelId="{7AAAAC76-1407-134D-8A9A-77AA202BCF4D}" type="pres">
      <dgm:prSet presAssocID="{B06872A3-4E02-4840-A42B-0B283A122813}" presName="node" presStyleLbl="node1" presStyleIdx="5" presStyleCnt="6">
        <dgm:presLayoutVars>
          <dgm:bulletEnabled val="1"/>
        </dgm:presLayoutVars>
      </dgm:prSet>
      <dgm:spPr/>
    </dgm:pt>
  </dgm:ptLst>
  <dgm:cxnLst>
    <dgm:cxn modelId="{1E89C919-A5C8-314E-9764-E65E7ACD6903}" srcId="{B2BBB891-208D-A942-B81D-5790E887C962}" destId="{B06872A3-4E02-4840-A42B-0B283A122813}" srcOrd="5" destOrd="0" parTransId="{03415010-8663-3B45-8CA0-26CD8B518E79}" sibTransId="{7EA46178-4764-5246-A8FA-537F65F54E94}"/>
    <dgm:cxn modelId="{788E882A-A87F-7149-BADD-52E9736ADE61}" type="presOf" srcId="{8B1D6345-94A6-224A-AA40-0FE309B9EB7B}" destId="{738462D4-9322-1E44-AB8F-68E0B81E5423}" srcOrd="0" destOrd="0" presId="urn:microsoft.com/office/officeart/2005/8/layout/default"/>
    <dgm:cxn modelId="{8F0B8136-FBC1-8546-8D55-0381EC1B127D}" type="presOf" srcId="{6723165F-87C4-CD4A-857B-B0A3E1E4E8A7}" destId="{82417E33-5B48-254E-B4BF-E44CF7B24BF9}" srcOrd="0" destOrd="0" presId="urn:microsoft.com/office/officeart/2005/8/layout/default"/>
    <dgm:cxn modelId="{C8FA753D-5DD5-BE4B-97C7-170D15FCE429}" srcId="{B2BBB891-208D-A942-B81D-5790E887C962}" destId="{4B6CA711-B6AA-DB4D-8395-068D2F7DAAA4}" srcOrd="0" destOrd="0" parTransId="{04D274D2-DB36-6E4C-A0D8-A77870FFEE34}" sibTransId="{2D41F73B-03C2-EA45-BD3E-93CC61BE1B8C}"/>
    <dgm:cxn modelId="{C88F705B-9852-9B4A-B251-C3F9C5CFEA13}" type="presOf" srcId="{B06872A3-4E02-4840-A42B-0B283A122813}" destId="{7AAAAC76-1407-134D-8A9A-77AA202BCF4D}" srcOrd="0" destOrd="0" presId="urn:microsoft.com/office/officeart/2005/8/layout/default"/>
    <dgm:cxn modelId="{5E4E295C-9F6D-8040-BB0B-C062F8821CEA}" type="presOf" srcId="{BED8EBD5-0D22-9941-8D52-8BF8BA538318}" destId="{649AC5E1-0B0E-564E-A819-D32C0AF0A7FF}" srcOrd="0" destOrd="0" presId="urn:microsoft.com/office/officeart/2005/8/layout/default"/>
    <dgm:cxn modelId="{934AB57D-72B4-2446-9D2D-2EC21CDBD187}" srcId="{B2BBB891-208D-A942-B81D-5790E887C962}" destId="{BED8EBD5-0D22-9941-8D52-8BF8BA538318}" srcOrd="3" destOrd="0" parTransId="{9834AB43-A67C-DC4E-B3FD-B12CC72C727E}" sibTransId="{815E1F9C-5A16-F840-8DFE-41020B572439}"/>
    <dgm:cxn modelId="{628D648E-0F74-0B4F-BFB0-981F9A76AF24}" srcId="{B2BBB891-208D-A942-B81D-5790E887C962}" destId="{F6DBFB34-C090-774D-BC27-FA9980414F86}" srcOrd="1" destOrd="0" parTransId="{134B74C9-8ACE-1041-9A82-BB46C7F6FA36}" sibTransId="{76B11759-FF2C-0B4D-98BB-EBBD4B508B07}"/>
    <dgm:cxn modelId="{2727BEAC-055F-ED4C-8B5B-05B808073257}" srcId="{B2BBB891-208D-A942-B81D-5790E887C962}" destId="{8B1D6345-94A6-224A-AA40-0FE309B9EB7B}" srcOrd="2" destOrd="0" parTransId="{D8966944-F7F7-9B42-B66B-D33A81532BDA}" sibTransId="{83B5F184-797B-2744-8035-4DDE3AFA77C4}"/>
    <dgm:cxn modelId="{FE7612B8-01E6-924B-BFBD-60E9F9BAADC6}" srcId="{B2BBB891-208D-A942-B81D-5790E887C962}" destId="{6723165F-87C4-CD4A-857B-B0A3E1E4E8A7}" srcOrd="4" destOrd="0" parTransId="{67326C44-B0BA-6140-81EB-252918CEEE6F}" sibTransId="{6C11E7E8-EE6E-DD40-908C-5449B60870DD}"/>
    <dgm:cxn modelId="{D5B758BD-174B-3843-898C-9B29FF6C6404}" type="presOf" srcId="{B2BBB891-208D-A942-B81D-5790E887C962}" destId="{3B453767-0B0E-1240-A8BC-CCE9C09BFFF1}" srcOrd="0" destOrd="0" presId="urn:microsoft.com/office/officeart/2005/8/layout/default"/>
    <dgm:cxn modelId="{91EC95BD-376E-1B41-A982-826D5D071AB5}" type="presOf" srcId="{4B6CA711-B6AA-DB4D-8395-068D2F7DAAA4}" destId="{3ED3FA9C-D441-D641-BB49-E74DE74C5B75}" srcOrd="0" destOrd="0" presId="urn:microsoft.com/office/officeart/2005/8/layout/default"/>
    <dgm:cxn modelId="{48F6B6DC-E577-1F4F-965C-4DC3D568994F}" type="presOf" srcId="{F6DBFB34-C090-774D-BC27-FA9980414F86}" destId="{DD42DC91-F459-6F45-A0BD-8B724CC1C138}" srcOrd="0" destOrd="0" presId="urn:microsoft.com/office/officeart/2005/8/layout/default"/>
    <dgm:cxn modelId="{A8506DCC-8123-F647-8C15-4E6BC8F2F6DE}" type="presParOf" srcId="{3B453767-0B0E-1240-A8BC-CCE9C09BFFF1}" destId="{3ED3FA9C-D441-D641-BB49-E74DE74C5B75}" srcOrd="0" destOrd="0" presId="urn:microsoft.com/office/officeart/2005/8/layout/default"/>
    <dgm:cxn modelId="{CD29FD0F-BAFB-284A-B8F7-A0D835D0A79A}" type="presParOf" srcId="{3B453767-0B0E-1240-A8BC-CCE9C09BFFF1}" destId="{791D58D2-D2A5-DC4A-A374-5783BF356659}" srcOrd="1" destOrd="0" presId="urn:microsoft.com/office/officeart/2005/8/layout/default"/>
    <dgm:cxn modelId="{DA344F57-636B-DF43-B16D-3A9C335C0323}" type="presParOf" srcId="{3B453767-0B0E-1240-A8BC-CCE9C09BFFF1}" destId="{DD42DC91-F459-6F45-A0BD-8B724CC1C138}" srcOrd="2" destOrd="0" presId="urn:microsoft.com/office/officeart/2005/8/layout/default"/>
    <dgm:cxn modelId="{07AA2135-6469-3240-8C74-E9019B9208C9}" type="presParOf" srcId="{3B453767-0B0E-1240-A8BC-CCE9C09BFFF1}" destId="{845D3133-A651-E347-9247-360F13B042EE}" srcOrd="3" destOrd="0" presId="urn:microsoft.com/office/officeart/2005/8/layout/default"/>
    <dgm:cxn modelId="{8BDECA88-3C07-1642-A293-420055B63849}" type="presParOf" srcId="{3B453767-0B0E-1240-A8BC-CCE9C09BFFF1}" destId="{738462D4-9322-1E44-AB8F-68E0B81E5423}" srcOrd="4" destOrd="0" presId="urn:microsoft.com/office/officeart/2005/8/layout/default"/>
    <dgm:cxn modelId="{620FAF6F-5148-CE4F-9261-665B8E022DD9}" type="presParOf" srcId="{3B453767-0B0E-1240-A8BC-CCE9C09BFFF1}" destId="{1E0C5B6A-352C-CD4F-AB4B-C241584BE150}" srcOrd="5" destOrd="0" presId="urn:microsoft.com/office/officeart/2005/8/layout/default"/>
    <dgm:cxn modelId="{BD6B1E8F-C774-2C4B-AE61-4CBAA29A3CEB}" type="presParOf" srcId="{3B453767-0B0E-1240-A8BC-CCE9C09BFFF1}" destId="{649AC5E1-0B0E-564E-A819-D32C0AF0A7FF}" srcOrd="6" destOrd="0" presId="urn:microsoft.com/office/officeart/2005/8/layout/default"/>
    <dgm:cxn modelId="{46338551-67A3-8641-8A61-1E9C5D8B1A1D}" type="presParOf" srcId="{3B453767-0B0E-1240-A8BC-CCE9C09BFFF1}" destId="{F156C484-FE1F-E341-A94E-35CC423938AB}" srcOrd="7" destOrd="0" presId="urn:microsoft.com/office/officeart/2005/8/layout/default"/>
    <dgm:cxn modelId="{8C988F3A-1A24-2C4D-BD87-65236D653151}" type="presParOf" srcId="{3B453767-0B0E-1240-A8BC-CCE9C09BFFF1}" destId="{82417E33-5B48-254E-B4BF-E44CF7B24BF9}" srcOrd="8" destOrd="0" presId="urn:microsoft.com/office/officeart/2005/8/layout/default"/>
    <dgm:cxn modelId="{5100177E-5A32-A242-A034-39FA67954868}" type="presParOf" srcId="{3B453767-0B0E-1240-A8BC-CCE9C09BFFF1}" destId="{EAC288BC-FA77-9B4A-9F9B-12B817866996}" srcOrd="9" destOrd="0" presId="urn:microsoft.com/office/officeart/2005/8/layout/default"/>
    <dgm:cxn modelId="{7AF679C7-AD03-4F43-B852-BCA3E952DA70}" type="presParOf" srcId="{3B453767-0B0E-1240-A8BC-CCE9C09BFFF1}" destId="{7AAAAC76-1407-134D-8A9A-77AA202BCF4D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FE1EBDA-2A64-B447-8509-F39C961C6D94}" type="doc">
      <dgm:prSet loTypeId="urn:microsoft.com/office/officeart/2005/8/layout/venn1" loCatId="relationship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DC8D887-1BCB-0047-B897-C3A546878481}">
      <dgm:prSet custT="1"/>
      <dgm:spPr/>
      <dgm:t>
        <a:bodyPr/>
        <a:lstStyle/>
        <a:p>
          <a:pPr rtl="0"/>
          <a:r>
            <a:rPr lang="en-US" sz="3000" b="1" dirty="0"/>
            <a:t>Οικονομικό</a:t>
          </a:r>
          <a:endParaRPr lang="en-US" sz="3000" dirty="0"/>
        </a:p>
      </dgm:t>
    </dgm:pt>
    <dgm:pt modelId="{37AA4F33-76DD-D64B-B157-08AED1C7BDF0}" type="parTrans" cxnId="{530E843F-56A4-164A-9143-F5A15837F3A2}">
      <dgm:prSet/>
      <dgm:spPr/>
      <dgm:t>
        <a:bodyPr/>
        <a:lstStyle/>
        <a:p>
          <a:endParaRPr lang="en-US"/>
        </a:p>
      </dgm:t>
    </dgm:pt>
    <dgm:pt modelId="{AB1A65D7-AAF0-AF45-9F7D-42678DB75228}" type="sibTrans" cxnId="{530E843F-56A4-164A-9143-F5A15837F3A2}">
      <dgm:prSet/>
      <dgm:spPr/>
      <dgm:t>
        <a:bodyPr/>
        <a:lstStyle/>
        <a:p>
          <a:endParaRPr lang="en-US"/>
        </a:p>
      </dgm:t>
    </dgm:pt>
    <dgm:pt modelId="{8C59261E-0875-DF4B-B5BA-8D2915CBD4C9}">
      <dgm:prSet/>
      <dgm:spPr/>
      <dgm:t>
        <a:bodyPr/>
        <a:lstStyle/>
        <a:p>
          <a:pPr rtl="0"/>
          <a:r>
            <a:rPr lang="en-US" b="1" dirty="0"/>
            <a:t>Πολιτικό</a:t>
          </a:r>
          <a:endParaRPr lang="en-US" dirty="0"/>
        </a:p>
      </dgm:t>
    </dgm:pt>
    <dgm:pt modelId="{1F8CF9CC-6887-1E47-8989-5BA659ADE1A7}" type="parTrans" cxnId="{1F5EA21D-28F5-C74F-BBE0-526B2735FA4B}">
      <dgm:prSet/>
      <dgm:spPr/>
      <dgm:t>
        <a:bodyPr/>
        <a:lstStyle/>
        <a:p>
          <a:endParaRPr lang="en-US"/>
        </a:p>
      </dgm:t>
    </dgm:pt>
    <dgm:pt modelId="{03E41691-2C1A-314B-83C5-342FCEEEE2EF}" type="sibTrans" cxnId="{1F5EA21D-28F5-C74F-BBE0-526B2735FA4B}">
      <dgm:prSet/>
      <dgm:spPr/>
      <dgm:t>
        <a:bodyPr/>
        <a:lstStyle/>
        <a:p>
          <a:endParaRPr lang="en-US"/>
        </a:p>
      </dgm:t>
    </dgm:pt>
    <dgm:pt modelId="{9329DA07-425A-6A40-A04F-89A027890BF9}">
      <dgm:prSet custT="1"/>
      <dgm:spPr/>
      <dgm:t>
        <a:bodyPr/>
        <a:lstStyle/>
        <a:p>
          <a:pPr rtl="0"/>
          <a:r>
            <a:rPr lang="el-GR" sz="3000" b="1" dirty="0"/>
            <a:t>Οργανωτικό</a:t>
          </a:r>
          <a:endParaRPr lang="en-US" sz="3000" b="1" dirty="0"/>
        </a:p>
      </dgm:t>
    </dgm:pt>
    <dgm:pt modelId="{6DBCFC1D-E09C-DE4D-8B5D-05C142AE7A8F}" type="parTrans" cxnId="{9AACB0C8-D9EB-1041-9750-0D4372AF75A6}">
      <dgm:prSet/>
      <dgm:spPr/>
      <dgm:t>
        <a:bodyPr/>
        <a:lstStyle/>
        <a:p>
          <a:endParaRPr lang="en-US"/>
        </a:p>
      </dgm:t>
    </dgm:pt>
    <dgm:pt modelId="{5989998A-CC85-7344-93E7-9BE962597E02}" type="sibTrans" cxnId="{9AACB0C8-D9EB-1041-9750-0D4372AF75A6}">
      <dgm:prSet/>
      <dgm:spPr/>
      <dgm:t>
        <a:bodyPr/>
        <a:lstStyle/>
        <a:p>
          <a:endParaRPr lang="en-US"/>
        </a:p>
      </dgm:t>
    </dgm:pt>
    <dgm:pt modelId="{64A49B88-5FF3-7E48-B774-EF1B68AAEABA}" type="pres">
      <dgm:prSet presAssocID="{CFE1EBDA-2A64-B447-8509-F39C961C6D94}" presName="compositeShape" presStyleCnt="0">
        <dgm:presLayoutVars>
          <dgm:chMax val="7"/>
          <dgm:dir/>
          <dgm:resizeHandles val="exact"/>
        </dgm:presLayoutVars>
      </dgm:prSet>
      <dgm:spPr/>
    </dgm:pt>
    <dgm:pt modelId="{3D92B79F-85A2-D04F-95FD-3071DEB233CE}" type="pres">
      <dgm:prSet presAssocID="{5DC8D887-1BCB-0047-B897-C3A546878481}" presName="circ1" presStyleLbl="vennNode1" presStyleIdx="0" presStyleCnt="3"/>
      <dgm:spPr/>
    </dgm:pt>
    <dgm:pt modelId="{56D0A6DC-3203-2F4C-9D8A-4AB61A5AB687}" type="pres">
      <dgm:prSet presAssocID="{5DC8D887-1BCB-0047-B897-C3A54687848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CFBD8F7-E4D1-4E4E-8B75-5A330476ED7A}" type="pres">
      <dgm:prSet presAssocID="{8C59261E-0875-DF4B-B5BA-8D2915CBD4C9}" presName="circ2" presStyleLbl="vennNode1" presStyleIdx="1" presStyleCnt="3"/>
      <dgm:spPr/>
    </dgm:pt>
    <dgm:pt modelId="{4EED4720-6244-0A4C-8D2B-191778D24D18}" type="pres">
      <dgm:prSet presAssocID="{8C59261E-0875-DF4B-B5BA-8D2915CBD4C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88C4F2D-64C9-5E49-B46E-8ADBA488A18E}" type="pres">
      <dgm:prSet presAssocID="{9329DA07-425A-6A40-A04F-89A027890BF9}" presName="circ3" presStyleLbl="vennNode1" presStyleIdx="2" presStyleCnt="3"/>
      <dgm:spPr/>
    </dgm:pt>
    <dgm:pt modelId="{AAA12D12-C690-AE48-BD07-96F92544B88D}" type="pres">
      <dgm:prSet presAssocID="{9329DA07-425A-6A40-A04F-89A027890BF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F5EA21D-28F5-C74F-BBE0-526B2735FA4B}" srcId="{CFE1EBDA-2A64-B447-8509-F39C961C6D94}" destId="{8C59261E-0875-DF4B-B5BA-8D2915CBD4C9}" srcOrd="1" destOrd="0" parTransId="{1F8CF9CC-6887-1E47-8989-5BA659ADE1A7}" sibTransId="{03E41691-2C1A-314B-83C5-342FCEEEE2EF}"/>
    <dgm:cxn modelId="{4233D71D-9A6D-3C40-8869-9441E0101CE5}" type="presOf" srcId="{CFE1EBDA-2A64-B447-8509-F39C961C6D94}" destId="{64A49B88-5FF3-7E48-B774-EF1B68AAEABA}" srcOrd="0" destOrd="0" presId="urn:microsoft.com/office/officeart/2005/8/layout/venn1"/>
    <dgm:cxn modelId="{D4E5441E-E707-834E-8F76-9C413565FE84}" type="presOf" srcId="{5DC8D887-1BCB-0047-B897-C3A546878481}" destId="{56D0A6DC-3203-2F4C-9D8A-4AB61A5AB687}" srcOrd="1" destOrd="0" presId="urn:microsoft.com/office/officeart/2005/8/layout/venn1"/>
    <dgm:cxn modelId="{530E843F-56A4-164A-9143-F5A15837F3A2}" srcId="{CFE1EBDA-2A64-B447-8509-F39C961C6D94}" destId="{5DC8D887-1BCB-0047-B897-C3A546878481}" srcOrd="0" destOrd="0" parTransId="{37AA4F33-76DD-D64B-B157-08AED1C7BDF0}" sibTransId="{AB1A65D7-AAF0-AF45-9F7D-42678DB75228}"/>
    <dgm:cxn modelId="{52C4366F-2F87-CF4E-9ABE-D3FED9773D5B}" type="presOf" srcId="{5DC8D887-1BCB-0047-B897-C3A546878481}" destId="{3D92B79F-85A2-D04F-95FD-3071DEB233CE}" srcOrd="0" destOrd="0" presId="urn:microsoft.com/office/officeart/2005/8/layout/venn1"/>
    <dgm:cxn modelId="{F294D497-301A-9D4B-A60F-FB2D6048CFD4}" type="presOf" srcId="{8C59261E-0875-DF4B-B5BA-8D2915CBD4C9}" destId="{9CFBD8F7-E4D1-4E4E-8B75-5A330476ED7A}" srcOrd="0" destOrd="0" presId="urn:microsoft.com/office/officeart/2005/8/layout/venn1"/>
    <dgm:cxn modelId="{5A77CD99-DECD-B44F-A191-8649A8B0BB1E}" type="presOf" srcId="{9329DA07-425A-6A40-A04F-89A027890BF9}" destId="{AAA12D12-C690-AE48-BD07-96F92544B88D}" srcOrd="1" destOrd="0" presId="urn:microsoft.com/office/officeart/2005/8/layout/venn1"/>
    <dgm:cxn modelId="{DAD422B3-D240-7047-8468-FFBD84F6DE44}" type="presOf" srcId="{8C59261E-0875-DF4B-B5BA-8D2915CBD4C9}" destId="{4EED4720-6244-0A4C-8D2B-191778D24D18}" srcOrd="1" destOrd="0" presId="urn:microsoft.com/office/officeart/2005/8/layout/venn1"/>
    <dgm:cxn modelId="{CDBF38B4-F463-E146-AA53-73380B693F94}" type="presOf" srcId="{9329DA07-425A-6A40-A04F-89A027890BF9}" destId="{B88C4F2D-64C9-5E49-B46E-8ADBA488A18E}" srcOrd="0" destOrd="0" presId="urn:microsoft.com/office/officeart/2005/8/layout/venn1"/>
    <dgm:cxn modelId="{9AACB0C8-D9EB-1041-9750-0D4372AF75A6}" srcId="{CFE1EBDA-2A64-B447-8509-F39C961C6D94}" destId="{9329DA07-425A-6A40-A04F-89A027890BF9}" srcOrd="2" destOrd="0" parTransId="{6DBCFC1D-E09C-DE4D-8B5D-05C142AE7A8F}" sibTransId="{5989998A-CC85-7344-93E7-9BE962597E02}"/>
    <dgm:cxn modelId="{F2D23F04-BFA0-2946-B7BC-5B165D333EF0}" type="presParOf" srcId="{64A49B88-5FF3-7E48-B774-EF1B68AAEABA}" destId="{3D92B79F-85A2-D04F-95FD-3071DEB233CE}" srcOrd="0" destOrd="0" presId="urn:microsoft.com/office/officeart/2005/8/layout/venn1"/>
    <dgm:cxn modelId="{F47E6E73-FDFB-E54C-96E4-0BC34B6B5725}" type="presParOf" srcId="{64A49B88-5FF3-7E48-B774-EF1B68AAEABA}" destId="{56D0A6DC-3203-2F4C-9D8A-4AB61A5AB687}" srcOrd="1" destOrd="0" presId="urn:microsoft.com/office/officeart/2005/8/layout/venn1"/>
    <dgm:cxn modelId="{5CA9D8C0-BDB1-5746-BBF9-DB501569E544}" type="presParOf" srcId="{64A49B88-5FF3-7E48-B774-EF1B68AAEABA}" destId="{9CFBD8F7-E4D1-4E4E-8B75-5A330476ED7A}" srcOrd="2" destOrd="0" presId="urn:microsoft.com/office/officeart/2005/8/layout/venn1"/>
    <dgm:cxn modelId="{8AD79FA3-EA62-5B4E-8112-4DC24BD4C92B}" type="presParOf" srcId="{64A49B88-5FF3-7E48-B774-EF1B68AAEABA}" destId="{4EED4720-6244-0A4C-8D2B-191778D24D18}" srcOrd="3" destOrd="0" presId="urn:microsoft.com/office/officeart/2005/8/layout/venn1"/>
    <dgm:cxn modelId="{04040BE2-07E4-F240-AECC-D914C7B26327}" type="presParOf" srcId="{64A49B88-5FF3-7E48-B774-EF1B68AAEABA}" destId="{B88C4F2D-64C9-5E49-B46E-8ADBA488A18E}" srcOrd="4" destOrd="0" presId="urn:microsoft.com/office/officeart/2005/8/layout/venn1"/>
    <dgm:cxn modelId="{D89B8BA6-D8F6-4F44-8709-17BE63F562EA}" type="presParOf" srcId="{64A49B88-5FF3-7E48-B774-EF1B68AAEABA}" destId="{AAA12D12-C690-AE48-BD07-96F92544B88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2482CCA-B9B5-564C-B3AC-8CFE08B8E548}" type="doc">
      <dgm:prSet loTypeId="urn:microsoft.com/office/officeart/2005/8/layout/radial2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DA36A8-457A-4B40-973C-F254BB589512}">
      <dgm:prSet custT="1"/>
      <dgm:spPr/>
      <dgm:t>
        <a:bodyPr/>
        <a:lstStyle/>
        <a:p>
          <a:pPr rtl="0"/>
          <a:r>
            <a:rPr lang="en-US" sz="3600" b="1" dirty="0"/>
            <a:t>Οικονομικό</a:t>
          </a:r>
          <a:endParaRPr lang="en-US" sz="3600" dirty="0"/>
        </a:p>
      </dgm:t>
    </dgm:pt>
    <dgm:pt modelId="{D3A85B58-6F74-B24D-81C9-3AA36E8FF101}" type="parTrans" cxnId="{34074BBA-0BAC-5E4B-BDCE-9B4EC9469F4F}">
      <dgm:prSet/>
      <dgm:spPr/>
      <dgm:t>
        <a:bodyPr/>
        <a:lstStyle/>
        <a:p>
          <a:endParaRPr lang="en-US"/>
        </a:p>
      </dgm:t>
    </dgm:pt>
    <dgm:pt modelId="{0FBFA7CE-DD61-604B-A42D-8814263B6A2D}" type="sibTrans" cxnId="{34074BBA-0BAC-5E4B-BDCE-9B4EC9469F4F}">
      <dgm:prSet/>
      <dgm:spPr/>
      <dgm:t>
        <a:bodyPr/>
        <a:lstStyle/>
        <a:p>
          <a:endParaRPr lang="en-US"/>
        </a:p>
      </dgm:t>
    </dgm:pt>
    <dgm:pt modelId="{C86566F6-B4BA-2244-8D49-A298C08F80A4}">
      <dgm:prSet custT="1"/>
      <dgm:spPr/>
      <dgm:t>
        <a:bodyPr/>
        <a:lstStyle/>
        <a:p>
          <a:pPr rtl="0"/>
          <a:r>
            <a:rPr lang="el-GR" sz="2800" b="1" dirty="0"/>
            <a:t>Εξορθολογισμός επιλογών</a:t>
          </a:r>
          <a:endParaRPr lang="en-US" sz="2800" b="1" dirty="0"/>
        </a:p>
      </dgm:t>
    </dgm:pt>
    <dgm:pt modelId="{2B783794-3958-8E42-9D1E-380602488F4E}" type="parTrans" cxnId="{B2A68469-770F-D14A-8C7E-45D180A66C51}">
      <dgm:prSet/>
      <dgm:spPr/>
      <dgm:t>
        <a:bodyPr/>
        <a:lstStyle/>
        <a:p>
          <a:endParaRPr lang="en-US"/>
        </a:p>
      </dgm:t>
    </dgm:pt>
    <dgm:pt modelId="{209F6495-2D17-2149-BC89-57E7295F08EC}" type="sibTrans" cxnId="{B2A68469-770F-D14A-8C7E-45D180A66C51}">
      <dgm:prSet/>
      <dgm:spPr/>
      <dgm:t>
        <a:bodyPr/>
        <a:lstStyle/>
        <a:p>
          <a:endParaRPr lang="en-US"/>
        </a:p>
      </dgm:t>
    </dgm:pt>
    <dgm:pt modelId="{45CEB00F-8B6E-7A41-8621-409C98037FDD}" type="pres">
      <dgm:prSet presAssocID="{32482CCA-B9B5-564C-B3AC-8CFE08B8E548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FEAFCA8F-75C7-2344-A5DC-9367F7DDFA19}" type="pres">
      <dgm:prSet presAssocID="{32482CCA-B9B5-564C-B3AC-8CFE08B8E548}" presName="cycle" presStyleCnt="0"/>
      <dgm:spPr/>
    </dgm:pt>
    <dgm:pt modelId="{EEA19DAC-37AE-E94E-ADF8-755C1B33296E}" type="pres">
      <dgm:prSet presAssocID="{32482CCA-B9B5-564C-B3AC-8CFE08B8E548}" presName="centerShape" presStyleCnt="0"/>
      <dgm:spPr/>
    </dgm:pt>
    <dgm:pt modelId="{C4D2ED9B-020E-E541-AD00-9917D69D7EE0}" type="pres">
      <dgm:prSet presAssocID="{32482CCA-B9B5-564C-B3AC-8CFE08B8E548}" presName="connSite" presStyleLbl="node1" presStyleIdx="0" presStyleCnt="3"/>
      <dgm:spPr/>
    </dgm:pt>
    <dgm:pt modelId="{E8AC9810-EFA9-E543-8CFB-6038D7B8B1BA}" type="pres">
      <dgm:prSet presAssocID="{32482CCA-B9B5-564C-B3AC-8CFE08B8E548}" presName="visible" presStyleLbl="node1" presStyleIdx="0" presStyleCnt="3" custScaleX="109698" custLinFactNeighborX="22597" custLinFactNeighborY="-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D2619ED-EF7E-0441-8C8B-D1B42F52054F}" type="pres">
      <dgm:prSet presAssocID="{D3A85B58-6F74-B24D-81C9-3AA36E8FF101}" presName="Name25" presStyleLbl="parChTrans1D1" presStyleIdx="0" presStyleCnt="2"/>
      <dgm:spPr/>
    </dgm:pt>
    <dgm:pt modelId="{63A7B068-EF4A-FE41-AF29-B59BED4F433A}" type="pres">
      <dgm:prSet presAssocID="{08DA36A8-457A-4B40-973C-F254BB589512}" presName="node" presStyleCnt="0"/>
      <dgm:spPr/>
    </dgm:pt>
    <dgm:pt modelId="{A1F3A32A-895D-854D-AB3C-21A703E97E5C}" type="pres">
      <dgm:prSet presAssocID="{08DA36A8-457A-4B40-973C-F254BB589512}" presName="parentNode" presStyleLbl="node1" presStyleIdx="1" presStyleCnt="3" custScaleX="244608" custScaleY="100028">
        <dgm:presLayoutVars>
          <dgm:chMax val="1"/>
          <dgm:bulletEnabled val="1"/>
        </dgm:presLayoutVars>
      </dgm:prSet>
      <dgm:spPr/>
    </dgm:pt>
    <dgm:pt modelId="{07729902-FBB5-8846-B602-697CAD12A9E0}" type="pres">
      <dgm:prSet presAssocID="{08DA36A8-457A-4B40-973C-F254BB589512}" presName="childNode" presStyleLbl="revTx" presStyleIdx="0" presStyleCnt="0">
        <dgm:presLayoutVars>
          <dgm:bulletEnabled val="1"/>
        </dgm:presLayoutVars>
      </dgm:prSet>
      <dgm:spPr/>
    </dgm:pt>
    <dgm:pt modelId="{1066DDE9-D6A9-B54D-B6EA-08FA9A014566}" type="pres">
      <dgm:prSet presAssocID="{2B783794-3958-8E42-9D1E-380602488F4E}" presName="Name25" presStyleLbl="parChTrans1D1" presStyleIdx="1" presStyleCnt="2"/>
      <dgm:spPr/>
    </dgm:pt>
    <dgm:pt modelId="{49F6D827-0975-3F4C-847E-B17DB16B5860}" type="pres">
      <dgm:prSet presAssocID="{C86566F6-B4BA-2244-8D49-A298C08F80A4}" presName="node" presStyleCnt="0"/>
      <dgm:spPr/>
    </dgm:pt>
    <dgm:pt modelId="{E7BFFB99-7DF7-3A4D-A4BE-515E2B8B356A}" type="pres">
      <dgm:prSet presAssocID="{C86566F6-B4BA-2244-8D49-A298C08F80A4}" presName="parentNode" presStyleLbl="node1" presStyleIdx="2" presStyleCnt="3" custScaleX="266899">
        <dgm:presLayoutVars>
          <dgm:chMax val="1"/>
          <dgm:bulletEnabled val="1"/>
        </dgm:presLayoutVars>
      </dgm:prSet>
      <dgm:spPr/>
    </dgm:pt>
    <dgm:pt modelId="{C4F532E0-D871-A848-ACC9-C51C25C096A7}" type="pres">
      <dgm:prSet presAssocID="{C86566F6-B4BA-2244-8D49-A298C08F80A4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2DD01617-F8EC-8143-8594-25CC233CA00D}" type="presOf" srcId="{08DA36A8-457A-4B40-973C-F254BB589512}" destId="{A1F3A32A-895D-854D-AB3C-21A703E97E5C}" srcOrd="0" destOrd="0" presId="urn:microsoft.com/office/officeart/2005/8/layout/radial2"/>
    <dgm:cxn modelId="{2267051A-3DC0-AE42-8304-C9BE814B78CF}" type="presOf" srcId="{C86566F6-B4BA-2244-8D49-A298C08F80A4}" destId="{E7BFFB99-7DF7-3A4D-A4BE-515E2B8B356A}" srcOrd="0" destOrd="0" presId="urn:microsoft.com/office/officeart/2005/8/layout/radial2"/>
    <dgm:cxn modelId="{71EECE37-8ADA-4F41-8999-E036C906C20E}" type="presOf" srcId="{D3A85B58-6F74-B24D-81C9-3AA36E8FF101}" destId="{CD2619ED-EF7E-0441-8C8B-D1B42F52054F}" srcOrd="0" destOrd="0" presId="urn:microsoft.com/office/officeart/2005/8/layout/radial2"/>
    <dgm:cxn modelId="{34F47A3A-16F3-6B4D-9FC0-B3CDE26BAAC7}" type="presOf" srcId="{32482CCA-B9B5-564C-B3AC-8CFE08B8E548}" destId="{45CEB00F-8B6E-7A41-8621-409C98037FDD}" srcOrd="0" destOrd="0" presId="urn:microsoft.com/office/officeart/2005/8/layout/radial2"/>
    <dgm:cxn modelId="{B2A68469-770F-D14A-8C7E-45D180A66C51}" srcId="{32482CCA-B9B5-564C-B3AC-8CFE08B8E548}" destId="{C86566F6-B4BA-2244-8D49-A298C08F80A4}" srcOrd="1" destOrd="0" parTransId="{2B783794-3958-8E42-9D1E-380602488F4E}" sibTransId="{209F6495-2D17-2149-BC89-57E7295F08EC}"/>
    <dgm:cxn modelId="{2C90D29B-0D7D-AD40-B2DE-DA84E93692DD}" type="presOf" srcId="{2B783794-3958-8E42-9D1E-380602488F4E}" destId="{1066DDE9-D6A9-B54D-B6EA-08FA9A014566}" srcOrd="0" destOrd="0" presId="urn:microsoft.com/office/officeart/2005/8/layout/radial2"/>
    <dgm:cxn modelId="{34074BBA-0BAC-5E4B-BDCE-9B4EC9469F4F}" srcId="{32482CCA-B9B5-564C-B3AC-8CFE08B8E548}" destId="{08DA36A8-457A-4B40-973C-F254BB589512}" srcOrd="0" destOrd="0" parTransId="{D3A85B58-6F74-B24D-81C9-3AA36E8FF101}" sibTransId="{0FBFA7CE-DD61-604B-A42D-8814263B6A2D}"/>
    <dgm:cxn modelId="{66148235-CC93-4345-B677-E805E2AD2B2D}" type="presParOf" srcId="{45CEB00F-8B6E-7A41-8621-409C98037FDD}" destId="{FEAFCA8F-75C7-2344-A5DC-9367F7DDFA19}" srcOrd="0" destOrd="0" presId="urn:microsoft.com/office/officeart/2005/8/layout/radial2"/>
    <dgm:cxn modelId="{8F6BAB2E-9AEF-6840-805E-FF1C22C20A6B}" type="presParOf" srcId="{FEAFCA8F-75C7-2344-A5DC-9367F7DDFA19}" destId="{EEA19DAC-37AE-E94E-ADF8-755C1B33296E}" srcOrd="0" destOrd="0" presId="urn:microsoft.com/office/officeart/2005/8/layout/radial2"/>
    <dgm:cxn modelId="{04488264-D2AF-DE46-A971-2E69FB8D4D7C}" type="presParOf" srcId="{EEA19DAC-37AE-E94E-ADF8-755C1B33296E}" destId="{C4D2ED9B-020E-E541-AD00-9917D69D7EE0}" srcOrd="0" destOrd="0" presId="urn:microsoft.com/office/officeart/2005/8/layout/radial2"/>
    <dgm:cxn modelId="{FE1981B7-46B0-D84C-92EB-55B2CAA17499}" type="presParOf" srcId="{EEA19DAC-37AE-E94E-ADF8-755C1B33296E}" destId="{E8AC9810-EFA9-E543-8CFB-6038D7B8B1BA}" srcOrd="1" destOrd="0" presId="urn:microsoft.com/office/officeart/2005/8/layout/radial2"/>
    <dgm:cxn modelId="{6B1F9593-87F5-6F4E-A486-8C79387272EB}" type="presParOf" srcId="{FEAFCA8F-75C7-2344-A5DC-9367F7DDFA19}" destId="{CD2619ED-EF7E-0441-8C8B-D1B42F52054F}" srcOrd="1" destOrd="0" presId="urn:microsoft.com/office/officeart/2005/8/layout/radial2"/>
    <dgm:cxn modelId="{E01139FA-356C-EF4A-8823-E0BBAB878026}" type="presParOf" srcId="{FEAFCA8F-75C7-2344-A5DC-9367F7DDFA19}" destId="{63A7B068-EF4A-FE41-AF29-B59BED4F433A}" srcOrd="2" destOrd="0" presId="urn:microsoft.com/office/officeart/2005/8/layout/radial2"/>
    <dgm:cxn modelId="{8C48DB20-54D9-F64D-BDCD-D1D1F0AB68A5}" type="presParOf" srcId="{63A7B068-EF4A-FE41-AF29-B59BED4F433A}" destId="{A1F3A32A-895D-854D-AB3C-21A703E97E5C}" srcOrd="0" destOrd="0" presId="urn:microsoft.com/office/officeart/2005/8/layout/radial2"/>
    <dgm:cxn modelId="{7C11FA42-BEA1-2041-AF7E-66970F6235A6}" type="presParOf" srcId="{63A7B068-EF4A-FE41-AF29-B59BED4F433A}" destId="{07729902-FBB5-8846-B602-697CAD12A9E0}" srcOrd="1" destOrd="0" presId="urn:microsoft.com/office/officeart/2005/8/layout/radial2"/>
    <dgm:cxn modelId="{82EA0410-7B22-FF43-956C-F9FDB2DD5439}" type="presParOf" srcId="{FEAFCA8F-75C7-2344-A5DC-9367F7DDFA19}" destId="{1066DDE9-D6A9-B54D-B6EA-08FA9A014566}" srcOrd="3" destOrd="0" presId="urn:microsoft.com/office/officeart/2005/8/layout/radial2"/>
    <dgm:cxn modelId="{991FB250-D555-0E42-8CB6-15394343A603}" type="presParOf" srcId="{FEAFCA8F-75C7-2344-A5DC-9367F7DDFA19}" destId="{49F6D827-0975-3F4C-847E-B17DB16B5860}" srcOrd="4" destOrd="0" presId="urn:microsoft.com/office/officeart/2005/8/layout/radial2"/>
    <dgm:cxn modelId="{7A13F8AE-FCB2-304C-A146-18094B9E3882}" type="presParOf" srcId="{49F6D827-0975-3F4C-847E-B17DB16B5860}" destId="{E7BFFB99-7DF7-3A4D-A4BE-515E2B8B356A}" srcOrd="0" destOrd="0" presId="urn:microsoft.com/office/officeart/2005/8/layout/radial2"/>
    <dgm:cxn modelId="{6E6597AD-3703-B241-AB80-82981C5C2FE5}" type="presParOf" srcId="{49F6D827-0975-3F4C-847E-B17DB16B5860}" destId="{C4F532E0-D871-A848-ACC9-C51C25C096A7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564FFD0-68BB-4F41-BB9C-00A857E1DE1F}" type="doc">
      <dgm:prSet loTypeId="urn:microsoft.com/office/officeart/2005/8/layout/arrow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A6B22C-6DEE-0142-A713-77EAF0DA45D4}">
      <dgm:prSet custT="1"/>
      <dgm:spPr/>
      <dgm:t>
        <a:bodyPr/>
        <a:lstStyle/>
        <a:p>
          <a:pPr rtl="0"/>
          <a:r>
            <a:rPr lang="el-GR" sz="3200" b="1" dirty="0"/>
            <a:t>Αντιτιθέμενων στοιχείων</a:t>
          </a:r>
          <a:endParaRPr lang="en-US" sz="3200" b="1" dirty="0"/>
        </a:p>
      </dgm:t>
    </dgm:pt>
    <dgm:pt modelId="{2AA6730F-4CD9-B040-82AF-FDF7E9BCEFCE}" type="parTrans" cxnId="{0DD30C54-5FB2-524A-8F40-672544FD4D8A}">
      <dgm:prSet/>
      <dgm:spPr/>
      <dgm:t>
        <a:bodyPr/>
        <a:lstStyle/>
        <a:p>
          <a:endParaRPr lang="en-US"/>
        </a:p>
      </dgm:t>
    </dgm:pt>
    <dgm:pt modelId="{8AAF92AC-4837-3C40-A9C6-076486639519}" type="sibTrans" cxnId="{0DD30C54-5FB2-524A-8F40-672544FD4D8A}">
      <dgm:prSet/>
      <dgm:spPr/>
      <dgm:t>
        <a:bodyPr/>
        <a:lstStyle/>
        <a:p>
          <a:endParaRPr lang="en-US"/>
        </a:p>
      </dgm:t>
    </dgm:pt>
    <dgm:pt modelId="{B961A48A-ADC1-A643-913D-CDFB5FF28AB5}">
      <dgm:prSet custT="1"/>
      <dgm:spPr/>
      <dgm:t>
        <a:bodyPr/>
        <a:lstStyle/>
        <a:p>
          <a:pPr rtl="0"/>
          <a:r>
            <a:rPr lang="en-US" sz="3200" b="1" dirty="0"/>
            <a:t>Ανταγωνιστικών</a:t>
          </a:r>
          <a:r>
            <a:rPr lang="el-GR" sz="3200" b="1" dirty="0"/>
            <a:t> </a:t>
          </a:r>
          <a:r>
            <a:rPr lang="en-US" sz="2600" dirty="0"/>
            <a:t>  </a:t>
          </a:r>
        </a:p>
      </dgm:t>
    </dgm:pt>
    <dgm:pt modelId="{E3594617-3CA1-7749-A00B-A5AF0F054156}" type="parTrans" cxnId="{0234AFA5-B3A3-174A-BF16-880F8CE6F320}">
      <dgm:prSet/>
      <dgm:spPr/>
      <dgm:t>
        <a:bodyPr/>
        <a:lstStyle/>
        <a:p>
          <a:endParaRPr lang="en-US"/>
        </a:p>
      </dgm:t>
    </dgm:pt>
    <dgm:pt modelId="{E0F930F1-A247-0549-8CEE-9725BA6A23B6}" type="sibTrans" cxnId="{0234AFA5-B3A3-174A-BF16-880F8CE6F320}">
      <dgm:prSet/>
      <dgm:spPr/>
      <dgm:t>
        <a:bodyPr/>
        <a:lstStyle/>
        <a:p>
          <a:endParaRPr lang="en-US"/>
        </a:p>
      </dgm:t>
    </dgm:pt>
    <dgm:pt modelId="{BE78E027-229D-4645-BF52-41A892DA78F7}" type="pres">
      <dgm:prSet presAssocID="{B564FFD0-68BB-4F41-BB9C-00A857E1DE1F}" presName="compositeShape" presStyleCnt="0">
        <dgm:presLayoutVars>
          <dgm:chMax val="2"/>
          <dgm:dir/>
          <dgm:resizeHandles val="exact"/>
        </dgm:presLayoutVars>
      </dgm:prSet>
      <dgm:spPr/>
    </dgm:pt>
    <dgm:pt modelId="{E3F88DC0-C31A-234E-91B2-4058B2EAB316}" type="pres">
      <dgm:prSet presAssocID="{B564FFD0-68BB-4F41-BB9C-00A857E1DE1F}" presName="divider" presStyleLbl="fgShp" presStyleIdx="0" presStyleCnt="1"/>
      <dgm:spPr/>
    </dgm:pt>
    <dgm:pt modelId="{3961706D-057A-F74A-A1E7-FAE9251D4BE9}" type="pres">
      <dgm:prSet presAssocID="{66A6B22C-6DEE-0142-A713-77EAF0DA45D4}" presName="downArrow" presStyleLbl="node1" presStyleIdx="0" presStyleCnt="2"/>
      <dgm:spPr/>
    </dgm:pt>
    <dgm:pt modelId="{CD7C1DCC-E792-A345-92CA-12918CC40EBB}" type="pres">
      <dgm:prSet presAssocID="{66A6B22C-6DEE-0142-A713-77EAF0DA45D4}" presName="downArrowText" presStyleLbl="revTx" presStyleIdx="0" presStyleCnt="2" custScaleX="136656">
        <dgm:presLayoutVars>
          <dgm:bulletEnabled val="1"/>
        </dgm:presLayoutVars>
      </dgm:prSet>
      <dgm:spPr/>
    </dgm:pt>
    <dgm:pt modelId="{4B7C8F2B-8C0A-7040-8DA7-A738608BF054}" type="pres">
      <dgm:prSet presAssocID="{B961A48A-ADC1-A643-913D-CDFB5FF28AB5}" presName="upArrow" presStyleLbl="node1" presStyleIdx="1" presStyleCnt="2"/>
      <dgm:spPr/>
    </dgm:pt>
    <dgm:pt modelId="{7B32C01F-2BCB-304E-86EB-858137FB53AD}" type="pres">
      <dgm:prSet presAssocID="{B961A48A-ADC1-A643-913D-CDFB5FF28AB5}" presName="upArrowText" presStyleLbl="revTx" presStyleIdx="1" presStyleCnt="2" custScaleX="128721">
        <dgm:presLayoutVars>
          <dgm:bulletEnabled val="1"/>
        </dgm:presLayoutVars>
      </dgm:prSet>
      <dgm:spPr/>
    </dgm:pt>
  </dgm:ptLst>
  <dgm:cxnLst>
    <dgm:cxn modelId="{0DD30C54-5FB2-524A-8F40-672544FD4D8A}" srcId="{B564FFD0-68BB-4F41-BB9C-00A857E1DE1F}" destId="{66A6B22C-6DEE-0142-A713-77EAF0DA45D4}" srcOrd="0" destOrd="0" parTransId="{2AA6730F-4CD9-B040-82AF-FDF7E9BCEFCE}" sibTransId="{8AAF92AC-4837-3C40-A9C6-076486639519}"/>
    <dgm:cxn modelId="{F1FF8468-3856-9247-A1C1-86D45F8C5659}" type="presOf" srcId="{66A6B22C-6DEE-0142-A713-77EAF0DA45D4}" destId="{CD7C1DCC-E792-A345-92CA-12918CC40EBB}" srcOrd="0" destOrd="0" presId="urn:microsoft.com/office/officeart/2005/8/layout/arrow3"/>
    <dgm:cxn modelId="{D1164195-103B-914F-BACD-5D020C7F8109}" type="presOf" srcId="{B961A48A-ADC1-A643-913D-CDFB5FF28AB5}" destId="{7B32C01F-2BCB-304E-86EB-858137FB53AD}" srcOrd="0" destOrd="0" presId="urn:microsoft.com/office/officeart/2005/8/layout/arrow3"/>
    <dgm:cxn modelId="{0234AFA5-B3A3-174A-BF16-880F8CE6F320}" srcId="{B564FFD0-68BB-4F41-BB9C-00A857E1DE1F}" destId="{B961A48A-ADC1-A643-913D-CDFB5FF28AB5}" srcOrd="1" destOrd="0" parTransId="{E3594617-3CA1-7749-A00B-A5AF0F054156}" sibTransId="{E0F930F1-A247-0549-8CEE-9725BA6A23B6}"/>
    <dgm:cxn modelId="{8AF90BB7-3EC1-604C-A599-30D865726B88}" type="presOf" srcId="{B564FFD0-68BB-4F41-BB9C-00A857E1DE1F}" destId="{BE78E027-229D-4645-BF52-41A892DA78F7}" srcOrd="0" destOrd="0" presId="urn:microsoft.com/office/officeart/2005/8/layout/arrow3"/>
    <dgm:cxn modelId="{E15E7874-505D-504D-B50C-519540CBCD98}" type="presParOf" srcId="{BE78E027-229D-4645-BF52-41A892DA78F7}" destId="{E3F88DC0-C31A-234E-91B2-4058B2EAB316}" srcOrd="0" destOrd="0" presId="urn:microsoft.com/office/officeart/2005/8/layout/arrow3"/>
    <dgm:cxn modelId="{633E7DBD-1583-4B41-BE9C-428A807FBD59}" type="presParOf" srcId="{BE78E027-229D-4645-BF52-41A892DA78F7}" destId="{3961706D-057A-F74A-A1E7-FAE9251D4BE9}" srcOrd="1" destOrd="0" presId="urn:microsoft.com/office/officeart/2005/8/layout/arrow3"/>
    <dgm:cxn modelId="{5FD25AFA-F9A3-654D-ADDD-AAD265D898D0}" type="presParOf" srcId="{BE78E027-229D-4645-BF52-41A892DA78F7}" destId="{CD7C1DCC-E792-A345-92CA-12918CC40EBB}" srcOrd="2" destOrd="0" presId="urn:microsoft.com/office/officeart/2005/8/layout/arrow3"/>
    <dgm:cxn modelId="{A8EE905B-F658-9944-8591-0300C3C0E19C}" type="presParOf" srcId="{BE78E027-229D-4645-BF52-41A892DA78F7}" destId="{4B7C8F2B-8C0A-7040-8DA7-A738608BF054}" srcOrd="3" destOrd="0" presId="urn:microsoft.com/office/officeart/2005/8/layout/arrow3"/>
    <dgm:cxn modelId="{BADE44CA-9D7A-A340-8D68-012E7A673BFD}" type="presParOf" srcId="{BE78E027-229D-4645-BF52-41A892DA78F7}" destId="{7B32C01F-2BCB-304E-86EB-858137FB53AD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95CC0DA-0686-044F-A383-C343F8DE03EE}" type="doc">
      <dgm:prSet loTypeId="urn:microsoft.com/office/officeart/2005/8/layout/venn2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A95C31-EEDC-484D-9C11-42EB10B56F39}">
      <dgm:prSet custT="1"/>
      <dgm:spPr/>
      <dgm:t>
        <a:bodyPr/>
        <a:lstStyle/>
        <a:p>
          <a:pPr rtl="0"/>
          <a:r>
            <a:rPr lang="en-US" sz="2400" b="1" dirty="0"/>
            <a:t>Μέσα σε σύνθετους οργανισμούς</a:t>
          </a:r>
        </a:p>
      </dgm:t>
    </dgm:pt>
    <dgm:pt modelId="{72B4BE1F-217E-8948-B435-7010960A870B}" type="parTrans" cxnId="{645E91AB-47D8-1646-9093-A8E432EAD1A5}">
      <dgm:prSet/>
      <dgm:spPr/>
      <dgm:t>
        <a:bodyPr/>
        <a:lstStyle/>
        <a:p>
          <a:endParaRPr lang="en-US"/>
        </a:p>
      </dgm:t>
    </dgm:pt>
    <dgm:pt modelId="{A614C888-9094-2548-9BE2-36FC9E039613}" type="sibTrans" cxnId="{645E91AB-47D8-1646-9093-A8E432EAD1A5}">
      <dgm:prSet/>
      <dgm:spPr/>
      <dgm:t>
        <a:bodyPr/>
        <a:lstStyle/>
        <a:p>
          <a:endParaRPr lang="en-US"/>
        </a:p>
      </dgm:t>
    </dgm:pt>
    <dgm:pt modelId="{30B16D05-B594-AB4C-B7C3-324CE5B78FC7}">
      <dgm:prSet custT="1"/>
      <dgm:spPr/>
      <dgm:t>
        <a:bodyPr/>
        <a:lstStyle/>
        <a:p>
          <a:pPr rtl="0"/>
          <a:r>
            <a:rPr lang="en-US" sz="2800" b="1" dirty="0"/>
            <a:t>στις δομικές ρουτίνες της απόφασης</a:t>
          </a:r>
        </a:p>
      </dgm:t>
    </dgm:pt>
    <dgm:pt modelId="{F5F70134-3BB9-0240-85E0-5D9131C0EAFA}" type="parTrans" cxnId="{EFB6660C-BF8E-774A-890E-A3E8B8BEC449}">
      <dgm:prSet/>
      <dgm:spPr/>
      <dgm:t>
        <a:bodyPr/>
        <a:lstStyle/>
        <a:p>
          <a:endParaRPr lang="en-US"/>
        </a:p>
      </dgm:t>
    </dgm:pt>
    <dgm:pt modelId="{3EE6E1F5-0D72-8547-879A-B1296B4EB135}" type="sibTrans" cxnId="{EFB6660C-BF8E-774A-890E-A3E8B8BEC449}">
      <dgm:prSet/>
      <dgm:spPr/>
      <dgm:t>
        <a:bodyPr/>
        <a:lstStyle/>
        <a:p>
          <a:endParaRPr lang="en-US"/>
        </a:p>
      </dgm:t>
    </dgm:pt>
    <dgm:pt modelId="{C31F14D9-DDE6-1149-A943-8B2A76D80450}" type="pres">
      <dgm:prSet presAssocID="{A95CC0DA-0686-044F-A383-C343F8DE03EE}" presName="Name0" presStyleCnt="0">
        <dgm:presLayoutVars>
          <dgm:chMax val="7"/>
          <dgm:resizeHandles val="exact"/>
        </dgm:presLayoutVars>
      </dgm:prSet>
      <dgm:spPr/>
    </dgm:pt>
    <dgm:pt modelId="{C1118FE8-3677-9947-A757-193F86BC582A}" type="pres">
      <dgm:prSet presAssocID="{A95CC0DA-0686-044F-A383-C343F8DE03EE}" presName="comp1" presStyleCnt="0"/>
      <dgm:spPr/>
    </dgm:pt>
    <dgm:pt modelId="{B27CE86C-29AA-B54A-9C78-0C7217F9F1F7}" type="pres">
      <dgm:prSet presAssocID="{A95CC0DA-0686-044F-A383-C343F8DE03EE}" presName="circle1" presStyleLbl="node1" presStyleIdx="0" presStyleCnt="2"/>
      <dgm:spPr/>
    </dgm:pt>
    <dgm:pt modelId="{644ADF85-C09B-204A-9D72-E6414FAD47FD}" type="pres">
      <dgm:prSet presAssocID="{A95CC0DA-0686-044F-A383-C343F8DE03EE}" presName="c1text" presStyleLbl="node1" presStyleIdx="0" presStyleCnt="2">
        <dgm:presLayoutVars>
          <dgm:bulletEnabled val="1"/>
        </dgm:presLayoutVars>
      </dgm:prSet>
      <dgm:spPr/>
    </dgm:pt>
    <dgm:pt modelId="{DC8569D0-684E-D346-BE4C-789DB2A1CA4D}" type="pres">
      <dgm:prSet presAssocID="{A95CC0DA-0686-044F-A383-C343F8DE03EE}" presName="comp2" presStyleCnt="0"/>
      <dgm:spPr/>
    </dgm:pt>
    <dgm:pt modelId="{A7801780-7773-FE4F-9DFC-714774862660}" type="pres">
      <dgm:prSet presAssocID="{A95CC0DA-0686-044F-A383-C343F8DE03EE}" presName="circle2" presStyleLbl="node1" presStyleIdx="1" presStyleCnt="2" custScaleY="83779" custLinFactNeighborX="-1279" custLinFactNeighborY="-640"/>
      <dgm:spPr/>
    </dgm:pt>
    <dgm:pt modelId="{A57B5B64-7FA9-D24B-B2B3-90708CC044F2}" type="pres">
      <dgm:prSet presAssocID="{A95CC0DA-0686-044F-A383-C343F8DE03EE}" presName="c2text" presStyleLbl="node1" presStyleIdx="1" presStyleCnt="2">
        <dgm:presLayoutVars>
          <dgm:bulletEnabled val="1"/>
        </dgm:presLayoutVars>
      </dgm:prSet>
      <dgm:spPr/>
    </dgm:pt>
  </dgm:ptLst>
  <dgm:cxnLst>
    <dgm:cxn modelId="{3E1FE508-AF67-4D4C-A00B-48574B6A8649}" type="presOf" srcId="{30B16D05-B594-AB4C-B7C3-324CE5B78FC7}" destId="{A57B5B64-7FA9-D24B-B2B3-90708CC044F2}" srcOrd="1" destOrd="0" presId="urn:microsoft.com/office/officeart/2005/8/layout/venn2"/>
    <dgm:cxn modelId="{EFB6660C-BF8E-774A-890E-A3E8B8BEC449}" srcId="{A95CC0DA-0686-044F-A383-C343F8DE03EE}" destId="{30B16D05-B594-AB4C-B7C3-324CE5B78FC7}" srcOrd="1" destOrd="0" parTransId="{F5F70134-3BB9-0240-85E0-5D9131C0EAFA}" sibTransId="{3EE6E1F5-0D72-8547-879A-B1296B4EB135}"/>
    <dgm:cxn modelId="{B60C0530-CCBF-3241-BD4F-5062FD6AC9FC}" type="presOf" srcId="{07A95C31-EEDC-484D-9C11-42EB10B56F39}" destId="{644ADF85-C09B-204A-9D72-E6414FAD47FD}" srcOrd="1" destOrd="0" presId="urn:microsoft.com/office/officeart/2005/8/layout/venn2"/>
    <dgm:cxn modelId="{56976164-63FF-9A4D-8EA7-114B2E5FD013}" type="presOf" srcId="{07A95C31-EEDC-484D-9C11-42EB10B56F39}" destId="{B27CE86C-29AA-B54A-9C78-0C7217F9F1F7}" srcOrd="0" destOrd="0" presId="urn:microsoft.com/office/officeart/2005/8/layout/venn2"/>
    <dgm:cxn modelId="{645E91AB-47D8-1646-9093-A8E432EAD1A5}" srcId="{A95CC0DA-0686-044F-A383-C343F8DE03EE}" destId="{07A95C31-EEDC-484D-9C11-42EB10B56F39}" srcOrd="0" destOrd="0" parTransId="{72B4BE1F-217E-8948-B435-7010960A870B}" sibTransId="{A614C888-9094-2548-9BE2-36FC9E039613}"/>
    <dgm:cxn modelId="{4FBBAAB4-6F8A-2A4F-B353-CACF743B1914}" type="presOf" srcId="{A95CC0DA-0686-044F-A383-C343F8DE03EE}" destId="{C31F14D9-DDE6-1149-A943-8B2A76D80450}" srcOrd="0" destOrd="0" presId="urn:microsoft.com/office/officeart/2005/8/layout/venn2"/>
    <dgm:cxn modelId="{109EC3E4-8A53-314A-8CD7-71125BFBAD2A}" type="presOf" srcId="{30B16D05-B594-AB4C-B7C3-324CE5B78FC7}" destId="{A7801780-7773-FE4F-9DFC-714774862660}" srcOrd="0" destOrd="0" presId="urn:microsoft.com/office/officeart/2005/8/layout/venn2"/>
    <dgm:cxn modelId="{5186C046-D4A1-484C-BDED-CDFCA7BB27DE}" type="presParOf" srcId="{C31F14D9-DDE6-1149-A943-8B2A76D80450}" destId="{C1118FE8-3677-9947-A757-193F86BC582A}" srcOrd="0" destOrd="0" presId="urn:microsoft.com/office/officeart/2005/8/layout/venn2"/>
    <dgm:cxn modelId="{7FE854EA-FD8B-BA40-8FD5-702661532AE6}" type="presParOf" srcId="{C1118FE8-3677-9947-A757-193F86BC582A}" destId="{B27CE86C-29AA-B54A-9C78-0C7217F9F1F7}" srcOrd="0" destOrd="0" presId="urn:microsoft.com/office/officeart/2005/8/layout/venn2"/>
    <dgm:cxn modelId="{2EA216DB-51A6-954B-A662-E5EFFD233DC8}" type="presParOf" srcId="{C1118FE8-3677-9947-A757-193F86BC582A}" destId="{644ADF85-C09B-204A-9D72-E6414FAD47FD}" srcOrd="1" destOrd="0" presId="urn:microsoft.com/office/officeart/2005/8/layout/venn2"/>
    <dgm:cxn modelId="{734314CA-55B0-4840-962E-D85EBFD16BF5}" type="presParOf" srcId="{C31F14D9-DDE6-1149-A943-8B2A76D80450}" destId="{DC8569D0-684E-D346-BE4C-789DB2A1CA4D}" srcOrd="1" destOrd="0" presId="urn:microsoft.com/office/officeart/2005/8/layout/venn2"/>
    <dgm:cxn modelId="{B3A31638-9C54-A644-BF6F-2BF5759AE707}" type="presParOf" srcId="{DC8569D0-684E-D346-BE4C-789DB2A1CA4D}" destId="{A7801780-7773-FE4F-9DFC-714774862660}" srcOrd="0" destOrd="0" presId="urn:microsoft.com/office/officeart/2005/8/layout/venn2"/>
    <dgm:cxn modelId="{4D26443D-034C-1149-BDA0-75D62821D594}" type="presParOf" srcId="{DC8569D0-684E-D346-BE4C-789DB2A1CA4D}" destId="{A57B5B64-7FA9-D24B-B2B3-90708CC044F2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2C5620-9DE9-9E44-9A88-3F5EBB0567D6}">
      <dsp:nvSpPr>
        <dsp:cNvPr id="0" name=""/>
        <dsp:cNvSpPr/>
      </dsp:nvSpPr>
      <dsp:spPr>
        <a:xfrm>
          <a:off x="0" y="0"/>
          <a:ext cx="4507119" cy="5562939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340D95-3164-5640-8FFB-2D0278866DE3}">
      <dsp:nvSpPr>
        <dsp:cNvPr id="0" name=""/>
        <dsp:cNvSpPr/>
      </dsp:nvSpPr>
      <dsp:spPr>
        <a:xfrm>
          <a:off x="2253559" y="556837"/>
          <a:ext cx="2929628" cy="9887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/>
            <a:t>Price</a:t>
          </a:r>
          <a:r>
            <a:rPr lang="en-US" sz="2600" b="0" i="0" kern="1200"/>
            <a:t> </a:t>
          </a:r>
          <a:r>
            <a:rPr lang="el-GR" sz="2600" b="0" i="0" kern="1200"/>
            <a:t>(τιμή)</a:t>
          </a:r>
          <a:endParaRPr lang="en-US" sz="2600" kern="1200"/>
        </a:p>
      </dsp:txBody>
      <dsp:txXfrm>
        <a:off x="2301825" y="605103"/>
        <a:ext cx="2833096" cy="892193"/>
      </dsp:txXfrm>
    </dsp:sp>
    <dsp:sp modelId="{29E39C8F-14FC-4E40-A213-CA9D573E512A}">
      <dsp:nvSpPr>
        <dsp:cNvPr id="0" name=""/>
        <dsp:cNvSpPr/>
      </dsp:nvSpPr>
      <dsp:spPr>
        <a:xfrm>
          <a:off x="2253559" y="1669153"/>
          <a:ext cx="2929628" cy="9887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/>
            <a:t>Place</a:t>
          </a:r>
          <a:r>
            <a:rPr lang="el-GR" sz="2600" b="0" i="0" kern="1200"/>
            <a:t> (τόπος)</a:t>
          </a:r>
          <a:endParaRPr lang="en-US" sz="2600" kern="1200"/>
        </a:p>
      </dsp:txBody>
      <dsp:txXfrm>
        <a:off x="2301825" y="1717419"/>
        <a:ext cx="2833096" cy="892193"/>
      </dsp:txXfrm>
    </dsp:sp>
    <dsp:sp modelId="{F77D7433-D713-5F4D-9123-4C643AD4AABE}">
      <dsp:nvSpPr>
        <dsp:cNvPr id="0" name=""/>
        <dsp:cNvSpPr/>
      </dsp:nvSpPr>
      <dsp:spPr>
        <a:xfrm>
          <a:off x="2253559" y="2781469"/>
          <a:ext cx="2929628" cy="9887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/>
            <a:t>Product</a:t>
          </a:r>
          <a:r>
            <a:rPr lang="el-GR" sz="2600" b="0" i="0" kern="1200"/>
            <a:t> (προϊόν)</a:t>
          </a:r>
          <a:endParaRPr lang="en-US" sz="2600" kern="1200"/>
        </a:p>
      </dsp:txBody>
      <dsp:txXfrm>
        <a:off x="2301825" y="2829735"/>
        <a:ext cx="2833096" cy="892193"/>
      </dsp:txXfrm>
    </dsp:sp>
    <dsp:sp modelId="{19FD60BD-6097-544E-902A-6A47AEFDB2A1}">
      <dsp:nvSpPr>
        <dsp:cNvPr id="0" name=""/>
        <dsp:cNvSpPr/>
      </dsp:nvSpPr>
      <dsp:spPr>
        <a:xfrm>
          <a:off x="2253559" y="3893785"/>
          <a:ext cx="2929628" cy="9887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/>
            <a:t>Promotion</a:t>
          </a:r>
          <a:r>
            <a:rPr lang="el-GR" sz="2600" b="0" i="0" kern="1200"/>
            <a:t> (προώθηση)</a:t>
          </a:r>
          <a:r>
            <a:rPr lang="en-US" sz="2600" b="0" i="0" kern="1200"/>
            <a:t> </a:t>
          </a:r>
          <a:endParaRPr lang="en-US" sz="2600" kern="1200"/>
        </a:p>
      </dsp:txBody>
      <dsp:txXfrm>
        <a:off x="2301825" y="3942051"/>
        <a:ext cx="2833096" cy="89219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45D139-64E0-A34B-B15B-55A1F6F5BA45}">
      <dsp:nvSpPr>
        <dsp:cNvPr id="0" name=""/>
        <dsp:cNvSpPr/>
      </dsp:nvSpPr>
      <dsp:spPr>
        <a:xfrm>
          <a:off x="2743199" y="0"/>
          <a:ext cx="2743200" cy="1611450"/>
        </a:xfrm>
        <a:prstGeom prst="trapezoid">
          <a:avLst>
            <a:gd name="adj" fmla="val 8511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Δυνατοτήτων</a:t>
          </a:r>
        </a:p>
      </dsp:txBody>
      <dsp:txXfrm>
        <a:off x="2743199" y="0"/>
        <a:ext cx="2743200" cy="1611450"/>
      </dsp:txXfrm>
    </dsp:sp>
    <dsp:sp modelId="{5BFA902F-EA0A-654A-9654-BF6B28C85BE0}">
      <dsp:nvSpPr>
        <dsp:cNvPr id="0" name=""/>
        <dsp:cNvSpPr/>
      </dsp:nvSpPr>
      <dsp:spPr>
        <a:xfrm>
          <a:off x="1371599" y="1611450"/>
          <a:ext cx="5486400" cy="1611450"/>
        </a:xfrm>
        <a:prstGeom prst="trapezoid">
          <a:avLst>
            <a:gd name="adj" fmla="val 8511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Αδυναμιώ</a:t>
          </a:r>
          <a:r>
            <a:rPr lang="en-US" sz="3200" kern="1200" dirty="0"/>
            <a:t>ν</a:t>
          </a:r>
        </a:p>
      </dsp:txBody>
      <dsp:txXfrm>
        <a:off x="2331719" y="1611450"/>
        <a:ext cx="3566160" cy="1611450"/>
      </dsp:txXfrm>
    </dsp:sp>
    <dsp:sp modelId="{BCBE92C8-8AA6-1F4C-8EEF-66C859169C72}">
      <dsp:nvSpPr>
        <dsp:cNvPr id="0" name=""/>
        <dsp:cNvSpPr/>
      </dsp:nvSpPr>
      <dsp:spPr>
        <a:xfrm>
          <a:off x="0" y="3222900"/>
          <a:ext cx="8229600" cy="1611450"/>
        </a:xfrm>
        <a:prstGeom prst="trapezoid">
          <a:avLst>
            <a:gd name="adj" fmla="val 8511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200" b="1" kern="1200" dirty="0"/>
            <a:t>Εμποδίων</a:t>
          </a:r>
          <a:endParaRPr lang="en-US" sz="3200" b="1" kern="1200" dirty="0"/>
        </a:p>
      </dsp:txBody>
      <dsp:txXfrm>
        <a:off x="1440179" y="3222900"/>
        <a:ext cx="5349240" cy="161145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A11023-B1BF-CD4F-9443-568BA1B74714}">
      <dsp:nvSpPr>
        <dsp:cNvPr id="0" name=""/>
        <dsp:cNvSpPr/>
      </dsp:nvSpPr>
      <dsp:spPr>
        <a:xfrm>
          <a:off x="448247" y="855"/>
          <a:ext cx="3491954" cy="20951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νοητική</a:t>
          </a:r>
          <a:r>
            <a:rPr lang="en-US" sz="3300" kern="1200" dirty="0"/>
            <a:t> </a:t>
          </a:r>
        </a:p>
      </dsp:txBody>
      <dsp:txXfrm>
        <a:off x="448247" y="855"/>
        <a:ext cx="3491954" cy="2095172"/>
      </dsp:txXfrm>
    </dsp:sp>
    <dsp:sp modelId="{84BB914B-488E-314E-B158-AD921DF25BAF}">
      <dsp:nvSpPr>
        <dsp:cNvPr id="0" name=""/>
        <dsp:cNvSpPr/>
      </dsp:nvSpPr>
      <dsp:spPr>
        <a:xfrm>
          <a:off x="4289397" y="855"/>
          <a:ext cx="3491954" cy="20951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300" b="1" kern="1200" dirty="0"/>
            <a:t>συναισθηματική</a:t>
          </a:r>
        </a:p>
      </dsp:txBody>
      <dsp:txXfrm>
        <a:off x="4289397" y="855"/>
        <a:ext cx="3491954" cy="2095172"/>
      </dsp:txXfrm>
    </dsp:sp>
    <dsp:sp modelId="{FB714C4A-8D9B-8645-BB21-612F6C5B6DD7}">
      <dsp:nvSpPr>
        <dsp:cNvPr id="0" name=""/>
        <dsp:cNvSpPr/>
      </dsp:nvSpPr>
      <dsp:spPr>
        <a:xfrm>
          <a:off x="415668" y="2446078"/>
          <a:ext cx="3491954" cy="20951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κοινωνική </a:t>
          </a:r>
          <a:endParaRPr lang="el-GR" sz="3300" b="1" kern="1200" dirty="0"/>
        </a:p>
      </dsp:txBody>
      <dsp:txXfrm>
        <a:off x="415668" y="2446078"/>
        <a:ext cx="3491954" cy="2095172"/>
      </dsp:txXfrm>
    </dsp:sp>
    <dsp:sp modelId="{A75F9580-1435-EC43-A513-D2DB5D84B8DD}">
      <dsp:nvSpPr>
        <dsp:cNvPr id="0" name=""/>
        <dsp:cNvSpPr/>
      </dsp:nvSpPr>
      <dsp:spPr>
        <a:xfrm>
          <a:off x="4289397" y="2445223"/>
          <a:ext cx="3491954" cy="20951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οικονομική κατάσταση</a:t>
          </a:r>
        </a:p>
      </dsp:txBody>
      <dsp:txXfrm>
        <a:off x="4289397" y="2445223"/>
        <a:ext cx="3491954" cy="209517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7C58A6-5ED0-A24B-ABBF-D21E2DA74361}">
      <dsp:nvSpPr>
        <dsp:cNvPr id="0" name=""/>
        <dsp:cNvSpPr/>
      </dsp:nvSpPr>
      <dsp:spPr>
        <a:xfrm>
          <a:off x="2865952" y="1032299"/>
          <a:ext cx="62612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6126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62597" y="1074732"/>
        <a:ext cx="32836" cy="6573"/>
      </dsp:txXfrm>
    </dsp:sp>
    <dsp:sp modelId="{F0BB5CE8-9F90-784C-A026-04368DA33823}">
      <dsp:nvSpPr>
        <dsp:cNvPr id="0" name=""/>
        <dsp:cNvSpPr/>
      </dsp:nvSpPr>
      <dsp:spPr>
        <a:xfrm>
          <a:off x="12421" y="221419"/>
          <a:ext cx="2855331" cy="17131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600" b="1" kern="1200" dirty="0"/>
            <a:t>σαφές</a:t>
          </a:r>
        </a:p>
      </dsp:txBody>
      <dsp:txXfrm>
        <a:off x="12421" y="221419"/>
        <a:ext cx="2855331" cy="1713198"/>
      </dsp:txXfrm>
    </dsp:sp>
    <dsp:sp modelId="{7B871135-3526-3743-AEB0-020576B46C71}">
      <dsp:nvSpPr>
        <dsp:cNvPr id="0" name=""/>
        <dsp:cNvSpPr/>
      </dsp:nvSpPr>
      <dsp:spPr>
        <a:xfrm>
          <a:off x="6378009" y="1032299"/>
          <a:ext cx="62612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6126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74654" y="1074732"/>
        <a:ext cx="32836" cy="6573"/>
      </dsp:txXfrm>
    </dsp:sp>
    <dsp:sp modelId="{B6B1EAF8-E1F1-B14F-9A30-46729A1C4C3C}">
      <dsp:nvSpPr>
        <dsp:cNvPr id="0" name=""/>
        <dsp:cNvSpPr/>
      </dsp:nvSpPr>
      <dsp:spPr>
        <a:xfrm>
          <a:off x="3524478" y="221419"/>
          <a:ext cx="2855331" cy="17131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200" b="1" kern="1200" dirty="0"/>
            <a:t>κατανοητό</a:t>
          </a:r>
        </a:p>
      </dsp:txBody>
      <dsp:txXfrm>
        <a:off x="3524478" y="221419"/>
        <a:ext cx="2855331" cy="1713198"/>
      </dsp:txXfrm>
    </dsp:sp>
    <dsp:sp modelId="{A9728B04-F2F6-B045-BBCF-A92385E25EF1}">
      <dsp:nvSpPr>
        <dsp:cNvPr id="0" name=""/>
        <dsp:cNvSpPr/>
      </dsp:nvSpPr>
      <dsp:spPr>
        <a:xfrm>
          <a:off x="1440086" y="1932818"/>
          <a:ext cx="7024114" cy="626126"/>
        </a:xfrm>
        <a:custGeom>
          <a:avLst/>
          <a:gdLst/>
          <a:ahLst/>
          <a:cxnLst/>
          <a:rect l="0" t="0" r="0" b="0"/>
          <a:pathLst>
            <a:path>
              <a:moveTo>
                <a:pt x="7024114" y="0"/>
              </a:moveTo>
              <a:lnTo>
                <a:pt x="7024114" y="330163"/>
              </a:lnTo>
              <a:lnTo>
                <a:pt x="0" y="330163"/>
              </a:lnTo>
              <a:lnTo>
                <a:pt x="0" y="626126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75775" y="2242594"/>
        <a:ext cx="352737" cy="6573"/>
      </dsp:txXfrm>
    </dsp:sp>
    <dsp:sp modelId="{94625B13-1719-354B-B4E7-973CB865F0D4}">
      <dsp:nvSpPr>
        <dsp:cNvPr id="0" name=""/>
        <dsp:cNvSpPr/>
      </dsp:nvSpPr>
      <dsp:spPr>
        <a:xfrm>
          <a:off x="7036535" y="221419"/>
          <a:ext cx="2855331" cy="17131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προκλητικό</a:t>
          </a:r>
          <a:r>
            <a:rPr lang="en-US" sz="2200" b="1" kern="1200" baseline="30000" dirty="0"/>
            <a:t> </a:t>
          </a:r>
          <a:endParaRPr lang="el-GR" sz="2200" b="1" kern="1200" baseline="30000" dirty="0"/>
        </a:p>
      </dsp:txBody>
      <dsp:txXfrm>
        <a:off x="7036535" y="221419"/>
        <a:ext cx="2855331" cy="1713198"/>
      </dsp:txXfrm>
    </dsp:sp>
    <dsp:sp modelId="{DB43A254-CA0F-184B-A8E3-2143318C877D}">
      <dsp:nvSpPr>
        <dsp:cNvPr id="0" name=""/>
        <dsp:cNvSpPr/>
      </dsp:nvSpPr>
      <dsp:spPr>
        <a:xfrm>
          <a:off x="2865952" y="3402223"/>
          <a:ext cx="62612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6126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62597" y="3444657"/>
        <a:ext cx="32836" cy="6573"/>
      </dsp:txXfrm>
    </dsp:sp>
    <dsp:sp modelId="{AB0ED632-F819-914D-A5ED-D08C1A1AAEB7}">
      <dsp:nvSpPr>
        <dsp:cNvPr id="0" name=""/>
        <dsp:cNvSpPr/>
      </dsp:nvSpPr>
      <dsp:spPr>
        <a:xfrm>
          <a:off x="12421" y="2591344"/>
          <a:ext cx="2855331" cy="17131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800" b="1" kern="1200" dirty="0"/>
            <a:t>ά</a:t>
          </a:r>
          <a:r>
            <a:rPr lang="en-US" sz="3800" b="1" kern="1200" dirty="0"/>
            <a:t>μεσο</a:t>
          </a:r>
          <a:endParaRPr lang="el-GR" sz="3800" b="1" kern="1200" dirty="0"/>
        </a:p>
      </dsp:txBody>
      <dsp:txXfrm>
        <a:off x="12421" y="2591344"/>
        <a:ext cx="2855331" cy="1713198"/>
      </dsp:txXfrm>
    </dsp:sp>
    <dsp:sp modelId="{CF578AFF-23CD-6A4B-9946-41A4B7112AC2}">
      <dsp:nvSpPr>
        <dsp:cNvPr id="0" name=""/>
        <dsp:cNvSpPr/>
      </dsp:nvSpPr>
      <dsp:spPr>
        <a:xfrm>
          <a:off x="6378009" y="3402223"/>
          <a:ext cx="62612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6126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74654" y="3444657"/>
        <a:ext cx="32836" cy="6573"/>
      </dsp:txXfrm>
    </dsp:sp>
    <dsp:sp modelId="{257B580C-92A5-4245-8048-8541D3D19BBA}">
      <dsp:nvSpPr>
        <dsp:cNvPr id="0" name=""/>
        <dsp:cNvSpPr/>
      </dsp:nvSpPr>
      <dsp:spPr>
        <a:xfrm>
          <a:off x="3524478" y="2591344"/>
          <a:ext cx="2855331" cy="17131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/>
            <a:t>«σφιχτό»-λακωνικό</a:t>
          </a:r>
          <a:endParaRPr lang="el-GR" sz="3800" b="1" kern="1200" dirty="0"/>
        </a:p>
      </dsp:txBody>
      <dsp:txXfrm>
        <a:off x="3524478" y="2591344"/>
        <a:ext cx="2855331" cy="1713198"/>
      </dsp:txXfrm>
    </dsp:sp>
    <dsp:sp modelId="{BE32F8E0-4E72-6148-8AB4-2B85D476E236}">
      <dsp:nvSpPr>
        <dsp:cNvPr id="0" name=""/>
        <dsp:cNvSpPr/>
      </dsp:nvSpPr>
      <dsp:spPr>
        <a:xfrm>
          <a:off x="7036535" y="2591344"/>
          <a:ext cx="2855331" cy="17131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να ανατροφοδοτεί</a:t>
          </a:r>
          <a:r>
            <a:rPr lang="en-US" sz="3200" b="1" kern="1200" baseline="30000" dirty="0"/>
            <a:t> </a:t>
          </a:r>
          <a:endParaRPr lang="el-GR" sz="3200" b="1" kern="1200" baseline="30000" dirty="0"/>
        </a:p>
      </dsp:txBody>
      <dsp:txXfrm>
        <a:off x="7036535" y="2591344"/>
        <a:ext cx="2855331" cy="171319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DB018B-D57B-8D4E-9B1B-D35F5E21033A}">
      <dsp:nvSpPr>
        <dsp:cNvPr id="0" name=""/>
        <dsp:cNvSpPr/>
      </dsp:nvSpPr>
      <dsp:spPr>
        <a:xfrm>
          <a:off x="1455" y="477554"/>
          <a:ext cx="3570853" cy="357085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σε κλίμα αμοιβαίας εμπιστοσύνης</a:t>
          </a:r>
          <a:endParaRPr lang="en-US" sz="2800" kern="1200" dirty="0"/>
        </a:p>
      </dsp:txBody>
      <dsp:txXfrm>
        <a:off x="524394" y="1000493"/>
        <a:ext cx="2524975" cy="2524975"/>
      </dsp:txXfrm>
    </dsp:sp>
    <dsp:sp modelId="{56C36695-28F2-D440-9311-ACB4FAFFD469}">
      <dsp:nvSpPr>
        <dsp:cNvPr id="0" name=""/>
        <dsp:cNvSpPr/>
      </dsp:nvSpPr>
      <dsp:spPr>
        <a:xfrm>
          <a:off x="3294048" y="-27120"/>
          <a:ext cx="2226124" cy="12051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3294048" y="213912"/>
        <a:ext cx="1864575" cy="723098"/>
      </dsp:txXfrm>
    </dsp:sp>
    <dsp:sp modelId="{5803558D-CF52-0E4C-A5C3-414093581CDC}">
      <dsp:nvSpPr>
        <dsp:cNvPr id="0" name=""/>
        <dsp:cNvSpPr/>
      </dsp:nvSpPr>
      <dsp:spPr>
        <a:xfrm>
          <a:off x="5367919" y="477554"/>
          <a:ext cx="3570853" cy="357085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200" b="1" kern="1200" dirty="0"/>
            <a:t>κατανόησης</a:t>
          </a:r>
          <a:endParaRPr lang="en-US" sz="3200" b="1" kern="1200" dirty="0"/>
        </a:p>
      </dsp:txBody>
      <dsp:txXfrm>
        <a:off x="5890858" y="1000493"/>
        <a:ext cx="2524975" cy="2524975"/>
      </dsp:txXfrm>
    </dsp:sp>
    <dsp:sp modelId="{F163254D-9FD9-C44C-8D11-15360584D0F3}">
      <dsp:nvSpPr>
        <dsp:cNvPr id="0" name=""/>
        <dsp:cNvSpPr/>
      </dsp:nvSpPr>
      <dsp:spPr>
        <a:xfrm rot="10800000">
          <a:off x="3420055" y="3347920"/>
          <a:ext cx="2226124" cy="120516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 rot="10800000">
        <a:off x="3781604" y="3588952"/>
        <a:ext cx="1864575" cy="72309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1C8D04-A510-BA48-9D70-1863CD0E6E74}">
      <dsp:nvSpPr>
        <dsp:cNvPr id="0" name=""/>
        <dsp:cNvSpPr/>
      </dsp:nvSpPr>
      <dsp:spPr>
        <a:xfrm>
          <a:off x="0" y="591343"/>
          <a:ext cx="2571749" cy="15430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Αποφεύγετε να γενικεύετε</a:t>
          </a:r>
        </a:p>
      </dsp:txBody>
      <dsp:txXfrm>
        <a:off x="0" y="591343"/>
        <a:ext cx="2571749" cy="1543050"/>
      </dsp:txXfrm>
    </dsp:sp>
    <dsp:sp modelId="{660313AB-0541-CF40-B99B-13480C843E13}">
      <dsp:nvSpPr>
        <dsp:cNvPr id="0" name=""/>
        <dsp:cNvSpPr/>
      </dsp:nvSpPr>
      <dsp:spPr>
        <a:xfrm>
          <a:off x="2828925" y="591343"/>
          <a:ext cx="2571749" cy="15430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να υποθέτετε τι θέλει να πει ο άλλος, ή τι σκέφτεται </a:t>
          </a:r>
          <a:endParaRPr lang="en-US" sz="2300" kern="1200" dirty="0"/>
        </a:p>
      </dsp:txBody>
      <dsp:txXfrm>
        <a:off x="2828925" y="591343"/>
        <a:ext cx="2571749" cy="1543050"/>
      </dsp:txXfrm>
    </dsp:sp>
    <dsp:sp modelId="{7F2A6E06-9D15-6C45-94CE-DEC939BFF3EE}">
      <dsp:nvSpPr>
        <dsp:cNvPr id="0" name=""/>
        <dsp:cNvSpPr/>
      </dsp:nvSpPr>
      <dsp:spPr>
        <a:xfrm>
          <a:off x="5657849" y="591343"/>
          <a:ext cx="2571749" cy="15430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να αναλύετε τα κίνητρά του/της</a:t>
          </a:r>
          <a:endParaRPr lang="en-US" sz="2300" kern="1200" dirty="0"/>
        </a:p>
      </dsp:txBody>
      <dsp:txXfrm>
        <a:off x="5657849" y="591343"/>
        <a:ext cx="2571749" cy="1543050"/>
      </dsp:txXfrm>
    </dsp:sp>
    <dsp:sp modelId="{83767A5C-FE6E-FB44-AB60-DFF3FBC1B32F}">
      <dsp:nvSpPr>
        <dsp:cNvPr id="0" name=""/>
        <dsp:cNvSpPr/>
      </dsp:nvSpPr>
      <dsp:spPr>
        <a:xfrm>
          <a:off x="0" y="2391569"/>
          <a:ext cx="2571749" cy="15430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Μη χρησιμοποιείτε χαρακτηρισμούς</a:t>
          </a:r>
          <a:endParaRPr lang="el-GR" sz="2300" b="1" kern="1200" dirty="0"/>
        </a:p>
      </dsp:txBody>
      <dsp:txXfrm>
        <a:off x="0" y="2391569"/>
        <a:ext cx="2571749" cy="1543050"/>
      </dsp:txXfrm>
    </dsp:sp>
    <dsp:sp modelId="{5D0B4C33-D062-0140-870B-20F3CB9A7DB3}">
      <dsp:nvSpPr>
        <dsp:cNvPr id="0" name=""/>
        <dsp:cNvSpPr/>
      </dsp:nvSpPr>
      <dsp:spPr>
        <a:xfrm>
          <a:off x="2828925" y="2391569"/>
          <a:ext cx="2571749" cy="15430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Εκφράστε την επιθυμία σας</a:t>
          </a:r>
          <a:r>
            <a:rPr lang="el-GR" sz="2300" b="1" kern="1200" dirty="0"/>
            <a:t> με συγκεκριμένες προτάσεις</a:t>
          </a:r>
          <a:endParaRPr lang="el-GR" sz="2300" kern="1200" dirty="0"/>
        </a:p>
      </dsp:txBody>
      <dsp:txXfrm>
        <a:off x="2828925" y="2391569"/>
        <a:ext cx="2571749" cy="1543050"/>
      </dsp:txXfrm>
    </dsp:sp>
    <dsp:sp modelId="{BA3D9899-680D-004D-96C5-59C89267ACBE}">
      <dsp:nvSpPr>
        <dsp:cNvPr id="0" name=""/>
        <dsp:cNvSpPr/>
      </dsp:nvSpPr>
      <dsp:spPr>
        <a:xfrm>
          <a:off x="5657849" y="2391569"/>
          <a:ext cx="2571749" cy="15430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b="1" kern="1200" dirty="0"/>
            <a:t>Βάλτε τον εαυτό σας στη θέση του άλλου</a:t>
          </a:r>
          <a:endParaRPr lang="en-US" sz="2300" b="1" kern="1200" dirty="0"/>
        </a:p>
      </dsp:txBody>
      <dsp:txXfrm>
        <a:off x="5657849" y="2391569"/>
        <a:ext cx="2571749" cy="154305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1E6285-CF3B-524E-B147-F7918DC556F2}">
      <dsp:nvSpPr>
        <dsp:cNvPr id="0" name=""/>
        <dsp:cNvSpPr/>
      </dsp:nvSpPr>
      <dsp:spPr>
        <a:xfrm>
          <a:off x="0" y="469676"/>
          <a:ext cx="3146460" cy="188787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Δείξτε κατανόηση</a:t>
          </a:r>
          <a:endParaRPr lang="el-GR" sz="3100" b="1" kern="1200" dirty="0"/>
        </a:p>
      </dsp:txBody>
      <dsp:txXfrm>
        <a:off x="0" y="469676"/>
        <a:ext cx="3146460" cy="1887876"/>
      </dsp:txXfrm>
    </dsp:sp>
    <dsp:sp modelId="{4B5F93A1-02AA-CF48-900D-0F6607B4E41B}">
      <dsp:nvSpPr>
        <dsp:cNvPr id="0" name=""/>
        <dsp:cNvSpPr/>
      </dsp:nvSpPr>
      <dsp:spPr>
        <a:xfrm>
          <a:off x="3461106" y="469676"/>
          <a:ext cx="3146460" cy="188787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Εκφράστε τη απο</a:t>
          </a:r>
          <a:r>
            <a:rPr lang="el-GR" sz="3100" b="1" kern="1200" dirty="0"/>
            <a:t>δ</a:t>
          </a:r>
          <a:r>
            <a:rPr lang="en-US" sz="3100" b="1" kern="1200" dirty="0"/>
            <a:t>ο</a:t>
          </a:r>
          <a:r>
            <a:rPr lang="el-GR" sz="3100" b="1" kern="1200" dirty="0"/>
            <a:t>χή</a:t>
          </a:r>
          <a:r>
            <a:rPr lang="en-US" sz="3100" b="1" kern="1200" dirty="0"/>
            <a:t> σας στον άλλον</a:t>
          </a:r>
          <a:endParaRPr lang="en-US" sz="3100" kern="1200" dirty="0"/>
        </a:p>
      </dsp:txBody>
      <dsp:txXfrm>
        <a:off x="3461106" y="469676"/>
        <a:ext cx="3146460" cy="1887876"/>
      </dsp:txXfrm>
    </dsp:sp>
    <dsp:sp modelId="{F72915E3-BDC3-9B47-AD70-53739E308E25}">
      <dsp:nvSpPr>
        <dsp:cNvPr id="0" name=""/>
        <dsp:cNvSpPr/>
      </dsp:nvSpPr>
      <dsp:spPr>
        <a:xfrm>
          <a:off x="6922213" y="469676"/>
          <a:ext cx="3146460" cy="188787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Με τον τόνο της φωνής σας</a:t>
          </a:r>
          <a:endParaRPr lang="en-US" sz="3100" kern="1200" dirty="0"/>
        </a:p>
      </dsp:txBody>
      <dsp:txXfrm>
        <a:off x="6922213" y="469676"/>
        <a:ext cx="3146460" cy="1887876"/>
      </dsp:txXfrm>
    </dsp:sp>
    <dsp:sp modelId="{38A8803F-824F-D04A-A29E-124DB963DF9A}">
      <dsp:nvSpPr>
        <dsp:cNvPr id="0" name=""/>
        <dsp:cNvSpPr/>
      </dsp:nvSpPr>
      <dsp:spPr>
        <a:xfrm>
          <a:off x="1730553" y="2672198"/>
          <a:ext cx="3146460" cy="188787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Τη στάση του σώματός σας</a:t>
          </a:r>
          <a:endParaRPr lang="en-US" sz="3100" kern="1200" dirty="0"/>
        </a:p>
      </dsp:txBody>
      <dsp:txXfrm>
        <a:off x="1730553" y="2672198"/>
        <a:ext cx="3146460" cy="1887876"/>
      </dsp:txXfrm>
    </dsp:sp>
    <dsp:sp modelId="{5569269C-CB9C-4F42-8DC3-D1E5B6F82719}">
      <dsp:nvSpPr>
        <dsp:cNvPr id="0" name=""/>
        <dsp:cNvSpPr/>
      </dsp:nvSpPr>
      <dsp:spPr>
        <a:xfrm>
          <a:off x="5191660" y="2672198"/>
          <a:ext cx="3146460" cy="188787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τις εκφράσεις του προσώπου σας</a:t>
          </a:r>
          <a:endParaRPr lang="en-US" sz="3100" kern="1200" dirty="0"/>
        </a:p>
      </dsp:txBody>
      <dsp:txXfrm>
        <a:off x="5191660" y="2672198"/>
        <a:ext cx="3146460" cy="188787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743809-C5E3-6E42-B90D-BE667034C7D8}">
      <dsp:nvSpPr>
        <dsp:cNvPr id="0" name=""/>
        <dsp:cNvSpPr/>
      </dsp:nvSpPr>
      <dsp:spPr>
        <a:xfrm>
          <a:off x="2379359" y="1231698"/>
          <a:ext cx="5156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5615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23511" y="1274687"/>
        <a:ext cx="27310" cy="5462"/>
      </dsp:txXfrm>
    </dsp:sp>
    <dsp:sp modelId="{822B100A-9C0A-5A4D-A088-C2BB819AB744}">
      <dsp:nvSpPr>
        <dsp:cNvPr id="0" name=""/>
        <dsp:cNvSpPr/>
      </dsp:nvSpPr>
      <dsp:spPr>
        <a:xfrm>
          <a:off x="6308" y="564963"/>
          <a:ext cx="2374850" cy="14249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b="1" kern="1200" dirty="0"/>
            <a:t>Διατυπώστε τη σκέψη σας με δικό σας τρόπο</a:t>
          </a:r>
          <a:endParaRPr lang="en-US" sz="2100" b="1" kern="1200" dirty="0"/>
        </a:p>
      </dsp:txBody>
      <dsp:txXfrm>
        <a:off x="6308" y="564963"/>
        <a:ext cx="2374850" cy="1424910"/>
      </dsp:txXfrm>
    </dsp:sp>
    <dsp:sp modelId="{E0079698-75E2-9741-9C81-690E2CD00B1E}">
      <dsp:nvSpPr>
        <dsp:cNvPr id="0" name=""/>
        <dsp:cNvSpPr/>
      </dsp:nvSpPr>
      <dsp:spPr>
        <a:xfrm>
          <a:off x="5300425" y="1231698"/>
          <a:ext cx="5156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5615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544577" y="1274687"/>
        <a:ext cx="27310" cy="5462"/>
      </dsp:txXfrm>
    </dsp:sp>
    <dsp:sp modelId="{87F08A7D-25C7-134E-8DDF-AE331F898D4F}">
      <dsp:nvSpPr>
        <dsp:cNvPr id="0" name=""/>
        <dsp:cNvSpPr/>
      </dsp:nvSpPr>
      <dsp:spPr>
        <a:xfrm>
          <a:off x="2927374" y="564963"/>
          <a:ext cx="2374850" cy="14249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b="1" kern="1200" dirty="0"/>
            <a:t>Εκφράστε τα συναισθήματά σας</a:t>
          </a:r>
          <a:endParaRPr lang="en-US" sz="2100" b="1" kern="1200" dirty="0"/>
        </a:p>
      </dsp:txBody>
      <dsp:txXfrm>
        <a:off x="2927374" y="564963"/>
        <a:ext cx="2374850" cy="1424910"/>
      </dsp:txXfrm>
    </dsp:sp>
    <dsp:sp modelId="{03D08D60-6C61-2E44-B1FA-CE107E32DB75}">
      <dsp:nvSpPr>
        <dsp:cNvPr id="0" name=""/>
        <dsp:cNvSpPr/>
      </dsp:nvSpPr>
      <dsp:spPr>
        <a:xfrm>
          <a:off x="1193734" y="1988073"/>
          <a:ext cx="5842131" cy="515615"/>
        </a:xfrm>
        <a:custGeom>
          <a:avLst/>
          <a:gdLst/>
          <a:ahLst/>
          <a:cxnLst/>
          <a:rect l="0" t="0" r="0" b="0"/>
          <a:pathLst>
            <a:path>
              <a:moveTo>
                <a:pt x="5842131" y="0"/>
              </a:moveTo>
              <a:lnTo>
                <a:pt x="5842131" y="274907"/>
              </a:lnTo>
              <a:lnTo>
                <a:pt x="0" y="274907"/>
              </a:lnTo>
              <a:lnTo>
                <a:pt x="0" y="515615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68109" y="2243150"/>
        <a:ext cx="293380" cy="5462"/>
      </dsp:txXfrm>
    </dsp:sp>
    <dsp:sp modelId="{0070B6EC-6B3A-0B48-9E04-82B4BDFB26D0}">
      <dsp:nvSpPr>
        <dsp:cNvPr id="0" name=""/>
        <dsp:cNvSpPr/>
      </dsp:nvSpPr>
      <dsp:spPr>
        <a:xfrm>
          <a:off x="5848440" y="564963"/>
          <a:ext cx="2374850" cy="14249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b="1" kern="1200" dirty="0"/>
            <a:t>Αποφεύγετε γενικές αναφορές</a:t>
          </a:r>
          <a:endParaRPr lang="en-US" sz="2100" b="1" kern="1200" dirty="0"/>
        </a:p>
      </dsp:txBody>
      <dsp:txXfrm>
        <a:off x="5848440" y="564963"/>
        <a:ext cx="2374850" cy="1424910"/>
      </dsp:txXfrm>
    </dsp:sp>
    <dsp:sp modelId="{2E8AFC4C-6F55-0440-A949-893966D50DA3}">
      <dsp:nvSpPr>
        <dsp:cNvPr id="0" name=""/>
        <dsp:cNvSpPr/>
      </dsp:nvSpPr>
      <dsp:spPr>
        <a:xfrm>
          <a:off x="2379359" y="3202824"/>
          <a:ext cx="5156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5615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23511" y="3245813"/>
        <a:ext cx="27310" cy="5462"/>
      </dsp:txXfrm>
    </dsp:sp>
    <dsp:sp modelId="{BB63A9CF-F0DB-9E4F-A544-BD7F95B93DD2}">
      <dsp:nvSpPr>
        <dsp:cNvPr id="0" name=""/>
        <dsp:cNvSpPr/>
      </dsp:nvSpPr>
      <dsp:spPr>
        <a:xfrm>
          <a:off x="6308" y="2536089"/>
          <a:ext cx="2374850" cy="14249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b="1" kern="1200" dirty="0"/>
            <a:t>δείξτε τα θετικά σας συναισθήματα</a:t>
          </a:r>
          <a:endParaRPr lang="en-US" sz="2100" b="1" kern="1200" dirty="0"/>
        </a:p>
      </dsp:txBody>
      <dsp:txXfrm>
        <a:off x="6308" y="2536089"/>
        <a:ext cx="2374850" cy="1424910"/>
      </dsp:txXfrm>
    </dsp:sp>
    <dsp:sp modelId="{33B41009-89F9-3E4B-BCDB-443927A32D1C}">
      <dsp:nvSpPr>
        <dsp:cNvPr id="0" name=""/>
        <dsp:cNvSpPr/>
      </dsp:nvSpPr>
      <dsp:spPr>
        <a:xfrm>
          <a:off x="5300425" y="3202824"/>
          <a:ext cx="5156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5615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544577" y="3245813"/>
        <a:ext cx="27310" cy="5462"/>
      </dsp:txXfrm>
    </dsp:sp>
    <dsp:sp modelId="{30634AFF-68D2-FF42-8F02-F4FB8F4A78AB}">
      <dsp:nvSpPr>
        <dsp:cNvPr id="0" name=""/>
        <dsp:cNvSpPr/>
      </dsp:nvSpPr>
      <dsp:spPr>
        <a:xfrm>
          <a:off x="2927374" y="2536089"/>
          <a:ext cx="2374850" cy="14249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b="1" kern="1200" dirty="0"/>
            <a:t>Να είστε ακριβείς και συγκεκριμένοι</a:t>
          </a:r>
          <a:endParaRPr lang="en-US" sz="2100" b="1" kern="1200" dirty="0"/>
        </a:p>
      </dsp:txBody>
      <dsp:txXfrm>
        <a:off x="2927374" y="2536089"/>
        <a:ext cx="2374850" cy="1424910"/>
      </dsp:txXfrm>
    </dsp:sp>
    <dsp:sp modelId="{3A92947E-C9A6-3240-9725-5B815640E8F8}">
      <dsp:nvSpPr>
        <dsp:cNvPr id="0" name=""/>
        <dsp:cNvSpPr/>
      </dsp:nvSpPr>
      <dsp:spPr>
        <a:xfrm>
          <a:off x="5848440" y="2536089"/>
          <a:ext cx="2374850" cy="14249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b="1" kern="1200" dirty="0"/>
            <a:t>Σίγουροι-ξεκάθαροι-ειλικρινείς</a:t>
          </a:r>
          <a:endParaRPr lang="en-US" sz="2100" b="1" kern="1200" dirty="0"/>
        </a:p>
      </dsp:txBody>
      <dsp:txXfrm>
        <a:off x="5848440" y="2536089"/>
        <a:ext cx="2374850" cy="142491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D79EBA-3494-F941-9051-DE9F919DB116}">
      <dsp:nvSpPr>
        <dsp:cNvPr id="0" name=""/>
        <dsp:cNvSpPr/>
      </dsp:nvSpPr>
      <dsp:spPr>
        <a:xfrm>
          <a:off x="8759" y="1325937"/>
          <a:ext cx="2618003" cy="15708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/>
            <a:t>Marketing</a:t>
          </a:r>
        </a:p>
      </dsp:txBody>
      <dsp:txXfrm>
        <a:off x="54766" y="1371944"/>
        <a:ext cx="2525989" cy="1478788"/>
      </dsp:txXfrm>
    </dsp:sp>
    <dsp:sp modelId="{E7E3F7D1-28F8-184C-BA00-BA65D91A8558}">
      <dsp:nvSpPr>
        <dsp:cNvPr id="0" name=""/>
        <dsp:cNvSpPr/>
      </dsp:nvSpPr>
      <dsp:spPr>
        <a:xfrm>
          <a:off x="2888562" y="1786706"/>
          <a:ext cx="555016" cy="6492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2888562" y="1916559"/>
        <a:ext cx="388511" cy="389558"/>
      </dsp:txXfrm>
    </dsp:sp>
    <dsp:sp modelId="{589B6475-58A3-3E46-8AA9-B3D1A7B87BA6}">
      <dsp:nvSpPr>
        <dsp:cNvPr id="0" name=""/>
        <dsp:cNvSpPr/>
      </dsp:nvSpPr>
      <dsp:spPr>
        <a:xfrm>
          <a:off x="3673963" y="1325937"/>
          <a:ext cx="2618003" cy="15708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700" kern="1200"/>
            <a:t>στοχεύει</a:t>
          </a:r>
          <a:endParaRPr lang="en-US" sz="3700" kern="1200"/>
        </a:p>
      </dsp:txBody>
      <dsp:txXfrm>
        <a:off x="3719970" y="1371944"/>
        <a:ext cx="2525989" cy="1478788"/>
      </dsp:txXfrm>
    </dsp:sp>
    <dsp:sp modelId="{5E7C6F20-018E-F844-BD19-B47293F3294A}">
      <dsp:nvSpPr>
        <dsp:cNvPr id="0" name=""/>
        <dsp:cNvSpPr/>
      </dsp:nvSpPr>
      <dsp:spPr>
        <a:xfrm>
          <a:off x="6553767" y="1786706"/>
          <a:ext cx="555016" cy="6492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6553767" y="1916559"/>
        <a:ext cx="388511" cy="389558"/>
      </dsp:txXfrm>
    </dsp:sp>
    <dsp:sp modelId="{C97F443F-C9CF-4F4B-8D13-7FCE280664C9}">
      <dsp:nvSpPr>
        <dsp:cNvPr id="0" name=""/>
        <dsp:cNvSpPr/>
      </dsp:nvSpPr>
      <dsp:spPr>
        <a:xfrm>
          <a:off x="7339168" y="1325937"/>
          <a:ext cx="2618003" cy="15708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700" b="1" kern="1200" dirty="0"/>
            <a:t>Πώληση</a:t>
          </a:r>
          <a:endParaRPr lang="en-US" sz="3700" b="1" kern="1200" dirty="0"/>
        </a:p>
      </dsp:txBody>
      <dsp:txXfrm>
        <a:off x="7385175" y="1371944"/>
        <a:ext cx="2525989" cy="147878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A4E72E-AFEF-B347-AD5A-CE8D0ED53352}">
      <dsp:nvSpPr>
        <dsp:cNvPr id="0" name=""/>
        <dsp:cNvSpPr/>
      </dsp:nvSpPr>
      <dsp:spPr>
        <a:xfrm>
          <a:off x="2587442" y="-28500"/>
          <a:ext cx="4472550" cy="4472550"/>
        </a:xfrm>
        <a:prstGeom prst="circularArrow">
          <a:avLst>
            <a:gd name="adj1" fmla="val 5544"/>
            <a:gd name="adj2" fmla="val 330680"/>
            <a:gd name="adj3" fmla="val 13747672"/>
            <a:gd name="adj4" fmla="val 17403183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E43270-44E8-7240-874D-A79C8C10F8C6}">
      <dsp:nvSpPr>
        <dsp:cNvPr id="0" name=""/>
        <dsp:cNvSpPr/>
      </dsp:nvSpPr>
      <dsp:spPr>
        <a:xfrm>
          <a:off x="3763818" y="1182"/>
          <a:ext cx="2119797" cy="105989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700" b="1" kern="1200"/>
            <a:t>Διαφήμιση</a:t>
          </a:r>
          <a:endParaRPr lang="en-US" sz="2700" b="1" kern="1200"/>
        </a:p>
      </dsp:txBody>
      <dsp:txXfrm>
        <a:off x="3815558" y="52922"/>
        <a:ext cx="2016317" cy="956418"/>
      </dsp:txXfrm>
    </dsp:sp>
    <dsp:sp modelId="{612237FA-9D8C-6C4B-B266-020E965B68B8}">
      <dsp:nvSpPr>
        <dsp:cNvPr id="0" name=""/>
        <dsp:cNvSpPr/>
      </dsp:nvSpPr>
      <dsp:spPr>
        <a:xfrm>
          <a:off x="5552439" y="1306411"/>
          <a:ext cx="2119797" cy="105989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700" b="1" kern="1200" dirty="0"/>
            <a:t>στοχεύει</a:t>
          </a:r>
          <a:endParaRPr lang="en-US" sz="2700" b="1" kern="1200" dirty="0"/>
        </a:p>
      </dsp:txBody>
      <dsp:txXfrm>
        <a:off x="5604179" y="1358151"/>
        <a:ext cx="2016317" cy="956418"/>
      </dsp:txXfrm>
    </dsp:sp>
    <dsp:sp modelId="{35361E84-0D8F-E341-9780-C7CF710AA824}">
      <dsp:nvSpPr>
        <dsp:cNvPr id="0" name=""/>
        <dsp:cNvSpPr/>
      </dsp:nvSpPr>
      <dsp:spPr>
        <a:xfrm>
          <a:off x="4884884" y="3451467"/>
          <a:ext cx="2119797" cy="105989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700" b="1" kern="1200"/>
            <a:t>ενμέρωση</a:t>
          </a:r>
          <a:endParaRPr lang="en-US" sz="2700" b="1" kern="1200"/>
        </a:p>
      </dsp:txBody>
      <dsp:txXfrm>
        <a:off x="4936624" y="3503207"/>
        <a:ext cx="2016317" cy="956418"/>
      </dsp:txXfrm>
    </dsp:sp>
    <dsp:sp modelId="{112F08D1-AADC-6244-8BC0-1747F967A77D}">
      <dsp:nvSpPr>
        <dsp:cNvPr id="0" name=""/>
        <dsp:cNvSpPr/>
      </dsp:nvSpPr>
      <dsp:spPr>
        <a:xfrm>
          <a:off x="2642752" y="3451467"/>
          <a:ext cx="2119797" cy="105989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700" b="1" kern="1200"/>
            <a:t>κοινού</a:t>
          </a:r>
          <a:endParaRPr lang="en-US" sz="2700" b="1" kern="1200"/>
        </a:p>
      </dsp:txBody>
      <dsp:txXfrm>
        <a:off x="2694492" y="3503207"/>
        <a:ext cx="2016317" cy="956418"/>
      </dsp:txXfrm>
    </dsp:sp>
    <dsp:sp modelId="{CDA36C67-7B2F-EB47-B3C3-54997B58C19A}">
      <dsp:nvSpPr>
        <dsp:cNvPr id="0" name=""/>
        <dsp:cNvSpPr/>
      </dsp:nvSpPr>
      <dsp:spPr>
        <a:xfrm>
          <a:off x="1949896" y="1319074"/>
          <a:ext cx="2119797" cy="1059898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700" b="1" kern="1200"/>
            <a:t>για το προϊόν</a:t>
          </a:r>
          <a:endParaRPr lang="en-US" sz="2700" b="1" kern="1200"/>
        </a:p>
      </dsp:txBody>
      <dsp:txXfrm>
        <a:off x="2001636" y="1370814"/>
        <a:ext cx="2016317" cy="9564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EB4E9B-0CA3-AC41-8B5F-B9194069DE55}">
      <dsp:nvSpPr>
        <dsp:cNvPr id="0" name=""/>
        <dsp:cNvSpPr/>
      </dsp:nvSpPr>
      <dsp:spPr>
        <a:xfrm>
          <a:off x="1181978" y="1488"/>
          <a:ext cx="3881735" cy="23290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i="0" kern="1200" dirty="0"/>
            <a:t>People</a:t>
          </a:r>
          <a:r>
            <a:rPr lang="en-US" sz="3100" b="0" i="0" kern="1200" dirty="0"/>
            <a:t> </a:t>
          </a:r>
          <a:r>
            <a:rPr lang="el-GR" sz="3100" b="0" i="0" kern="1200" dirty="0"/>
            <a:t>(οι άνθρωποι που παράγουν ή παρέχουν υπηρεσίες)</a:t>
          </a:r>
          <a:endParaRPr lang="en-US" sz="3100" kern="1200" dirty="0"/>
        </a:p>
      </dsp:txBody>
      <dsp:txXfrm>
        <a:off x="1181978" y="1488"/>
        <a:ext cx="3881735" cy="2329041"/>
      </dsp:txXfrm>
    </dsp:sp>
    <dsp:sp modelId="{3DBFACB8-D9BB-C240-85EC-05A2A6E1D491}">
      <dsp:nvSpPr>
        <dsp:cNvPr id="0" name=""/>
        <dsp:cNvSpPr/>
      </dsp:nvSpPr>
      <dsp:spPr>
        <a:xfrm>
          <a:off x="5451886" y="1488"/>
          <a:ext cx="3881735" cy="232904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i="0" kern="1200"/>
            <a:t>Process</a:t>
          </a:r>
          <a:r>
            <a:rPr lang="el-GR" sz="3100" b="0" i="0" kern="1200"/>
            <a:t> (η διαδικασία)</a:t>
          </a:r>
          <a:endParaRPr lang="en-US" sz="3100" kern="1200"/>
        </a:p>
      </dsp:txBody>
      <dsp:txXfrm>
        <a:off x="5451886" y="1488"/>
        <a:ext cx="3881735" cy="2329041"/>
      </dsp:txXfrm>
    </dsp:sp>
    <dsp:sp modelId="{F7C0B2EB-B3EE-3B46-A4EF-62A3D64E3EB1}">
      <dsp:nvSpPr>
        <dsp:cNvPr id="0" name=""/>
        <dsp:cNvSpPr/>
      </dsp:nvSpPr>
      <dsp:spPr>
        <a:xfrm>
          <a:off x="1181978" y="2718702"/>
          <a:ext cx="3881735" cy="232904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i="0" kern="1200"/>
            <a:t>Physical Evidence</a:t>
          </a:r>
          <a:r>
            <a:rPr lang="el-GR" sz="3100" b="0" i="0" kern="1200"/>
            <a:t> (φυσικά στοιχεία ή φυσική απόδειξη)</a:t>
          </a:r>
          <a:endParaRPr lang="en-US" sz="3100" kern="1200"/>
        </a:p>
      </dsp:txBody>
      <dsp:txXfrm>
        <a:off x="1181978" y="2718702"/>
        <a:ext cx="3881735" cy="2329041"/>
      </dsp:txXfrm>
    </dsp:sp>
    <dsp:sp modelId="{C3485EFE-BFC0-0642-B61D-058AEA421039}">
      <dsp:nvSpPr>
        <dsp:cNvPr id="0" name=""/>
        <dsp:cNvSpPr/>
      </dsp:nvSpPr>
      <dsp:spPr>
        <a:xfrm>
          <a:off x="5451886" y="2718702"/>
          <a:ext cx="3881735" cy="232904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i="0" kern="1200"/>
            <a:t>Partnerships</a:t>
          </a:r>
          <a:r>
            <a:rPr lang="en-US" sz="3100" b="0" i="0" kern="1200"/>
            <a:t>, </a:t>
          </a:r>
          <a:r>
            <a:rPr lang="en-US" sz="3100" b="1" i="0" kern="1200"/>
            <a:t>Synergies</a:t>
          </a:r>
          <a:r>
            <a:rPr lang="en-US" sz="3100" b="0" i="0" kern="1200"/>
            <a:t> </a:t>
          </a:r>
          <a:r>
            <a:rPr lang="el-GR" sz="3100" b="0" i="0" kern="1200"/>
            <a:t>(συνέργειες).</a:t>
          </a:r>
          <a:endParaRPr lang="en-US" sz="3100" kern="1200"/>
        </a:p>
      </dsp:txBody>
      <dsp:txXfrm>
        <a:off x="5451886" y="2718702"/>
        <a:ext cx="3881735" cy="23290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63CDBC-B893-DF4F-A9EE-F5060BEA18F0}">
      <dsp:nvSpPr>
        <dsp:cNvPr id="0" name=""/>
        <dsp:cNvSpPr/>
      </dsp:nvSpPr>
      <dsp:spPr>
        <a:xfrm>
          <a:off x="2381052" y="1232661"/>
          <a:ext cx="71046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2330" y="45720"/>
              </a:lnTo>
              <a:lnTo>
                <a:pt x="372330" y="89137"/>
              </a:lnTo>
              <a:lnTo>
                <a:pt x="710460" y="89137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17724" y="1275649"/>
        <a:ext cx="37116" cy="5462"/>
      </dsp:txXfrm>
    </dsp:sp>
    <dsp:sp modelId="{6027823C-958D-5B41-B2C4-2E1B0E2D4B0C}">
      <dsp:nvSpPr>
        <dsp:cNvPr id="0" name=""/>
        <dsp:cNvSpPr/>
      </dsp:nvSpPr>
      <dsp:spPr>
        <a:xfrm>
          <a:off x="10321" y="566621"/>
          <a:ext cx="2372531" cy="142351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Δεν είναι οικείες στο δέκτη</a:t>
          </a:r>
        </a:p>
      </dsp:txBody>
      <dsp:txXfrm>
        <a:off x="10321" y="566621"/>
        <a:ext cx="2372531" cy="1423518"/>
      </dsp:txXfrm>
    </dsp:sp>
    <dsp:sp modelId="{2A3FBBD5-BDF3-A544-8CA9-55D2BD77AF44}">
      <dsp:nvSpPr>
        <dsp:cNvPr id="0" name=""/>
        <dsp:cNvSpPr/>
      </dsp:nvSpPr>
      <dsp:spPr>
        <a:xfrm>
          <a:off x="5494643" y="1232661"/>
          <a:ext cx="31970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89137"/>
              </a:moveTo>
              <a:lnTo>
                <a:pt x="176952" y="89137"/>
              </a:lnTo>
              <a:lnTo>
                <a:pt x="176952" y="45720"/>
              </a:lnTo>
              <a:lnTo>
                <a:pt x="319704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45671" y="1275649"/>
        <a:ext cx="17649" cy="5462"/>
      </dsp:txXfrm>
    </dsp:sp>
    <dsp:sp modelId="{5E41CC84-ECAC-C049-8A75-A0EB9F946694}">
      <dsp:nvSpPr>
        <dsp:cNvPr id="0" name=""/>
        <dsp:cNvSpPr/>
      </dsp:nvSpPr>
      <dsp:spPr>
        <a:xfrm>
          <a:off x="3123912" y="610039"/>
          <a:ext cx="2372531" cy="142351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Εκφράζουν ασάφεια</a:t>
          </a:r>
        </a:p>
      </dsp:txBody>
      <dsp:txXfrm>
        <a:off x="3123912" y="610039"/>
        <a:ext cx="2372531" cy="1423518"/>
      </dsp:txXfrm>
    </dsp:sp>
    <dsp:sp modelId="{A48DE3A5-7AE7-AC45-AE82-97707E5D3D1B}">
      <dsp:nvSpPr>
        <dsp:cNvPr id="0" name=""/>
        <dsp:cNvSpPr/>
      </dsp:nvSpPr>
      <dsp:spPr>
        <a:xfrm>
          <a:off x="1196586" y="1988340"/>
          <a:ext cx="5836426" cy="515082"/>
        </a:xfrm>
        <a:custGeom>
          <a:avLst/>
          <a:gdLst/>
          <a:ahLst/>
          <a:cxnLst/>
          <a:rect l="0" t="0" r="0" b="0"/>
          <a:pathLst>
            <a:path>
              <a:moveTo>
                <a:pt x="5836426" y="0"/>
              </a:moveTo>
              <a:lnTo>
                <a:pt x="5836426" y="274641"/>
              </a:lnTo>
              <a:lnTo>
                <a:pt x="0" y="274641"/>
              </a:lnTo>
              <a:lnTo>
                <a:pt x="0" y="515082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68252" y="2243150"/>
        <a:ext cx="293094" cy="5462"/>
      </dsp:txXfrm>
    </dsp:sp>
    <dsp:sp modelId="{BAD036C6-7AE7-5745-B41E-BB6FC6302F54}">
      <dsp:nvSpPr>
        <dsp:cNvPr id="0" name=""/>
        <dsp:cNvSpPr/>
      </dsp:nvSpPr>
      <dsp:spPr>
        <a:xfrm>
          <a:off x="5846747" y="566621"/>
          <a:ext cx="2372531" cy="142351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είναι διφορούμενες</a:t>
          </a:r>
        </a:p>
      </dsp:txBody>
      <dsp:txXfrm>
        <a:off x="5846747" y="566621"/>
        <a:ext cx="2372531" cy="1423518"/>
      </dsp:txXfrm>
    </dsp:sp>
    <dsp:sp modelId="{1BA9DFF0-7C60-8E4A-87A3-2C7DCEC0D812}">
      <dsp:nvSpPr>
        <dsp:cNvPr id="0" name=""/>
        <dsp:cNvSpPr/>
      </dsp:nvSpPr>
      <dsp:spPr>
        <a:xfrm>
          <a:off x="2381052" y="3201861"/>
          <a:ext cx="5150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5082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24951" y="3244850"/>
        <a:ext cx="27284" cy="5462"/>
      </dsp:txXfrm>
    </dsp:sp>
    <dsp:sp modelId="{CDE64358-E876-F34B-B24D-BA725DF9525D}">
      <dsp:nvSpPr>
        <dsp:cNvPr id="0" name=""/>
        <dsp:cNvSpPr/>
      </dsp:nvSpPr>
      <dsp:spPr>
        <a:xfrm>
          <a:off x="10321" y="2535822"/>
          <a:ext cx="2372531" cy="142351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Έχουν προσβλητικό χαρακτήρα</a:t>
          </a:r>
        </a:p>
      </dsp:txBody>
      <dsp:txXfrm>
        <a:off x="10321" y="2535822"/>
        <a:ext cx="2372531" cy="1423518"/>
      </dsp:txXfrm>
    </dsp:sp>
    <dsp:sp modelId="{E104AC16-1374-B645-A3E5-6BBD8B4BBA0E}">
      <dsp:nvSpPr>
        <dsp:cNvPr id="0" name=""/>
        <dsp:cNvSpPr/>
      </dsp:nvSpPr>
      <dsp:spPr>
        <a:xfrm>
          <a:off x="5299265" y="3201861"/>
          <a:ext cx="5150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5082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543164" y="3244850"/>
        <a:ext cx="27284" cy="5462"/>
      </dsp:txXfrm>
    </dsp:sp>
    <dsp:sp modelId="{DCFE75D9-8F4C-3B4E-9682-8A19426239FA}">
      <dsp:nvSpPr>
        <dsp:cNvPr id="0" name=""/>
        <dsp:cNvSpPr/>
      </dsp:nvSpPr>
      <dsp:spPr>
        <a:xfrm>
          <a:off x="2928534" y="2535822"/>
          <a:ext cx="2372531" cy="142351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Εκφράζουν προκαταλήψεις</a:t>
          </a:r>
        </a:p>
      </dsp:txBody>
      <dsp:txXfrm>
        <a:off x="2928534" y="2535822"/>
        <a:ext cx="2372531" cy="1423518"/>
      </dsp:txXfrm>
    </dsp:sp>
    <dsp:sp modelId="{D84D597D-0FA7-8943-A4E5-29A78AEB64D8}">
      <dsp:nvSpPr>
        <dsp:cNvPr id="0" name=""/>
        <dsp:cNvSpPr/>
      </dsp:nvSpPr>
      <dsp:spPr>
        <a:xfrm>
          <a:off x="5846747" y="2535822"/>
          <a:ext cx="2372531" cy="142351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Αρνητιική συμπεριφορά</a:t>
          </a:r>
        </a:p>
      </dsp:txBody>
      <dsp:txXfrm>
        <a:off x="5846747" y="2535822"/>
        <a:ext cx="2372531" cy="14235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F64ED7-C40C-CD48-91A8-9E730EDD90D2}">
      <dsp:nvSpPr>
        <dsp:cNvPr id="0" name=""/>
        <dsp:cNvSpPr/>
      </dsp:nvSpPr>
      <dsp:spPr>
        <a:xfrm rot="5327871">
          <a:off x="701381" y="1109877"/>
          <a:ext cx="1733955" cy="213532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5A76E1-7471-5F4F-B849-C5B1D8FBF372}">
      <dsp:nvSpPr>
        <dsp:cNvPr id="0" name=""/>
        <dsp:cNvSpPr/>
      </dsp:nvSpPr>
      <dsp:spPr>
        <a:xfrm>
          <a:off x="838987" y="1947"/>
          <a:ext cx="2828883" cy="14235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Εκφράζουν  υπερβολή</a:t>
          </a:r>
          <a:endParaRPr lang="en-US" sz="3200" kern="1200" dirty="0"/>
        </a:p>
      </dsp:txBody>
      <dsp:txXfrm>
        <a:off x="880681" y="43641"/>
        <a:ext cx="2745495" cy="1340164"/>
      </dsp:txXfrm>
    </dsp:sp>
    <dsp:sp modelId="{B1B66D22-A112-A74A-BAAA-784A3A0AB242}">
      <dsp:nvSpPr>
        <dsp:cNvPr id="0" name=""/>
        <dsp:cNvSpPr/>
      </dsp:nvSpPr>
      <dsp:spPr>
        <a:xfrm rot="5486727">
          <a:off x="659410" y="2889318"/>
          <a:ext cx="1818116" cy="213532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A08371-9647-334B-8C40-7BAB42700FBD}">
      <dsp:nvSpPr>
        <dsp:cNvPr id="0" name=""/>
        <dsp:cNvSpPr/>
      </dsp:nvSpPr>
      <dsp:spPr>
        <a:xfrm>
          <a:off x="817693" y="1735521"/>
          <a:ext cx="2963196" cy="14235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Εκφράζουν κολακεία</a:t>
          </a:r>
          <a:endParaRPr lang="en-US" sz="3200" kern="1200" dirty="0"/>
        </a:p>
      </dsp:txBody>
      <dsp:txXfrm>
        <a:off x="859387" y="1777215"/>
        <a:ext cx="2879808" cy="1340164"/>
      </dsp:txXfrm>
    </dsp:sp>
    <dsp:sp modelId="{EEF78644-520D-DB48-B98E-766EA44A21A6}">
      <dsp:nvSpPr>
        <dsp:cNvPr id="0" name=""/>
        <dsp:cNvSpPr/>
      </dsp:nvSpPr>
      <dsp:spPr>
        <a:xfrm>
          <a:off x="1549422" y="3801972"/>
          <a:ext cx="3530779" cy="213532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A42505-FFA3-404F-AB8B-AC139E2849CB}">
      <dsp:nvSpPr>
        <dsp:cNvPr id="0" name=""/>
        <dsp:cNvSpPr/>
      </dsp:nvSpPr>
      <dsp:spPr>
        <a:xfrm>
          <a:off x="1067135" y="3560829"/>
          <a:ext cx="2372587" cy="14235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Υποβιβάζουν</a:t>
          </a:r>
          <a:endParaRPr lang="en-US" sz="2600" kern="1200" dirty="0"/>
        </a:p>
      </dsp:txBody>
      <dsp:txXfrm>
        <a:off x="1108829" y="3602523"/>
        <a:ext cx="2289199" cy="1340164"/>
      </dsp:txXfrm>
    </dsp:sp>
    <dsp:sp modelId="{64C1E962-957A-7044-A332-44496E992E43}">
      <dsp:nvSpPr>
        <dsp:cNvPr id="0" name=""/>
        <dsp:cNvSpPr/>
      </dsp:nvSpPr>
      <dsp:spPr>
        <a:xfrm rot="16200000">
          <a:off x="4198250" y="2912252"/>
          <a:ext cx="1771671" cy="213532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5AABC8-C2EA-6F40-ABA4-2DF41C016996}">
      <dsp:nvSpPr>
        <dsp:cNvPr id="0" name=""/>
        <dsp:cNvSpPr/>
      </dsp:nvSpPr>
      <dsp:spPr>
        <a:xfrm>
          <a:off x="4605684" y="3560829"/>
          <a:ext cx="2372587" cy="14235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Δημιουργούν </a:t>
          </a:r>
          <a:r>
            <a:rPr lang="en-US" sz="2000" b="1" kern="1200" dirty="0"/>
            <a:t>αντιπαραθέσεις</a:t>
          </a:r>
          <a:endParaRPr lang="en-US" sz="2000" kern="1200" dirty="0"/>
        </a:p>
      </dsp:txBody>
      <dsp:txXfrm>
        <a:off x="4647378" y="3602523"/>
        <a:ext cx="2289199" cy="1340164"/>
      </dsp:txXfrm>
    </dsp:sp>
    <dsp:sp modelId="{53D5D47C-4CD9-F24A-91FD-4D59106E8B47}">
      <dsp:nvSpPr>
        <dsp:cNvPr id="0" name=""/>
        <dsp:cNvSpPr/>
      </dsp:nvSpPr>
      <dsp:spPr>
        <a:xfrm rot="16200000">
          <a:off x="4198250" y="1132811"/>
          <a:ext cx="1771671" cy="213532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D573A2-7936-A041-86C7-F7F34366C43C}">
      <dsp:nvSpPr>
        <dsp:cNvPr id="0" name=""/>
        <dsp:cNvSpPr/>
      </dsp:nvSpPr>
      <dsp:spPr>
        <a:xfrm>
          <a:off x="4517981" y="1781388"/>
          <a:ext cx="2547993" cy="14235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Πλατειάζουν</a:t>
          </a:r>
          <a:endParaRPr lang="en-US" sz="2800" kern="1200" dirty="0"/>
        </a:p>
      </dsp:txBody>
      <dsp:txXfrm>
        <a:off x="4559675" y="1823082"/>
        <a:ext cx="2464605" cy="1340164"/>
      </dsp:txXfrm>
    </dsp:sp>
    <dsp:sp modelId="{8CC5715A-0E2E-4D47-BBB8-48D273449FF9}">
      <dsp:nvSpPr>
        <dsp:cNvPr id="0" name=""/>
        <dsp:cNvSpPr/>
      </dsp:nvSpPr>
      <dsp:spPr>
        <a:xfrm>
          <a:off x="5087971" y="243090"/>
          <a:ext cx="3235474" cy="213532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9BBDB19-214C-634F-94AF-3D5BFDE91054}">
      <dsp:nvSpPr>
        <dsp:cNvPr id="0" name=""/>
        <dsp:cNvSpPr/>
      </dsp:nvSpPr>
      <dsp:spPr>
        <a:xfrm>
          <a:off x="4605684" y="1947"/>
          <a:ext cx="2372587" cy="14235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Εκφράζουν έκπληξη</a:t>
          </a:r>
          <a:endParaRPr lang="en-US" sz="2800" kern="1200" dirty="0"/>
        </a:p>
      </dsp:txBody>
      <dsp:txXfrm>
        <a:off x="4647378" y="43641"/>
        <a:ext cx="2289199" cy="1340164"/>
      </dsp:txXfrm>
    </dsp:sp>
    <dsp:sp modelId="{72DC019F-F61F-C947-BDA4-92F21C939252}">
      <dsp:nvSpPr>
        <dsp:cNvPr id="0" name=""/>
        <dsp:cNvSpPr/>
      </dsp:nvSpPr>
      <dsp:spPr>
        <a:xfrm rot="5400000">
          <a:off x="7441495" y="1132811"/>
          <a:ext cx="1771671" cy="213532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0B859F-291F-D64D-9AB0-02EB049B098C}">
      <dsp:nvSpPr>
        <dsp:cNvPr id="0" name=""/>
        <dsp:cNvSpPr/>
      </dsp:nvSpPr>
      <dsp:spPr>
        <a:xfrm>
          <a:off x="7848928" y="1947"/>
          <a:ext cx="2372587" cy="14235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Αμφιβολία</a:t>
          </a:r>
          <a:endParaRPr lang="en-US" sz="3200" kern="1200" dirty="0"/>
        </a:p>
      </dsp:txBody>
      <dsp:txXfrm>
        <a:off x="7890622" y="43641"/>
        <a:ext cx="2289199" cy="1340164"/>
      </dsp:txXfrm>
    </dsp:sp>
    <dsp:sp modelId="{4261DE9E-1F48-FB42-8565-565236457916}">
      <dsp:nvSpPr>
        <dsp:cNvPr id="0" name=""/>
        <dsp:cNvSpPr/>
      </dsp:nvSpPr>
      <dsp:spPr>
        <a:xfrm rot="5400000">
          <a:off x="7441495" y="2912252"/>
          <a:ext cx="1771671" cy="213532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A42FEA-DB7C-4F4E-8CE5-DA8F0231ED5E}">
      <dsp:nvSpPr>
        <dsp:cNvPr id="0" name=""/>
        <dsp:cNvSpPr/>
      </dsp:nvSpPr>
      <dsp:spPr>
        <a:xfrm>
          <a:off x="7848928" y="1781388"/>
          <a:ext cx="2372587" cy="14235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Φόβο</a:t>
          </a:r>
          <a:endParaRPr lang="en-US" sz="3200" kern="1200" dirty="0"/>
        </a:p>
      </dsp:txBody>
      <dsp:txXfrm>
        <a:off x="7890622" y="1823082"/>
        <a:ext cx="2289199" cy="1340164"/>
      </dsp:txXfrm>
    </dsp:sp>
    <dsp:sp modelId="{5636D2E8-4A05-B141-AC99-059107405921}">
      <dsp:nvSpPr>
        <dsp:cNvPr id="0" name=""/>
        <dsp:cNvSpPr/>
      </dsp:nvSpPr>
      <dsp:spPr>
        <a:xfrm>
          <a:off x="7848928" y="3560829"/>
          <a:ext cx="2372587" cy="14235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600" b="1" kern="1200" dirty="0"/>
            <a:t>Απορριπτική κριτική</a:t>
          </a:r>
          <a:endParaRPr lang="en-US" sz="2600" b="1" kern="1200" dirty="0"/>
        </a:p>
      </dsp:txBody>
      <dsp:txXfrm>
        <a:off x="7890622" y="3602523"/>
        <a:ext cx="2289199" cy="13401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3FA9C-D441-D641-BB49-E74DE74C5B75}">
      <dsp:nvSpPr>
        <dsp:cNvPr id="0" name=""/>
        <dsp:cNvSpPr/>
      </dsp:nvSpPr>
      <dsp:spPr>
        <a:xfrm>
          <a:off x="0" y="192894"/>
          <a:ext cx="3313415" cy="19880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κρίσεις συναισθηματικών καταστάσεων</a:t>
          </a:r>
          <a:endParaRPr lang="el-GR" sz="2400" b="1" kern="1200" dirty="0"/>
        </a:p>
      </dsp:txBody>
      <dsp:txXfrm>
        <a:off x="0" y="192894"/>
        <a:ext cx="3313415" cy="1988049"/>
      </dsp:txXfrm>
    </dsp:sp>
    <dsp:sp modelId="{DD42DC91-F459-6F45-A0BD-8B724CC1C138}">
      <dsp:nvSpPr>
        <dsp:cNvPr id="0" name=""/>
        <dsp:cNvSpPr/>
      </dsp:nvSpPr>
      <dsp:spPr>
        <a:xfrm>
          <a:off x="3644757" y="192894"/>
          <a:ext cx="3313415" cy="19880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δεν είναι ευανάγνωστες</a:t>
          </a:r>
          <a:endParaRPr lang="en-US" sz="2800" kern="1200" dirty="0"/>
        </a:p>
      </dsp:txBody>
      <dsp:txXfrm>
        <a:off x="3644757" y="192894"/>
        <a:ext cx="3313415" cy="1988049"/>
      </dsp:txXfrm>
    </dsp:sp>
    <dsp:sp modelId="{738462D4-9322-1E44-AB8F-68E0B81E5423}">
      <dsp:nvSpPr>
        <dsp:cNvPr id="0" name=""/>
        <dsp:cNvSpPr/>
      </dsp:nvSpPr>
      <dsp:spPr>
        <a:xfrm>
          <a:off x="7289515" y="192894"/>
          <a:ext cx="3313415" cy="19880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Εκφράζουν αναληθή βεβαιότητα </a:t>
          </a:r>
          <a:r>
            <a:rPr lang="en-US" sz="2800" b="1" kern="1200" baseline="30000" dirty="0"/>
            <a:t> </a:t>
          </a:r>
          <a:endParaRPr lang="en-US" sz="2800" kern="1200" dirty="0"/>
        </a:p>
      </dsp:txBody>
      <dsp:txXfrm>
        <a:off x="7289515" y="192894"/>
        <a:ext cx="3313415" cy="1988049"/>
      </dsp:txXfrm>
    </dsp:sp>
    <dsp:sp modelId="{649AC5E1-0B0E-564E-A819-D32C0AF0A7FF}">
      <dsp:nvSpPr>
        <dsp:cNvPr id="0" name=""/>
        <dsp:cNvSpPr/>
      </dsp:nvSpPr>
      <dsp:spPr>
        <a:xfrm>
          <a:off x="0" y="2512285"/>
          <a:ext cx="3313415" cy="19880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/>
            <a:t>Πλεονασμό</a:t>
          </a:r>
          <a:endParaRPr lang="el-GR" sz="3500" b="1" kern="1200" dirty="0"/>
        </a:p>
      </dsp:txBody>
      <dsp:txXfrm>
        <a:off x="0" y="2512285"/>
        <a:ext cx="3313415" cy="1988049"/>
      </dsp:txXfrm>
    </dsp:sp>
    <dsp:sp modelId="{82417E33-5B48-254E-B4BF-E44CF7B24BF9}">
      <dsp:nvSpPr>
        <dsp:cNvPr id="0" name=""/>
        <dsp:cNvSpPr/>
      </dsp:nvSpPr>
      <dsp:spPr>
        <a:xfrm>
          <a:off x="3644757" y="2512285"/>
          <a:ext cx="3313415" cy="19880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/>
            <a:t>Παραπλανούν</a:t>
          </a:r>
          <a:endParaRPr lang="el-GR" sz="3500" b="1" kern="1200" dirty="0"/>
        </a:p>
      </dsp:txBody>
      <dsp:txXfrm>
        <a:off x="3644757" y="2512285"/>
        <a:ext cx="3313415" cy="1988049"/>
      </dsp:txXfrm>
    </dsp:sp>
    <dsp:sp modelId="{7AAAAC76-1407-134D-8A9A-77AA202BCF4D}">
      <dsp:nvSpPr>
        <dsp:cNvPr id="0" name=""/>
        <dsp:cNvSpPr/>
      </dsp:nvSpPr>
      <dsp:spPr>
        <a:xfrm>
          <a:off x="7289515" y="2512285"/>
          <a:ext cx="3313415" cy="19880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500" b="1" kern="1200" dirty="0"/>
            <a:t>Εκφράζουν αλλαζονεία</a:t>
          </a:r>
          <a:endParaRPr lang="el-GR" sz="3500" kern="1200" dirty="0"/>
        </a:p>
      </dsp:txBody>
      <dsp:txXfrm>
        <a:off x="7289515" y="2512285"/>
        <a:ext cx="3313415" cy="198804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92B79F-85A2-D04F-95FD-3071DEB233CE}">
      <dsp:nvSpPr>
        <dsp:cNvPr id="0" name=""/>
        <dsp:cNvSpPr/>
      </dsp:nvSpPr>
      <dsp:spPr>
        <a:xfrm>
          <a:off x="982814" y="127059"/>
          <a:ext cx="2628826" cy="262882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Οικονομικό</a:t>
          </a:r>
          <a:endParaRPr lang="en-US" sz="3000" kern="1200" dirty="0"/>
        </a:p>
      </dsp:txBody>
      <dsp:txXfrm>
        <a:off x="1333324" y="587104"/>
        <a:ext cx="1927806" cy="1182971"/>
      </dsp:txXfrm>
    </dsp:sp>
    <dsp:sp modelId="{9CFBD8F7-E4D1-4E4E-8B75-5A330476ED7A}">
      <dsp:nvSpPr>
        <dsp:cNvPr id="0" name=""/>
        <dsp:cNvSpPr/>
      </dsp:nvSpPr>
      <dsp:spPr>
        <a:xfrm>
          <a:off x="1931382" y="1770076"/>
          <a:ext cx="2628826" cy="262882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Πολιτικό</a:t>
          </a:r>
          <a:endParaRPr lang="en-US" sz="3000" kern="1200" dirty="0"/>
        </a:p>
      </dsp:txBody>
      <dsp:txXfrm>
        <a:off x="2735365" y="2449190"/>
        <a:ext cx="1577295" cy="1445854"/>
      </dsp:txXfrm>
    </dsp:sp>
    <dsp:sp modelId="{B88C4F2D-64C9-5E49-B46E-8ADBA488A18E}">
      <dsp:nvSpPr>
        <dsp:cNvPr id="0" name=""/>
        <dsp:cNvSpPr/>
      </dsp:nvSpPr>
      <dsp:spPr>
        <a:xfrm>
          <a:off x="34246" y="1770076"/>
          <a:ext cx="2628826" cy="262882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000" b="1" kern="1200" dirty="0"/>
            <a:t>Οργανωτικό</a:t>
          </a:r>
          <a:endParaRPr lang="en-US" sz="3000" b="1" kern="1200" dirty="0"/>
        </a:p>
      </dsp:txBody>
      <dsp:txXfrm>
        <a:off x="281794" y="2449190"/>
        <a:ext cx="1577295" cy="144585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66DDE9-D6A9-B54D-B6EA-08FA9A014566}">
      <dsp:nvSpPr>
        <dsp:cNvPr id="0" name=""/>
        <dsp:cNvSpPr/>
      </dsp:nvSpPr>
      <dsp:spPr>
        <a:xfrm rot="1997822">
          <a:off x="2329347" y="2894661"/>
          <a:ext cx="18559" cy="57128"/>
        </a:xfrm>
        <a:custGeom>
          <a:avLst/>
          <a:gdLst/>
          <a:ahLst/>
          <a:cxnLst/>
          <a:rect l="0" t="0" r="0" b="0"/>
          <a:pathLst>
            <a:path>
              <a:moveTo>
                <a:pt x="0" y="28564"/>
              </a:moveTo>
              <a:lnTo>
                <a:pt x="18559" y="2856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2619ED-EF7E-0441-8C8B-D1B42F52054F}">
      <dsp:nvSpPr>
        <dsp:cNvPr id="0" name=""/>
        <dsp:cNvSpPr/>
      </dsp:nvSpPr>
      <dsp:spPr>
        <a:xfrm rot="19636701">
          <a:off x="2324180" y="1570957"/>
          <a:ext cx="84324" cy="57128"/>
        </a:xfrm>
        <a:custGeom>
          <a:avLst/>
          <a:gdLst/>
          <a:ahLst/>
          <a:cxnLst/>
          <a:rect l="0" t="0" r="0" b="0"/>
          <a:pathLst>
            <a:path>
              <a:moveTo>
                <a:pt x="0" y="28564"/>
              </a:moveTo>
              <a:lnTo>
                <a:pt x="84324" y="2856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AC9810-EFA9-E543-8CFB-6038D7B8B1BA}">
      <dsp:nvSpPr>
        <dsp:cNvPr id="0" name=""/>
        <dsp:cNvSpPr/>
      </dsp:nvSpPr>
      <dsp:spPr>
        <a:xfrm>
          <a:off x="414571" y="838271"/>
          <a:ext cx="3125769" cy="284943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F3A32A-895D-854D-AB3C-21A703E97E5C}">
      <dsp:nvSpPr>
        <dsp:cNvPr id="0" name=""/>
        <dsp:cNvSpPr/>
      </dsp:nvSpPr>
      <dsp:spPr>
        <a:xfrm>
          <a:off x="1433535" y="300"/>
          <a:ext cx="4181962" cy="17101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Οικονομικό</a:t>
          </a:r>
          <a:endParaRPr lang="en-US" sz="3600" kern="1200" dirty="0"/>
        </a:p>
      </dsp:txBody>
      <dsp:txXfrm>
        <a:off x="2045969" y="250744"/>
        <a:ext cx="2957094" cy="1209249"/>
      </dsp:txXfrm>
    </dsp:sp>
    <dsp:sp modelId="{E7BFFB99-7DF7-3A4D-A4BE-515E2B8B356A}">
      <dsp:nvSpPr>
        <dsp:cNvPr id="0" name=""/>
        <dsp:cNvSpPr/>
      </dsp:nvSpPr>
      <dsp:spPr>
        <a:xfrm>
          <a:off x="1195347" y="2816003"/>
          <a:ext cx="4563062" cy="170965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800" b="1" kern="1200" dirty="0"/>
            <a:t>Εξορθολογισμός επιλογών</a:t>
          </a:r>
          <a:endParaRPr lang="en-US" sz="2800" b="1" kern="1200" dirty="0"/>
        </a:p>
      </dsp:txBody>
      <dsp:txXfrm>
        <a:off x="1863592" y="3066377"/>
        <a:ext cx="3226572" cy="12089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F88DC0-C31A-234E-91B2-4058B2EAB316}">
      <dsp:nvSpPr>
        <dsp:cNvPr id="0" name=""/>
        <dsp:cNvSpPr/>
      </dsp:nvSpPr>
      <dsp:spPr>
        <a:xfrm rot="21300000">
          <a:off x="27552" y="1749596"/>
          <a:ext cx="9035812" cy="1026769"/>
        </a:xfrm>
        <a:prstGeom prst="mathMin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961706D-057A-F74A-A1E7-FAE9251D4BE9}">
      <dsp:nvSpPr>
        <dsp:cNvPr id="0" name=""/>
        <dsp:cNvSpPr/>
      </dsp:nvSpPr>
      <dsp:spPr>
        <a:xfrm>
          <a:off x="1090910" y="226298"/>
          <a:ext cx="2727275" cy="1810385"/>
        </a:xfrm>
        <a:prstGeom prst="down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7C1DCC-E792-A345-92CA-12918CC40EBB}">
      <dsp:nvSpPr>
        <dsp:cNvPr id="0" name=""/>
        <dsp:cNvSpPr/>
      </dsp:nvSpPr>
      <dsp:spPr>
        <a:xfrm>
          <a:off x="4285007" y="0"/>
          <a:ext cx="3975450" cy="1900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200" b="1" kern="1200" dirty="0"/>
            <a:t>Αντιτιθέμενων στοιχείων</a:t>
          </a:r>
          <a:endParaRPr lang="en-US" sz="3200" b="1" kern="1200" dirty="0"/>
        </a:p>
      </dsp:txBody>
      <dsp:txXfrm>
        <a:off x="4285007" y="0"/>
        <a:ext cx="3975450" cy="1900904"/>
      </dsp:txXfrm>
    </dsp:sp>
    <dsp:sp modelId="{4B7C8F2B-8C0A-7040-8DA7-A738608BF054}">
      <dsp:nvSpPr>
        <dsp:cNvPr id="0" name=""/>
        <dsp:cNvSpPr/>
      </dsp:nvSpPr>
      <dsp:spPr>
        <a:xfrm>
          <a:off x="5272731" y="2489279"/>
          <a:ext cx="2727275" cy="1810385"/>
        </a:xfrm>
        <a:prstGeom prst="up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32C01F-2BCB-304E-86EB-858137FB53AD}">
      <dsp:nvSpPr>
        <dsp:cNvPr id="0" name=""/>
        <dsp:cNvSpPr/>
      </dsp:nvSpPr>
      <dsp:spPr>
        <a:xfrm>
          <a:off x="945877" y="2625058"/>
          <a:ext cx="3744614" cy="1900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Ανταγωνιστικών</a:t>
          </a:r>
          <a:r>
            <a:rPr lang="el-GR" sz="3200" b="1" kern="1200" dirty="0"/>
            <a:t> </a:t>
          </a:r>
          <a:r>
            <a:rPr lang="en-US" sz="2600" kern="1200" dirty="0"/>
            <a:t>  </a:t>
          </a:r>
        </a:p>
      </dsp:txBody>
      <dsp:txXfrm>
        <a:off x="945877" y="2625058"/>
        <a:ext cx="3744614" cy="190090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7CE86C-29AA-B54A-9C78-0C7217F9F1F7}">
      <dsp:nvSpPr>
        <dsp:cNvPr id="0" name=""/>
        <dsp:cNvSpPr/>
      </dsp:nvSpPr>
      <dsp:spPr>
        <a:xfrm>
          <a:off x="1851818" y="0"/>
          <a:ext cx="4525963" cy="452596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Μέσα σε σύνθετους οργανισμούς</a:t>
          </a:r>
        </a:p>
      </dsp:txBody>
      <dsp:txXfrm>
        <a:off x="2926734" y="339447"/>
        <a:ext cx="2376130" cy="769413"/>
      </dsp:txXfrm>
    </dsp:sp>
    <dsp:sp modelId="{A7801780-7773-FE4F-9DFC-714774862660}">
      <dsp:nvSpPr>
        <dsp:cNvPr id="0" name=""/>
        <dsp:cNvSpPr/>
      </dsp:nvSpPr>
      <dsp:spPr>
        <a:xfrm>
          <a:off x="2374148" y="1385074"/>
          <a:ext cx="3394472" cy="284385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στις δομικές ρουτίνες της απόφασης</a:t>
          </a:r>
        </a:p>
      </dsp:txBody>
      <dsp:txXfrm>
        <a:off x="2871257" y="2096038"/>
        <a:ext cx="2400254" cy="14219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E0BBD-8CA7-984C-82E2-A8EDF8EE0472}" type="datetimeFigureOut">
              <a:rPr lang="en-US" smtClean="0"/>
              <a:pPr/>
              <a:t>4/22/24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EABD6-F6BB-7042-9377-33506FF449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6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8" r:id="rId6"/>
    <p:sldLayoutId id="2147483659" r:id="rId7"/>
    <p:sldLayoutId id="214748366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assets-global.website-files.com/5d6eb414117b673d211598f2/5de82e1550d3804ce13ddc75_2019-Tech-Report-English.pd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siness.org/marketing/sales/marketing-101-4p-matrix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jitendra.co/8ps-of-marketing/" TargetMode="Externa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anastavropoulos@gmail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hyperlink" Target="https://anastasiosastavropoulos.academia.edu/" TargetMode="External"/><Relationship Id="rId4" Type="http://schemas.openxmlformats.org/officeDocument/2006/relationships/hyperlink" Target="https://www.facebook.com/anastasios.stavropoulos.35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226574" y="1342103"/>
            <a:ext cx="9314426" cy="3991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5E7AE-E5C9-3F4D-969B-6FA76D331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8225"/>
            <a:ext cx="10515600" cy="586873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l-GR" sz="3200" dirty="0"/>
              <a:t>ο οποίος προσφέρει </a:t>
            </a:r>
          </a:p>
          <a:p>
            <a:pPr>
              <a:buFont typeface="Wingdings" pitchFamily="2" charset="2"/>
              <a:buChar char="Ø"/>
            </a:pPr>
            <a:r>
              <a:rPr lang="el-GR" sz="3200" b="1" dirty="0"/>
              <a:t>χρήμα</a:t>
            </a:r>
            <a:r>
              <a:rPr lang="el-GR" sz="3200" dirty="0"/>
              <a:t>, </a:t>
            </a:r>
          </a:p>
          <a:p>
            <a:pPr>
              <a:buFont typeface="Wingdings" pitchFamily="2" charset="2"/>
              <a:buChar char="Ø"/>
            </a:pPr>
            <a:r>
              <a:rPr lang="el-GR" sz="3200" b="1" dirty="0"/>
              <a:t>χρόνο</a:t>
            </a:r>
            <a:r>
              <a:rPr lang="el-GR" sz="3200" dirty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el-GR" sz="3200" dirty="0"/>
              <a:t>με την προϋπόθεση </a:t>
            </a:r>
          </a:p>
          <a:p>
            <a:pPr>
              <a:buFont typeface="Wingdings" pitchFamily="2" charset="2"/>
              <a:buChar char="Ø"/>
            </a:pPr>
            <a:r>
              <a:rPr lang="el-GR" sz="3200" dirty="0"/>
              <a:t>να </a:t>
            </a:r>
            <a:r>
              <a:rPr lang="el-GR" sz="3200" b="1" u="sng" dirty="0"/>
              <a:t>πεισθεί</a:t>
            </a:r>
            <a:r>
              <a:rPr lang="el-GR" sz="3200" dirty="0"/>
              <a:t> και </a:t>
            </a:r>
          </a:p>
          <a:p>
            <a:pPr>
              <a:buFont typeface="Wingdings" pitchFamily="2" charset="2"/>
              <a:buChar char="Ø"/>
            </a:pPr>
            <a:r>
              <a:rPr lang="el-GR" sz="3200" dirty="0"/>
              <a:t>στη συνέχεια, </a:t>
            </a:r>
          </a:p>
          <a:p>
            <a:pPr>
              <a:buFont typeface="Wingdings" pitchFamily="2" charset="2"/>
              <a:buChar char="Ø"/>
            </a:pPr>
            <a:r>
              <a:rPr lang="el-GR" sz="3200" dirty="0"/>
              <a:t>ιδανικά </a:t>
            </a:r>
          </a:p>
          <a:p>
            <a:pPr>
              <a:buFont typeface="Wingdings" pitchFamily="2" charset="2"/>
              <a:buChar char="Ø"/>
            </a:pPr>
            <a:r>
              <a:rPr lang="el-GR" sz="3200" dirty="0"/>
              <a:t>να </a:t>
            </a:r>
            <a:r>
              <a:rPr lang="el-GR" sz="3200" b="1" u="sng" dirty="0"/>
              <a:t>ταυτιστεί</a:t>
            </a:r>
            <a:r>
              <a:rPr lang="el-GR" sz="3200" dirty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el-GR" sz="3200" dirty="0"/>
              <a:t>με το όραμα, </a:t>
            </a:r>
          </a:p>
          <a:p>
            <a:pPr>
              <a:buFont typeface="Wingdings" pitchFamily="2" charset="2"/>
              <a:buChar char="Ø"/>
            </a:pPr>
            <a:r>
              <a:rPr lang="el-GR" sz="3200" dirty="0"/>
              <a:t>την αποστολή και </a:t>
            </a:r>
          </a:p>
          <a:p>
            <a:pPr>
              <a:buFont typeface="Wingdings" pitchFamily="2" charset="2"/>
              <a:buChar char="Ø"/>
            </a:pPr>
            <a:r>
              <a:rPr lang="el-GR" sz="3200" dirty="0"/>
              <a:t>το σκοπό της ΜΚΟ </a:t>
            </a:r>
          </a:p>
          <a:p>
            <a:pPr>
              <a:buFont typeface="Wingdings" pitchFamily="2" charset="2"/>
              <a:buChar char="Ø"/>
            </a:pPr>
            <a:r>
              <a:rPr lang="el-GR" sz="3200" dirty="0"/>
              <a:t>(ΚΕΝΤΡΟ ΕΘΕΛΟΝΤΩΝ ΜΑΝΑΤΖΕΡ ΕΛΛΑΔΑΣ Κ.Ε.Μ.ΕΛ.)</a:t>
            </a:r>
            <a:endParaRPr lang="en-US" sz="32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A5DF84-3763-5348-BC7E-6CBA489E3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494" y="493160"/>
            <a:ext cx="4376506" cy="436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33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5AE5E-AAF4-A343-A3C1-39839E6A4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Ενδεικτικό </a:t>
            </a:r>
            <a:r>
              <a:rPr lang="en-US" dirty="0"/>
              <a:t>Business Model Canvas </a:t>
            </a:r>
            <a:r>
              <a:rPr lang="el-GR" dirty="0"/>
              <a:t>για ΜΚΟ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0E977-3647-F84D-807F-26E6345D4C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86B3BA-80CF-EB42-8CD4-CC0676FD6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4"/>
            <a:ext cx="10515600" cy="44862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E02B0F-4104-AB46-B863-BEA31C66728F}"/>
              </a:ext>
            </a:extLst>
          </p:cNvPr>
          <p:cNvSpPr txBox="1"/>
          <p:nvPr/>
        </p:nvSpPr>
        <p:spPr>
          <a:xfrm>
            <a:off x="838200" y="6431622"/>
            <a:ext cx="2497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Πηγ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: ΚΕΜΕΛ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369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05C2F-8F96-A24E-A73E-1400C674D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8871"/>
          </a:xfrm>
        </p:spPr>
        <p:txBody>
          <a:bodyPr/>
          <a:lstStyle/>
          <a:p>
            <a:pPr algn="ctr"/>
            <a:r>
              <a:rPr lang="el-GR" dirty="0"/>
              <a:t>Σύμφωνα με το </a:t>
            </a:r>
            <a:r>
              <a:rPr lang="en-US" b="1" dirty="0"/>
              <a:t>fundraise</a:t>
            </a:r>
            <a:r>
              <a:rPr lang="el-GR" b="1" dirty="0"/>
              <a:t>.</a:t>
            </a:r>
            <a:r>
              <a:rPr lang="en-US" b="1" dirty="0"/>
              <a:t>org: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E4AB5-41DD-3A43-8B37-A9999E4BD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48657"/>
            <a:ext cx="10515600" cy="419481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4B6206-2861-A74E-94DC-0B445A987228}"/>
              </a:ext>
            </a:extLst>
          </p:cNvPr>
          <p:cNvSpPr txBox="1"/>
          <p:nvPr/>
        </p:nvSpPr>
        <p:spPr>
          <a:xfrm>
            <a:off x="838199" y="6493267"/>
            <a:ext cx="10638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Πηγ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https://assets-global.website-files.com/5d6eb414117b673d211598f2/5de82e1550d3804ce13ddc75_2019-Tech-Report-English.pdf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49" name="Picture 1" descr="page14image1827584">
            <a:extLst>
              <a:ext uri="{FF2B5EF4-FFF2-40B4-BE49-F238E27FC236}">
                <a16:creationId xmlns:a16="http://schemas.microsoft.com/office/drawing/2014/main" id="{18E119BE-84D0-AC48-9ADC-3097B860F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448657"/>
            <a:ext cx="10515601" cy="475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175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CBA66A-09F7-354B-AB1E-8F61F7ABB4E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39788" y="513708"/>
            <a:ext cx="5157787" cy="5675956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el-GR" sz="4000" dirty="0"/>
              <a:t>Όπως αναφέρει η </a:t>
            </a:r>
            <a:r>
              <a:rPr lang="el-GR" sz="4000" b="1" dirty="0"/>
              <a:t>Κάβουρα</a:t>
            </a:r>
            <a:r>
              <a:rPr lang="el-GR" sz="4000" dirty="0"/>
              <a:t> (2021:54) </a:t>
            </a:r>
            <a:endParaRPr lang="en-US" sz="4000" dirty="0"/>
          </a:p>
          <a:p>
            <a:pPr>
              <a:buFont typeface="Wingdings" pitchFamily="2" charset="2"/>
              <a:buChar char="Ø"/>
            </a:pPr>
            <a:r>
              <a:rPr lang="el-GR" sz="4000" dirty="0"/>
              <a:t>για να φτάσει </a:t>
            </a:r>
            <a:endParaRPr lang="en-US" sz="4000" dirty="0"/>
          </a:p>
          <a:p>
            <a:pPr>
              <a:buFont typeface="Wingdings" pitchFamily="2" charset="2"/>
              <a:buChar char="Ø"/>
            </a:pPr>
            <a:r>
              <a:rPr lang="el-GR" sz="4000" dirty="0"/>
              <a:t>στο κατάλληλο </a:t>
            </a:r>
            <a:r>
              <a:rPr lang="en-US" sz="4000" dirty="0"/>
              <a:t>  </a:t>
            </a:r>
            <a:r>
              <a:rPr lang="el-GR" sz="4000" dirty="0"/>
              <a:t>σημείο η εκάστοτε </a:t>
            </a:r>
            <a:r>
              <a:rPr lang="el-GR" sz="4000" b="1" dirty="0"/>
              <a:t>διαφημιστική εταιρία</a:t>
            </a:r>
            <a:endParaRPr lang="en-US" sz="4000" b="1" dirty="0"/>
          </a:p>
          <a:p>
            <a:pPr>
              <a:buFont typeface="Wingdings" pitchFamily="2" charset="2"/>
              <a:buChar char="Ø"/>
            </a:pPr>
            <a:r>
              <a:rPr lang="el-GR" sz="4000" dirty="0"/>
              <a:t>να δημιουργήσει </a:t>
            </a:r>
            <a:endParaRPr lang="en-US" sz="4000" dirty="0"/>
          </a:p>
          <a:p>
            <a:pPr marL="114300" indent="0">
              <a:buNone/>
            </a:pPr>
            <a:r>
              <a:rPr lang="en-US" sz="4000" dirty="0"/>
              <a:t>   </a:t>
            </a:r>
            <a:r>
              <a:rPr lang="el-GR" sz="4000" dirty="0"/>
              <a:t>το </a:t>
            </a:r>
            <a:r>
              <a:rPr lang="el-GR" sz="4000" b="1" dirty="0"/>
              <a:t>κατάλληλο</a:t>
            </a:r>
            <a:r>
              <a:rPr lang="en-US" sz="4000" b="1" dirty="0"/>
              <a:t>   </a:t>
            </a:r>
            <a:r>
              <a:rPr lang="el-GR" sz="4000" b="1" u="sng" dirty="0"/>
              <a:t>μήνυμα </a:t>
            </a:r>
            <a:endParaRPr lang="en-US" sz="4000" b="1" u="sng" dirty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906E11A-D8D8-BF4C-9CD7-4F1239DB1E23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6172200" y="513708"/>
            <a:ext cx="5183188" cy="5675955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l-GR" sz="3600" dirty="0"/>
              <a:t>και να επιλέξει </a:t>
            </a:r>
            <a:endParaRPr lang="en-US" sz="3600" dirty="0"/>
          </a:p>
          <a:p>
            <a:pPr>
              <a:buFont typeface="Wingdings" pitchFamily="2" charset="2"/>
              <a:buChar char="Ø"/>
            </a:pPr>
            <a:r>
              <a:rPr lang="el-GR" sz="3600" dirty="0"/>
              <a:t>το κατάλληλο χρονικό διάστημα (</a:t>
            </a:r>
            <a:r>
              <a:rPr lang="en-US" sz="3600" dirty="0"/>
              <a:t>timing</a:t>
            </a:r>
            <a:r>
              <a:rPr lang="el-GR" sz="3600" dirty="0"/>
              <a:t>) </a:t>
            </a:r>
            <a:endParaRPr lang="en-US" sz="3600" dirty="0"/>
          </a:p>
          <a:p>
            <a:pPr>
              <a:buFont typeface="Wingdings" pitchFamily="2" charset="2"/>
              <a:buChar char="Ø"/>
            </a:pPr>
            <a:r>
              <a:rPr lang="el-GR" sz="3600" dirty="0"/>
              <a:t>της </a:t>
            </a:r>
            <a:r>
              <a:rPr lang="el-GR" sz="3600" b="1" dirty="0"/>
              <a:t>προβολής</a:t>
            </a:r>
            <a:r>
              <a:rPr lang="el-GR" sz="3600" dirty="0"/>
              <a:t> </a:t>
            </a:r>
            <a:endParaRPr lang="en-US" sz="3600" dirty="0"/>
          </a:p>
          <a:p>
            <a:pPr>
              <a:buFont typeface="Wingdings" pitchFamily="2" charset="2"/>
              <a:buChar char="Ø"/>
            </a:pPr>
            <a:r>
              <a:rPr lang="el-GR" sz="3600" dirty="0"/>
              <a:t>και της </a:t>
            </a:r>
            <a:r>
              <a:rPr lang="el-GR" sz="3600" b="1" dirty="0"/>
              <a:t>καταχώρισης</a:t>
            </a:r>
            <a:endParaRPr lang="en-US" sz="3600" b="1" dirty="0"/>
          </a:p>
          <a:p>
            <a:pPr>
              <a:buFont typeface="Wingdings" pitchFamily="2" charset="2"/>
              <a:buChar char="Ø"/>
            </a:pPr>
            <a:r>
              <a:rPr lang="el-GR" sz="3600" b="1" dirty="0"/>
              <a:t>προηγείται ένας μεγάλος όγκος εργασίας</a:t>
            </a:r>
            <a:r>
              <a:rPr lang="el-GR" sz="3600" dirty="0"/>
              <a:t>. </a:t>
            </a:r>
            <a:endParaRPr lang="en-US" sz="3600" dirty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629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7D88A7-067E-2B4D-9FCA-0B77050431B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39788" y="626724"/>
            <a:ext cx="5157787" cy="5562939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l-GR" sz="3200" dirty="0"/>
              <a:t>Ουσιαστικά </a:t>
            </a:r>
            <a:endParaRPr lang="en-US" sz="3200" dirty="0"/>
          </a:p>
          <a:p>
            <a:r>
              <a:rPr lang="el-GR" sz="3200" dirty="0"/>
              <a:t>εμπλέκεται </a:t>
            </a:r>
            <a:endParaRPr lang="en-US" sz="3200" dirty="0"/>
          </a:p>
          <a:p>
            <a:pPr>
              <a:buFont typeface="Wingdings" pitchFamily="2" charset="2"/>
              <a:buChar char="Ø"/>
            </a:pPr>
            <a:r>
              <a:rPr lang="el-GR" sz="3200" dirty="0"/>
              <a:t>ένα </a:t>
            </a:r>
            <a:r>
              <a:rPr lang="en-US" sz="3200" b="1" u="sng" dirty="0"/>
              <a:t>set</a:t>
            </a:r>
            <a:r>
              <a:rPr lang="el-GR" sz="3200" b="1" u="sng" dirty="0"/>
              <a:t> εργαλείων</a:t>
            </a:r>
            <a:r>
              <a:rPr lang="el-GR" sz="3200" u="sng" dirty="0"/>
              <a:t> </a:t>
            </a:r>
            <a:r>
              <a:rPr lang="el-GR" sz="3200" dirty="0"/>
              <a:t>και</a:t>
            </a:r>
            <a:endParaRPr lang="en-US" sz="3200" dirty="0"/>
          </a:p>
          <a:p>
            <a:pPr>
              <a:buFont typeface="Wingdings" pitchFamily="2" charset="2"/>
              <a:buChar char="Ø"/>
            </a:pPr>
            <a:r>
              <a:rPr lang="el-GR" sz="3200" b="1" u="sng" dirty="0"/>
              <a:t>ενεργειών</a:t>
            </a:r>
            <a:r>
              <a:rPr lang="el-GR" sz="3200" dirty="0"/>
              <a:t> </a:t>
            </a:r>
            <a:endParaRPr lang="en-US" sz="3200" dirty="0"/>
          </a:p>
          <a:p>
            <a:pPr>
              <a:buFont typeface="Wingdings" pitchFamily="2" charset="2"/>
              <a:buChar char="ü"/>
            </a:pPr>
            <a:r>
              <a:rPr lang="el-GR" sz="3200" dirty="0"/>
              <a:t>για την </a:t>
            </a:r>
            <a:r>
              <a:rPr lang="el-GR" sz="3200" b="1" dirty="0"/>
              <a:t>επίτευξη των στόχων της διαφήμισης</a:t>
            </a:r>
            <a:r>
              <a:rPr lang="el-GR" sz="3200" dirty="0"/>
              <a:t>, </a:t>
            </a:r>
            <a:endParaRPr lang="en-US" sz="3200" dirty="0"/>
          </a:p>
          <a:p>
            <a:r>
              <a:rPr lang="el-GR" sz="3200" dirty="0"/>
              <a:t>το οποίο είναι γνωστό </a:t>
            </a:r>
            <a:endParaRPr lang="en-US" sz="3200" dirty="0"/>
          </a:p>
          <a:p>
            <a:r>
              <a:rPr lang="el-GR" sz="3200" dirty="0"/>
              <a:t>και ως </a:t>
            </a:r>
            <a:r>
              <a:rPr lang="el-GR" sz="4000" b="1" u="sng" dirty="0"/>
              <a:t>4</a:t>
            </a:r>
            <a:r>
              <a:rPr lang="en-US" sz="4000" b="1" u="sng" dirty="0"/>
              <a:t>p</a:t>
            </a:r>
            <a:r>
              <a:rPr lang="el-GR" sz="3200" dirty="0"/>
              <a:t>. </a:t>
            </a:r>
            <a:endParaRPr lang="en-US" sz="3200" dirty="0"/>
          </a:p>
          <a:p>
            <a:r>
              <a:rPr lang="el-GR" sz="3200" dirty="0"/>
              <a:t>Δηλαδή:</a:t>
            </a:r>
            <a:endParaRPr lang="en-US" sz="3200" dirty="0"/>
          </a:p>
          <a:p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1F382B8-CDCF-2142-8921-06F4B6439D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351587"/>
              </p:ext>
            </p:extLst>
          </p:nvPr>
        </p:nvGraphicFramePr>
        <p:xfrm>
          <a:off x="6172200" y="626724"/>
          <a:ext cx="5183188" cy="5562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1191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E829A-E429-4A49-8165-1FA0D11D7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610920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/>
            </a:br>
            <a:r>
              <a:rPr lang="el-GR" b="1" dirty="0"/>
              <a:t>Σχήμα 3: Τα </a:t>
            </a:r>
            <a:r>
              <a:rPr lang="en-US" b="1" dirty="0"/>
              <a:t>4P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D3A8C1-DFFB-0D40-A9BB-8B4E6DB5B21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39788" y="1181528"/>
            <a:ext cx="10133012" cy="5008135"/>
          </a:xfrm>
        </p:spPr>
        <p:txBody>
          <a:bodyPr/>
          <a:lstStyle/>
          <a:p>
            <a:pPr marL="11430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599AEC-EFD5-F44C-95C1-3FFF5504C14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1181528"/>
            <a:ext cx="10133012" cy="43953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DD1DC3-9BC8-C24F-9D1C-E2190A5F38D3}"/>
              </a:ext>
            </a:extLst>
          </p:cNvPr>
          <p:cNvSpPr txBox="1"/>
          <p:nvPr/>
        </p:nvSpPr>
        <p:spPr>
          <a:xfrm>
            <a:off x="1037689" y="6421348"/>
            <a:ext cx="9205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Πηγ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u="sng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https://www.business.org/marketing/sales/marketing-101-4p-matrix/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1858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6DB8A1-CAF1-A345-94A7-4D14EFCD556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39788" y="523982"/>
            <a:ext cx="5157787" cy="5665681"/>
          </a:xfrm>
        </p:spPr>
        <p:txBody>
          <a:bodyPr/>
          <a:lstStyle/>
          <a:p>
            <a:r>
              <a:rPr lang="el-GR" sz="3600" dirty="0"/>
              <a:t>Στα </a:t>
            </a:r>
            <a:r>
              <a:rPr lang="el-GR" sz="3600" b="1" u="sng" dirty="0"/>
              <a:t>υπάρχοντα 4</a:t>
            </a:r>
            <a:r>
              <a:rPr lang="en-US" sz="3600" b="1" u="sng" dirty="0"/>
              <a:t>p </a:t>
            </a:r>
            <a:r>
              <a:rPr lang="el-GR" sz="3600" dirty="0"/>
              <a:t>προστίθενται </a:t>
            </a:r>
          </a:p>
          <a:p>
            <a:r>
              <a:rPr lang="el-GR" sz="3600" b="1" dirty="0"/>
              <a:t>ακόμη 4</a:t>
            </a:r>
            <a:r>
              <a:rPr lang="en-US" sz="3600" b="1" dirty="0"/>
              <a:t>p</a:t>
            </a:r>
            <a:r>
              <a:rPr lang="el-GR" sz="3600" dirty="0"/>
              <a:t>, </a:t>
            </a:r>
          </a:p>
          <a:p>
            <a:r>
              <a:rPr lang="el-GR" sz="3600" dirty="0"/>
              <a:t>προκειμένου να επιτευχθεί: </a:t>
            </a:r>
          </a:p>
          <a:p>
            <a:pPr>
              <a:buFont typeface="Wingdings" pitchFamily="2" charset="2"/>
              <a:buChar char="Ø"/>
            </a:pPr>
            <a:r>
              <a:rPr lang="el-GR" sz="3600" dirty="0"/>
              <a:t>ένα </a:t>
            </a:r>
            <a:r>
              <a:rPr lang="el-GR" sz="3600" b="1" dirty="0"/>
              <a:t>σύγχρονο</a:t>
            </a:r>
            <a:r>
              <a:rPr lang="el-GR" sz="3600" dirty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el-GR" sz="3600" b="1" dirty="0"/>
              <a:t>ολιστικό μοντέλο </a:t>
            </a:r>
          </a:p>
          <a:p>
            <a:pPr>
              <a:buFont typeface="Wingdings" pitchFamily="2" charset="2"/>
              <a:buChar char="Ø"/>
            </a:pPr>
            <a:r>
              <a:rPr lang="el-GR" sz="3600" dirty="0"/>
              <a:t>ως </a:t>
            </a:r>
            <a:r>
              <a:rPr lang="el-GR" sz="3600" b="1" dirty="0"/>
              <a:t>συνέχεια του παραδοσιακού</a:t>
            </a:r>
            <a:r>
              <a:rPr lang="el-GR" sz="3600" dirty="0"/>
              <a:t>.</a:t>
            </a:r>
            <a:endParaRPr lang="en-US" sz="3600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FF79AC-247C-3049-A8F0-DE8595FE724E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6172200" y="523982"/>
            <a:ext cx="5183188" cy="566568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86E5BA-B6BB-CB4F-936B-CF8A25DEC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199" y="523982"/>
            <a:ext cx="5183189" cy="566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08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67C61-3C4C-9940-89B1-48DF606FD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590372"/>
          </a:xfrm>
        </p:spPr>
        <p:txBody>
          <a:bodyPr>
            <a:normAutofit fontScale="90000"/>
          </a:bodyPr>
          <a:lstStyle/>
          <a:p>
            <a:pPr algn="ctr"/>
            <a:br>
              <a:rPr lang="el-GR" dirty="0"/>
            </a:br>
            <a:r>
              <a:rPr lang="el-GR" b="1" dirty="0"/>
              <a:t>Τα επιπλέον 4</a:t>
            </a:r>
            <a:r>
              <a:rPr lang="en-US" b="1" dirty="0"/>
              <a:t>p</a:t>
            </a:r>
            <a:r>
              <a:rPr lang="el-GR" b="1" dirty="0"/>
              <a:t> είναι:</a:t>
            </a:r>
            <a:br>
              <a:rPr lang="en-US" b="1" dirty="0"/>
            </a:br>
            <a:endParaRPr lang="en-US" b="1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72343D7-2C35-D14C-A4B0-8082729158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9996234"/>
              </p:ext>
            </p:extLst>
          </p:nvPr>
        </p:nvGraphicFramePr>
        <p:xfrm>
          <a:off x="839788" y="1140431"/>
          <a:ext cx="10515600" cy="5049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4152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ED6C43B-0408-204F-8092-12FC0D1FC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3387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/>
            </a:br>
            <a:r>
              <a:rPr lang="el-GR" b="1" dirty="0"/>
              <a:t>Σχήμα 4: </a:t>
            </a:r>
            <a:r>
              <a:rPr lang="en-US" b="1" dirty="0"/>
              <a:t>Marketing Mix (8P).</a:t>
            </a:r>
            <a:br>
              <a:rPr lang="en-US" dirty="0"/>
            </a:b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8EB5CD-C122-874B-8FB8-1640EC3FD5BC}"/>
              </a:ext>
            </a:extLst>
          </p:cNvPr>
          <p:cNvSpPr txBox="1"/>
          <p:nvPr/>
        </p:nvSpPr>
        <p:spPr>
          <a:xfrm>
            <a:off x="924673" y="6226139"/>
            <a:ext cx="10623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Πηγή: </a:t>
            </a:r>
            <a:r>
              <a:rPr lang="el-GR" u="sng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https://jitendra.co/8ps-of-marketing/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F6C357-F2B7-FF4D-A465-40DEAB5DE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236" y="1253447"/>
            <a:ext cx="8763855" cy="456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16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443EB-6838-7943-ACC7-FDF8C3A29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Σε αυτ</a:t>
            </a:r>
            <a:r>
              <a:rPr lang="en-US" dirty="0"/>
              <a:t>ή</a:t>
            </a:r>
            <a:r>
              <a:rPr lang="el-GR" dirty="0"/>
              <a:t> τη διαδικασία καθοριστικό παράγοντα διαδραματίζει το </a:t>
            </a:r>
            <a:r>
              <a:rPr lang="el-GR" b="1" u="sng" dirty="0"/>
              <a:t>μήνυμα</a:t>
            </a:r>
            <a:endParaRPr lang="en-US" b="1" u="sng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8FFC50-1B70-7442-875E-89CD667E0F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CD5D00-6B89-FC42-B5B2-E25F050BC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4"/>
            <a:ext cx="10515600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95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838200" y="365124"/>
            <a:ext cx="10515600" cy="3380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94" name="Google Shape;94;p2"/>
          <p:cNvSpPr txBox="1">
            <a:spLocks noGrp="1"/>
          </p:cNvSpPr>
          <p:nvPr>
            <p:ph type="body" idx="1"/>
          </p:nvPr>
        </p:nvSpPr>
        <p:spPr>
          <a:xfrm>
            <a:off x="838200" y="3996813"/>
            <a:ext cx="10515600" cy="218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l-GR" b="1"/>
              <a:t>Δρ.</a:t>
            </a:r>
            <a:r>
              <a:rPr lang="el-GR"/>
              <a:t> </a:t>
            </a:r>
            <a:r>
              <a:rPr lang="el-GR" b="1" i="1"/>
              <a:t>Αναστάσιος Αθ. Σταυρόπουλος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l-GR" u="sng">
                <a:solidFill>
                  <a:schemeClr val="hlink"/>
                </a:solidFill>
                <a:hlinkClick r:id="rId3"/>
              </a:rPr>
              <a:t>anastavropoulos@gmail.com</a:t>
            </a:r>
            <a:r>
              <a:rPr lang="el-GR"/>
              <a:t>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l-GR" b="1"/>
              <a:t>(+30) 6944 425 800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l-GR" b="1"/>
              <a:t>Facebook</a:t>
            </a:r>
            <a:r>
              <a:rPr lang="el-GR"/>
              <a:t>: </a:t>
            </a:r>
            <a:r>
              <a:rPr lang="el-GR" b="1" u="sng">
                <a:solidFill>
                  <a:schemeClr val="hlink"/>
                </a:solidFill>
                <a:hlinkClick r:id="rId4"/>
              </a:rPr>
              <a:t>https://www.facebook.com/anastasios.stavropoulos.35</a:t>
            </a:r>
            <a:r>
              <a:rPr lang="el-GR" b="1"/>
              <a:t>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l-GR" b="1"/>
              <a:t>Academia </a:t>
            </a:r>
            <a:r>
              <a:rPr lang="el-GR"/>
              <a:t>:</a:t>
            </a:r>
            <a:r>
              <a:rPr lang="el-GR" b="1" u="sng">
                <a:solidFill>
                  <a:schemeClr val="hlink"/>
                </a:solidFill>
                <a:hlinkClick r:id="rId5"/>
              </a:rPr>
              <a:t>https://anastasiosastavropoulos.academia.edu/</a:t>
            </a:r>
            <a:r>
              <a:rPr lang="el-GR" b="1"/>
              <a:t> 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6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838200" y="365124"/>
            <a:ext cx="10515600" cy="3380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67496"/>
          </a:xfrm>
        </p:spPr>
        <p:txBody>
          <a:bodyPr>
            <a:normAutofit/>
          </a:bodyPr>
          <a:lstStyle/>
          <a:p>
            <a:r>
              <a:rPr lang="en-US" sz="4000" b="1" dirty="0"/>
              <a:t>Το μήνυμα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042135"/>
            <a:ext cx="8229600" cy="5084029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dirty="0"/>
              <a:t> </a:t>
            </a:r>
            <a:r>
              <a:rPr lang="en-US" sz="4000" b="1" baseline="30000" dirty="0"/>
              <a:t>μήνυμα (message) είναι η ενέργεια ή η αποστολή</a:t>
            </a:r>
            <a:endParaRPr lang="en-US" sz="4000" dirty="0"/>
          </a:p>
        </p:txBody>
      </p:sp>
      <p:pic>
        <p:nvPicPr>
          <p:cNvPr id="4" name="Picture 3" descr="ΜΗΝΥΜΑ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228" y="1650045"/>
            <a:ext cx="7348850" cy="446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76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10918"/>
          </a:xfrm>
        </p:spPr>
        <p:txBody>
          <a:bodyPr>
            <a:normAutofit/>
          </a:bodyPr>
          <a:lstStyle/>
          <a:p>
            <a:r>
              <a:rPr lang="en-US" sz="4000" b="1" dirty="0"/>
              <a:t>Τα είδη του μηνύματος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26679"/>
            <a:ext cx="8229600" cy="4899485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l-GR" sz="2400" dirty="0"/>
              <a:t>εξαρτώνται από το </a:t>
            </a:r>
            <a:r>
              <a:rPr lang="el-GR" b="1" dirty="0"/>
              <a:t>περιεχόμενό τους. Γενικά </a:t>
            </a:r>
            <a:r>
              <a:rPr lang="el-GR" dirty="0"/>
              <a:t>διακρίνονται σε :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 descr="ΕΙΔΗ ΜΗΝΥΜΑΤΟΣ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548" y="2138546"/>
            <a:ext cx="7337995" cy="358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53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Η κωδικοποίηση του μηνύματος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l-GR" dirty="0"/>
              <a:t>Ο </a:t>
            </a:r>
            <a:r>
              <a:rPr lang="el-GR" b="1" dirty="0"/>
              <a:t>πομπός</a:t>
            </a:r>
            <a:r>
              <a:rPr lang="el-GR" dirty="0"/>
              <a:t> </a:t>
            </a:r>
          </a:p>
          <a:p>
            <a:pPr>
              <a:buFont typeface="Wingdings" charset="2"/>
              <a:buChar char="Ø"/>
            </a:pPr>
            <a:r>
              <a:rPr lang="el-GR" sz="2400" dirty="0"/>
              <a:t>στο στάδιο </a:t>
            </a:r>
            <a:r>
              <a:rPr lang="el-GR" b="1" dirty="0"/>
              <a:t>της κωδικοποίησης του μηνύματος</a:t>
            </a:r>
          </a:p>
          <a:p>
            <a:pPr>
              <a:buNone/>
            </a:pPr>
            <a:r>
              <a:rPr lang="el-GR" b="1" dirty="0"/>
              <a:t>	</a:t>
            </a:r>
            <a:r>
              <a:rPr lang="el-GR" dirty="0"/>
              <a:t>αναγκαίο να ακολουθήσει </a:t>
            </a:r>
          </a:p>
          <a:p>
            <a:pPr>
              <a:buFont typeface="Wingdings" charset="2"/>
              <a:buChar char="Ø"/>
            </a:pPr>
            <a:r>
              <a:rPr lang="el-GR" b="1" dirty="0"/>
              <a:t>Συγκεκριμένη στρατηγική</a:t>
            </a:r>
          </a:p>
          <a:p>
            <a:pPr>
              <a:buFont typeface="Wingdings" charset="2"/>
              <a:buChar char="Ø"/>
            </a:pPr>
            <a:r>
              <a:rPr lang="el-GR" b="1" dirty="0"/>
              <a:t>για θετικό επικοινωνιακό αποτέλεσμα</a:t>
            </a:r>
            <a:endParaRPr lang="en-US" b="1" dirty="0"/>
          </a:p>
        </p:txBody>
      </p:sp>
      <p:pic>
        <p:nvPicPr>
          <p:cNvPr id="5" name="Picture 4" descr="ΣΤΟΧΟΙ ΚΑΙ ΣΤΡΑΤΗΓΙΚΟΙ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1" y="1600200"/>
            <a:ext cx="3797437" cy="41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61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/>
              <a:t>Για ένα </a:t>
            </a:r>
            <a:r>
              <a:rPr lang="el-GR" sz="3200" b="1" dirty="0"/>
              <a:t>θετικό επικοινωνιακό αποτέλεσμα ο πομπός οφείλει να αποφεύγει λέξεις που:</a:t>
            </a:r>
            <a:endParaRPr lang="en-US" sz="32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2814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5196"/>
          </a:xfrm>
        </p:spPr>
        <p:txBody>
          <a:bodyPr>
            <a:normAutofit fontScale="90000"/>
          </a:bodyPr>
          <a:lstStyle/>
          <a:p>
            <a:r>
              <a:rPr lang="el-GR" sz="3600" dirty="0"/>
              <a:t>Ο πομπός οφείλει </a:t>
            </a:r>
            <a:r>
              <a:rPr lang="el-GR" sz="3600" b="1" dirty="0"/>
              <a:t>να αποφεύγει λέξεις ή εκφράσεις που:</a:t>
            </a:r>
            <a:endParaRPr lang="en-US" sz="36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781301"/>
              </p:ext>
            </p:extLst>
          </p:nvPr>
        </p:nvGraphicFramePr>
        <p:xfrm>
          <a:off x="554805" y="1139835"/>
          <a:ext cx="10993348" cy="4986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27261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973751"/>
          </a:xfrm>
        </p:spPr>
        <p:txBody>
          <a:bodyPr>
            <a:noAutofit/>
          </a:bodyPr>
          <a:lstStyle/>
          <a:p>
            <a:r>
              <a:rPr lang="el-GR" sz="3200" dirty="0"/>
              <a:t>Ο </a:t>
            </a:r>
            <a:r>
              <a:rPr lang="el-GR" sz="3200" b="1" dirty="0"/>
              <a:t>πομπός</a:t>
            </a:r>
            <a:r>
              <a:rPr lang="el-GR" sz="3200" dirty="0"/>
              <a:t> οφείλει </a:t>
            </a:r>
            <a:r>
              <a:rPr lang="el-GR" sz="3200" b="1" dirty="0"/>
              <a:t>να αποφεύγει λέξεις ή εκφράσεις που: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5080353"/>
              </p:ext>
            </p:extLst>
          </p:nvPr>
        </p:nvGraphicFramePr>
        <p:xfrm>
          <a:off x="678093" y="1432935"/>
          <a:ext cx="10602931" cy="4693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63498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Στρατηγική και επικοινωνία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sz="3600" b="1" dirty="0"/>
              <a:t>θετικό επικοινωνιακό </a:t>
            </a:r>
            <a:r>
              <a:rPr lang="el-GR" dirty="0"/>
              <a:t>αποτέλεσμα </a:t>
            </a:r>
          </a:p>
          <a:p>
            <a:pPr>
              <a:buFont typeface="Wingdings" charset="2"/>
              <a:buChar char="Ø"/>
            </a:pPr>
            <a:r>
              <a:rPr lang="el-GR" sz="3200" b="1" dirty="0"/>
              <a:t>Αμοιβαία επωφελές</a:t>
            </a:r>
          </a:p>
          <a:p>
            <a:pPr>
              <a:buFont typeface="Wingdings" charset="2"/>
              <a:buChar char="ü"/>
            </a:pPr>
            <a:r>
              <a:rPr lang="el-GR" sz="3200" b="1" dirty="0"/>
              <a:t>Συνάρτηση πολλών διαδρόντων παραγόντων</a:t>
            </a:r>
            <a:endParaRPr lang="en-US" sz="3200" b="1" dirty="0"/>
          </a:p>
        </p:txBody>
      </p:sp>
      <p:pic>
        <p:nvPicPr>
          <p:cNvPr id="7" name="Picture 6" descr="71292-1584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1" y="1600200"/>
            <a:ext cx="4190999" cy="415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52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Θεωρία αποφάσεων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b="1" dirty="0"/>
              <a:t>Τρία βασικά μοντέλα </a:t>
            </a:r>
            <a:r>
              <a:rPr lang="el-GR" dirty="0"/>
              <a:t>(</a:t>
            </a:r>
            <a:r>
              <a:rPr lang="en-US" b="1" dirty="0"/>
              <a:t>Gerstle,2014:</a:t>
            </a:r>
            <a:r>
              <a:rPr lang="el-GR" b="1" dirty="0"/>
              <a:t>53</a:t>
            </a:r>
            <a:r>
              <a:rPr lang="el-GR" dirty="0"/>
              <a:t>)</a:t>
            </a:r>
          </a:p>
          <a:p>
            <a:pPr>
              <a:buFont typeface="Wingdings" charset="2"/>
              <a:buChar char="Ø"/>
            </a:pPr>
            <a:r>
              <a:rPr lang="el-GR" dirty="0"/>
              <a:t>Συσχετισμού </a:t>
            </a:r>
            <a:r>
              <a:rPr lang="el-GR" sz="3600" b="1" dirty="0"/>
              <a:t>επικοινωνίας</a:t>
            </a:r>
            <a:r>
              <a:rPr lang="el-GR" dirty="0"/>
              <a:t> και</a:t>
            </a:r>
          </a:p>
          <a:p>
            <a:pPr>
              <a:buFont typeface="Wingdings" charset="2"/>
              <a:buChar char="Ø"/>
            </a:pPr>
            <a:r>
              <a:rPr lang="el-GR" dirty="0"/>
              <a:t> </a:t>
            </a:r>
            <a:r>
              <a:rPr lang="el-GR" sz="3600" b="1" dirty="0"/>
              <a:t>πολιτικής επιστήμης</a:t>
            </a:r>
            <a:endParaRPr lang="en-US" sz="3600" b="1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5616344" y="1600201"/>
          <a:ext cx="459445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8333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Μοντέλα θεωρίας αποφάσεων</a:t>
            </a:r>
            <a:endParaRPr lang="en-US" b="1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3578945"/>
              </p:ext>
            </p:extLst>
          </p:nvPr>
        </p:nvGraphicFramePr>
        <p:xfrm>
          <a:off x="1232899" y="1600200"/>
          <a:ext cx="8977901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310833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dirty="0"/>
              <a:t>Το πολιτικό μοντέλο εστιάζει στη διευθέτηση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2292972"/>
              </p:ext>
            </p:extLst>
          </p:nvPr>
        </p:nvGraphicFramePr>
        <p:xfrm>
          <a:off x="1119883" y="1600201"/>
          <a:ext cx="9090917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0880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 txBox="1">
            <a:spLocks noGrp="1"/>
          </p:cNvSpPr>
          <p:nvPr>
            <p:ph type="ctrTitle"/>
          </p:nvPr>
        </p:nvSpPr>
        <p:spPr>
          <a:xfrm>
            <a:off x="995679" y="613317"/>
            <a:ext cx="10403839" cy="1103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l-GR" b="1"/>
              <a:t>ΕΙΔΙΚΑ ΘΕΜΑΤΑ ΔΙΑΦΗΜΙΣΗΣ</a:t>
            </a:r>
            <a:endParaRPr b="1"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375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02" name="Google Shape;10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2480" y="1717041"/>
            <a:ext cx="10607039" cy="4531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b="1" dirty="0"/>
              <a:t>οργανωτικό </a:t>
            </a:r>
            <a:r>
              <a:rPr lang="el-GR" dirty="0"/>
              <a:t>επιμένει: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87709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25668"/>
            <a:ext cx="8229600" cy="770745"/>
          </a:xfrm>
        </p:spPr>
        <p:txBody>
          <a:bodyPr>
            <a:noAutofit/>
          </a:bodyPr>
          <a:lstStyle/>
          <a:p>
            <a:r>
              <a:rPr lang="el-GR" sz="2800" dirty="0"/>
              <a:t>Για την </a:t>
            </a:r>
            <a:r>
              <a:rPr lang="el-GR" sz="2800" b="1" dirty="0"/>
              <a:t>επιτυχή επικοινωνία </a:t>
            </a:r>
            <a:r>
              <a:rPr lang="el-GR" sz="2800" dirty="0"/>
              <a:t>ο </a:t>
            </a:r>
            <a:r>
              <a:rPr lang="el-GR" sz="2800" b="1" dirty="0"/>
              <a:t>πομπός</a:t>
            </a:r>
            <a:r>
              <a:rPr lang="el-GR" sz="2800" dirty="0"/>
              <a:t> είναι αναγκαίο να έχει γνώση: </a:t>
            </a:r>
            <a:br>
              <a:rPr lang="en-US" sz="2400" dirty="0"/>
            </a:br>
            <a:endParaRPr lang="en-US" sz="2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81200" y="1291813"/>
          <a:ext cx="8229600" cy="4834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89731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52040"/>
          </a:xfrm>
        </p:spPr>
        <p:txBody>
          <a:bodyPr>
            <a:normAutofit fontScale="90000"/>
          </a:bodyPr>
          <a:lstStyle/>
          <a:p>
            <a:r>
              <a:rPr lang="el-GR" sz="4000" b="1" dirty="0"/>
              <a:t>Ο πομπός να μελετά και να γνωρίζει καλά το δέκτη όσον αφορά:</a:t>
            </a:r>
            <a:endParaRPr lang="en-US" sz="40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81200" y="1584913"/>
          <a:ext cx="8229600" cy="4541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54705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5196"/>
          </a:xfrm>
        </p:spPr>
        <p:txBody>
          <a:bodyPr>
            <a:normAutofit/>
          </a:bodyPr>
          <a:lstStyle/>
          <a:p>
            <a:r>
              <a:rPr lang="el-GR" sz="3600" dirty="0"/>
              <a:t>Ο </a:t>
            </a:r>
            <a:r>
              <a:rPr lang="el-GR" sz="3600" b="1" dirty="0"/>
              <a:t>πομπός:</a:t>
            </a:r>
            <a:r>
              <a:rPr lang="el-GR" sz="3200" b="1" dirty="0"/>
              <a:t> 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346090"/>
            <a:ext cx="4038600" cy="4780074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US" b="1" dirty="0"/>
              <a:t>να δομήσει το μήνυμα</a:t>
            </a:r>
            <a:r>
              <a:rPr lang="el-GR" b="1" dirty="0"/>
              <a:t> ανάλογα:</a:t>
            </a:r>
          </a:p>
          <a:p>
            <a:pPr>
              <a:buFont typeface="Wingdings" charset="2"/>
              <a:buChar char="Ø"/>
            </a:pPr>
            <a:r>
              <a:rPr lang="en-US" b="1" dirty="0"/>
              <a:t>Επιδιώξεις </a:t>
            </a:r>
            <a:endParaRPr lang="el-GR" b="1" dirty="0"/>
          </a:p>
          <a:p>
            <a:pPr>
              <a:buFont typeface="Wingdings" charset="2"/>
              <a:buChar char="Ø"/>
            </a:pPr>
            <a:r>
              <a:rPr lang="el-GR" b="1" dirty="0"/>
              <a:t>Δέκτη</a:t>
            </a:r>
          </a:p>
          <a:p>
            <a:pPr>
              <a:buFont typeface="Wingdings" charset="2"/>
              <a:buChar char="Ø"/>
            </a:pPr>
            <a:r>
              <a:rPr lang="el-GR" b="1" dirty="0"/>
              <a:t>Να χρησιμοποιεί τα πιο κατάλληλα μέσα επικοινωνίας</a:t>
            </a:r>
          </a:p>
          <a:p>
            <a:pPr>
              <a:buFont typeface="Wingdings" charset="2"/>
              <a:buChar char="Ø"/>
            </a:pPr>
            <a:r>
              <a:rPr lang="en-US" dirty="0"/>
              <a:t>Να</a:t>
            </a:r>
            <a:r>
              <a:rPr lang="el-GR" dirty="0"/>
              <a:t> αντιμετωπίσει τυχόν </a:t>
            </a:r>
            <a:r>
              <a:rPr lang="el-GR" b="1" dirty="0"/>
              <a:t>θορύβους και παράσιτα</a:t>
            </a:r>
            <a:endParaRPr lang="en-US" b="1" dirty="0"/>
          </a:p>
        </p:txBody>
      </p:sp>
      <p:pic>
        <p:nvPicPr>
          <p:cNvPr id="6" name="Picture 5" descr="Checkma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346091"/>
            <a:ext cx="3810000" cy="466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78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l-GR" b="1" dirty="0"/>
              <a:t>μήνυμα</a:t>
            </a:r>
            <a:r>
              <a:rPr lang="el-GR" dirty="0"/>
              <a:t> να είναι: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9304758"/>
              </p:ext>
            </p:extLst>
          </p:nvPr>
        </p:nvGraphicFramePr>
        <p:xfrm>
          <a:off x="1202076" y="1600201"/>
          <a:ext cx="990428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4706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η </a:t>
            </a:r>
            <a:r>
              <a:rPr lang="en-US" b="1" dirty="0"/>
              <a:t>επικοινωνιακή διαδικασία</a:t>
            </a:r>
            <a:r>
              <a:rPr lang="el-GR" b="1" dirty="0"/>
              <a:t> να γίνεται </a:t>
            </a:r>
            <a:r>
              <a:rPr lang="en-US" b="1" dirty="0"/>
              <a:t>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8110615"/>
              </p:ext>
            </p:extLst>
          </p:nvPr>
        </p:nvGraphicFramePr>
        <p:xfrm>
          <a:off x="1981199" y="1600201"/>
          <a:ext cx="8940229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2313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Παράδειγμα </a:t>
            </a:r>
            <a:r>
              <a:rPr lang="el-GR" b="1" dirty="0"/>
              <a:t>Προκλητικής Επικοινωνίας </a:t>
            </a:r>
            <a:r>
              <a:rPr lang="el-GR" dirty="0"/>
              <a:t>1</a:t>
            </a:r>
            <a:endParaRPr lang="en-US" dirty="0"/>
          </a:p>
        </p:txBody>
      </p:sp>
      <p:pic>
        <p:nvPicPr>
          <p:cNvPr id="5" name="Content Placeholder 4" descr="WWF.png"/>
          <p:cNvPicPr>
            <a:picLocks noGrp="1" noChangeAspect="1"/>
          </p:cNvPicPr>
          <p:nvPr>
            <p:ph idx="1"/>
          </p:nvPr>
        </p:nvPicPr>
        <p:blipFill>
          <a:blip r:embed="rId2"/>
          <a:srcRect t="-4638" b="-46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91376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Παράδειγμα </a:t>
            </a:r>
            <a:r>
              <a:rPr lang="el-GR" b="1" dirty="0"/>
              <a:t>Προκλητικής Επικοινωνίας </a:t>
            </a:r>
            <a:r>
              <a:rPr lang="en-US" dirty="0"/>
              <a:t>2</a:t>
            </a:r>
          </a:p>
        </p:txBody>
      </p:sp>
      <p:pic>
        <p:nvPicPr>
          <p:cNvPr id="5" name="Content Placeholder 4" descr="STOP AIDS.png"/>
          <p:cNvPicPr>
            <a:picLocks noGrp="1" noChangeAspect="1"/>
          </p:cNvPicPr>
          <p:nvPr>
            <p:ph idx="1"/>
          </p:nvPr>
        </p:nvPicPr>
        <p:blipFill>
          <a:blip r:embed="rId2"/>
          <a:srcRect l="-3758" r="-37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99864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Ψυχολογικές τεχνικές επικοινωνίας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Για την </a:t>
            </a:r>
            <a:r>
              <a:rPr lang="en-US" b="1" dirty="0"/>
              <a:t>αποτελεσματικότερη επικοινωνία</a:t>
            </a:r>
            <a:r>
              <a:rPr lang="el-GR" b="1" dirty="0"/>
              <a:t>:</a:t>
            </a:r>
          </a:p>
          <a:p>
            <a:pPr>
              <a:buFont typeface="Wingdings" charset="2"/>
              <a:buChar char="Ø"/>
            </a:pPr>
            <a:r>
              <a:rPr lang="el-GR" dirty="0"/>
              <a:t>στις </a:t>
            </a:r>
            <a:r>
              <a:rPr lang="el-GR" b="1" dirty="0"/>
              <a:t>διαπροσωπικές</a:t>
            </a:r>
            <a:r>
              <a:rPr lang="el-GR" dirty="0"/>
              <a:t> ή</a:t>
            </a:r>
          </a:p>
          <a:p>
            <a:pPr>
              <a:buFont typeface="Wingdings" charset="2"/>
              <a:buChar char="Ø"/>
            </a:pPr>
            <a:r>
              <a:rPr lang="el-GR" b="1" dirty="0"/>
              <a:t>Προσωπικές σχέσεις</a:t>
            </a:r>
          </a:p>
          <a:p>
            <a:pPr>
              <a:buFont typeface="Wingdings" charset="2"/>
              <a:buChar char="Ø"/>
            </a:pPr>
            <a:r>
              <a:rPr lang="el-GR" b="1" dirty="0"/>
              <a:t>Στο εταιρικό </a:t>
            </a:r>
            <a:r>
              <a:rPr lang="en-US" b="1" dirty="0"/>
              <a:t>χώρο εργασίας</a:t>
            </a:r>
            <a:endParaRPr lang="el-GR" dirty="0"/>
          </a:p>
          <a:p>
            <a:pPr>
              <a:buNone/>
            </a:pPr>
            <a:r>
              <a:rPr lang="el-GR" dirty="0"/>
              <a:t>	Υπάρχουν απλές </a:t>
            </a:r>
            <a:r>
              <a:rPr lang="el-GR" b="1" dirty="0"/>
              <a:t>καθημερινές τεχνικές</a:t>
            </a:r>
          </a:p>
          <a:p>
            <a:pPr>
              <a:buNone/>
            </a:pPr>
            <a:r>
              <a:rPr lang="el-GR" b="1" dirty="0"/>
              <a:t>	</a:t>
            </a:r>
            <a:r>
              <a:rPr lang="el-GR" b="1" u="sng" dirty="0"/>
              <a:t>επιτυχίας</a:t>
            </a:r>
          </a:p>
          <a:p>
            <a:pPr>
              <a:buFont typeface="Wingdings" charset="2"/>
              <a:buChar char="Ø"/>
            </a:pPr>
            <a:endParaRPr lang="el-GR" dirty="0"/>
          </a:p>
          <a:p>
            <a:pPr>
              <a:buFont typeface="Wingdings" charset="2"/>
              <a:buChar char="Ø"/>
            </a:pPr>
            <a:endParaRPr lang="en-US" dirty="0"/>
          </a:p>
        </p:txBody>
      </p:sp>
      <p:pic>
        <p:nvPicPr>
          <p:cNvPr id="5" name="Picture 4" descr="ΘΕΤΙΚΗ ΕΠΙΚΟΙΝΩΝΙΑ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326" y="1600201"/>
            <a:ext cx="3800475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771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Ψυχολογικές τεχνικές επικοινωνίας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4518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471E5-B2F4-184D-98BC-0D8963416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703387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/>
            </a:br>
            <a:r>
              <a:rPr lang="el-GR" b="1" dirty="0"/>
              <a:t>2.6. </a:t>
            </a:r>
            <a:r>
              <a:rPr lang="en-US" b="1" dirty="0"/>
              <a:t>Marketing</a:t>
            </a:r>
            <a:r>
              <a:rPr lang="el-GR" b="1" dirty="0"/>
              <a:t>.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CC2022-7578-FD43-AE3B-D320D2D1E79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39788" y="1222625"/>
            <a:ext cx="5157787" cy="4967038"/>
          </a:xfrm>
        </p:spPr>
        <p:txBody>
          <a:bodyPr>
            <a:normAutofit/>
          </a:bodyPr>
          <a:lstStyle/>
          <a:p>
            <a:r>
              <a:rPr lang="el-GR" sz="3600" dirty="0"/>
              <a:t>Σύμφωνα με τους </a:t>
            </a:r>
            <a:r>
              <a:rPr lang="en-US" sz="3600" b="1" dirty="0"/>
              <a:t>Morris</a:t>
            </a:r>
            <a:r>
              <a:rPr lang="el-GR" sz="3600" b="1" dirty="0"/>
              <a:t> &amp; </a:t>
            </a:r>
            <a:r>
              <a:rPr lang="en-US" sz="3600" b="1" dirty="0"/>
              <a:t>Goldsworthy</a:t>
            </a:r>
            <a:r>
              <a:rPr lang="el-GR" sz="3600" dirty="0"/>
              <a:t> (2017:136-137)</a:t>
            </a:r>
          </a:p>
          <a:p>
            <a:r>
              <a:rPr lang="el-GR" sz="3600" dirty="0"/>
              <a:t>το </a:t>
            </a:r>
            <a:r>
              <a:rPr lang="el-GR" sz="3600" b="1" dirty="0"/>
              <a:t>Βρετανικό Ινστιτούτο Μάρκετινγκ </a:t>
            </a:r>
            <a:r>
              <a:rPr lang="el-GR" sz="3600" dirty="0"/>
              <a:t>(</a:t>
            </a:r>
            <a:r>
              <a:rPr lang="en-US" sz="3600" dirty="0"/>
              <a:t>Chartered Institute of Marketing</a:t>
            </a:r>
            <a:r>
              <a:rPr lang="el-GR" sz="3600" dirty="0"/>
              <a:t>, </a:t>
            </a:r>
            <a:r>
              <a:rPr lang="en-US" sz="3600" b="1" dirty="0"/>
              <a:t>CIM</a:t>
            </a:r>
            <a:r>
              <a:rPr lang="el-GR" sz="3600" dirty="0"/>
              <a:t>)</a:t>
            </a:r>
            <a:r>
              <a:rPr lang="en-US" sz="3600" dirty="0"/>
              <a:t> </a:t>
            </a:r>
            <a:endParaRPr lang="el-GR" sz="3600" dirty="0"/>
          </a:p>
          <a:p>
            <a:r>
              <a:rPr lang="el-GR" sz="3600" dirty="0"/>
              <a:t>ορίζει ότι:</a:t>
            </a:r>
            <a:endParaRPr lang="en-US" sz="3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1EE28B-558D-AB4F-9C6E-A5D7D920A689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6172200" y="1222625"/>
            <a:ext cx="5183188" cy="4967038"/>
          </a:xfrm>
        </p:spPr>
        <p:txBody>
          <a:bodyPr/>
          <a:lstStyle/>
          <a:p>
            <a:pPr marL="114300" indent="0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C2BF09-3043-D14C-9DBC-042839694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222625"/>
            <a:ext cx="5183188" cy="496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030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2177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Ψυχολογικές τεχνικές επικοινωνίας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7238791"/>
              </p:ext>
            </p:extLst>
          </p:nvPr>
        </p:nvGraphicFramePr>
        <p:xfrm>
          <a:off x="1058238" y="1096413"/>
          <a:ext cx="10068674" cy="5029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6853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Ψυχολογικές τεχνικές επικοινωνίας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1407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8022B-1E6F-0C43-8487-DC11ED7D9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b="1" dirty="0"/>
            </a:br>
            <a:r>
              <a:rPr lang="el-GR" b="1" dirty="0"/>
              <a:t>2.7. Οριοθετήσεις </a:t>
            </a:r>
            <a:r>
              <a:rPr lang="el-GR" dirty="0"/>
              <a:t> </a:t>
            </a:r>
            <a:r>
              <a:rPr lang="el-GR" b="1" dirty="0"/>
              <a:t>Διαφήμισης-Δημοσίων Σχέσεων και </a:t>
            </a:r>
            <a:r>
              <a:rPr lang="en-US" b="1" dirty="0"/>
              <a:t>Marketing</a:t>
            </a:r>
            <a:r>
              <a:rPr lang="el-GR" b="1" dirty="0"/>
              <a:t>.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DEB00-77ED-014C-9F50-C2D3D94C7D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Η μεγάλη </a:t>
            </a:r>
            <a:r>
              <a:rPr lang="el-GR" b="1" u="sng" dirty="0"/>
              <a:t>διακριτή </a:t>
            </a:r>
            <a:endParaRPr lang="en-US" b="1" u="sng" dirty="0"/>
          </a:p>
          <a:p>
            <a:r>
              <a:rPr lang="el-GR" b="1" u="sng" dirty="0"/>
              <a:t>διαφορά </a:t>
            </a:r>
            <a:r>
              <a:rPr lang="el-GR" dirty="0"/>
              <a:t>του </a:t>
            </a:r>
            <a:r>
              <a:rPr lang="en-US" b="1" dirty="0"/>
              <a:t>marketing </a:t>
            </a:r>
          </a:p>
          <a:p>
            <a:r>
              <a:rPr lang="el-GR" dirty="0"/>
              <a:t>σε σχέση με τη </a:t>
            </a:r>
            <a:r>
              <a:rPr lang="el-GR" b="1" dirty="0"/>
              <a:t>διαφήμιση</a:t>
            </a:r>
            <a:r>
              <a:rPr lang="el-GR" dirty="0"/>
              <a:t> </a:t>
            </a:r>
            <a:endParaRPr lang="en-US" dirty="0"/>
          </a:p>
          <a:p>
            <a:r>
              <a:rPr lang="el-GR" dirty="0"/>
              <a:t>έγκειται στον </a:t>
            </a:r>
            <a:endParaRPr lang="en-US" dirty="0"/>
          </a:p>
          <a:p>
            <a:r>
              <a:rPr lang="el-GR" b="1" dirty="0"/>
              <a:t>στόχο της πώλησης</a:t>
            </a:r>
            <a:r>
              <a:rPr lang="el-GR" dirty="0"/>
              <a:t> </a:t>
            </a:r>
            <a:endParaRPr lang="en-US" dirty="0"/>
          </a:p>
          <a:p>
            <a:r>
              <a:rPr lang="el-GR" dirty="0"/>
              <a:t>των προϊόντων που έχει αυτό, </a:t>
            </a:r>
            <a:endParaRPr lang="en-US" dirty="0"/>
          </a:p>
          <a:p>
            <a:r>
              <a:rPr lang="el-GR" dirty="0"/>
              <a:t>ενώ η </a:t>
            </a:r>
            <a:r>
              <a:rPr lang="el-GR" b="1" dirty="0"/>
              <a:t>διαφήμιση</a:t>
            </a:r>
            <a:r>
              <a:rPr lang="el-GR" dirty="0"/>
              <a:t>, </a:t>
            </a:r>
            <a:endParaRPr lang="en-US" dirty="0"/>
          </a:p>
          <a:p>
            <a:r>
              <a:rPr lang="el-GR" dirty="0"/>
              <a:t>ως ένα τμήμα-κομμάτι από το μείγμα </a:t>
            </a:r>
            <a:r>
              <a:rPr lang="en-US" dirty="0"/>
              <a:t>marketing </a:t>
            </a:r>
            <a:r>
              <a:rPr lang="el-GR" b="1" dirty="0"/>
              <a:t>στοχεύει στην ενημέρωση του κοινού για το προϊόν</a:t>
            </a:r>
            <a:r>
              <a:rPr lang="el-GR" dirty="0"/>
              <a:t>.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E94F98-5850-8048-9706-C51A88FCB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332" y="1825625"/>
            <a:ext cx="5045467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100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BE6E9-B123-7C40-8718-548452ECD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21240"/>
            <a:ext cx="10515600" cy="575572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3200" b="1" dirty="0"/>
              <a:t>Το </a:t>
            </a:r>
            <a:r>
              <a:rPr lang="en-US" sz="3200" b="1" dirty="0"/>
              <a:t>marketing</a:t>
            </a:r>
            <a:r>
              <a:rPr lang="el-GR" sz="3200" b="1" dirty="0"/>
              <a:t>, </a:t>
            </a:r>
            <a:endParaRPr lang="en-US" sz="3200" b="1" dirty="0"/>
          </a:p>
          <a:p>
            <a:r>
              <a:rPr lang="el-GR" sz="3200" b="1" dirty="0"/>
              <a:t>όπως και όλες </a:t>
            </a:r>
            <a:endParaRPr lang="en-US" sz="3200" b="1" dirty="0"/>
          </a:p>
          <a:p>
            <a:pPr>
              <a:buFont typeface="Wingdings" pitchFamily="2" charset="2"/>
              <a:buChar char="Ø"/>
            </a:pPr>
            <a:r>
              <a:rPr lang="el-GR" sz="3200" b="1" dirty="0"/>
              <a:t>οι επιχειρηματικές </a:t>
            </a:r>
            <a:endParaRPr lang="en-US" sz="3200" b="1" dirty="0"/>
          </a:p>
          <a:p>
            <a:r>
              <a:rPr lang="el-GR" sz="3200" b="1" dirty="0"/>
              <a:t>δραστηριότητες </a:t>
            </a:r>
            <a:endParaRPr lang="en-US" sz="3200" b="1" dirty="0"/>
          </a:p>
          <a:p>
            <a:r>
              <a:rPr lang="el-GR" sz="3200" b="1" dirty="0"/>
              <a:t>ακολουθεί και αυτό </a:t>
            </a:r>
            <a:endParaRPr lang="en-US" sz="3200" b="1" dirty="0"/>
          </a:p>
          <a:p>
            <a:pPr>
              <a:buFont typeface="Wingdings" pitchFamily="2" charset="2"/>
              <a:buChar char="Ø"/>
            </a:pPr>
            <a:r>
              <a:rPr lang="el-GR" sz="3200" b="1" dirty="0"/>
              <a:t>ένα ρυθμό εξέλιξης </a:t>
            </a:r>
            <a:endParaRPr lang="en-US" sz="3200" b="1" dirty="0"/>
          </a:p>
          <a:p>
            <a:r>
              <a:rPr lang="el-GR" sz="3200" b="1" dirty="0"/>
              <a:t>και κυρίως </a:t>
            </a:r>
            <a:endParaRPr lang="en-US" sz="3200" b="1" dirty="0"/>
          </a:p>
          <a:p>
            <a:pPr>
              <a:buFont typeface="Wingdings" pitchFamily="2" charset="2"/>
              <a:buChar char="Ø"/>
            </a:pPr>
            <a:r>
              <a:rPr lang="el-GR" sz="3200" b="1" dirty="0"/>
              <a:t>ψηφιακής διαδικασίας </a:t>
            </a:r>
            <a:endParaRPr lang="en-US" sz="3200" b="1" dirty="0"/>
          </a:p>
          <a:p>
            <a:pPr>
              <a:buFont typeface="Wingdings" pitchFamily="2" charset="2"/>
              <a:buChar char="Ø"/>
            </a:pPr>
            <a:r>
              <a:rPr lang="el-GR" sz="3200" b="1" dirty="0"/>
              <a:t>προώθησης και </a:t>
            </a:r>
            <a:endParaRPr lang="en-US" sz="3200" b="1" dirty="0"/>
          </a:p>
          <a:p>
            <a:pPr>
              <a:buFont typeface="Wingdings" pitchFamily="2" charset="2"/>
              <a:buChar char="Ø"/>
            </a:pPr>
            <a:r>
              <a:rPr lang="el-GR" sz="3200" b="1" dirty="0"/>
              <a:t>προβολής των προϊόντων.</a:t>
            </a:r>
            <a:endParaRPr lang="en-US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BFACEC-CD24-274F-85B6-453C1D99D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220" y="678094"/>
            <a:ext cx="5085279" cy="527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862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EFDC0-74E2-1240-85EB-FE5946BF5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6403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/>
            </a:br>
            <a:r>
              <a:rPr lang="el-GR" b="1" dirty="0"/>
              <a:t>Σχήμα 5: </a:t>
            </a:r>
            <a:r>
              <a:rPr lang="en-US" b="1" dirty="0"/>
              <a:t>Marketing </a:t>
            </a:r>
            <a:r>
              <a:rPr lang="el-GR" b="1" dirty="0"/>
              <a:t>– πώληση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3725C1-69B6-9C40-9F51-D87C5208D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25366"/>
            <a:ext cx="10515600" cy="4923516"/>
          </a:xfrm>
        </p:spPr>
        <p:txBody>
          <a:bodyPr/>
          <a:lstStyle/>
          <a:p>
            <a:pPr marL="114300" indent="0">
              <a:buNone/>
            </a:pPr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FCF2C06-5EAD-C14E-BD79-D39B4C2E23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9961068"/>
              </p:ext>
            </p:extLst>
          </p:nvPr>
        </p:nvGraphicFramePr>
        <p:xfrm>
          <a:off x="1160980" y="1921267"/>
          <a:ext cx="9965931" cy="4222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42408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AAB9C-EBA3-1842-9204-8C953DB27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5581"/>
          </a:xfrm>
        </p:spPr>
        <p:txBody>
          <a:bodyPr/>
          <a:lstStyle/>
          <a:p>
            <a:pPr algn="ctr"/>
            <a:r>
              <a:rPr lang="el-GR" b="1" dirty="0"/>
              <a:t>Σχήμα 6: Διαφήμιση-Κοινό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DE391-72FC-6F4D-9AE2-C5A785303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50706"/>
            <a:ext cx="10515600" cy="5026257"/>
          </a:xfrm>
        </p:spPr>
        <p:txBody>
          <a:bodyPr/>
          <a:lstStyle/>
          <a:p>
            <a:pPr marL="114300" indent="0">
              <a:buNone/>
            </a:pPr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D6FC0A3-CE9C-6342-B84B-CD8D7FB83D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8544553"/>
              </p:ext>
            </p:extLst>
          </p:nvPr>
        </p:nvGraphicFramePr>
        <p:xfrm>
          <a:off x="945222" y="1664413"/>
          <a:ext cx="9647435" cy="4512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31946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815E5A-1350-304A-BE51-CC1E885E6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0144"/>
            <a:ext cx="10515600" cy="5796819"/>
          </a:xfrm>
        </p:spPr>
        <p:txBody>
          <a:bodyPr>
            <a:normAutofit lnSpcReduction="10000"/>
          </a:bodyPr>
          <a:lstStyle/>
          <a:p>
            <a:r>
              <a:rPr lang="el-GR" dirty="0"/>
              <a:t>Σημαντικό ρόλο </a:t>
            </a:r>
            <a:endParaRPr lang="en-US" dirty="0"/>
          </a:p>
          <a:p>
            <a:r>
              <a:rPr lang="el-GR" dirty="0"/>
              <a:t>επιτελούν </a:t>
            </a:r>
            <a:endParaRPr lang="en-US" dirty="0"/>
          </a:p>
          <a:p>
            <a:r>
              <a:rPr lang="el-GR" dirty="0"/>
              <a:t>τα </a:t>
            </a:r>
            <a:r>
              <a:rPr lang="el-GR" b="1" dirty="0"/>
              <a:t>εργαλεία </a:t>
            </a:r>
            <a:endParaRPr lang="en-US" b="1" dirty="0"/>
          </a:p>
          <a:p>
            <a:r>
              <a:rPr lang="el-GR" b="1" dirty="0"/>
              <a:t>της επικοινωνίας </a:t>
            </a:r>
            <a:r>
              <a:rPr lang="en-US" b="1" dirty="0"/>
              <a:t>marketing</a:t>
            </a:r>
            <a:r>
              <a:rPr lang="el-GR" dirty="0"/>
              <a:t>. </a:t>
            </a:r>
            <a:endParaRPr lang="en-US" dirty="0"/>
          </a:p>
          <a:p>
            <a:r>
              <a:rPr lang="el-GR" dirty="0"/>
              <a:t>Αυτά αποτελούν </a:t>
            </a:r>
            <a:endParaRPr lang="en-US" dirty="0"/>
          </a:p>
          <a:p>
            <a:r>
              <a:rPr lang="el-GR" dirty="0"/>
              <a:t>έναν οδηγό εργαλείων, </a:t>
            </a:r>
            <a:endParaRPr lang="en-US" dirty="0"/>
          </a:p>
          <a:p>
            <a:r>
              <a:rPr lang="el-GR" dirty="0"/>
              <a:t>από τα οποία </a:t>
            </a:r>
            <a:endParaRPr lang="en-US" dirty="0"/>
          </a:p>
          <a:p>
            <a:r>
              <a:rPr lang="el-GR" dirty="0"/>
              <a:t>ο υπεύθυνος </a:t>
            </a:r>
            <a:r>
              <a:rPr lang="en-US" dirty="0"/>
              <a:t>marketing </a:t>
            </a:r>
          </a:p>
          <a:p>
            <a:r>
              <a:rPr lang="el-GR" dirty="0"/>
              <a:t>μπορεί να επιλέγει </a:t>
            </a:r>
            <a:endParaRPr lang="en-US" dirty="0"/>
          </a:p>
          <a:p>
            <a:r>
              <a:rPr lang="el-GR" dirty="0"/>
              <a:t>για να χρησιμοποιηθούν </a:t>
            </a:r>
            <a:endParaRPr lang="en-US" dirty="0"/>
          </a:p>
          <a:p>
            <a:r>
              <a:rPr lang="el-GR" dirty="0"/>
              <a:t>ανάλογα με την εκάστοτε καμπάνια. </a:t>
            </a:r>
            <a:endParaRPr lang="en-US" dirty="0"/>
          </a:p>
          <a:p>
            <a:r>
              <a:rPr lang="el-GR" dirty="0"/>
              <a:t>Ενδεικτικά παρατίθεται ο ακόλουθος πίνακας: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9B2C21-33DA-D84E-91EE-5EAA83D29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545" y="575353"/>
            <a:ext cx="5661060" cy="450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768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3C0E9-88D1-C844-A654-522E328CE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1612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/>
            </a:br>
            <a:r>
              <a:rPr lang="el-GR" b="1" dirty="0"/>
              <a:t>Πίνακας 1: Εργαλεία και ενέργειες επικοινωνίας </a:t>
            </a:r>
            <a:r>
              <a:rPr lang="en-US" b="1" dirty="0"/>
              <a:t>marketing</a:t>
            </a:r>
            <a:r>
              <a:rPr lang="el-GR" b="1" dirty="0"/>
              <a:t>.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B6887-3172-8649-A91D-AF4F24EBE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6738"/>
            <a:ext cx="10515600" cy="4800225"/>
          </a:xfrm>
        </p:spPr>
        <p:txBody>
          <a:bodyPr/>
          <a:lstStyle/>
          <a:p>
            <a:pPr marL="11430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480719-709D-094C-B9D1-C12AB60743C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94543"/>
            <a:ext cx="10515600" cy="49811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47E1A3-08A3-4B48-8464-964041C36F59}"/>
              </a:ext>
            </a:extLst>
          </p:cNvPr>
          <p:cNvSpPr txBox="1"/>
          <p:nvPr/>
        </p:nvSpPr>
        <p:spPr>
          <a:xfrm>
            <a:off x="2958957" y="6513816"/>
            <a:ext cx="6123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Πηγή: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Morris, T. &amp; Goldsworthy, S. (2017:137)</a:t>
            </a:r>
          </a:p>
        </p:txBody>
      </p:sp>
    </p:spTree>
    <p:extLst>
      <p:ext uri="{BB962C8B-B14F-4D97-AF65-F5344CB8AC3E}">
        <p14:creationId xmlns:p14="http://schemas.microsoft.com/office/powerpoint/2010/main" val="2907797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28F4BF-7A93-E94E-8DD4-E2AB22F6779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39788" y="780836"/>
            <a:ext cx="5157787" cy="540882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l-GR" dirty="0"/>
              <a:t>το </a:t>
            </a:r>
            <a:r>
              <a:rPr lang="en-US" sz="3600" b="1" u="sng" dirty="0"/>
              <a:t>Marketing</a:t>
            </a:r>
            <a:r>
              <a:rPr lang="el-GR" sz="3600" b="1" u="sng" dirty="0"/>
              <a:t> </a:t>
            </a:r>
            <a:r>
              <a:rPr lang="el-GR" dirty="0"/>
              <a:t>είναι: </a:t>
            </a: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l-GR" sz="3200" dirty="0"/>
              <a:t>«</a:t>
            </a:r>
            <a:r>
              <a:rPr lang="el-GR" sz="3200" b="1" dirty="0"/>
              <a:t>η διοικητικού επιπέδου διαδικασία </a:t>
            </a:r>
          </a:p>
          <a:p>
            <a:pPr>
              <a:buFont typeface="Wingdings" pitchFamily="2" charset="2"/>
              <a:buChar char="Ø"/>
            </a:pPr>
            <a:r>
              <a:rPr lang="el-GR" sz="3200" dirty="0"/>
              <a:t>με την οποία </a:t>
            </a:r>
          </a:p>
          <a:p>
            <a:pPr>
              <a:buFont typeface="Wingdings" pitchFamily="2" charset="2"/>
              <a:buChar char="Ø"/>
            </a:pPr>
            <a:r>
              <a:rPr lang="el-GR" sz="3200" b="1" u="sng" dirty="0"/>
              <a:t>εντοπίζονται</a:t>
            </a:r>
            <a:r>
              <a:rPr lang="el-GR" sz="3200" b="1" dirty="0"/>
              <a:t>, </a:t>
            </a:r>
          </a:p>
          <a:p>
            <a:pPr>
              <a:buFont typeface="Wingdings" pitchFamily="2" charset="2"/>
              <a:buChar char="Ø"/>
            </a:pPr>
            <a:r>
              <a:rPr lang="el-GR" sz="3200" b="1" u="sng" dirty="0"/>
              <a:t>προβλέπονται</a:t>
            </a:r>
            <a:r>
              <a:rPr lang="el-GR" sz="3200" b="1" dirty="0"/>
              <a:t> και</a:t>
            </a:r>
          </a:p>
          <a:p>
            <a:pPr>
              <a:buFont typeface="Wingdings" pitchFamily="2" charset="2"/>
              <a:buChar char="Ø"/>
            </a:pPr>
            <a:r>
              <a:rPr lang="el-GR" sz="3200" b="1" dirty="0"/>
              <a:t>ι</a:t>
            </a:r>
            <a:r>
              <a:rPr lang="el-GR" sz="3200" b="1" u="sng" dirty="0"/>
              <a:t>κανοποιούνται</a:t>
            </a:r>
            <a:r>
              <a:rPr lang="el-GR" sz="3200" b="1" dirty="0"/>
              <a:t> οι </a:t>
            </a:r>
            <a:r>
              <a:rPr lang="el-GR" sz="3200" b="1" u="sng" dirty="0"/>
              <a:t>ανάγκες του καταναλωτή </a:t>
            </a:r>
            <a:r>
              <a:rPr lang="el-GR" sz="3200" b="1" dirty="0"/>
              <a:t>με </a:t>
            </a:r>
            <a:r>
              <a:rPr lang="el-GR" sz="3200" b="1" u="sng" dirty="0"/>
              <a:t>κέρδος για την επιχείρηση</a:t>
            </a:r>
            <a:r>
              <a:rPr lang="el-GR" sz="3200" dirty="0"/>
              <a:t>».</a:t>
            </a:r>
            <a:endParaRPr lang="en-US" sz="3200" dirty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0BC59E-FA9B-124D-B8F1-B897659FCE44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6172200" y="780836"/>
            <a:ext cx="5183188" cy="5408827"/>
          </a:xfrm>
        </p:spPr>
        <p:txBody>
          <a:bodyPr/>
          <a:lstStyle/>
          <a:p>
            <a:pPr marL="114300" indent="0">
              <a:buNone/>
            </a:pP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B5126D-EDEF-9547-8D61-C26491F68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780836"/>
            <a:ext cx="5185692" cy="540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90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D7850F-21B4-1C40-A567-597604FE0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626724"/>
            <a:ext cx="10515600" cy="555023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l-GR" sz="4000" dirty="0"/>
              <a:t>Να σημειωθεί                </a:t>
            </a:r>
          </a:p>
          <a:p>
            <a:pPr>
              <a:buFont typeface="Wingdings" pitchFamily="2" charset="2"/>
              <a:buChar char="ü"/>
            </a:pPr>
            <a:r>
              <a:rPr lang="el-GR" sz="4000" dirty="0"/>
              <a:t>ότι σε αυτό </a:t>
            </a:r>
            <a:endParaRPr lang="en-US" sz="4000" dirty="0"/>
          </a:p>
          <a:p>
            <a:r>
              <a:rPr lang="el-GR" sz="4000" dirty="0"/>
              <a:t>περιλαμβάνονται: </a:t>
            </a:r>
            <a:endParaRPr lang="en-US" sz="4000" dirty="0"/>
          </a:p>
          <a:p>
            <a:pPr>
              <a:buFont typeface="Wingdings" pitchFamily="2" charset="2"/>
              <a:buChar char="Ø"/>
            </a:pPr>
            <a:r>
              <a:rPr lang="el-GR" sz="4000" dirty="0"/>
              <a:t>και οι </a:t>
            </a:r>
            <a:r>
              <a:rPr lang="el-GR" sz="4000" b="1" dirty="0"/>
              <a:t>ενέργειες</a:t>
            </a:r>
            <a:r>
              <a:rPr lang="el-GR" sz="4000" dirty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4000" b="1" dirty="0"/>
              <a:t>marketing</a:t>
            </a:r>
            <a:r>
              <a:rPr lang="el-GR" sz="4000" dirty="0"/>
              <a:t>, </a:t>
            </a:r>
          </a:p>
          <a:p>
            <a:pPr>
              <a:buFont typeface="Wingdings" pitchFamily="2" charset="2"/>
              <a:buChar char="Ø"/>
            </a:pPr>
            <a:r>
              <a:rPr lang="el-GR" sz="4000" dirty="0"/>
              <a:t>που κάνουν </a:t>
            </a:r>
          </a:p>
          <a:p>
            <a:pPr>
              <a:buFont typeface="Wingdings" pitchFamily="2" charset="2"/>
              <a:buChar char="Ø"/>
            </a:pPr>
            <a:r>
              <a:rPr lang="el-GR" sz="4000" b="1" dirty="0"/>
              <a:t>πολλές ΜΚΟ</a:t>
            </a:r>
            <a:r>
              <a:rPr lang="el-GR" sz="4000" dirty="0"/>
              <a:t>) </a:t>
            </a:r>
            <a:endParaRPr lang="en-US" sz="4000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35D1AD-A20C-8D42-9665-15E3A433A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008" y="626724"/>
            <a:ext cx="4757792" cy="555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56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5FF9B-F94B-774B-B450-94C8B054C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54804"/>
            <a:ext cx="10515600" cy="5622159"/>
          </a:xfrm>
        </p:spPr>
        <p:txBody>
          <a:bodyPr>
            <a:normAutofit/>
          </a:bodyPr>
          <a:lstStyle/>
          <a:p>
            <a:r>
              <a:rPr lang="el-GR" sz="3600" dirty="0"/>
              <a:t>Ο κύριος ρόλος </a:t>
            </a:r>
            <a:endParaRPr lang="en-US" sz="3600" dirty="0"/>
          </a:p>
          <a:p>
            <a:r>
              <a:rPr lang="el-GR" sz="3600" dirty="0"/>
              <a:t>του Μη Κερδοσκοπικού </a:t>
            </a:r>
            <a:endParaRPr lang="en-US" sz="3600" dirty="0"/>
          </a:p>
          <a:p>
            <a:r>
              <a:rPr lang="el-GR" sz="3600" dirty="0"/>
              <a:t>Μάρκετινγκ είναι: </a:t>
            </a:r>
            <a:endParaRPr lang="en-US" sz="3600" dirty="0"/>
          </a:p>
          <a:p>
            <a:pPr>
              <a:buFont typeface="Wingdings" pitchFamily="2" charset="2"/>
              <a:buChar char="Ø"/>
            </a:pPr>
            <a:r>
              <a:rPr lang="el-GR" sz="3600" dirty="0"/>
              <a:t>να γνωστοποιήσει </a:t>
            </a:r>
          </a:p>
          <a:p>
            <a:pPr>
              <a:buFont typeface="Wingdings" pitchFamily="2" charset="2"/>
              <a:buChar char="Ø"/>
            </a:pPr>
            <a:r>
              <a:rPr lang="el-GR" sz="3600" b="1" dirty="0"/>
              <a:t>την ύπαρξη</a:t>
            </a:r>
            <a:r>
              <a:rPr lang="el-GR" sz="3600" dirty="0"/>
              <a:t>  </a:t>
            </a:r>
          </a:p>
          <a:p>
            <a:pPr>
              <a:buFont typeface="Wingdings" pitchFamily="2" charset="2"/>
              <a:buChar char="Ø"/>
            </a:pPr>
            <a:r>
              <a:rPr lang="el-GR" sz="3600" dirty="0"/>
              <a:t>ενός </a:t>
            </a:r>
            <a:r>
              <a:rPr lang="el-GR" sz="3600" b="1" dirty="0"/>
              <a:t>Μη </a:t>
            </a:r>
          </a:p>
          <a:p>
            <a:pPr>
              <a:buFont typeface="Wingdings" pitchFamily="2" charset="2"/>
              <a:buChar char="Ø"/>
            </a:pPr>
            <a:r>
              <a:rPr lang="el-GR" sz="3600" b="1" dirty="0"/>
              <a:t>Κερδοσκοπικού </a:t>
            </a:r>
          </a:p>
          <a:p>
            <a:pPr>
              <a:buFont typeface="Wingdings" pitchFamily="2" charset="2"/>
              <a:buChar char="Ø"/>
            </a:pPr>
            <a:r>
              <a:rPr lang="el-GR" sz="3600" b="1" dirty="0"/>
              <a:t>Οργανισμού</a:t>
            </a:r>
            <a:r>
              <a:rPr lang="el-GR" sz="3600" dirty="0"/>
              <a:t>, 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3D9B75-F54A-404C-9B24-81FB59A88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220" y="904126"/>
            <a:ext cx="5199580" cy="454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87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DFC46-1A5A-FC44-B0D7-612568C28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95901"/>
            <a:ext cx="10515600" cy="5581062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l-GR" sz="3600" dirty="0"/>
              <a:t>να </a:t>
            </a:r>
            <a:r>
              <a:rPr lang="el-GR" sz="3600" b="1" dirty="0"/>
              <a:t>προωθήσει τα ιδανικά </a:t>
            </a:r>
          </a:p>
          <a:p>
            <a:pPr>
              <a:buFont typeface="Wingdings" pitchFamily="2" charset="2"/>
              <a:buChar char="Ø"/>
            </a:pPr>
            <a:r>
              <a:rPr lang="el-GR" sz="3600" dirty="0"/>
              <a:t>και τους </a:t>
            </a:r>
            <a:r>
              <a:rPr lang="el-GR" sz="3600" b="1" dirty="0"/>
              <a:t>σκοπούς του</a:t>
            </a:r>
            <a:r>
              <a:rPr lang="el-GR" sz="3600" dirty="0"/>
              <a:t>, </a:t>
            </a:r>
          </a:p>
          <a:p>
            <a:pPr>
              <a:buFont typeface="Wingdings" pitchFamily="2" charset="2"/>
              <a:buChar char="Ø"/>
            </a:pPr>
            <a:r>
              <a:rPr lang="el-GR" sz="3600" b="1" dirty="0"/>
              <a:t>να προσελκύσει </a:t>
            </a:r>
            <a:endParaRPr lang="en-US" sz="3600" b="1" dirty="0"/>
          </a:p>
          <a:p>
            <a:r>
              <a:rPr lang="el-GR" sz="3600" dirty="0"/>
              <a:t>δυνητικούς </a:t>
            </a:r>
            <a:r>
              <a:rPr lang="el-GR" sz="3600" b="1" dirty="0"/>
              <a:t>εθελοντές</a:t>
            </a:r>
            <a:r>
              <a:rPr lang="el-GR" sz="3600" dirty="0"/>
              <a:t>, </a:t>
            </a:r>
            <a:endParaRPr lang="en-US" sz="3600" dirty="0"/>
          </a:p>
          <a:p>
            <a:r>
              <a:rPr lang="el-GR" sz="3600" b="1" dirty="0"/>
              <a:t>υποστηρικτές</a:t>
            </a:r>
            <a:r>
              <a:rPr lang="el-GR" sz="3600" dirty="0"/>
              <a:t> </a:t>
            </a:r>
            <a:endParaRPr lang="en-US" sz="3600" dirty="0"/>
          </a:p>
          <a:p>
            <a:r>
              <a:rPr lang="el-GR" sz="3600" dirty="0"/>
              <a:t>και </a:t>
            </a:r>
            <a:r>
              <a:rPr lang="el-GR" sz="3600" b="1" dirty="0"/>
              <a:t>χορηγούς</a:t>
            </a:r>
            <a:r>
              <a:rPr lang="el-GR" sz="3600" dirty="0"/>
              <a:t> και </a:t>
            </a:r>
          </a:p>
          <a:p>
            <a:pPr>
              <a:buFont typeface="Wingdings" pitchFamily="2" charset="2"/>
              <a:buChar char="Ø"/>
            </a:pPr>
            <a:r>
              <a:rPr lang="el-GR" sz="3600" dirty="0"/>
              <a:t>να </a:t>
            </a:r>
            <a:r>
              <a:rPr lang="el-GR" sz="3600" b="1" dirty="0"/>
              <a:t>υποστηρίξει </a:t>
            </a:r>
            <a:endParaRPr lang="en-US" sz="3600" b="1" dirty="0"/>
          </a:p>
          <a:p>
            <a:r>
              <a:rPr lang="el-GR" sz="3600" b="1" dirty="0"/>
              <a:t>την διαχείριση </a:t>
            </a:r>
            <a:r>
              <a:rPr lang="el-GR" sz="3600" dirty="0"/>
              <a:t>και </a:t>
            </a:r>
            <a:endParaRPr lang="en-US" sz="3600" dirty="0"/>
          </a:p>
          <a:p>
            <a:r>
              <a:rPr lang="el-GR" sz="3600" b="1" dirty="0"/>
              <a:t>διαχρονική τους δέσμευση</a:t>
            </a:r>
            <a:r>
              <a:rPr lang="el-GR" sz="3600" dirty="0"/>
              <a:t>.</a:t>
            </a:r>
            <a:endParaRPr lang="en-US" sz="36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732D27-2D44-054B-B5D3-88158AB38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685" y="904126"/>
            <a:ext cx="3924727" cy="463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41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0A2DB-3C6D-B64C-8A4E-A0524FC3B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23982"/>
            <a:ext cx="10515600" cy="565298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3600" dirty="0"/>
              <a:t>Ο </a:t>
            </a:r>
            <a:r>
              <a:rPr lang="el-GR" sz="3600" b="1" dirty="0"/>
              <a:t>ωφελούμενος</a:t>
            </a:r>
            <a:r>
              <a:rPr lang="el-GR" sz="3600" dirty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el-GR" sz="3600" dirty="0"/>
              <a:t>δέχεται </a:t>
            </a:r>
            <a:r>
              <a:rPr lang="el-GR" sz="3600" b="1" dirty="0"/>
              <a:t>δωρεάν </a:t>
            </a:r>
          </a:p>
          <a:p>
            <a:pPr>
              <a:buFont typeface="Wingdings" pitchFamily="2" charset="2"/>
              <a:buChar char="Ø"/>
            </a:pPr>
            <a:r>
              <a:rPr lang="el-GR" sz="3600" b="1" dirty="0"/>
              <a:t>υπηρεσία/προϊόν</a:t>
            </a:r>
            <a:r>
              <a:rPr lang="el-GR" sz="3600" dirty="0"/>
              <a:t>, </a:t>
            </a:r>
          </a:p>
          <a:p>
            <a:pPr>
              <a:buFont typeface="Wingdings" pitchFamily="2" charset="2"/>
              <a:buChar char="Ø"/>
            </a:pPr>
            <a:r>
              <a:rPr lang="el-GR" sz="3600" dirty="0"/>
              <a:t>το οποίο «χρηματοδοτεί» </a:t>
            </a:r>
          </a:p>
          <a:p>
            <a:pPr>
              <a:buFont typeface="Wingdings" pitchFamily="2" charset="2"/>
              <a:buChar char="Ø"/>
            </a:pPr>
            <a:r>
              <a:rPr lang="el-GR" sz="3600" dirty="0"/>
              <a:t>κάποιος τρίτος, </a:t>
            </a:r>
          </a:p>
          <a:p>
            <a:pPr>
              <a:buFont typeface="Wingdings" pitchFamily="2" charset="2"/>
              <a:buChar char="Ø"/>
            </a:pPr>
            <a:r>
              <a:rPr lang="el-GR" sz="3600" dirty="0"/>
              <a:t>υποστηρικτής, </a:t>
            </a:r>
          </a:p>
          <a:p>
            <a:pPr>
              <a:buFont typeface="Wingdings" pitchFamily="2" charset="2"/>
              <a:buChar char="Ø"/>
            </a:pPr>
            <a:r>
              <a:rPr lang="el-GR" sz="3600" dirty="0"/>
              <a:t>δωρητής ή </a:t>
            </a:r>
          </a:p>
          <a:p>
            <a:pPr>
              <a:buFont typeface="Wingdings" pitchFamily="2" charset="2"/>
              <a:buChar char="Ø"/>
            </a:pPr>
            <a:r>
              <a:rPr lang="el-GR" sz="3600" dirty="0"/>
              <a:t>εθελοντής,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A49121-50DD-714E-A436-7BACF0A66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590" y="359596"/>
            <a:ext cx="5035195" cy="616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77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1746</TotalTime>
  <Words>1029</Words>
  <Application>Microsoft Macintosh PowerPoint</Application>
  <PresentationFormat>Widescreen</PresentationFormat>
  <Paragraphs>253</Paragraphs>
  <Slides>47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ΕΙΔΙΚΑ ΘΕΜΑΤΑ ΔΙΑΦΗΜΙΣΗΣ</vt:lpstr>
      <vt:lpstr> 2.6. Marketing.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Ενδεικτικό Business Model Canvas για ΜΚΟ</vt:lpstr>
      <vt:lpstr>Σύμφωνα με το fundraise.org:  </vt:lpstr>
      <vt:lpstr>PowerPoint Presentation</vt:lpstr>
      <vt:lpstr>PowerPoint Presentation</vt:lpstr>
      <vt:lpstr> Σχήμα 3: Τα 4P </vt:lpstr>
      <vt:lpstr>PowerPoint Presentation</vt:lpstr>
      <vt:lpstr> Τα επιπλέον 4p είναι: </vt:lpstr>
      <vt:lpstr> Σχήμα 4: Marketing Mix (8P). </vt:lpstr>
      <vt:lpstr>Σε αυτή τη διαδικασία καθοριστικό παράγοντα διαδραματίζει το μήνυμα</vt:lpstr>
      <vt:lpstr>Το μήνυμα</vt:lpstr>
      <vt:lpstr>Τα είδη του μηνύματος </vt:lpstr>
      <vt:lpstr>Η κωδικοποίηση του μηνύματος </vt:lpstr>
      <vt:lpstr>Για ένα θετικό επικοινωνιακό αποτέλεσμα ο πομπός οφείλει να αποφεύγει λέξεις που:</vt:lpstr>
      <vt:lpstr>Ο πομπός οφείλει να αποφεύγει λέξεις ή εκφράσεις που:</vt:lpstr>
      <vt:lpstr>Ο πομπός οφείλει να αποφεύγει λέξεις ή εκφράσεις που:</vt:lpstr>
      <vt:lpstr>Στρατηγική και επικοινωνία </vt:lpstr>
      <vt:lpstr>Θεωρία αποφάσεων</vt:lpstr>
      <vt:lpstr>Μοντέλα θεωρίας αποφάσεων</vt:lpstr>
      <vt:lpstr>Το πολιτικό μοντέλο εστιάζει στη διευθέτηση</vt:lpstr>
      <vt:lpstr>Το οργανωτικό επιμένει:</vt:lpstr>
      <vt:lpstr>Για την επιτυχή επικοινωνία ο πομπός είναι αναγκαίο να έχει γνώση:  </vt:lpstr>
      <vt:lpstr>Ο πομπός να μελετά και να γνωρίζει καλά το δέκτη όσον αφορά:</vt:lpstr>
      <vt:lpstr>Ο πομπός: </vt:lpstr>
      <vt:lpstr>Το μήνυμα να είναι:</vt:lpstr>
      <vt:lpstr>η επικοινωνιακή διαδικασία να γίνεται  </vt:lpstr>
      <vt:lpstr>Παράδειγμα Προκλητικής Επικοινωνίας 1</vt:lpstr>
      <vt:lpstr>Παράδειγμα Προκλητικής Επικοινωνίας 2</vt:lpstr>
      <vt:lpstr>Ψυχολογικές τεχνικές επικοινωνίας</vt:lpstr>
      <vt:lpstr>Ψυχολογικές τεχνικές επικοινωνίας</vt:lpstr>
      <vt:lpstr>Ψυχολογικές τεχνικές επικοινωνίας</vt:lpstr>
      <vt:lpstr>Ψυχολογικές τεχνικές επικοινωνίας</vt:lpstr>
      <vt:lpstr> 2.7. Οριοθετήσεις  Διαφήμισης-Δημοσίων Σχέσεων και Marketing. </vt:lpstr>
      <vt:lpstr>PowerPoint Presentation</vt:lpstr>
      <vt:lpstr> Σχήμα 5: Marketing – πώληση </vt:lpstr>
      <vt:lpstr>Σχήμα 6: Διαφήμιση-Κοινό</vt:lpstr>
      <vt:lpstr>PowerPoint Presentation</vt:lpstr>
      <vt:lpstr> Πίνακας 1: Εργαλεία και ενέργειες επικοινωνίας marketing.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292</cp:revision>
  <dcterms:created xsi:type="dcterms:W3CDTF">2022-10-11T16:07:27Z</dcterms:created>
  <dcterms:modified xsi:type="dcterms:W3CDTF">2024-04-22T08:35:57Z</dcterms:modified>
</cp:coreProperties>
</file>