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596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89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043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28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2719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817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6927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0632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260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955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86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259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98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16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878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410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8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9EA5D5-C589-4F97-AF4D-E79918E60C58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CCF2F-5458-448A-9893-5854C2918DF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407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ΔΙΟΙΚΗΣΗ ΑΠΟΘΕΜΑΤΩΝ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9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ΑΠΟΘΕΜΑΤΑ ΔΙΑΔΡΑΜΑΤΙΖΟΥΝ ΣΗΜΑΝΤΙΚΟ ΡΟΛΟ ΣΤΟΝ ΠΑΡΑΓΩΓΙΚΟ ΚΥΚΛΟ ΤΗΣ ΕΠΙΧΕΙΡΗΣΗΣ.</a:t>
            </a:r>
          </a:p>
          <a:p>
            <a:r>
              <a:rPr lang="el-GR" dirty="0" smtClean="0"/>
              <a:t>ΤΟ ΜΕΓΕΘΟΣ ΤΩΝ ΑΠΟΘΕΜΑΤΩΝ ΕΞΑΡΤΑΤΑΙ ΑΠΌ ΤΟ ΕΙΔΟΣ Της ΕΠΙΧΕΙΡΗΣΗΣ, ΑΠΌ ΤΟΝ ΚΥΚΛΟ ΤΟΥ ΚΛΑΔΟΥ ΚΑΙ ΤΟΝ ΚΥΚΛΟ Της ΟΙΚΟΝΟΜΙΑΣ.</a:t>
            </a:r>
          </a:p>
          <a:p>
            <a:r>
              <a:rPr lang="el-GR" dirty="0" smtClean="0"/>
              <a:t>ΤΟ ΜΕΓΕΘΟΣ ΤΩΝ ΑΠΟΘΕΜΑΤΩΝ ΑΣΦΑΛΕΙΑΣ ΕΞΑΡΤΑΤΑΙ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ΤΗΝ ΑΒΕΒΑΙΟΤΗΤΑ Της ΖΗΤΗΣΗΣ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ΤΗΝ ΑΒΕΒΑΙΟΤΗΤΑ ΕΓΚΑΙΡΗΣ ΛΗΨΗΣ ΤΩΝ ΠΑΡΑΓΓΕΛΙΩΝ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ΑΠΟΔΕΚΤΟ ΠΟΣΟΣΤΟ ΕΛΛΕΙΨΗΣ ΑΠΟΘΕΜΑΤΟΣ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85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ΥΠΑΡΧΟΥΝ ΤΡΕΙΣ ΚΑΤΗΓΟΡΙΕΣ ΑΠΟΘΕΜΑΤΩΝ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ΑΠΌΘΕΜΑΤΑ Α ΥΛΩΝ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ΑΠΟΘΕΜΑΤΑ ΗΜΙΤΕΛΩΝ ΠΡΟΙΟΝΤΩΝ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ΑΠΟΘΕΜΑΤΑ ΕΤΟΙΜΩΝ ΠΡΟΙΟΝΤΩΝ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254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ΣΚΟΠΟΣ ΤΗΣ ΔΙΑΤΗΡΗΣΗΣ ΤΩΝ ΑΠΟΘΕΜΑΤΩΝ ΕΊΝΑΙ ΝΑ ΔΙΑΣΦΑΛΙΣΕΙ ΕΥΛΕΞΙΑ ΣΤΗΝ ΕΠΙΧΕΙΡΗΣΗ.</a:t>
            </a:r>
          </a:p>
          <a:p>
            <a:r>
              <a:rPr lang="el-GR" dirty="0" smtClean="0"/>
              <a:t>Ο ΚΥΚΛΟΣ ΤΩΝ ΑΠΟΘΕΜΑΤΩΝ ΟΡΙΖΕΤΑΙ ΩΣ ΤΟ ΧΡΟΝΙΚΟ ΔΙΑΣΤΗΜΑ ΠΟΥ ΜΕΣΟΛΑΒΕΙ ΑΠΌ ΤΗΝ ΠΡΑΓΜΑΤΟΠΟΙΗΣΗ Της ΠΑΡΑΓΓΕΛΙΑΣ ΜΕΧΡΙ ΤΗΝ ΑΠΟΜΑΚΡΥΝΣΗ ΤΟΥ ΑΠΟΘΕΜΑΤΟΣ ΛΟΓΩ ΠΩΛΗΣΗΣ ή ΑΝΑΛΩΣΗΣ ΣΤΗΝ ΠΑΡΑΓΩΓΙΚΗ ΔΙΑΔΙΚΑΣΙΑ.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964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ΠΛΕΟΝΕΚΤΗΜΑΤΑ Της ΔΙΑΤΗΡΗΣΗΣ ΤΩΝ ΑΠΟΘΕΜΑΤΩΝ ΕΊΝΑΙ: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ΠΡΑΓΜΑΤΟΠΟΙΗΣΗ ΟΙΚΟΝΟΜΙΕΣ ΣΤΗΝ ΠΑΡΑΓΩΓΗ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ΠΡΑΓΜΑΤΟΠΟΙΗΣΗ ΟΙΚΟΝΟΜΙΕΣ ΣΤΙΣ ΑΓΟΡΕΣ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ΕΚΠΛΗΡΩΣΗ ΠΑΡΑΓΓΕΛΙΩΝ ΑΓΟΡΩΝ ΓΡΗΓΟΡΑ.</a:t>
            </a:r>
          </a:p>
          <a:p>
            <a:pPr marL="0" indent="0">
              <a:buNone/>
            </a:pPr>
            <a:r>
              <a:rPr lang="el-GR" dirty="0" smtClean="0"/>
              <a:t>ΜΕΙΟΝΕΚΤΗΜΑΤΑ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ΣΥΝΟΛΙΚΟ ΚΟΣΤΟΣ ΔΙΑΤΗΡΗΣΗΣ ΤΩΝ ΑΠΟΘΕΜΑΤΩΝ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ΚΟΣΤΟΣ ΑΠΑΙΤΟΥΜΕΝΗΣ ΑΠΟΔΟΣΗΣ ΤΩΝ ΚΕΦΑΛΑΙΩΝ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ΚΙΝΔΥΝΟΣ ΑΠΑΞΙΩΣΗΣ ΑΠΟΘΕΜΑΤΩΝ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433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el-GR" dirty="0" smtClean="0"/>
              <a:t>ΟΣΤΗ ΠΟΥ ΣΥΝΔΕΟΝΤΑΙ ΜΕ ΤΑ ΑΠΟΘΕΜΑΤΑ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ΚΟΣΤΗ ΔΙΑΤΗΡΗΣΗΣ ΑΠΟΘΕΜΑΤΩΝ </a:t>
            </a:r>
          </a:p>
          <a:p>
            <a:r>
              <a:rPr lang="el-GR" dirty="0" smtClean="0"/>
              <a:t>ΚΟΣΤΗ ΔΕΣΜΕΥΣΕΩΝ  ΚΕΦΑΛΑΙΩΝ </a:t>
            </a:r>
          </a:p>
          <a:p>
            <a:r>
              <a:rPr lang="el-GR" dirty="0" smtClean="0"/>
              <a:t>ΚΟΣΤΗ ΑΠΟΘΗΚΕΥΣΗΣ (ΜΙΣΘΟΙ ΠΡΟΣΩΠΙΚΟΥ ΣΤΙΣ ΑΠΟΘΗΚΕΣ)</a:t>
            </a:r>
          </a:p>
          <a:p>
            <a:r>
              <a:rPr lang="el-GR" dirty="0" smtClean="0"/>
              <a:t>ΑΣΦΑΛΙΣΗ ΚΑΙ ΦΟΡΟΙ ΤΟΥ ΑΠΟΘΕΜΑΤΟΣ</a:t>
            </a:r>
          </a:p>
          <a:p>
            <a:r>
              <a:rPr lang="el-GR" dirty="0" smtClean="0"/>
              <a:t>ΚΟΣΤΗ ΑΠΟΣΒΕΣΗΣ ΚΑΙ ΑΠΑΞΙΩΣΗΣ ΤΟΥ ΑΠΟΘΕΜΑΤΟΣ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ΤΑ ΚΟΣΤΗ ΔΙΑΤΗΡΗΣΗΣ ΥΠΟΘΕΤΟΥΜΕ ΌΤΙ ΕΊΝΑΙ ΣΤΑΘΕΡΑ ΑΝΑ ΜΟΝΑΔΑ ΑΠΟΘΕΜΑΤΟΣ ΚΑΙ ΑΝΑ ΜΟΝΑΔΑ ΧΡΟΝΟΥ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97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2. ΚΟΣΤΗ ΑΠΌ ΕΛΛΕΙΨΗ ΑΠΟΘΕΜΑΤΩΝ </a:t>
            </a:r>
          </a:p>
          <a:p>
            <a:r>
              <a:rPr lang="el-GR" dirty="0" smtClean="0"/>
              <a:t>ΚΟΣΤΟΣ ΕΥΚΑΙΡΙΑΣ ΑΠΌ ΤΗΝ ΠΑΥΣΗ Της ΠΑΡΑΓΩΓΙΚΗΣ ΔΡΑΣΤΗΡΙΟΤΗΤΑΣ</a:t>
            </a:r>
          </a:p>
          <a:p>
            <a:r>
              <a:rPr lang="el-GR" dirty="0" smtClean="0"/>
              <a:t>ΚΟΣΤΗ ΜΕΙΩΣΗΣ ΠΩΛΗΣΕΩΝ</a:t>
            </a:r>
          </a:p>
          <a:p>
            <a:r>
              <a:rPr lang="el-GR" dirty="0" smtClean="0"/>
              <a:t>ΜΕΙΩΣΗ ΤΗΣ ΚΑΛΗΣ ΦΗΜΗΣ ΚΑΙ ΠΕΛΑΤΕΙΑΣ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582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3.ΚΟΣΤΗ ΜΕΤΑΦΟΡΑΣ, ΠΑΡΑΛΑΒΗΣ ΚΑΙ ΠΑΡΑΓΓΕΛΙΑΣ</a:t>
            </a:r>
          </a:p>
          <a:p>
            <a:r>
              <a:rPr lang="el-GR" dirty="0" smtClean="0"/>
              <a:t>ΤΑΜΕΙΑΚΕΣ ΕΚΡΟΕΣ (ΚΟΣΤΗ ΑΠΟΣΤΟΛΗΣ,ΠΑΡΑΛΑΒΗΣ ΚΑΙ ΠΡΑΓΜΑΤΟΠΟΙΗΣΗΣ ΜΙΑΣ ΠΑΡΑΓΓΕΛΙΑΣ)</a:t>
            </a:r>
          </a:p>
          <a:p>
            <a:r>
              <a:rPr lang="el-GR" dirty="0" smtClean="0"/>
              <a:t>ΚΟΣΤΟΣ ΜΕΤΑΦΟΡΑΣ ΚΑΙ ΔΙΕΚΠΕΡΑΙΩΣΗΣ </a:t>
            </a:r>
            <a:r>
              <a:rPr lang="el-GR" dirty="0" err="1" smtClean="0"/>
              <a:t>κτλ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9632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496</TotalTime>
  <Words>236</Words>
  <Application>Microsoft Office PowerPoint</Application>
  <PresentationFormat>Ευρεία οθόνη</PresentationFormat>
  <Paragraphs>37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Ιόν</vt:lpstr>
      <vt:lpstr>ΔΙΟΙΚΗΣΗ ΑΠΟΘΕΜΑΤΩΝ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KΟΣΤΗ ΠΟΥ ΣΥΝΔΕΟΝΤΑΙ ΜΕ ΤΑ ΑΠΟΘΕΜΑΤΑ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ΔΙΟΙΚΗΣΗ ΑΠΟΘΕΜΑΤΩΝ</dc:title>
  <dc:creator>KARTALIS NIKOLAOS</dc:creator>
  <cp:lastModifiedBy>KARTALIS NIKOLAOS</cp:lastModifiedBy>
  <cp:revision>24</cp:revision>
  <dcterms:created xsi:type="dcterms:W3CDTF">2020-05-02T08:27:07Z</dcterms:created>
  <dcterms:modified xsi:type="dcterms:W3CDTF">2021-04-08T07:32:56Z</dcterms:modified>
</cp:coreProperties>
</file>