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5" r:id="rId2"/>
  </p:sldMasterIdLst>
  <p:notesMasterIdLst>
    <p:notesMasterId r:id="rId37"/>
  </p:notesMasterIdLst>
  <p:sldIdLst>
    <p:sldId id="346" r:id="rId3"/>
    <p:sldId id="476" r:id="rId4"/>
    <p:sldId id="493" r:id="rId5"/>
    <p:sldId id="494" r:id="rId6"/>
    <p:sldId id="495" r:id="rId7"/>
    <p:sldId id="506" r:id="rId8"/>
    <p:sldId id="496" r:id="rId9"/>
    <p:sldId id="497" r:id="rId10"/>
    <p:sldId id="498" r:id="rId11"/>
    <p:sldId id="486" r:id="rId12"/>
    <p:sldId id="499" r:id="rId13"/>
    <p:sldId id="500" r:id="rId14"/>
    <p:sldId id="501" r:id="rId15"/>
    <p:sldId id="508" r:id="rId16"/>
    <p:sldId id="509" r:id="rId17"/>
    <p:sldId id="510" r:id="rId18"/>
    <p:sldId id="507" r:id="rId19"/>
    <p:sldId id="511" r:id="rId20"/>
    <p:sldId id="502" r:id="rId21"/>
    <p:sldId id="503" r:id="rId22"/>
    <p:sldId id="512" r:id="rId23"/>
    <p:sldId id="513" r:id="rId24"/>
    <p:sldId id="514" r:id="rId25"/>
    <p:sldId id="515" r:id="rId26"/>
    <p:sldId id="504" r:id="rId27"/>
    <p:sldId id="516" r:id="rId28"/>
    <p:sldId id="517" r:id="rId29"/>
    <p:sldId id="505" r:id="rId30"/>
    <p:sldId id="518" r:id="rId31"/>
    <p:sldId id="519" r:id="rId32"/>
    <p:sldId id="520" r:id="rId33"/>
    <p:sldId id="521" r:id="rId34"/>
    <p:sldId id="522" r:id="rId35"/>
    <p:sldId id="48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B7276C3D-AF7A-4A02-B6C6-BE92A24E174E}">
          <p14:sldIdLst>
            <p14:sldId id="346"/>
            <p14:sldId id="476"/>
            <p14:sldId id="493"/>
            <p14:sldId id="494"/>
            <p14:sldId id="495"/>
            <p14:sldId id="506"/>
            <p14:sldId id="496"/>
            <p14:sldId id="497"/>
            <p14:sldId id="498"/>
            <p14:sldId id="486"/>
            <p14:sldId id="499"/>
            <p14:sldId id="500"/>
            <p14:sldId id="501"/>
            <p14:sldId id="508"/>
            <p14:sldId id="509"/>
            <p14:sldId id="510"/>
          </p14:sldIdLst>
        </p14:section>
        <p14:section name="Ενότητα χωρίς τίτλο" id="{0D6F3973-CB2F-4F68-B3A2-CE809A0A2A9F}">
          <p14:sldIdLst>
            <p14:sldId id="507"/>
            <p14:sldId id="511"/>
            <p14:sldId id="502"/>
            <p14:sldId id="503"/>
            <p14:sldId id="512"/>
            <p14:sldId id="513"/>
            <p14:sldId id="514"/>
            <p14:sldId id="515"/>
            <p14:sldId id="504"/>
            <p14:sldId id="516"/>
            <p14:sldId id="517"/>
            <p14:sldId id="505"/>
            <p14:sldId id="518"/>
            <p14:sldId id="519"/>
            <p14:sldId id="520"/>
            <p14:sldId id="521"/>
            <p14:sldId id="522"/>
            <p14:sldId id="488"/>
          </p14:sldIdLst>
        </p14:section>
      </p14:sectionLst>
    </p:ext>
    <p:ext uri="{EFAFB233-063F-42B5-8137-9DF3F51BA10A}">
      <p15:sldGuideLst xmlns:p15="http://schemas.microsoft.com/office/powerpoint/2012/main">
        <p15:guide id="1" orient="horz" pos="3708">
          <p15:clr>
            <a:srgbClr val="A4A3A4"/>
          </p15:clr>
        </p15:guide>
        <p15:guide id="2" orient="horz" pos="2163">
          <p15:clr>
            <a:srgbClr val="A4A3A4"/>
          </p15:clr>
        </p15:guide>
        <p15:guide id="3" orient="horz" pos="859">
          <p15:clr>
            <a:srgbClr val="A4A3A4"/>
          </p15:clr>
        </p15:guide>
        <p15:guide id="4" orient="horz" pos="1824">
          <p15:clr>
            <a:srgbClr val="A4A3A4"/>
          </p15:clr>
        </p15:guide>
        <p15:guide id="5" pos="749">
          <p15:clr>
            <a:srgbClr val="A4A3A4"/>
          </p15:clr>
        </p15:guide>
        <p15:guide id="6" pos="5456">
          <p15:clr>
            <a:srgbClr val="A4A3A4"/>
          </p15:clr>
        </p15:guide>
        <p15:guide id="7" pos="5463">
          <p15:clr>
            <a:srgbClr val="A4A3A4"/>
          </p15:clr>
        </p15:guide>
        <p15:guide id="8" pos="1937">
          <p15:clr>
            <a:srgbClr val="A4A3A4"/>
          </p15:clr>
        </p15:guide>
        <p15:guide id="9" pos="5183">
          <p15:clr>
            <a:srgbClr val="A4A3A4"/>
          </p15:clr>
        </p15:guide>
        <p15:guide id="10" pos="3039">
          <p15:clr>
            <a:srgbClr val="A4A3A4"/>
          </p15:clr>
        </p15:guide>
        <p15:guide id="11" pos="27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28"/>
    <a:srgbClr val="E444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693" autoAdjust="0"/>
    <p:restoredTop sz="99412" autoAdjust="0"/>
  </p:normalViewPr>
  <p:slideViewPr>
    <p:cSldViewPr snapToGrid="0" snapToObjects="1">
      <p:cViewPr varScale="1">
        <p:scale>
          <a:sx n="87" d="100"/>
          <a:sy n="87" d="100"/>
        </p:scale>
        <p:origin x="942" y="96"/>
      </p:cViewPr>
      <p:guideLst>
        <p:guide orient="horz" pos="3708"/>
        <p:guide orient="horz" pos="2163"/>
        <p:guide orient="horz" pos="859"/>
        <p:guide orient="horz" pos="1824"/>
        <p:guide pos="749"/>
        <p:guide pos="5456"/>
        <p:guide pos="5463"/>
        <p:guide pos="1937"/>
        <p:guide pos="5183"/>
        <p:guide pos="3039"/>
        <p:guide pos="27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88E3EE-FD28-459D-BE38-B2DD61AE2220}" type="datetimeFigureOut">
              <a:rPr lang="el-GR" smtClean="0"/>
              <a:pPr/>
              <a:t>20/10/2023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898A49-7B7E-4058-B07A-A895DA6B485C}" type="slidenum">
              <a:rPr lang="el-GR" smtClean="0"/>
              <a:pPr/>
              <a:t>‹#›</a:t>
            </a:fld>
            <a:endParaRPr lang="el-GR"/>
          </a:p>
        </p:txBody>
      </p:sp>
    </p:spTree>
    <p:extLst>
      <p:ext uri="{BB962C8B-B14F-4D97-AF65-F5344CB8AC3E}">
        <p14:creationId xmlns:p14="http://schemas.microsoft.com/office/powerpoint/2010/main" val="3663236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0226"/>
            <a:ext cx="7772400" cy="1470025"/>
          </a:xfrm>
        </p:spPr>
        <p:txBody>
          <a:bodyPr anchor="ctr"/>
          <a:lstStyle>
            <a:lvl1pPr algn="ctr">
              <a:defRPr spc="-40" baseline="0">
                <a:solidFill>
                  <a:srgbClr val="5E5E5E"/>
                </a:solidFill>
              </a:defRPr>
            </a:lvl1pPr>
          </a:lstStyle>
          <a:p>
            <a:r>
              <a:rPr lang="en-US" dirty="0"/>
              <a:t>Click to edit Master title style</a:t>
            </a:r>
          </a:p>
        </p:txBody>
      </p:sp>
      <p:sp>
        <p:nvSpPr>
          <p:cNvPr id="3" name="Subtitle 2"/>
          <p:cNvSpPr>
            <a:spLocks noGrp="1"/>
          </p:cNvSpPr>
          <p:nvPr>
            <p:ph type="subTitle" idx="1"/>
          </p:nvPr>
        </p:nvSpPr>
        <p:spPr>
          <a:xfrm>
            <a:off x="1371600" y="3958761"/>
            <a:ext cx="6400800" cy="1752600"/>
          </a:xfrm>
        </p:spPr>
        <p:txBody>
          <a:bodyPr/>
          <a:lstStyle>
            <a:lvl1pPr marL="0" indent="0" algn="ctr">
              <a:buNone/>
              <a:defRPr spc="-40" baseline="0">
                <a:solidFill>
                  <a:srgbClr val="5E5E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3962401" y="14"/>
            <a:ext cx="1219200" cy="21303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3962401" y="1560836"/>
            <a:ext cx="1219200" cy="365125"/>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4000" smtClean="0">
                <a:solidFill>
                  <a:schemeClr val="bg1"/>
                </a:solidFill>
                <a:latin typeface="Helvetica Light"/>
                <a:cs typeface="Helvetica Light"/>
              </a:rPr>
              <a:pPr algn="ctr">
                <a:lnSpc>
                  <a:spcPct val="90000"/>
                </a:lnSpc>
                <a:spcBef>
                  <a:spcPts val="0"/>
                </a:spcBef>
              </a:pPr>
              <a:t>‹#›</a:t>
            </a:fld>
            <a:endParaRPr lang="en-US" sz="4000" dirty="0">
              <a:solidFill>
                <a:schemeClr val="bg1"/>
              </a:solidFill>
              <a:latin typeface="Helvetica Light"/>
              <a:cs typeface="Helvetica Light"/>
            </a:endParaRPr>
          </a:p>
        </p:txBody>
      </p:sp>
      <p:sp>
        <p:nvSpPr>
          <p:cNvPr id="9" name="Rectangle 8"/>
          <p:cNvSpPr/>
          <p:nvPr userDrawn="1"/>
        </p:nvSpPr>
        <p:spPr>
          <a:xfrm>
            <a:off x="0" y="1"/>
            <a:ext cx="1371600" cy="1427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608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6502" y="0"/>
            <a:ext cx="7428154" cy="972900"/>
          </a:xfr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5053255" y="1335618"/>
            <a:ext cx="3581400" cy="4726516"/>
          </a:xfrm>
        </p:spPr>
        <p:txBody>
          <a:bodyPr>
            <a:normAutofit/>
          </a:bodyPr>
          <a:lstStyle>
            <a:lvl1pPr>
              <a:buClrTx/>
              <a:defRPr sz="2000">
                <a:solidFill>
                  <a:srgbClr val="FFFFFF"/>
                </a:solidFill>
              </a:defRPr>
            </a:lvl1pPr>
            <a:lvl2pPr>
              <a:buClrTx/>
              <a:defRPr sz="1800">
                <a:solidFill>
                  <a:srgbClr val="FFFFFF"/>
                </a:solidFill>
              </a:defRPr>
            </a:lvl2pPr>
            <a:lvl3pPr>
              <a:buClrTx/>
              <a:defRPr sz="1600">
                <a:solidFill>
                  <a:srgbClr val="FFFFFF"/>
                </a:solidFill>
              </a:defRPr>
            </a:lvl3pPr>
            <a:lvl4pPr>
              <a:buClrTx/>
              <a:defRPr sz="1400">
                <a:solidFill>
                  <a:srgbClr val="FFFFFF"/>
                </a:solidFill>
              </a:defRPr>
            </a:lvl4pPr>
            <a:lvl5pPr>
              <a:buClrTx/>
              <a:defRPr sz="14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06502" y="1335618"/>
            <a:ext cx="3581400" cy="4726516"/>
          </a:xfrm>
        </p:spPr>
        <p:txBody>
          <a:bodyPr>
            <a:normAutofit/>
          </a:bodyPr>
          <a:lstStyle>
            <a:lvl1pPr>
              <a:buClrTx/>
              <a:defRPr sz="2000">
                <a:solidFill>
                  <a:srgbClr val="FFFFFF"/>
                </a:solidFill>
              </a:defRPr>
            </a:lvl1pPr>
            <a:lvl2pPr>
              <a:buClrTx/>
              <a:defRPr sz="1800">
                <a:solidFill>
                  <a:srgbClr val="FFFFFF"/>
                </a:solidFill>
              </a:defRPr>
            </a:lvl2pPr>
            <a:lvl3pPr>
              <a:buClrTx/>
              <a:defRPr sz="1600">
                <a:solidFill>
                  <a:srgbClr val="FFFFFF"/>
                </a:solidFill>
              </a:defRPr>
            </a:lvl3pPr>
            <a:lvl4pPr>
              <a:buClrTx/>
              <a:defRPr sz="1400">
                <a:solidFill>
                  <a:srgbClr val="FFFFFF"/>
                </a:solidFill>
              </a:defRPr>
            </a:lvl4pPr>
            <a:lvl5pPr>
              <a:buClrTx/>
              <a:defRPr sz="14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4448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502" y="0"/>
            <a:ext cx="7428154" cy="972900"/>
          </a:xfrm>
        </p:spPr>
        <p:txBody>
          <a:bodyPr/>
          <a:lstStyle/>
          <a:p>
            <a:r>
              <a:rPr lang="en-US" dirty="0"/>
              <a:t>Click to edit Master title style</a:t>
            </a:r>
          </a:p>
        </p:txBody>
      </p:sp>
      <p:sp>
        <p:nvSpPr>
          <p:cNvPr id="3" name="Content Placeholder 2"/>
          <p:cNvSpPr>
            <a:spLocks noGrp="1"/>
          </p:cNvSpPr>
          <p:nvPr>
            <p:ph sz="half" idx="1"/>
          </p:nvPr>
        </p:nvSpPr>
        <p:spPr>
          <a:xfrm>
            <a:off x="3718216" y="1346201"/>
            <a:ext cx="2406314" cy="4726516"/>
          </a:xfrm>
        </p:spPr>
        <p:txBody>
          <a:bodyPr>
            <a:normAutofit/>
          </a:bodyPr>
          <a:lstStyle>
            <a:lvl1pPr marL="0" indent="0">
              <a:lnSpc>
                <a:spcPct val="90000"/>
              </a:lnSpc>
              <a:spcBef>
                <a:spcPts val="1000"/>
              </a:spcBef>
              <a:buNone/>
              <a:defRPr sz="1400" b="1" i="0">
                <a:solidFill>
                  <a:schemeClr val="accent2"/>
                </a:solidFill>
                <a:latin typeface="Helvetica"/>
                <a:cs typeface="Helvetica"/>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6502" y="1346201"/>
            <a:ext cx="2406314" cy="4726516"/>
          </a:xfrm>
        </p:spPr>
        <p:txBody>
          <a:bodyPr>
            <a:normAutofit/>
          </a:bodyPr>
          <a:lstStyle>
            <a:lvl1pPr marL="0" indent="0">
              <a:lnSpc>
                <a:spcPct val="90000"/>
              </a:lnSpc>
              <a:spcBef>
                <a:spcPts val="1000"/>
              </a:spcBef>
              <a:buNone/>
              <a:defRPr sz="1400" b="1" i="0">
                <a:solidFill>
                  <a:schemeClr val="accent2"/>
                </a:solidFill>
                <a:latin typeface="Helvetica"/>
                <a:cs typeface="Helvetica"/>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Content Placeholder 2"/>
          <p:cNvSpPr>
            <a:spLocks noGrp="1"/>
          </p:cNvSpPr>
          <p:nvPr>
            <p:ph sz="half" idx="10"/>
          </p:nvPr>
        </p:nvSpPr>
        <p:spPr>
          <a:xfrm>
            <a:off x="6229930" y="1346201"/>
            <a:ext cx="2406314" cy="4726516"/>
          </a:xfrm>
        </p:spPr>
        <p:txBody>
          <a:bodyPr>
            <a:normAutofit/>
          </a:bodyPr>
          <a:lstStyle>
            <a:lvl1pPr marL="0" indent="0">
              <a:lnSpc>
                <a:spcPct val="90000"/>
              </a:lnSpc>
              <a:spcBef>
                <a:spcPts val="1000"/>
              </a:spcBef>
              <a:buNone/>
              <a:defRPr sz="1400" b="1" i="0">
                <a:solidFill>
                  <a:schemeClr val="accent2"/>
                </a:solidFill>
                <a:latin typeface="Helvetica"/>
                <a:cs typeface="Helvetica"/>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80331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3_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6502" y="0"/>
            <a:ext cx="7428154" cy="972900"/>
          </a:xfr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3718216" y="1335618"/>
            <a:ext cx="2406314" cy="4726516"/>
          </a:xfrm>
        </p:spPr>
        <p:txBody>
          <a:bodyPr>
            <a:normAutofit/>
          </a:bodyPr>
          <a:lstStyle>
            <a:lvl1pPr marL="0" indent="0">
              <a:lnSpc>
                <a:spcPct val="90000"/>
              </a:lnSpc>
              <a:spcBef>
                <a:spcPts val="1000"/>
              </a:spcBef>
              <a:buNone/>
              <a:defRPr sz="1400" b="1" i="0">
                <a:solidFill>
                  <a:srgbClr val="FFFFFF"/>
                </a:solidFill>
                <a:latin typeface="Helvetica"/>
                <a:cs typeface="Helvetica"/>
              </a:defRPr>
            </a:lvl1pPr>
            <a:lvl2pPr marL="0" indent="0">
              <a:lnSpc>
                <a:spcPct val="104000"/>
              </a:lnSpc>
              <a:spcBef>
                <a:spcPts val="1000"/>
              </a:spcBef>
              <a:buNone/>
              <a:defRPr sz="1400">
                <a:solidFill>
                  <a:srgbClr val="FFFFFF"/>
                </a:solidFill>
              </a:defRPr>
            </a:lvl2pPr>
            <a:lvl3pPr marL="169863" indent="-169863">
              <a:lnSpc>
                <a:spcPct val="104000"/>
              </a:lnSpc>
              <a:spcBef>
                <a:spcPts val="1000"/>
              </a:spcBef>
              <a:buClrTx/>
              <a:defRPr sz="1400">
                <a:solidFill>
                  <a:srgbClr val="FFFFFF"/>
                </a:solidFill>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6502" y="1335618"/>
            <a:ext cx="2406314" cy="4726516"/>
          </a:xfrm>
        </p:spPr>
        <p:txBody>
          <a:bodyPr>
            <a:normAutofit/>
          </a:bodyPr>
          <a:lstStyle>
            <a:lvl1pPr marL="0" indent="0">
              <a:lnSpc>
                <a:spcPct val="90000"/>
              </a:lnSpc>
              <a:spcBef>
                <a:spcPts val="1000"/>
              </a:spcBef>
              <a:buNone/>
              <a:defRPr sz="1400" b="1" i="0">
                <a:solidFill>
                  <a:srgbClr val="FFFFFF"/>
                </a:solidFill>
                <a:latin typeface="Helvetica"/>
                <a:cs typeface="Helvetica"/>
              </a:defRPr>
            </a:lvl1pPr>
            <a:lvl2pPr marL="0" indent="0">
              <a:lnSpc>
                <a:spcPct val="104000"/>
              </a:lnSpc>
              <a:spcBef>
                <a:spcPts val="1000"/>
              </a:spcBef>
              <a:buNone/>
              <a:defRPr sz="1400">
                <a:solidFill>
                  <a:srgbClr val="FFFFFF"/>
                </a:solidFill>
              </a:defRPr>
            </a:lvl2pPr>
            <a:lvl3pPr marL="169863" indent="-169863">
              <a:lnSpc>
                <a:spcPct val="104000"/>
              </a:lnSpc>
              <a:spcBef>
                <a:spcPts val="1000"/>
              </a:spcBef>
              <a:buClrTx/>
              <a:defRPr sz="1400">
                <a:solidFill>
                  <a:srgbClr val="FFFFFF"/>
                </a:solidFill>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Content Placeholder 2"/>
          <p:cNvSpPr>
            <a:spLocks noGrp="1"/>
          </p:cNvSpPr>
          <p:nvPr>
            <p:ph sz="half" idx="10"/>
          </p:nvPr>
        </p:nvSpPr>
        <p:spPr>
          <a:xfrm>
            <a:off x="6229930" y="1335618"/>
            <a:ext cx="2406314" cy="4726516"/>
          </a:xfrm>
        </p:spPr>
        <p:txBody>
          <a:bodyPr>
            <a:normAutofit/>
          </a:bodyPr>
          <a:lstStyle>
            <a:lvl1pPr marL="0" indent="0">
              <a:lnSpc>
                <a:spcPct val="90000"/>
              </a:lnSpc>
              <a:spcBef>
                <a:spcPts val="1000"/>
              </a:spcBef>
              <a:buNone/>
              <a:defRPr sz="1400" b="1" i="0">
                <a:solidFill>
                  <a:srgbClr val="FFFFFF"/>
                </a:solidFill>
                <a:latin typeface="Helvetica"/>
                <a:cs typeface="Helvetica"/>
              </a:defRPr>
            </a:lvl1pPr>
            <a:lvl2pPr marL="0" indent="0">
              <a:lnSpc>
                <a:spcPct val="104000"/>
              </a:lnSpc>
              <a:spcBef>
                <a:spcPts val="1000"/>
              </a:spcBef>
              <a:buNone/>
              <a:defRPr sz="1400">
                <a:solidFill>
                  <a:srgbClr val="FFFFFF"/>
                </a:solidFill>
              </a:defRPr>
            </a:lvl2pPr>
            <a:lvl3pPr marL="169863" indent="-169863">
              <a:lnSpc>
                <a:spcPct val="104000"/>
              </a:lnSpc>
              <a:spcBef>
                <a:spcPts val="1000"/>
              </a:spcBef>
              <a:buClrTx/>
              <a:defRPr sz="1400">
                <a:solidFill>
                  <a:srgbClr val="FFFFFF"/>
                </a:solidFill>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58993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7894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3_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15600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07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Picture Placeholder 7"/>
          <p:cNvSpPr>
            <a:spLocks noGrp="1"/>
          </p:cNvSpPr>
          <p:nvPr>
            <p:ph type="pic" sz="quarter" idx="10"/>
          </p:nvPr>
        </p:nvSpPr>
        <p:spPr>
          <a:xfrm>
            <a:off x="1189042" y="1408431"/>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4" name="Picture Placeholder 7"/>
          <p:cNvSpPr>
            <a:spLocks noGrp="1"/>
          </p:cNvSpPr>
          <p:nvPr>
            <p:ph type="pic" sz="quarter" idx="11"/>
          </p:nvPr>
        </p:nvSpPr>
        <p:spPr>
          <a:xfrm>
            <a:off x="3085574" y="1408431"/>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5" name="Picture Placeholder 7"/>
          <p:cNvSpPr>
            <a:spLocks noGrp="1"/>
          </p:cNvSpPr>
          <p:nvPr>
            <p:ph type="pic" sz="quarter" idx="12"/>
          </p:nvPr>
        </p:nvSpPr>
        <p:spPr>
          <a:xfrm>
            <a:off x="4982107" y="1408431"/>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6" name="Picture Placeholder 7"/>
          <p:cNvSpPr>
            <a:spLocks noGrp="1"/>
          </p:cNvSpPr>
          <p:nvPr>
            <p:ph type="pic" sz="quarter" idx="13"/>
          </p:nvPr>
        </p:nvSpPr>
        <p:spPr>
          <a:xfrm>
            <a:off x="6878641" y="1408431"/>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7" name="Text Placeholder 13"/>
          <p:cNvSpPr>
            <a:spLocks noGrp="1"/>
          </p:cNvSpPr>
          <p:nvPr>
            <p:ph type="body" sz="quarter" idx="14"/>
          </p:nvPr>
        </p:nvSpPr>
        <p:spPr>
          <a:xfrm>
            <a:off x="1189042" y="2707965"/>
            <a:ext cx="1781175" cy="2938780"/>
          </a:xfrm>
        </p:spPr>
        <p:txBody>
          <a:bodyPr>
            <a:noAutofit/>
          </a:bodyPr>
          <a:lstStyle>
            <a:lvl1pPr marL="0" indent="0">
              <a:lnSpc>
                <a:spcPct val="89000"/>
              </a:lnSpc>
              <a:spcBef>
                <a:spcPts val="600"/>
              </a:spcBef>
              <a:buNone/>
              <a:defRPr sz="1600">
                <a:solidFill>
                  <a:schemeClr val="bg1"/>
                </a:solidFill>
                <a:latin typeface="Helvetica" pitchFamily="50" charset="0"/>
              </a:defRPr>
            </a:lvl1pPr>
            <a:lvl2pPr marL="0" indent="0">
              <a:lnSpc>
                <a:spcPct val="89000"/>
              </a:lnSpc>
              <a:spcBef>
                <a:spcPts val="600"/>
              </a:spcBef>
              <a:buFont typeface="Arial" panose="020B0604020202020204" pitchFamily="34" charset="0"/>
              <a:buNone/>
              <a:defRPr sz="1600" baseline="0">
                <a:solidFill>
                  <a:schemeClr val="bg1"/>
                </a:solidFill>
              </a:defRPr>
            </a:lvl2pPr>
            <a:lvl3pPr marL="174625" indent="-174625">
              <a:lnSpc>
                <a:spcPct val="89000"/>
              </a:lnSpc>
              <a:spcBef>
                <a:spcPts val="600"/>
              </a:spcBef>
              <a:buClr>
                <a:schemeClr val="bg1"/>
              </a:buClr>
              <a:defRPr sz="1600" baseline="0">
                <a:solidFill>
                  <a:schemeClr val="bg1"/>
                </a:solidFill>
              </a:defRPr>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8" name="Text Placeholder 13"/>
          <p:cNvSpPr>
            <a:spLocks noGrp="1"/>
          </p:cNvSpPr>
          <p:nvPr>
            <p:ph type="body" sz="quarter" idx="15"/>
          </p:nvPr>
        </p:nvSpPr>
        <p:spPr>
          <a:xfrm>
            <a:off x="3085574" y="2707965"/>
            <a:ext cx="1781175" cy="2938780"/>
          </a:xfrm>
        </p:spPr>
        <p:txBody>
          <a:bodyPr>
            <a:noAutofit/>
          </a:bodyPr>
          <a:lstStyle>
            <a:lvl1pPr marL="0" indent="0">
              <a:lnSpc>
                <a:spcPct val="89000"/>
              </a:lnSpc>
              <a:spcBef>
                <a:spcPts val="600"/>
              </a:spcBef>
              <a:buNone/>
              <a:defRPr sz="1600">
                <a:solidFill>
                  <a:schemeClr val="bg1"/>
                </a:solidFill>
                <a:latin typeface="Helvetica" pitchFamily="50" charset="0"/>
              </a:defRPr>
            </a:lvl1pPr>
            <a:lvl2pPr marL="0" indent="0">
              <a:lnSpc>
                <a:spcPct val="89000"/>
              </a:lnSpc>
              <a:spcBef>
                <a:spcPts val="600"/>
              </a:spcBef>
              <a:buFont typeface="Arial" panose="020B0604020202020204" pitchFamily="34" charset="0"/>
              <a:buNone/>
              <a:defRPr sz="1600" baseline="0">
                <a:solidFill>
                  <a:schemeClr val="bg1"/>
                </a:solidFill>
              </a:defRPr>
            </a:lvl2pPr>
            <a:lvl3pPr marL="174625" indent="-174625">
              <a:lnSpc>
                <a:spcPct val="89000"/>
              </a:lnSpc>
              <a:spcBef>
                <a:spcPts val="600"/>
              </a:spcBef>
              <a:buClr>
                <a:schemeClr val="bg1"/>
              </a:buClr>
              <a:defRPr sz="1600" baseline="0">
                <a:solidFill>
                  <a:schemeClr val="bg1"/>
                </a:solidFill>
              </a:defRPr>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9" name="Text Placeholder 13"/>
          <p:cNvSpPr>
            <a:spLocks noGrp="1"/>
          </p:cNvSpPr>
          <p:nvPr>
            <p:ph type="body" sz="quarter" idx="16"/>
          </p:nvPr>
        </p:nvSpPr>
        <p:spPr>
          <a:xfrm>
            <a:off x="4982107" y="2707965"/>
            <a:ext cx="1781175" cy="2938780"/>
          </a:xfrm>
        </p:spPr>
        <p:txBody>
          <a:bodyPr>
            <a:noAutofit/>
          </a:bodyPr>
          <a:lstStyle>
            <a:lvl1pPr marL="0" indent="0">
              <a:lnSpc>
                <a:spcPct val="89000"/>
              </a:lnSpc>
              <a:spcBef>
                <a:spcPts val="600"/>
              </a:spcBef>
              <a:buNone/>
              <a:defRPr sz="1600">
                <a:solidFill>
                  <a:schemeClr val="bg1"/>
                </a:solidFill>
                <a:latin typeface="Helvetica" pitchFamily="50" charset="0"/>
              </a:defRPr>
            </a:lvl1pPr>
            <a:lvl2pPr marL="0" indent="0">
              <a:lnSpc>
                <a:spcPct val="89000"/>
              </a:lnSpc>
              <a:spcBef>
                <a:spcPts val="600"/>
              </a:spcBef>
              <a:buFont typeface="Arial" panose="020B0604020202020204" pitchFamily="34" charset="0"/>
              <a:buNone/>
              <a:defRPr sz="1600" baseline="0">
                <a:solidFill>
                  <a:schemeClr val="bg1"/>
                </a:solidFill>
              </a:defRPr>
            </a:lvl2pPr>
            <a:lvl3pPr marL="174625" indent="-174625">
              <a:lnSpc>
                <a:spcPct val="89000"/>
              </a:lnSpc>
              <a:spcBef>
                <a:spcPts val="600"/>
              </a:spcBef>
              <a:buClr>
                <a:schemeClr val="bg1"/>
              </a:buClr>
              <a:defRPr sz="1600" baseline="0">
                <a:solidFill>
                  <a:schemeClr val="bg1"/>
                </a:solidFill>
              </a:defRPr>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10" name="Text Placeholder 13"/>
          <p:cNvSpPr>
            <a:spLocks noGrp="1"/>
          </p:cNvSpPr>
          <p:nvPr>
            <p:ph type="body" sz="quarter" idx="17"/>
          </p:nvPr>
        </p:nvSpPr>
        <p:spPr>
          <a:xfrm>
            <a:off x="6878641" y="2707965"/>
            <a:ext cx="1781175" cy="2938780"/>
          </a:xfrm>
        </p:spPr>
        <p:txBody>
          <a:bodyPr>
            <a:noAutofit/>
          </a:bodyPr>
          <a:lstStyle>
            <a:lvl1pPr marL="0" indent="0">
              <a:lnSpc>
                <a:spcPct val="89000"/>
              </a:lnSpc>
              <a:spcBef>
                <a:spcPts val="600"/>
              </a:spcBef>
              <a:buNone/>
              <a:defRPr sz="1600">
                <a:solidFill>
                  <a:schemeClr val="bg1"/>
                </a:solidFill>
                <a:latin typeface="Helvetica" pitchFamily="50" charset="0"/>
              </a:defRPr>
            </a:lvl1pPr>
            <a:lvl2pPr marL="0" indent="0">
              <a:lnSpc>
                <a:spcPct val="89000"/>
              </a:lnSpc>
              <a:spcBef>
                <a:spcPts val="600"/>
              </a:spcBef>
              <a:buFont typeface="Arial" panose="020B0604020202020204" pitchFamily="34" charset="0"/>
              <a:buNone/>
              <a:defRPr sz="1600" baseline="0">
                <a:solidFill>
                  <a:schemeClr val="bg1"/>
                </a:solidFill>
              </a:defRPr>
            </a:lvl2pPr>
            <a:lvl3pPr marL="174625" indent="-174625">
              <a:lnSpc>
                <a:spcPct val="89000"/>
              </a:lnSpc>
              <a:spcBef>
                <a:spcPts val="600"/>
              </a:spcBef>
              <a:buClr>
                <a:schemeClr val="bg1"/>
              </a:buClr>
              <a:defRPr sz="1600" baseline="0">
                <a:solidFill>
                  <a:schemeClr val="bg1"/>
                </a:solidFill>
              </a:defRPr>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19506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Picture Placeholder 7"/>
          <p:cNvSpPr>
            <a:spLocks noGrp="1"/>
          </p:cNvSpPr>
          <p:nvPr>
            <p:ph type="pic" sz="quarter" idx="10"/>
          </p:nvPr>
        </p:nvSpPr>
        <p:spPr>
          <a:xfrm>
            <a:off x="1189042" y="1408431"/>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4" name="Picture Placeholder 7"/>
          <p:cNvSpPr>
            <a:spLocks noGrp="1"/>
          </p:cNvSpPr>
          <p:nvPr>
            <p:ph type="pic" sz="quarter" idx="11"/>
          </p:nvPr>
        </p:nvSpPr>
        <p:spPr>
          <a:xfrm>
            <a:off x="3085574" y="1408431"/>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5" name="Picture Placeholder 7"/>
          <p:cNvSpPr>
            <a:spLocks noGrp="1"/>
          </p:cNvSpPr>
          <p:nvPr>
            <p:ph type="pic" sz="quarter" idx="12"/>
          </p:nvPr>
        </p:nvSpPr>
        <p:spPr>
          <a:xfrm>
            <a:off x="4982107" y="1408431"/>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6" name="Picture Placeholder 7"/>
          <p:cNvSpPr>
            <a:spLocks noGrp="1"/>
          </p:cNvSpPr>
          <p:nvPr>
            <p:ph type="pic" sz="quarter" idx="13"/>
          </p:nvPr>
        </p:nvSpPr>
        <p:spPr>
          <a:xfrm>
            <a:off x="6878641" y="1408431"/>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7" name="Text Placeholder 13"/>
          <p:cNvSpPr>
            <a:spLocks noGrp="1"/>
          </p:cNvSpPr>
          <p:nvPr>
            <p:ph type="body" sz="quarter" idx="14"/>
          </p:nvPr>
        </p:nvSpPr>
        <p:spPr>
          <a:xfrm>
            <a:off x="1189042" y="2699087"/>
            <a:ext cx="1781175" cy="2938780"/>
          </a:xfrm>
        </p:spPr>
        <p:txBody>
          <a:bodyPr>
            <a:noAutofit/>
          </a:bodyPr>
          <a:lstStyle>
            <a:lvl1pPr marL="0" indent="0">
              <a:lnSpc>
                <a:spcPct val="89000"/>
              </a:lnSpc>
              <a:spcBef>
                <a:spcPts val="600"/>
              </a:spcBef>
              <a:buNone/>
              <a:defRPr sz="1600">
                <a:solidFill>
                  <a:schemeClr val="accent1"/>
                </a:solidFill>
                <a:latin typeface="Helvetica" pitchFamily="50"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8" name="Text Placeholder 13"/>
          <p:cNvSpPr>
            <a:spLocks noGrp="1"/>
          </p:cNvSpPr>
          <p:nvPr>
            <p:ph type="body" sz="quarter" idx="15"/>
          </p:nvPr>
        </p:nvSpPr>
        <p:spPr>
          <a:xfrm>
            <a:off x="3085574" y="2699087"/>
            <a:ext cx="1781175" cy="2938780"/>
          </a:xfrm>
        </p:spPr>
        <p:txBody>
          <a:bodyPr>
            <a:noAutofit/>
          </a:bodyPr>
          <a:lstStyle>
            <a:lvl1pPr marL="0" indent="0">
              <a:lnSpc>
                <a:spcPct val="89000"/>
              </a:lnSpc>
              <a:spcBef>
                <a:spcPts val="600"/>
              </a:spcBef>
              <a:buNone/>
              <a:defRPr sz="1600">
                <a:solidFill>
                  <a:schemeClr val="accent1"/>
                </a:solidFill>
                <a:latin typeface="Helvetica" pitchFamily="50"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9" name="Text Placeholder 13"/>
          <p:cNvSpPr>
            <a:spLocks noGrp="1"/>
          </p:cNvSpPr>
          <p:nvPr>
            <p:ph type="body" sz="quarter" idx="16"/>
          </p:nvPr>
        </p:nvSpPr>
        <p:spPr>
          <a:xfrm>
            <a:off x="4982107" y="2699087"/>
            <a:ext cx="1781175" cy="2938780"/>
          </a:xfrm>
        </p:spPr>
        <p:txBody>
          <a:bodyPr>
            <a:noAutofit/>
          </a:bodyPr>
          <a:lstStyle>
            <a:lvl1pPr marL="0" indent="0">
              <a:lnSpc>
                <a:spcPct val="89000"/>
              </a:lnSpc>
              <a:spcBef>
                <a:spcPts val="600"/>
              </a:spcBef>
              <a:buNone/>
              <a:defRPr sz="1600">
                <a:solidFill>
                  <a:schemeClr val="accent1"/>
                </a:solidFill>
                <a:latin typeface="Helvetica" pitchFamily="50"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10" name="Text Placeholder 13"/>
          <p:cNvSpPr>
            <a:spLocks noGrp="1"/>
          </p:cNvSpPr>
          <p:nvPr>
            <p:ph type="body" sz="quarter" idx="17"/>
          </p:nvPr>
        </p:nvSpPr>
        <p:spPr>
          <a:xfrm>
            <a:off x="6878641" y="2699087"/>
            <a:ext cx="1781175" cy="2938780"/>
          </a:xfrm>
        </p:spPr>
        <p:txBody>
          <a:bodyPr>
            <a:noAutofit/>
          </a:bodyPr>
          <a:lstStyle>
            <a:lvl1pPr marL="0" indent="0">
              <a:lnSpc>
                <a:spcPct val="89000"/>
              </a:lnSpc>
              <a:spcBef>
                <a:spcPts val="600"/>
              </a:spcBef>
              <a:buNone/>
              <a:defRPr sz="1600">
                <a:solidFill>
                  <a:schemeClr val="accent1"/>
                </a:solidFill>
                <a:latin typeface="Helvetica" pitchFamily="50"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60185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489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1"/>
          <p:cNvSpPr/>
          <p:nvPr userDrawn="1"/>
        </p:nvSpPr>
        <p:spPr>
          <a:xfrm>
            <a:off x="0" y="1"/>
            <a:ext cx="1371600" cy="1427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30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000" y="2360226"/>
            <a:ext cx="8128000" cy="1470025"/>
          </a:xfrm>
        </p:spPr>
        <p:txBody>
          <a:bodyPr anchor="ctr"/>
          <a:lstStyle>
            <a:lvl1pPr algn="ctr">
              <a:defRPr spc="-4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508000" y="3958761"/>
            <a:ext cx="8128000" cy="1752600"/>
          </a:xfrm>
        </p:spPr>
        <p:txBody>
          <a:bodyPr/>
          <a:lstStyle>
            <a:lvl1pPr marL="0" indent="0" algn="ctr">
              <a:buNone/>
              <a:defRPr spc="-4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3962401" y="14"/>
            <a:ext cx="1219200" cy="21303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3962401" y="1560836"/>
            <a:ext cx="1219200" cy="365125"/>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4000" smtClean="0">
                <a:solidFill>
                  <a:schemeClr val="bg1"/>
                </a:solidFill>
                <a:latin typeface="Helvetica Light"/>
                <a:cs typeface="Helvetica Light"/>
              </a:rPr>
              <a:pPr algn="ctr">
                <a:lnSpc>
                  <a:spcPct val="90000"/>
                </a:lnSpc>
                <a:spcBef>
                  <a:spcPts val="0"/>
                </a:spcBef>
              </a:pPr>
              <a:t>‹#›</a:t>
            </a:fld>
            <a:endParaRPr lang="en-US" sz="4000" dirty="0">
              <a:solidFill>
                <a:schemeClr val="bg1"/>
              </a:solidFill>
              <a:latin typeface="Helvetica Light"/>
              <a:cs typeface="Helvetica Light"/>
            </a:endParaRPr>
          </a:p>
        </p:txBody>
      </p:sp>
      <p:sp>
        <p:nvSpPr>
          <p:cNvPr id="9" name="Rectangle 8"/>
          <p:cNvSpPr/>
          <p:nvPr userDrawn="1"/>
        </p:nvSpPr>
        <p:spPr>
          <a:xfrm>
            <a:off x="0" y="1"/>
            <a:ext cx="1371600" cy="14272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694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accent2"/>
        </a:solidFill>
        <a:effectLst/>
      </p:bgPr>
    </p:bg>
    <p:spTree>
      <p:nvGrpSpPr>
        <p:cNvPr id="1" name=""/>
        <p:cNvGrpSpPr/>
        <p:nvPr/>
      </p:nvGrpSpPr>
      <p:grpSpPr>
        <a:xfrm>
          <a:off x="0" y="0"/>
          <a:ext cx="0" cy="0"/>
          <a:chOff x="0" y="0"/>
          <a:chExt cx="0" cy="0"/>
        </a:xfrm>
      </p:grpSpPr>
      <p:sp>
        <p:nvSpPr>
          <p:cNvPr id="2" name="Rectangle 1"/>
          <p:cNvSpPr/>
          <p:nvPr userDrawn="1"/>
        </p:nvSpPr>
        <p:spPr>
          <a:xfrm>
            <a:off x="0" y="1"/>
            <a:ext cx="1371600" cy="14272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378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entered Title">
    <p:bg>
      <p:bgPr>
        <a:solidFill>
          <a:schemeClr val="accent2"/>
        </a:solidFill>
        <a:effectLst/>
      </p:bgPr>
    </p:bg>
    <p:spTree>
      <p:nvGrpSpPr>
        <p:cNvPr id="1" name=""/>
        <p:cNvGrpSpPr/>
        <p:nvPr/>
      </p:nvGrpSpPr>
      <p:grpSpPr>
        <a:xfrm>
          <a:off x="0" y="0"/>
          <a:ext cx="0" cy="0"/>
          <a:chOff x="0" y="0"/>
          <a:chExt cx="0" cy="0"/>
        </a:xfrm>
      </p:grpSpPr>
      <p:sp>
        <p:nvSpPr>
          <p:cNvPr id="3" name="Rectangle 2"/>
          <p:cNvSpPr/>
          <p:nvPr userDrawn="1"/>
        </p:nvSpPr>
        <p:spPr>
          <a:xfrm>
            <a:off x="0" y="1"/>
            <a:ext cx="1371600" cy="14272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9588" y="0"/>
            <a:ext cx="8124826" cy="972900"/>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45931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Pictures Dark">
    <p:bg>
      <p:bgPr>
        <a:solidFill>
          <a:schemeClr val="accent2"/>
        </a:solidFill>
        <a:effectLst/>
      </p:bgPr>
    </p:bg>
    <p:spTree>
      <p:nvGrpSpPr>
        <p:cNvPr id="1" name=""/>
        <p:cNvGrpSpPr/>
        <p:nvPr/>
      </p:nvGrpSpPr>
      <p:grpSpPr>
        <a:xfrm>
          <a:off x="0" y="0"/>
          <a:ext cx="0" cy="0"/>
          <a:chOff x="0" y="0"/>
          <a:chExt cx="0" cy="0"/>
        </a:xfrm>
      </p:grpSpPr>
      <p:sp>
        <p:nvSpPr>
          <p:cNvPr id="22" name="Title Placeholder 1"/>
          <p:cNvSpPr>
            <a:spLocks noGrp="1"/>
          </p:cNvSpPr>
          <p:nvPr>
            <p:ph type="title"/>
          </p:nvPr>
        </p:nvSpPr>
        <p:spPr>
          <a:xfrm>
            <a:off x="1218765" y="0"/>
            <a:ext cx="7546543" cy="972900"/>
          </a:xfrm>
          <a:prstGeom prst="rect">
            <a:avLst/>
          </a:prstGeom>
        </p:spPr>
        <p:txBody>
          <a:bodyPr vert="horz" lIns="0" tIns="0" rIns="0" bIns="0" rtlCol="0" anchor="b" anchorCtr="0">
            <a:normAutofit/>
          </a:bodyPr>
          <a:lstStyle>
            <a:lvl1pPr>
              <a:defRPr>
                <a:solidFill>
                  <a:srgbClr val="FFFFFF"/>
                </a:solidFill>
              </a:defRPr>
            </a:lvl1pPr>
          </a:lstStyle>
          <a:p>
            <a:r>
              <a:rPr lang="en-US" dirty="0"/>
              <a:t>Click to edit Master title style</a:t>
            </a:r>
          </a:p>
        </p:txBody>
      </p:sp>
      <p:sp>
        <p:nvSpPr>
          <p:cNvPr id="23" name="Picture Placeholder 8"/>
          <p:cNvSpPr>
            <a:spLocks noGrp="1"/>
          </p:cNvSpPr>
          <p:nvPr>
            <p:ph type="pic" sz="quarter" idx="14" hasCustomPrompt="1"/>
          </p:nvPr>
        </p:nvSpPr>
        <p:spPr>
          <a:xfrm>
            <a:off x="1465595" y="1593392"/>
            <a:ext cx="1188720" cy="1188720"/>
          </a:xfrm>
          <a:prstGeom prst="ellipse">
            <a:avLst/>
          </a:prstGeom>
          <a:solidFill>
            <a:schemeClr val="accent2"/>
          </a:solidFill>
          <a:ln w="28575">
            <a:solidFill>
              <a:schemeClr val="bg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24" name="Text Placeholder 10"/>
          <p:cNvSpPr>
            <a:spLocks noGrp="1"/>
          </p:cNvSpPr>
          <p:nvPr>
            <p:ph type="body" sz="quarter" idx="15" hasCustomPrompt="1"/>
          </p:nvPr>
        </p:nvSpPr>
        <p:spPr>
          <a:xfrm>
            <a:off x="1218763" y="3019791"/>
            <a:ext cx="1682384" cy="329184"/>
          </a:xfrm>
        </p:spPr>
        <p:txBody>
          <a:bodyPr anchor="ctr" anchorCtr="0">
            <a:noAutofit/>
          </a:bodyPr>
          <a:lstStyle>
            <a:lvl1pPr marL="0" indent="0" algn="ctr">
              <a:lnSpc>
                <a:spcPct val="100000"/>
              </a:lnSpc>
              <a:buFontTx/>
              <a:buNone/>
              <a:defRPr sz="1700" cap="all" baseline="0">
                <a:solidFill>
                  <a:schemeClr val="bg1"/>
                </a:solidFill>
                <a:latin typeface="Helvetica Light"/>
                <a:cs typeface="Helvetica Light"/>
              </a:defRPr>
            </a:lvl1pPr>
          </a:lstStyle>
          <a:p>
            <a:pPr lvl="0"/>
            <a:r>
              <a:rPr lang="en-US" dirty="0"/>
              <a:t>LOREM IPSUM</a:t>
            </a:r>
          </a:p>
        </p:txBody>
      </p:sp>
      <p:sp>
        <p:nvSpPr>
          <p:cNvPr id="25" name="Text Placeholder 10"/>
          <p:cNvSpPr>
            <a:spLocks noGrp="1"/>
          </p:cNvSpPr>
          <p:nvPr>
            <p:ph type="body" sz="quarter" idx="16" hasCustomPrompt="1"/>
          </p:nvPr>
        </p:nvSpPr>
        <p:spPr>
          <a:xfrm>
            <a:off x="1218763" y="3384535"/>
            <a:ext cx="1682384"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Helvetica Light"/>
                <a:cs typeface="Helvetica Light"/>
              </a:defRPr>
            </a:lvl1pPr>
          </a:lstStyle>
          <a:p>
            <a:pPr lvl="0"/>
            <a:r>
              <a:rPr lang="en-US" dirty="0"/>
              <a:t>Body copy goes here</a:t>
            </a:r>
          </a:p>
        </p:txBody>
      </p:sp>
      <p:sp>
        <p:nvSpPr>
          <p:cNvPr id="26" name="Picture Placeholder 8"/>
          <p:cNvSpPr>
            <a:spLocks noGrp="1"/>
          </p:cNvSpPr>
          <p:nvPr>
            <p:ph type="pic" sz="quarter" idx="17" hasCustomPrompt="1"/>
          </p:nvPr>
        </p:nvSpPr>
        <p:spPr>
          <a:xfrm>
            <a:off x="3376764" y="1593392"/>
            <a:ext cx="1188720" cy="1188720"/>
          </a:xfrm>
          <a:prstGeom prst="ellipse">
            <a:avLst/>
          </a:prstGeom>
          <a:solidFill>
            <a:schemeClr val="accent2"/>
          </a:solidFill>
          <a:ln w="28575">
            <a:solidFill>
              <a:schemeClr val="bg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27" name="Text Placeholder 10"/>
          <p:cNvSpPr>
            <a:spLocks noGrp="1"/>
          </p:cNvSpPr>
          <p:nvPr>
            <p:ph type="body" sz="quarter" idx="18" hasCustomPrompt="1"/>
          </p:nvPr>
        </p:nvSpPr>
        <p:spPr>
          <a:xfrm>
            <a:off x="3129932" y="3019791"/>
            <a:ext cx="1682384" cy="329184"/>
          </a:xfrm>
        </p:spPr>
        <p:txBody>
          <a:bodyPr anchor="ctr" anchorCtr="0">
            <a:noAutofit/>
          </a:bodyPr>
          <a:lstStyle>
            <a:lvl1pPr marL="0" indent="0" algn="ctr">
              <a:lnSpc>
                <a:spcPct val="100000"/>
              </a:lnSpc>
              <a:buFontTx/>
              <a:buNone/>
              <a:defRPr sz="1700" cap="all" baseline="0">
                <a:solidFill>
                  <a:schemeClr val="bg1"/>
                </a:solidFill>
                <a:latin typeface="Helvetica Light"/>
                <a:cs typeface="Helvetica Light"/>
              </a:defRPr>
            </a:lvl1pPr>
          </a:lstStyle>
          <a:p>
            <a:pPr lvl="0"/>
            <a:r>
              <a:rPr lang="en-US" dirty="0"/>
              <a:t>LOREM IPSUM</a:t>
            </a:r>
          </a:p>
        </p:txBody>
      </p:sp>
      <p:sp>
        <p:nvSpPr>
          <p:cNvPr id="28" name="Text Placeholder 10"/>
          <p:cNvSpPr>
            <a:spLocks noGrp="1"/>
          </p:cNvSpPr>
          <p:nvPr>
            <p:ph type="body" sz="quarter" idx="19" hasCustomPrompt="1"/>
          </p:nvPr>
        </p:nvSpPr>
        <p:spPr>
          <a:xfrm>
            <a:off x="3129932" y="3384535"/>
            <a:ext cx="1682384"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chemeClr val="bg1"/>
                </a:solidFill>
                <a:latin typeface="Helvetica Light"/>
                <a:cs typeface="Helvetica Light"/>
              </a:defRPr>
            </a:lvl1pPr>
          </a:lstStyle>
          <a:p>
            <a:pPr lvl="0"/>
            <a:r>
              <a:rPr lang="en-US" dirty="0"/>
              <a:t>Body copy goes here</a:t>
            </a:r>
          </a:p>
        </p:txBody>
      </p:sp>
      <p:sp>
        <p:nvSpPr>
          <p:cNvPr id="29" name="Picture Placeholder 8"/>
          <p:cNvSpPr>
            <a:spLocks noGrp="1"/>
          </p:cNvSpPr>
          <p:nvPr>
            <p:ph type="pic" sz="quarter" idx="20" hasCustomPrompt="1"/>
          </p:nvPr>
        </p:nvSpPr>
        <p:spPr>
          <a:xfrm>
            <a:off x="5287932" y="1593392"/>
            <a:ext cx="1188720" cy="1188720"/>
          </a:xfrm>
          <a:prstGeom prst="ellipse">
            <a:avLst/>
          </a:prstGeom>
          <a:solidFill>
            <a:schemeClr val="accent2"/>
          </a:solidFill>
          <a:ln w="28575">
            <a:solidFill>
              <a:schemeClr val="bg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30" name="Text Placeholder 10"/>
          <p:cNvSpPr>
            <a:spLocks noGrp="1"/>
          </p:cNvSpPr>
          <p:nvPr>
            <p:ph type="body" sz="quarter" idx="21" hasCustomPrompt="1"/>
          </p:nvPr>
        </p:nvSpPr>
        <p:spPr>
          <a:xfrm>
            <a:off x="5041100" y="3019791"/>
            <a:ext cx="1682384" cy="329184"/>
          </a:xfrm>
        </p:spPr>
        <p:txBody>
          <a:bodyPr anchor="ctr" anchorCtr="0">
            <a:noAutofit/>
          </a:bodyPr>
          <a:lstStyle>
            <a:lvl1pPr marL="0" indent="0" algn="ctr">
              <a:lnSpc>
                <a:spcPct val="100000"/>
              </a:lnSpc>
              <a:buFontTx/>
              <a:buNone/>
              <a:defRPr sz="1700" cap="all" baseline="0">
                <a:solidFill>
                  <a:schemeClr val="bg1"/>
                </a:solidFill>
                <a:latin typeface="Helvetica Light"/>
                <a:cs typeface="Helvetica Light"/>
              </a:defRPr>
            </a:lvl1pPr>
          </a:lstStyle>
          <a:p>
            <a:pPr lvl="0"/>
            <a:r>
              <a:rPr lang="en-US" dirty="0" err="1"/>
              <a:t>Lorem</a:t>
            </a:r>
            <a:r>
              <a:rPr lang="en-US" dirty="0"/>
              <a:t> </a:t>
            </a:r>
            <a:r>
              <a:rPr lang="en-US" dirty="0" err="1"/>
              <a:t>ipsum</a:t>
            </a:r>
            <a:endParaRPr lang="en-US" dirty="0"/>
          </a:p>
        </p:txBody>
      </p:sp>
      <p:sp>
        <p:nvSpPr>
          <p:cNvPr id="31" name="Text Placeholder 10"/>
          <p:cNvSpPr>
            <a:spLocks noGrp="1"/>
          </p:cNvSpPr>
          <p:nvPr>
            <p:ph type="body" sz="quarter" idx="22" hasCustomPrompt="1"/>
          </p:nvPr>
        </p:nvSpPr>
        <p:spPr>
          <a:xfrm>
            <a:off x="5041100" y="3384535"/>
            <a:ext cx="1682384"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Helvetica Light"/>
                <a:cs typeface="Helvetica Light"/>
              </a:defRPr>
            </a:lvl1pPr>
          </a:lstStyle>
          <a:p>
            <a:pPr lvl="0"/>
            <a:r>
              <a:rPr lang="en-US" dirty="0"/>
              <a:t>Body copy goes here</a:t>
            </a:r>
          </a:p>
        </p:txBody>
      </p:sp>
      <p:sp>
        <p:nvSpPr>
          <p:cNvPr id="32" name="Picture Placeholder 8"/>
          <p:cNvSpPr>
            <a:spLocks noGrp="1"/>
          </p:cNvSpPr>
          <p:nvPr>
            <p:ph type="pic" sz="quarter" idx="23" hasCustomPrompt="1"/>
          </p:nvPr>
        </p:nvSpPr>
        <p:spPr>
          <a:xfrm>
            <a:off x="7199102" y="1593392"/>
            <a:ext cx="1188720" cy="1188720"/>
          </a:xfrm>
          <a:prstGeom prst="ellipse">
            <a:avLst/>
          </a:prstGeom>
          <a:solidFill>
            <a:schemeClr val="accent2"/>
          </a:solidFill>
          <a:ln w="28575">
            <a:solidFill>
              <a:schemeClr val="bg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33" name="Text Placeholder 10"/>
          <p:cNvSpPr>
            <a:spLocks noGrp="1"/>
          </p:cNvSpPr>
          <p:nvPr>
            <p:ph type="body" sz="quarter" idx="24" hasCustomPrompt="1"/>
          </p:nvPr>
        </p:nvSpPr>
        <p:spPr>
          <a:xfrm>
            <a:off x="6952270" y="3019791"/>
            <a:ext cx="1682384" cy="329184"/>
          </a:xfrm>
        </p:spPr>
        <p:txBody>
          <a:bodyPr anchor="ctr" anchorCtr="0">
            <a:noAutofit/>
          </a:bodyPr>
          <a:lstStyle>
            <a:lvl1pPr marL="0" indent="0" algn="ctr">
              <a:lnSpc>
                <a:spcPct val="100000"/>
              </a:lnSpc>
              <a:buFontTx/>
              <a:buNone/>
              <a:defRPr sz="1700" cap="all" baseline="0">
                <a:solidFill>
                  <a:schemeClr val="bg1"/>
                </a:solidFill>
                <a:latin typeface="Helvetica Light"/>
                <a:cs typeface="Helvetica Light"/>
              </a:defRPr>
            </a:lvl1pPr>
          </a:lstStyle>
          <a:p>
            <a:pPr lvl="0"/>
            <a:r>
              <a:rPr lang="en-US" dirty="0" err="1"/>
              <a:t>Lorem</a:t>
            </a:r>
            <a:r>
              <a:rPr lang="en-US" dirty="0"/>
              <a:t> </a:t>
            </a:r>
            <a:r>
              <a:rPr lang="en-US" dirty="0" err="1"/>
              <a:t>ipsum</a:t>
            </a:r>
            <a:endParaRPr lang="en-US" dirty="0"/>
          </a:p>
        </p:txBody>
      </p:sp>
      <p:sp>
        <p:nvSpPr>
          <p:cNvPr id="34" name="Text Placeholder 10"/>
          <p:cNvSpPr>
            <a:spLocks noGrp="1"/>
          </p:cNvSpPr>
          <p:nvPr>
            <p:ph type="body" sz="quarter" idx="25" hasCustomPrompt="1"/>
          </p:nvPr>
        </p:nvSpPr>
        <p:spPr>
          <a:xfrm>
            <a:off x="6952270" y="3384535"/>
            <a:ext cx="1682384"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Helvetica Light"/>
                <a:cs typeface="Helvetica Light"/>
              </a:defRPr>
            </a:lvl1pPr>
          </a:lstStyle>
          <a:p>
            <a:pPr lvl="0"/>
            <a:r>
              <a:rPr lang="en-US" dirty="0"/>
              <a:t>Body copy goes here</a:t>
            </a:r>
          </a:p>
        </p:txBody>
      </p:sp>
    </p:spTree>
    <p:extLst>
      <p:ext uri="{BB962C8B-B14F-4D97-AF65-F5344CB8AC3E}">
        <p14:creationId xmlns:p14="http://schemas.microsoft.com/office/powerpoint/2010/main" val="3401818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799917" y="1575635"/>
            <a:ext cx="118872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11" name="Text Placeholder 10"/>
          <p:cNvSpPr>
            <a:spLocks noGrp="1"/>
          </p:cNvSpPr>
          <p:nvPr>
            <p:ph type="body" sz="quarter" idx="15" hasCustomPrompt="1"/>
          </p:nvPr>
        </p:nvSpPr>
        <p:spPr>
          <a:xfrm>
            <a:off x="1206501" y="3028669"/>
            <a:ext cx="2375553" cy="329184"/>
          </a:xfrm>
        </p:spPr>
        <p:txBody>
          <a:bodyPr anchor="ctr" anchorCtr="0">
            <a:noAutofit/>
          </a:bodyPr>
          <a:lstStyle>
            <a:lvl1pPr marL="0" indent="0" algn="ctr">
              <a:lnSpc>
                <a:spcPct val="100000"/>
              </a:lnSpc>
              <a:buFontTx/>
              <a:buNone/>
              <a:defRPr sz="1700" cap="all" baseline="0">
                <a:solidFill>
                  <a:schemeClr val="tx2"/>
                </a:solidFill>
                <a:latin typeface="Helvetica Light"/>
                <a:cs typeface="Helvetica Light"/>
              </a:defRPr>
            </a:lvl1pPr>
          </a:lstStyle>
          <a:p>
            <a:pPr lvl="0"/>
            <a:r>
              <a:rPr lang="en-US" dirty="0"/>
              <a:t>LOREM IPSUM</a:t>
            </a:r>
          </a:p>
        </p:txBody>
      </p:sp>
      <p:sp>
        <p:nvSpPr>
          <p:cNvPr id="12" name="Text Placeholder 10"/>
          <p:cNvSpPr>
            <a:spLocks noGrp="1"/>
          </p:cNvSpPr>
          <p:nvPr>
            <p:ph type="body" sz="quarter" idx="16" hasCustomPrompt="1"/>
          </p:nvPr>
        </p:nvSpPr>
        <p:spPr>
          <a:xfrm>
            <a:off x="1206501" y="3393413"/>
            <a:ext cx="2375553" cy="2191512"/>
          </a:xfrm>
        </p:spPr>
        <p:txBody>
          <a:bodyPr anchor="t" anchorCtr="0">
            <a:normAutofit/>
          </a:bodyPr>
          <a:lstStyle>
            <a:lvl1pPr marL="0" indent="0" algn="ctr">
              <a:lnSpc>
                <a:spcPct val="95000"/>
              </a:lnSpc>
              <a:spcBef>
                <a:spcPts val="600"/>
              </a:spcBef>
              <a:buFontTx/>
              <a:buNone/>
              <a:defRPr sz="1400" cap="none" baseline="0">
                <a:solidFill>
                  <a:schemeClr val="tx2"/>
                </a:solidFill>
                <a:latin typeface="Helvetica Light"/>
                <a:cs typeface="Helvetica Light"/>
              </a:defRPr>
            </a:lvl1pPr>
          </a:lstStyle>
          <a:p>
            <a:pPr lvl="0"/>
            <a:r>
              <a:rPr lang="en-US" dirty="0"/>
              <a:t>Body copy goes here</a:t>
            </a:r>
          </a:p>
        </p:txBody>
      </p:sp>
      <p:sp>
        <p:nvSpPr>
          <p:cNvPr id="13" name="Picture Placeholder 8"/>
          <p:cNvSpPr>
            <a:spLocks noGrp="1"/>
          </p:cNvSpPr>
          <p:nvPr>
            <p:ph type="pic" sz="quarter" idx="17" hasCustomPrompt="1"/>
          </p:nvPr>
        </p:nvSpPr>
        <p:spPr>
          <a:xfrm>
            <a:off x="4326097" y="1575635"/>
            <a:ext cx="118872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14" name="Text Placeholder 10"/>
          <p:cNvSpPr>
            <a:spLocks noGrp="1"/>
          </p:cNvSpPr>
          <p:nvPr>
            <p:ph type="body" sz="quarter" idx="18" hasCustomPrompt="1"/>
          </p:nvPr>
        </p:nvSpPr>
        <p:spPr>
          <a:xfrm>
            <a:off x="3732683" y="3028669"/>
            <a:ext cx="2375553" cy="329184"/>
          </a:xfrm>
        </p:spPr>
        <p:txBody>
          <a:bodyPr anchor="ctr" anchorCtr="0">
            <a:noAutofit/>
          </a:bodyPr>
          <a:lstStyle>
            <a:lvl1pPr marL="0" indent="0" algn="ctr">
              <a:lnSpc>
                <a:spcPct val="100000"/>
              </a:lnSpc>
              <a:buFontTx/>
              <a:buNone/>
              <a:defRPr sz="1700" cap="all" baseline="0">
                <a:solidFill>
                  <a:schemeClr val="tx2"/>
                </a:solidFill>
                <a:latin typeface="Helvetica Light"/>
                <a:cs typeface="Helvetica Light"/>
              </a:defRPr>
            </a:lvl1pPr>
          </a:lstStyle>
          <a:p>
            <a:pPr lvl="0"/>
            <a:r>
              <a:rPr lang="en-US" dirty="0"/>
              <a:t>LOREM IPSUM</a:t>
            </a:r>
          </a:p>
        </p:txBody>
      </p:sp>
      <p:sp>
        <p:nvSpPr>
          <p:cNvPr id="15" name="Text Placeholder 10"/>
          <p:cNvSpPr>
            <a:spLocks noGrp="1"/>
          </p:cNvSpPr>
          <p:nvPr>
            <p:ph type="body" sz="quarter" idx="19" hasCustomPrompt="1"/>
          </p:nvPr>
        </p:nvSpPr>
        <p:spPr>
          <a:xfrm>
            <a:off x="3732683" y="3393413"/>
            <a:ext cx="2375553"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chemeClr val="tx2"/>
                </a:solidFill>
                <a:latin typeface="Helvetica Light"/>
                <a:cs typeface="Helvetica Light"/>
              </a:defRPr>
            </a:lvl1pPr>
          </a:lstStyle>
          <a:p>
            <a:pPr lvl="0"/>
            <a:r>
              <a:rPr lang="en-US" dirty="0"/>
              <a:t>Body copy goes here</a:t>
            </a:r>
          </a:p>
        </p:txBody>
      </p:sp>
      <p:sp>
        <p:nvSpPr>
          <p:cNvPr id="16" name="Picture Placeholder 8"/>
          <p:cNvSpPr>
            <a:spLocks noGrp="1"/>
          </p:cNvSpPr>
          <p:nvPr>
            <p:ph type="pic" sz="quarter" idx="20" hasCustomPrompt="1"/>
          </p:nvPr>
        </p:nvSpPr>
        <p:spPr>
          <a:xfrm>
            <a:off x="6852277" y="1575635"/>
            <a:ext cx="118872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17" name="Text Placeholder 10"/>
          <p:cNvSpPr>
            <a:spLocks noGrp="1"/>
          </p:cNvSpPr>
          <p:nvPr>
            <p:ph type="body" sz="quarter" idx="21" hasCustomPrompt="1"/>
          </p:nvPr>
        </p:nvSpPr>
        <p:spPr>
          <a:xfrm>
            <a:off x="6258861" y="3028669"/>
            <a:ext cx="2375553" cy="329184"/>
          </a:xfrm>
        </p:spPr>
        <p:txBody>
          <a:bodyPr anchor="ctr" anchorCtr="0">
            <a:noAutofit/>
          </a:bodyPr>
          <a:lstStyle>
            <a:lvl1pPr marL="0" indent="0" algn="ctr">
              <a:lnSpc>
                <a:spcPct val="100000"/>
              </a:lnSpc>
              <a:buFontTx/>
              <a:buNone/>
              <a:defRPr sz="1700" cap="all" baseline="0">
                <a:solidFill>
                  <a:schemeClr val="tx2"/>
                </a:solidFill>
                <a:latin typeface="Helvetica Light"/>
                <a:cs typeface="Helvetica Light"/>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1" y="3393413"/>
            <a:ext cx="2375553" cy="2191512"/>
          </a:xfrm>
        </p:spPr>
        <p:txBody>
          <a:bodyPr anchor="t" anchorCtr="0">
            <a:normAutofit/>
          </a:bodyPr>
          <a:lstStyle>
            <a:lvl1pPr marL="0" indent="0" algn="ctr">
              <a:lnSpc>
                <a:spcPct val="95000"/>
              </a:lnSpc>
              <a:spcBef>
                <a:spcPts val="600"/>
              </a:spcBef>
              <a:buFontTx/>
              <a:buNone/>
              <a:defRPr sz="1400" cap="none" baseline="0">
                <a:solidFill>
                  <a:schemeClr val="tx2"/>
                </a:solidFill>
                <a:latin typeface="Helvetica Light"/>
                <a:cs typeface="Helvetica Light"/>
              </a:defRPr>
            </a:lvl1pPr>
          </a:lstStyle>
          <a:p>
            <a:pPr lvl="0"/>
            <a:r>
              <a:rPr lang="en-US" dirty="0"/>
              <a:t>Body copy goes here</a:t>
            </a:r>
          </a:p>
        </p:txBody>
      </p:sp>
      <p:sp>
        <p:nvSpPr>
          <p:cNvPr id="22" name="Title Placeholder 1"/>
          <p:cNvSpPr>
            <a:spLocks noGrp="1"/>
          </p:cNvSpPr>
          <p:nvPr>
            <p:ph type="title"/>
          </p:nvPr>
        </p:nvSpPr>
        <p:spPr>
          <a:xfrm>
            <a:off x="1206502" y="0"/>
            <a:ext cx="7428154" cy="972900"/>
          </a:xfrm>
          <a:prstGeom prst="rect">
            <a:avLst/>
          </a:prstGeom>
        </p:spPr>
        <p:txBody>
          <a:bodyPr vert="horz" lIns="0" tIns="0" rIns="0" bIns="0" rtlCol="0" anchor="b" anchorCtr="0">
            <a:normAutofit/>
          </a:bodyPr>
          <a:lstStyle/>
          <a:p>
            <a:r>
              <a:rPr lang="en-US" dirty="0"/>
              <a:t>Click to edit Master title style</a:t>
            </a:r>
          </a:p>
        </p:txBody>
      </p:sp>
    </p:spTree>
    <p:extLst>
      <p:ext uri="{BB962C8B-B14F-4D97-AF65-F5344CB8AC3E}">
        <p14:creationId xmlns:p14="http://schemas.microsoft.com/office/powerpoint/2010/main" val="2082370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Pictures Dark">
    <p:bg>
      <p:bgPr>
        <a:solidFill>
          <a:schemeClr val="accent2"/>
        </a:solidFill>
        <a:effectLst/>
      </p:bgPr>
    </p:bg>
    <p:spTree>
      <p:nvGrpSpPr>
        <p:cNvPr id="1" name=""/>
        <p:cNvGrpSpPr/>
        <p:nvPr/>
      </p:nvGrpSpPr>
      <p:grpSpPr>
        <a:xfrm>
          <a:off x="0" y="0"/>
          <a:ext cx="0" cy="0"/>
          <a:chOff x="0" y="0"/>
          <a:chExt cx="0" cy="0"/>
        </a:xfrm>
      </p:grpSpPr>
      <p:sp>
        <p:nvSpPr>
          <p:cNvPr id="22" name="Title Placeholder 1"/>
          <p:cNvSpPr>
            <a:spLocks noGrp="1"/>
          </p:cNvSpPr>
          <p:nvPr>
            <p:ph type="title"/>
          </p:nvPr>
        </p:nvSpPr>
        <p:spPr>
          <a:xfrm>
            <a:off x="1206502" y="0"/>
            <a:ext cx="7428154" cy="972900"/>
          </a:xfrm>
          <a:prstGeom prst="rect">
            <a:avLst/>
          </a:prstGeom>
        </p:spPr>
        <p:txBody>
          <a:bodyPr vert="horz" lIns="0" tIns="0" rIns="0" bIns="0" rtlCol="0" anchor="b" anchorCtr="0">
            <a:normAutofit/>
          </a:bodyPr>
          <a:lstStyle>
            <a:lvl1pPr>
              <a:defRPr>
                <a:solidFill>
                  <a:srgbClr val="FFFFFF"/>
                </a:solidFill>
              </a:defRPr>
            </a:lvl1pPr>
          </a:lstStyle>
          <a:p>
            <a:r>
              <a:rPr lang="en-US" dirty="0"/>
              <a:t>Click to edit Master title style</a:t>
            </a:r>
          </a:p>
        </p:txBody>
      </p:sp>
      <p:sp>
        <p:nvSpPr>
          <p:cNvPr id="19" name="Picture Placeholder 8"/>
          <p:cNvSpPr>
            <a:spLocks noGrp="1"/>
          </p:cNvSpPr>
          <p:nvPr>
            <p:ph type="pic" sz="quarter" idx="14" hasCustomPrompt="1"/>
          </p:nvPr>
        </p:nvSpPr>
        <p:spPr>
          <a:xfrm>
            <a:off x="1799917" y="1575635"/>
            <a:ext cx="1188720" cy="1188720"/>
          </a:xfrm>
          <a:prstGeom prst="ellipse">
            <a:avLst/>
          </a:prstGeom>
          <a:solidFill>
            <a:schemeClr val="accent2"/>
          </a:solidFill>
          <a:ln w="28575">
            <a:solidFill>
              <a:schemeClr val="bg1"/>
            </a:solidFill>
          </a:ln>
        </p:spPr>
        <p:txBody>
          <a:bodyPr wrap="none" anchor="ctr" anchorCtr="0">
            <a:normAutofit/>
          </a:bodyPr>
          <a:lstStyle>
            <a:lvl1pPr marL="0" indent="0" algn="ctr">
              <a:buFontTx/>
              <a:buNone/>
              <a:defRPr sz="1600">
                <a:solidFill>
                  <a:schemeClr val="bg1"/>
                </a:solidFill>
              </a:defRPr>
            </a:lvl1pPr>
          </a:lstStyle>
          <a:p>
            <a:r>
              <a:rPr lang="en-US" dirty="0"/>
              <a:t>Picture</a:t>
            </a:r>
          </a:p>
        </p:txBody>
      </p:sp>
      <p:sp>
        <p:nvSpPr>
          <p:cNvPr id="20" name="Text Placeholder 10"/>
          <p:cNvSpPr>
            <a:spLocks noGrp="1"/>
          </p:cNvSpPr>
          <p:nvPr>
            <p:ph type="body" sz="quarter" idx="15" hasCustomPrompt="1"/>
          </p:nvPr>
        </p:nvSpPr>
        <p:spPr>
          <a:xfrm>
            <a:off x="1206501" y="3028669"/>
            <a:ext cx="2375553" cy="329184"/>
          </a:xfrm>
        </p:spPr>
        <p:txBody>
          <a:bodyPr anchor="ctr" anchorCtr="0">
            <a:noAutofit/>
          </a:bodyPr>
          <a:lstStyle>
            <a:lvl1pPr marL="0" indent="0" algn="ctr">
              <a:lnSpc>
                <a:spcPct val="100000"/>
              </a:lnSpc>
              <a:buFontTx/>
              <a:buNone/>
              <a:defRPr sz="1700" cap="all" baseline="0">
                <a:solidFill>
                  <a:schemeClr val="bg1"/>
                </a:solidFill>
                <a:latin typeface="Helvetica Light"/>
                <a:cs typeface="Helvetica Light"/>
              </a:defRPr>
            </a:lvl1pPr>
          </a:lstStyle>
          <a:p>
            <a:pPr lvl="0"/>
            <a:r>
              <a:rPr lang="en-US" dirty="0"/>
              <a:t>LOREM IPSUM</a:t>
            </a:r>
          </a:p>
        </p:txBody>
      </p:sp>
      <p:sp>
        <p:nvSpPr>
          <p:cNvPr id="21" name="Text Placeholder 10"/>
          <p:cNvSpPr>
            <a:spLocks noGrp="1"/>
          </p:cNvSpPr>
          <p:nvPr>
            <p:ph type="body" sz="quarter" idx="16" hasCustomPrompt="1"/>
          </p:nvPr>
        </p:nvSpPr>
        <p:spPr>
          <a:xfrm>
            <a:off x="1206501" y="3393413"/>
            <a:ext cx="2375553"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Helvetica Light"/>
                <a:cs typeface="Helvetica Light"/>
              </a:defRPr>
            </a:lvl1pPr>
          </a:lstStyle>
          <a:p>
            <a:pPr lvl="0"/>
            <a:r>
              <a:rPr lang="en-US" dirty="0"/>
              <a:t>Body copy goes here</a:t>
            </a:r>
          </a:p>
        </p:txBody>
      </p:sp>
      <p:sp>
        <p:nvSpPr>
          <p:cNvPr id="23" name="Picture Placeholder 8"/>
          <p:cNvSpPr>
            <a:spLocks noGrp="1"/>
          </p:cNvSpPr>
          <p:nvPr>
            <p:ph type="pic" sz="quarter" idx="17" hasCustomPrompt="1"/>
          </p:nvPr>
        </p:nvSpPr>
        <p:spPr>
          <a:xfrm>
            <a:off x="4326097" y="1575635"/>
            <a:ext cx="1188720" cy="1188720"/>
          </a:xfrm>
          <a:prstGeom prst="ellipse">
            <a:avLst/>
          </a:prstGeom>
          <a:solidFill>
            <a:schemeClr val="accent2"/>
          </a:solidFill>
          <a:ln w="28575">
            <a:solidFill>
              <a:schemeClr val="bg1"/>
            </a:solidFill>
          </a:ln>
        </p:spPr>
        <p:txBody>
          <a:bodyPr wrap="none" anchor="ctr" anchorCtr="0">
            <a:normAutofit/>
          </a:bodyPr>
          <a:lstStyle>
            <a:lvl1pPr marL="0" indent="0" algn="ctr">
              <a:buFontTx/>
              <a:buNone/>
              <a:defRPr sz="1600">
                <a:solidFill>
                  <a:schemeClr val="bg1"/>
                </a:solidFill>
              </a:defRPr>
            </a:lvl1pPr>
          </a:lstStyle>
          <a:p>
            <a:r>
              <a:rPr lang="en-US" dirty="0"/>
              <a:t>Picture</a:t>
            </a:r>
          </a:p>
        </p:txBody>
      </p:sp>
      <p:sp>
        <p:nvSpPr>
          <p:cNvPr id="24" name="Text Placeholder 10"/>
          <p:cNvSpPr>
            <a:spLocks noGrp="1"/>
          </p:cNvSpPr>
          <p:nvPr>
            <p:ph type="body" sz="quarter" idx="18" hasCustomPrompt="1"/>
          </p:nvPr>
        </p:nvSpPr>
        <p:spPr>
          <a:xfrm>
            <a:off x="3732683" y="3028669"/>
            <a:ext cx="2375553" cy="329184"/>
          </a:xfrm>
        </p:spPr>
        <p:txBody>
          <a:bodyPr anchor="ctr" anchorCtr="0">
            <a:noAutofit/>
          </a:bodyPr>
          <a:lstStyle>
            <a:lvl1pPr marL="0" indent="0" algn="ctr">
              <a:lnSpc>
                <a:spcPct val="100000"/>
              </a:lnSpc>
              <a:buFontTx/>
              <a:buNone/>
              <a:defRPr sz="1700" cap="all" baseline="0">
                <a:solidFill>
                  <a:schemeClr val="bg1"/>
                </a:solidFill>
                <a:latin typeface="Helvetica Light"/>
                <a:cs typeface="Helvetica Light"/>
              </a:defRPr>
            </a:lvl1pPr>
          </a:lstStyle>
          <a:p>
            <a:pPr lvl="0"/>
            <a:r>
              <a:rPr lang="en-US" dirty="0"/>
              <a:t>LOREM IPSUM</a:t>
            </a:r>
          </a:p>
        </p:txBody>
      </p:sp>
      <p:sp>
        <p:nvSpPr>
          <p:cNvPr id="25" name="Text Placeholder 10"/>
          <p:cNvSpPr>
            <a:spLocks noGrp="1"/>
          </p:cNvSpPr>
          <p:nvPr>
            <p:ph type="body" sz="quarter" idx="19" hasCustomPrompt="1"/>
          </p:nvPr>
        </p:nvSpPr>
        <p:spPr>
          <a:xfrm>
            <a:off x="3732683" y="3393413"/>
            <a:ext cx="2375553"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chemeClr val="bg1"/>
                </a:solidFill>
                <a:latin typeface="Helvetica Light"/>
                <a:cs typeface="Helvetica Light"/>
              </a:defRPr>
            </a:lvl1pPr>
          </a:lstStyle>
          <a:p>
            <a:pPr lvl="0"/>
            <a:r>
              <a:rPr lang="en-US" dirty="0"/>
              <a:t>Body copy goes here</a:t>
            </a:r>
          </a:p>
        </p:txBody>
      </p:sp>
      <p:sp>
        <p:nvSpPr>
          <p:cNvPr id="26" name="Picture Placeholder 8"/>
          <p:cNvSpPr>
            <a:spLocks noGrp="1"/>
          </p:cNvSpPr>
          <p:nvPr>
            <p:ph type="pic" sz="quarter" idx="20" hasCustomPrompt="1"/>
          </p:nvPr>
        </p:nvSpPr>
        <p:spPr>
          <a:xfrm>
            <a:off x="6852277" y="1575635"/>
            <a:ext cx="1188720" cy="1188720"/>
          </a:xfrm>
          <a:prstGeom prst="ellipse">
            <a:avLst/>
          </a:prstGeom>
          <a:solidFill>
            <a:schemeClr val="accent2"/>
          </a:solidFill>
          <a:ln w="28575">
            <a:solidFill>
              <a:schemeClr val="bg1"/>
            </a:solidFill>
          </a:ln>
        </p:spPr>
        <p:txBody>
          <a:bodyPr wrap="none" anchor="ctr" anchorCtr="0">
            <a:normAutofit/>
          </a:bodyPr>
          <a:lstStyle>
            <a:lvl1pPr marL="0" indent="0" algn="ctr">
              <a:buFontTx/>
              <a:buNone/>
              <a:defRPr sz="1600">
                <a:solidFill>
                  <a:schemeClr val="bg1"/>
                </a:solidFill>
              </a:defRPr>
            </a:lvl1pPr>
          </a:lstStyle>
          <a:p>
            <a:r>
              <a:rPr lang="en-US" dirty="0"/>
              <a:t>Picture</a:t>
            </a:r>
          </a:p>
        </p:txBody>
      </p:sp>
      <p:sp>
        <p:nvSpPr>
          <p:cNvPr id="27" name="Text Placeholder 10"/>
          <p:cNvSpPr>
            <a:spLocks noGrp="1"/>
          </p:cNvSpPr>
          <p:nvPr>
            <p:ph type="body" sz="quarter" idx="21" hasCustomPrompt="1"/>
          </p:nvPr>
        </p:nvSpPr>
        <p:spPr>
          <a:xfrm>
            <a:off x="6258861" y="3028669"/>
            <a:ext cx="2375553" cy="329184"/>
          </a:xfrm>
        </p:spPr>
        <p:txBody>
          <a:bodyPr anchor="ctr" anchorCtr="0">
            <a:noAutofit/>
          </a:bodyPr>
          <a:lstStyle>
            <a:lvl1pPr marL="0" indent="0" algn="ctr">
              <a:lnSpc>
                <a:spcPct val="100000"/>
              </a:lnSpc>
              <a:buFontTx/>
              <a:buNone/>
              <a:defRPr sz="1700" cap="all" baseline="0">
                <a:solidFill>
                  <a:schemeClr val="bg1"/>
                </a:solidFill>
                <a:latin typeface="Helvetica Light"/>
                <a:cs typeface="Helvetica Light"/>
              </a:defRPr>
            </a:lvl1pPr>
          </a:lstStyle>
          <a:p>
            <a:pPr lvl="0"/>
            <a:r>
              <a:rPr lang="en-US" dirty="0" err="1"/>
              <a:t>Lorem</a:t>
            </a:r>
            <a:r>
              <a:rPr lang="en-US" dirty="0"/>
              <a:t> </a:t>
            </a:r>
            <a:r>
              <a:rPr lang="en-US" dirty="0" err="1"/>
              <a:t>ipsum</a:t>
            </a:r>
            <a:endParaRPr lang="en-US" dirty="0"/>
          </a:p>
        </p:txBody>
      </p:sp>
      <p:sp>
        <p:nvSpPr>
          <p:cNvPr id="28" name="Text Placeholder 10"/>
          <p:cNvSpPr>
            <a:spLocks noGrp="1"/>
          </p:cNvSpPr>
          <p:nvPr>
            <p:ph type="body" sz="quarter" idx="22" hasCustomPrompt="1"/>
          </p:nvPr>
        </p:nvSpPr>
        <p:spPr>
          <a:xfrm>
            <a:off x="6258861" y="3393413"/>
            <a:ext cx="2375553"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Helvetica Light"/>
                <a:cs typeface="Helvetica Light"/>
              </a:defRPr>
            </a:lvl1pPr>
          </a:lstStyle>
          <a:p>
            <a:pPr lvl="0"/>
            <a:r>
              <a:rPr lang="en-US" dirty="0"/>
              <a:t>Body copy goes here</a:t>
            </a:r>
          </a:p>
        </p:txBody>
      </p:sp>
    </p:spTree>
    <p:extLst>
      <p:ext uri="{BB962C8B-B14F-4D97-AF65-F5344CB8AC3E}">
        <p14:creationId xmlns:p14="http://schemas.microsoft.com/office/powerpoint/2010/main" val="1456470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2349500" y="1628903"/>
            <a:ext cx="118872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11" name="Text Placeholder 10"/>
          <p:cNvSpPr>
            <a:spLocks noGrp="1"/>
          </p:cNvSpPr>
          <p:nvPr>
            <p:ph type="body" sz="quarter" idx="15" hasCustomPrompt="1"/>
          </p:nvPr>
        </p:nvSpPr>
        <p:spPr>
          <a:xfrm>
            <a:off x="1206500" y="3046425"/>
            <a:ext cx="3474720" cy="329184"/>
          </a:xfrm>
        </p:spPr>
        <p:txBody>
          <a:bodyPr anchor="ctr" anchorCtr="0">
            <a:noAutofit/>
          </a:bodyPr>
          <a:lstStyle>
            <a:lvl1pPr marL="0" indent="0" algn="ctr">
              <a:lnSpc>
                <a:spcPct val="100000"/>
              </a:lnSpc>
              <a:buFontTx/>
              <a:buNone/>
              <a:defRPr sz="1700" cap="all" baseline="0">
                <a:solidFill>
                  <a:schemeClr val="tx2"/>
                </a:solidFill>
                <a:latin typeface="Helvetica Light"/>
                <a:cs typeface="Helvetica Light"/>
              </a:defRPr>
            </a:lvl1pPr>
          </a:lstStyle>
          <a:p>
            <a:pPr lvl="0"/>
            <a:r>
              <a:rPr lang="en-US" dirty="0"/>
              <a:t>LOREM IPSUM</a:t>
            </a:r>
          </a:p>
        </p:txBody>
      </p:sp>
      <p:sp>
        <p:nvSpPr>
          <p:cNvPr id="12" name="Text Placeholder 10"/>
          <p:cNvSpPr>
            <a:spLocks noGrp="1"/>
          </p:cNvSpPr>
          <p:nvPr>
            <p:ph type="body" sz="quarter" idx="16" hasCustomPrompt="1"/>
          </p:nvPr>
        </p:nvSpPr>
        <p:spPr>
          <a:xfrm>
            <a:off x="1206500" y="3411169"/>
            <a:ext cx="3474720" cy="2191512"/>
          </a:xfrm>
        </p:spPr>
        <p:txBody>
          <a:bodyPr anchor="t" anchorCtr="0">
            <a:normAutofit/>
          </a:bodyPr>
          <a:lstStyle>
            <a:lvl1pPr marL="0" indent="0" algn="ctr">
              <a:lnSpc>
                <a:spcPct val="95000"/>
              </a:lnSpc>
              <a:spcBef>
                <a:spcPts val="600"/>
              </a:spcBef>
              <a:buFontTx/>
              <a:buNone/>
              <a:defRPr sz="1400" cap="none" baseline="0">
                <a:solidFill>
                  <a:schemeClr val="tx2"/>
                </a:solidFill>
                <a:latin typeface="Helvetica Light"/>
                <a:cs typeface="Helvetica Light"/>
              </a:defRPr>
            </a:lvl1pPr>
          </a:lstStyle>
          <a:p>
            <a:pPr lvl="0"/>
            <a:r>
              <a:rPr lang="en-US" dirty="0"/>
              <a:t>Body copy goes here</a:t>
            </a:r>
          </a:p>
        </p:txBody>
      </p:sp>
      <p:sp>
        <p:nvSpPr>
          <p:cNvPr id="13" name="Picture Placeholder 8"/>
          <p:cNvSpPr>
            <a:spLocks noGrp="1"/>
          </p:cNvSpPr>
          <p:nvPr>
            <p:ph type="pic" sz="quarter" idx="17" hasCustomPrompt="1"/>
          </p:nvPr>
        </p:nvSpPr>
        <p:spPr>
          <a:xfrm>
            <a:off x="6302693" y="1628903"/>
            <a:ext cx="118872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14" name="Text Placeholder 10"/>
          <p:cNvSpPr>
            <a:spLocks noGrp="1"/>
          </p:cNvSpPr>
          <p:nvPr>
            <p:ph type="body" sz="quarter" idx="18" hasCustomPrompt="1"/>
          </p:nvPr>
        </p:nvSpPr>
        <p:spPr>
          <a:xfrm>
            <a:off x="5159693" y="3046425"/>
            <a:ext cx="3474720" cy="329184"/>
          </a:xfrm>
        </p:spPr>
        <p:txBody>
          <a:bodyPr anchor="ctr" anchorCtr="0">
            <a:noAutofit/>
          </a:bodyPr>
          <a:lstStyle>
            <a:lvl1pPr marL="0" indent="0" algn="ctr">
              <a:lnSpc>
                <a:spcPct val="100000"/>
              </a:lnSpc>
              <a:buFontTx/>
              <a:buNone/>
              <a:defRPr sz="1700" cap="all" baseline="0">
                <a:solidFill>
                  <a:schemeClr val="tx2"/>
                </a:solidFill>
                <a:latin typeface="Helvetica Light"/>
                <a:cs typeface="Helvetica Light"/>
              </a:defRPr>
            </a:lvl1pPr>
          </a:lstStyle>
          <a:p>
            <a:pPr lvl="0"/>
            <a:r>
              <a:rPr lang="en-US" dirty="0"/>
              <a:t>LOREM IPSUM</a:t>
            </a:r>
          </a:p>
        </p:txBody>
      </p:sp>
      <p:sp>
        <p:nvSpPr>
          <p:cNvPr id="15" name="Text Placeholder 10"/>
          <p:cNvSpPr>
            <a:spLocks noGrp="1"/>
          </p:cNvSpPr>
          <p:nvPr>
            <p:ph type="body" sz="quarter" idx="19" hasCustomPrompt="1"/>
          </p:nvPr>
        </p:nvSpPr>
        <p:spPr>
          <a:xfrm>
            <a:off x="5159693" y="3411169"/>
            <a:ext cx="3474720"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chemeClr val="tx2"/>
                </a:solidFill>
                <a:latin typeface="Helvetica Light"/>
                <a:cs typeface="Helvetica Light"/>
              </a:defRPr>
            </a:lvl1pPr>
          </a:lstStyle>
          <a:p>
            <a:pPr lvl="0"/>
            <a:r>
              <a:rPr lang="en-US" dirty="0"/>
              <a:t>Body copy goes here</a:t>
            </a:r>
          </a:p>
        </p:txBody>
      </p:sp>
      <p:sp>
        <p:nvSpPr>
          <p:cNvPr id="22" name="Title Placeholder 1"/>
          <p:cNvSpPr>
            <a:spLocks noGrp="1"/>
          </p:cNvSpPr>
          <p:nvPr>
            <p:ph type="title"/>
          </p:nvPr>
        </p:nvSpPr>
        <p:spPr>
          <a:xfrm>
            <a:off x="1206502" y="0"/>
            <a:ext cx="7428154" cy="972900"/>
          </a:xfrm>
          <a:prstGeom prst="rect">
            <a:avLst/>
          </a:prstGeom>
        </p:spPr>
        <p:txBody>
          <a:bodyPr vert="horz" lIns="0" tIns="0" rIns="0" bIns="0" rtlCol="0" anchor="b" anchorCtr="0">
            <a:normAutofit/>
          </a:bodyPr>
          <a:lstStyle/>
          <a:p>
            <a:r>
              <a:rPr lang="en-US" dirty="0"/>
              <a:t>Click to edit Master title style</a:t>
            </a:r>
          </a:p>
        </p:txBody>
      </p:sp>
    </p:spTree>
    <p:extLst>
      <p:ext uri="{BB962C8B-B14F-4D97-AF65-F5344CB8AC3E}">
        <p14:creationId xmlns:p14="http://schemas.microsoft.com/office/powerpoint/2010/main" val="2351130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Pictures Dark">
    <p:bg>
      <p:bgPr>
        <a:solidFill>
          <a:schemeClr val="accent2"/>
        </a:solidFill>
        <a:effectLst/>
      </p:bgPr>
    </p:bg>
    <p:spTree>
      <p:nvGrpSpPr>
        <p:cNvPr id="1" name=""/>
        <p:cNvGrpSpPr/>
        <p:nvPr/>
      </p:nvGrpSpPr>
      <p:grpSpPr>
        <a:xfrm>
          <a:off x="0" y="0"/>
          <a:ext cx="0" cy="0"/>
          <a:chOff x="0" y="0"/>
          <a:chExt cx="0" cy="0"/>
        </a:xfrm>
      </p:grpSpPr>
      <p:sp>
        <p:nvSpPr>
          <p:cNvPr id="22" name="Title Placeholder 1"/>
          <p:cNvSpPr>
            <a:spLocks noGrp="1"/>
          </p:cNvSpPr>
          <p:nvPr>
            <p:ph type="title"/>
          </p:nvPr>
        </p:nvSpPr>
        <p:spPr>
          <a:xfrm>
            <a:off x="1206502" y="0"/>
            <a:ext cx="7428154" cy="972900"/>
          </a:xfrm>
          <a:prstGeom prst="rect">
            <a:avLst/>
          </a:prstGeom>
        </p:spPr>
        <p:txBody>
          <a:bodyPr vert="horz" lIns="0" tIns="0" rIns="0" bIns="0" rtlCol="0" anchor="b" anchorCtr="0">
            <a:normAutofit/>
          </a:bodyPr>
          <a:lstStyle>
            <a:lvl1pPr>
              <a:defRPr>
                <a:solidFill>
                  <a:srgbClr val="FFFFFF"/>
                </a:solidFill>
              </a:defRPr>
            </a:lvl1pPr>
          </a:lstStyle>
          <a:p>
            <a:r>
              <a:rPr lang="en-US" dirty="0"/>
              <a:t>Click to edit Master title style</a:t>
            </a:r>
          </a:p>
        </p:txBody>
      </p:sp>
      <p:sp>
        <p:nvSpPr>
          <p:cNvPr id="10" name="Picture Placeholder 8"/>
          <p:cNvSpPr>
            <a:spLocks noGrp="1"/>
          </p:cNvSpPr>
          <p:nvPr>
            <p:ph type="pic" sz="quarter" idx="14" hasCustomPrompt="1"/>
          </p:nvPr>
        </p:nvSpPr>
        <p:spPr>
          <a:xfrm>
            <a:off x="2349500" y="1628903"/>
            <a:ext cx="1188720" cy="1188720"/>
          </a:xfrm>
          <a:prstGeom prst="ellipse">
            <a:avLst/>
          </a:prstGeom>
          <a:solidFill>
            <a:schemeClr val="accent2"/>
          </a:solidFill>
          <a:ln w="28575">
            <a:solidFill>
              <a:schemeClr val="bg1"/>
            </a:solidFill>
          </a:ln>
        </p:spPr>
        <p:txBody>
          <a:bodyPr wrap="none" anchor="ctr" anchorCtr="0">
            <a:normAutofit/>
          </a:bodyPr>
          <a:lstStyle>
            <a:lvl1pPr marL="0" indent="0" algn="ctr">
              <a:buFontTx/>
              <a:buNone/>
              <a:defRPr sz="1600">
                <a:solidFill>
                  <a:schemeClr val="bg1"/>
                </a:solidFill>
              </a:defRPr>
            </a:lvl1pPr>
          </a:lstStyle>
          <a:p>
            <a:r>
              <a:rPr lang="en-US" dirty="0"/>
              <a:t>Picture</a:t>
            </a:r>
          </a:p>
        </p:txBody>
      </p:sp>
      <p:sp>
        <p:nvSpPr>
          <p:cNvPr id="16" name="Text Placeholder 10"/>
          <p:cNvSpPr>
            <a:spLocks noGrp="1"/>
          </p:cNvSpPr>
          <p:nvPr>
            <p:ph type="body" sz="quarter" idx="15" hasCustomPrompt="1"/>
          </p:nvPr>
        </p:nvSpPr>
        <p:spPr>
          <a:xfrm>
            <a:off x="1206500" y="3046425"/>
            <a:ext cx="3474720" cy="329184"/>
          </a:xfrm>
        </p:spPr>
        <p:txBody>
          <a:bodyPr anchor="ctr" anchorCtr="0">
            <a:noAutofit/>
          </a:bodyPr>
          <a:lstStyle>
            <a:lvl1pPr marL="0" indent="0" algn="ctr">
              <a:lnSpc>
                <a:spcPct val="100000"/>
              </a:lnSpc>
              <a:buFontTx/>
              <a:buNone/>
              <a:defRPr sz="1700" cap="all" baseline="0">
                <a:solidFill>
                  <a:schemeClr val="bg1"/>
                </a:solidFill>
                <a:latin typeface="Helvetica Light"/>
                <a:cs typeface="Helvetica Light"/>
              </a:defRPr>
            </a:lvl1pPr>
          </a:lstStyle>
          <a:p>
            <a:pPr lvl="0"/>
            <a:r>
              <a:rPr lang="en-US" dirty="0"/>
              <a:t>LOREM IPSUM</a:t>
            </a:r>
          </a:p>
        </p:txBody>
      </p:sp>
      <p:sp>
        <p:nvSpPr>
          <p:cNvPr id="17" name="Text Placeholder 10"/>
          <p:cNvSpPr>
            <a:spLocks noGrp="1"/>
          </p:cNvSpPr>
          <p:nvPr>
            <p:ph type="body" sz="quarter" idx="16" hasCustomPrompt="1"/>
          </p:nvPr>
        </p:nvSpPr>
        <p:spPr>
          <a:xfrm>
            <a:off x="1206500" y="3411169"/>
            <a:ext cx="3474720"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Helvetica Light"/>
                <a:cs typeface="Helvetica Light"/>
              </a:defRPr>
            </a:lvl1pPr>
          </a:lstStyle>
          <a:p>
            <a:pPr lvl="0"/>
            <a:r>
              <a:rPr lang="en-US" dirty="0"/>
              <a:t>Body copy goes here</a:t>
            </a:r>
          </a:p>
        </p:txBody>
      </p:sp>
      <p:sp>
        <p:nvSpPr>
          <p:cNvPr id="18" name="Picture Placeholder 8"/>
          <p:cNvSpPr>
            <a:spLocks noGrp="1"/>
          </p:cNvSpPr>
          <p:nvPr>
            <p:ph type="pic" sz="quarter" idx="17" hasCustomPrompt="1"/>
          </p:nvPr>
        </p:nvSpPr>
        <p:spPr>
          <a:xfrm>
            <a:off x="6302693" y="1628903"/>
            <a:ext cx="1188720" cy="1188720"/>
          </a:xfrm>
          <a:prstGeom prst="ellipse">
            <a:avLst/>
          </a:prstGeom>
          <a:solidFill>
            <a:schemeClr val="accent2"/>
          </a:solidFill>
          <a:ln w="28575">
            <a:solidFill>
              <a:schemeClr val="bg1"/>
            </a:solidFill>
          </a:ln>
        </p:spPr>
        <p:txBody>
          <a:bodyPr wrap="none" anchor="ctr" anchorCtr="0">
            <a:normAutofit/>
          </a:bodyPr>
          <a:lstStyle>
            <a:lvl1pPr marL="0" indent="0" algn="ctr">
              <a:buFontTx/>
              <a:buNone/>
              <a:defRPr sz="1600">
                <a:solidFill>
                  <a:schemeClr val="bg1"/>
                </a:solidFill>
              </a:defRPr>
            </a:lvl1pPr>
          </a:lstStyle>
          <a:p>
            <a:r>
              <a:rPr lang="en-US" dirty="0"/>
              <a:t>Picture</a:t>
            </a:r>
          </a:p>
        </p:txBody>
      </p:sp>
      <p:sp>
        <p:nvSpPr>
          <p:cNvPr id="19" name="Text Placeholder 10"/>
          <p:cNvSpPr>
            <a:spLocks noGrp="1"/>
          </p:cNvSpPr>
          <p:nvPr>
            <p:ph type="body" sz="quarter" idx="18" hasCustomPrompt="1"/>
          </p:nvPr>
        </p:nvSpPr>
        <p:spPr>
          <a:xfrm>
            <a:off x="5159693" y="3046425"/>
            <a:ext cx="3474720" cy="329184"/>
          </a:xfrm>
        </p:spPr>
        <p:txBody>
          <a:bodyPr anchor="ctr" anchorCtr="0">
            <a:noAutofit/>
          </a:bodyPr>
          <a:lstStyle>
            <a:lvl1pPr marL="0" indent="0" algn="ctr">
              <a:lnSpc>
                <a:spcPct val="100000"/>
              </a:lnSpc>
              <a:buFontTx/>
              <a:buNone/>
              <a:defRPr sz="1700" cap="all" baseline="0">
                <a:solidFill>
                  <a:schemeClr val="bg1"/>
                </a:solidFill>
                <a:latin typeface="Helvetica Light"/>
                <a:cs typeface="Helvetica Light"/>
              </a:defRPr>
            </a:lvl1pPr>
          </a:lstStyle>
          <a:p>
            <a:pPr lvl="0"/>
            <a:r>
              <a:rPr lang="en-US" dirty="0"/>
              <a:t>LOREM IPSUM</a:t>
            </a:r>
          </a:p>
        </p:txBody>
      </p:sp>
      <p:sp>
        <p:nvSpPr>
          <p:cNvPr id="20" name="Text Placeholder 10"/>
          <p:cNvSpPr>
            <a:spLocks noGrp="1"/>
          </p:cNvSpPr>
          <p:nvPr>
            <p:ph type="body" sz="quarter" idx="19" hasCustomPrompt="1"/>
          </p:nvPr>
        </p:nvSpPr>
        <p:spPr>
          <a:xfrm>
            <a:off x="5159693" y="3411169"/>
            <a:ext cx="3474720"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chemeClr val="bg1"/>
                </a:solidFill>
                <a:latin typeface="Helvetica Light"/>
                <a:cs typeface="Helvetica Light"/>
              </a:defRPr>
            </a:lvl1pPr>
          </a:lstStyle>
          <a:p>
            <a:pPr lvl="0"/>
            <a:r>
              <a:rPr lang="en-US" dirty="0"/>
              <a:t>Body copy goes here</a:t>
            </a:r>
          </a:p>
        </p:txBody>
      </p:sp>
    </p:spTree>
    <p:extLst>
      <p:ext uri="{BB962C8B-B14F-4D97-AF65-F5344CB8AC3E}">
        <p14:creationId xmlns:p14="http://schemas.microsoft.com/office/powerpoint/2010/main" val="2309532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208330" y="0"/>
            <a:ext cx="7427670" cy="972900"/>
          </a:xfrm>
        </p:spPr>
        <p:txBody>
          <a:bodyPr/>
          <a:lstStyle/>
          <a:p>
            <a:r>
              <a:rPr lang="en-US" dirty="0"/>
              <a:t>Click to edit Master title style</a:t>
            </a:r>
          </a:p>
        </p:txBody>
      </p:sp>
      <p:sp>
        <p:nvSpPr>
          <p:cNvPr id="3" name="Content Placeholder 2"/>
          <p:cNvSpPr>
            <a:spLocks noGrp="1"/>
          </p:cNvSpPr>
          <p:nvPr>
            <p:ph sz="half" idx="1"/>
          </p:nvPr>
        </p:nvSpPr>
        <p:spPr>
          <a:xfrm>
            <a:off x="5067258" y="1346201"/>
            <a:ext cx="3568743" cy="4726516"/>
          </a:xfrm>
        </p:spPr>
        <p:txBody>
          <a:bodyPr>
            <a:normAutofit/>
          </a:bodyPr>
          <a:lstStyle>
            <a:lvl1pPr marL="0" indent="0">
              <a:lnSpc>
                <a:spcPct val="90000"/>
              </a:lnSpc>
              <a:spcBef>
                <a:spcPts val="1000"/>
              </a:spcBef>
              <a:buNone/>
              <a:defRPr sz="1800" b="1" i="0">
                <a:solidFill>
                  <a:schemeClr val="accent2"/>
                </a:solidFill>
                <a:latin typeface="Helvetica"/>
                <a:cs typeface="Helvetica"/>
              </a:defRPr>
            </a:lvl1pPr>
            <a:lvl2pPr marL="0" indent="0">
              <a:lnSpc>
                <a:spcPct val="104000"/>
              </a:lnSpc>
              <a:spcBef>
                <a:spcPts val="1000"/>
              </a:spcBef>
              <a:buNone/>
              <a:defRPr sz="1800"/>
            </a:lvl2pPr>
            <a:lvl3pPr marL="169863" indent="-169863">
              <a:lnSpc>
                <a:spcPct val="104000"/>
              </a:lnSpc>
              <a:spcBef>
                <a:spcPts val="1000"/>
              </a:spcBef>
              <a:defRPr sz="18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1" y="1346201"/>
            <a:ext cx="3568743" cy="4726516"/>
          </a:xfrm>
        </p:spPr>
        <p:txBody>
          <a:bodyPr>
            <a:normAutofit/>
          </a:bodyPr>
          <a:lstStyle>
            <a:lvl1pPr marL="0" indent="0">
              <a:lnSpc>
                <a:spcPct val="90000"/>
              </a:lnSpc>
              <a:spcBef>
                <a:spcPts val="1000"/>
              </a:spcBef>
              <a:buNone/>
              <a:defRPr sz="1800" b="1" i="0">
                <a:solidFill>
                  <a:schemeClr val="accent2"/>
                </a:solidFill>
                <a:latin typeface="Helvetica"/>
                <a:cs typeface="Helvetica"/>
              </a:defRPr>
            </a:lvl1pPr>
            <a:lvl2pPr marL="0" indent="0">
              <a:lnSpc>
                <a:spcPct val="104000"/>
              </a:lnSpc>
              <a:spcBef>
                <a:spcPts val="1000"/>
              </a:spcBef>
              <a:buNone/>
              <a:defRPr sz="1800"/>
            </a:lvl2pPr>
            <a:lvl3pPr marL="169863" indent="-169863">
              <a:lnSpc>
                <a:spcPct val="104000"/>
              </a:lnSpc>
              <a:spcBef>
                <a:spcPts val="1000"/>
              </a:spcBef>
              <a:defRPr sz="18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88780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lain Text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6502" y="0"/>
            <a:ext cx="7428154" cy="972900"/>
          </a:xfr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5054602" y="1335618"/>
            <a:ext cx="3581400" cy="4726516"/>
          </a:xfrm>
        </p:spPr>
        <p:txBody>
          <a:bodyPr>
            <a:normAutofit/>
          </a:bodyPr>
          <a:lstStyle>
            <a:lvl1pPr marL="0" indent="0">
              <a:lnSpc>
                <a:spcPct val="90000"/>
              </a:lnSpc>
              <a:spcBef>
                <a:spcPts val="1000"/>
              </a:spcBef>
              <a:buNone/>
              <a:defRPr sz="1800" b="1" i="0">
                <a:solidFill>
                  <a:srgbClr val="FFFFFF"/>
                </a:solidFill>
                <a:latin typeface="Helvetica"/>
                <a:cs typeface="Helvetica"/>
              </a:defRPr>
            </a:lvl1pPr>
            <a:lvl2pPr marL="0" indent="0">
              <a:lnSpc>
                <a:spcPct val="104000"/>
              </a:lnSpc>
              <a:spcBef>
                <a:spcPts val="1000"/>
              </a:spcBef>
              <a:buNone/>
              <a:defRPr sz="1800">
                <a:solidFill>
                  <a:srgbClr val="FFFFFF"/>
                </a:solidFill>
              </a:defRPr>
            </a:lvl2pPr>
            <a:lvl3pPr marL="169863" indent="-169863">
              <a:lnSpc>
                <a:spcPct val="104000"/>
              </a:lnSpc>
              <a:spcBef>
                <a:spcPts val="1000"/>
              </a:spcBef>
              <a:buClrTx/>
              <a:defRPr sz="1800">
                <a:solidFill>
                  <a:srgbClr val="FFFFFF"/>
                </a:solidFill>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6503" y="1335618"/>
            <a:ext cx="3581400" cy="4726516"/>
          </a:xfrm>
        </p:spPr>
        <p:txBody>
          <a:bodyPr>
            <a:normAutofit/>
          </a:bodyPr>
          <a:lstStyle>
            <a:lvl1pPr marL="0" indent="0">
              <a:lnSpc>
                <a:spcPct val="90000"/>
              </a:lnSpc>
              <a:spcBef>
                <a:spcPts val="1000"/>
              </a:spcBef>
              <a:buNone/>
              <a:defRPr sz="1800" b="1" i="0">
                <a:solidFill>
                  <a:srgbClr val="FFFFFF"/>
                </a:solidFill>
                <a:latin typeface="Helvetica"/>
                <a:cs typeface="Helvetica"/>
              </a:defRPr>
            </a:lvl1pPr>
            <a:lvl2pPr marL="0" indent="0">
              <a:lnSpc>
                <a:spcPct val="104000"/>
              </a:lnSpc>
              <a:spcBef>
                <a:spcPts val="1000"/>
              </a:spcBef>
              <a:buNone/>
              <a:defRPr sz="1800">
                <a:solidFill>
                  <a:srgbClr val="FFFFFF"/>
                </a:solidFill>
              </a:defRPr>
            </a:lvl2pPr>
            <a:lvl3pPr marL="169863" indent="-169863">
              <a:lnSpc>
                <a:spcPct val="104000"/>
              </a:lnSpc>
              <a:spcBef>
                <a:spcPts val="1000"/>
              </a:spcBef>
              <a:buClrTx/>
              <a:defRPr sz="1800">
                <a:solidFill>
                  <a:srgbClr val="FFFFFF"/>
                </a:solidFill>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24299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0226"/>
            <a:ext cx="7772400" cy="1470025"/>
          </a:xfrm>
        </p:spPr>
        <p:txBody>
          <a:bodyPr anchor="ctr"/>
          <a:lstStyle>
            <a:lvl1pPr algn="ctr">
              <a:defRPr spc="-40" baseline="0">
                <a:solidFill>
                  <a:srgbClr val="5E5E5E"/>
                </a:solidFill>
              </a:defRPr>
            </a:lvl1pPr>
          </a:lstStyle>
          <a:p>
            <a:r>
              <a:rPr lang="en-US" dirty="0"/>
              <a:t>Click to edit Master title style</a:t>
            </a:r>
          </a:p>
        </p:txBody>
      </p:sp>
      <p:sp>
        <p:nvSpPr>
          <p:cNvPr id="3" name="Subtitle 2"/>
          <p:cNvSpPr>
            <a:spLocks noGrp="1"/>
          </p:cNvSpPr>
          <p:nvPr>
            <p:ph type="subTitle" idx="1"/>
          </p:nvPr>
        </p:nvSpPr>
        <p:spPr>
          <a:xfrm>
            <a:off x="1371600" y="3958761"/>
            <a:ext cx="6400800" cy="1752600"/>
          </a:xfrm>
        </p:spPr>
        <p:txBody>
          <a:bodyPr/>
          <a:lstStyle>
            <a:lvl1pPr marL="0" indent="0" algn="ctr">
              <a:buNone/>
              <a:defRPr spc="-40" baseline="0">
                <a:solidFill>
                  <a:srgbClr val="5E5E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3962401" y="14"/>
            <a:ext cx="1219200" cy="21303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5"/>
          <p:cNvSpPr txBox="1">
            <a:spLocks/>
          </p:cNvSpPr>
          <p:nvPr userDrawn="1"/>
        </p:nvSpPr>
        <p:spPr>
          <a:xfrm>
            <a:off x="3962401" y="1560836"/>
            <a:ext cx="1219200" cy="365125"/>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fld id="{ED38AA95-462B-3543-A864-6C49272CDC35}" type="slidenum">
              <a:rPr lang="en-US" sz="4000" smtClean="0">
                <a:solidFill>
                  <a:prstClr val="white"/>
                </a:solidFill>
                <a:cs typeface="Helvetica Light"/>
              </a:rPr>
              <a:pPr algn="ctr">
                <a:lnSpc>
                  <a:spcPct val="90000"/>
                </a:lnSpc>
              </a:pPr>
              <a:t>‹#›</a:t>
            </a:fld>
            <a:endParaRPr lang="en-US" sz="4000" dirty="0">
              <a:solidFill>
                <a:prstClr val="white"/>
              </a:solidFill>
              <a:cs typeface="Helvetica Light"/>
            </a:endParaRPr>
          </a:p>
        </p:txBody>
      </p:sp>
      <p:sp>
        <p:nvSpPr>
          <p:cNvPr id="9" name="Rectangle 8"/>
          <p:cNvSpPr/>
          <p:nvPr userDrawn="1"/>
        </p:nvSpPr>
        <p:spPr>
          <a:xfrm>
            <a:off x="0" y="1"/>
            <a:ext cx="1371600" cy="1427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0170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8320" y="1510243"/>
            <a:ext cx="6659880" cy="1470025"/>
          </a:xfrm>
        </p:spPr>
        <p:txBody>
          <a:bodyPr anchor="b" anchorCtr="0"/>
          <a:lstStyle>
            <a:lvl1pPr algn="l">
              <a:defRPr>
                <a:solidFill>
                  <a:srgbClr val="5E5E5E"/>
                </a:solidFill>
              </a:defRPr>
            </a:lvl1pPr>
          </a:lstStyle>
          <a:p>
            <a:r>
              <a:rPr lang="en-US" dirty="0"/>
              <a:t>Click to edit Master title style</a:t>
            </a:r>
          </a:p>
        </p:txBody>
      </p:sp>
      <p:sp>
        <p:nvSpPr>
          <p:cNvPr id="3" name="Subtitle 2"/>
          <p:cNvSpPr>
            <a:spLocks noGrp="1"/>
          </p:cNvSpPr>
          <p:nvPr>
            <p:ph type="subTitle" idx="1"/>
          </p:nvPr>
        </p:nvSpPr>
        <p:spPr>
          <a:xfrm>
            <a:off x="1798320" y="3048000"/>
            <a:ext cx="6400800" cy="1752600"/>
          </a:xfrm>
        </p:spPr>
        <p:txBody>
          <a:bodyPr/>
          <a:lstStyle>
            <a:lvl1pPr marL="0" indent="0" algn="l">
              <a:buNone/>
              <a:defRPr>
                <a:solidFill>
                  <a:srgbClr val="5E5E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247402" y="13"/>
            <a:ext cx="1219200" cy="30886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247402" y="2615144"/>
            <a:ext cx="1219200" cy="365125"/>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2700" smtClean="0">
                <a:solidFill>
                  <a:schemeClr val="bg1"/>
                </a:solidFill>
                <a:latin typeface="Helvetica Light"/>
                <a:cs typeface="Helvetica Light"/>
              </a:rPr>
              <a:pPr algn="ctr">
                <a:lnSpc>
                  <a:spcPct val="90000"/>
                </a:lnSpc>
                <a:spcBef>
                  <a:spcPts val="0"/>
                </a:spcBef>
              </a:pPr>
              <a:t>‹#›</a:t>
            </a:fld>
            <a:endParaRPr lang="en-US" sz="2700" dirty="0">
              <a:solidFill>
                <a:schemeClr val="bg1"/>
              </a:solidFill>
              <a:latin typeface="Helvetica Light"/>
              <a:cs typeface="Helvetica Light"/>
            </a:endParaRPr>
          </a:p>
        </p:txBody>
      </p:sp>
    </p:spTree>
    <p:extLst>
      <p:ext uri="{BB962C8B-B14F-4D97-AF65-F5344CB8AC3E}">
        <p14:creationId xmlns:p14="http://schemas.microsoft.com/office/powerpoint/2010/main" val="1984258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000" y="2360226"/>
            <a:ext cx="8128000" cy="1470025"/>
          </a:xfrm>
        </p:spPr>
        <p:txBody>
          <a:bodyPr anchor="ctr"/>
          <a:lstStyle>
            <a:lvl1pPr algn="ctr">
              <a:defRPr spc="-4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508000" y="3958761"/>
            <a:ext cx="8128000" cy="1752600"/>
          </a:xfrm>
        </p:spPr>
        <p:txBody>
          <a:bodyPr/>
          <a:lstStyle>
            <a:lvl1pPr marL="0" indent="0" algn="ctr">
              <a:buNone/>
              <a:defRPr spc="-4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3962401" y="14"/>
            <a:ext cx="1219200" cy="21303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5"/>
          <p:cNvSpPr txBox="1">
            <a:spLocks/>
          </p:cNvSpPr>
          <p:nvPr userDrawn="1"/>
        </p:nvSpPr>
        <p:spPr>
          <a:xfrm>
            <a:off x="3962401" y="1560836"/>
            <a:ext cx="1219200" cy="365125"/>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fld id="{ED38AA95-462B-3543-A864-6C49272CDC35}" type="slidenum">
              <a:rPr lang="en-US" sz="4000" smtClean="0">
                <a:solidFill>
                  <a:prstClr val="white"/>
                </a:solidFill>
                <a:cs typeface="Helvetica Light"/>
              </a:rPr>
              <a:pPr algn="ctr">
                <a:lnSpc>
                  <a:spcPct val="90000"/>
                </a:lnSpc>
              </a:pPr>
              <a:t>‹#›</a:t>
            </a:fld>
            <a:endParaRPr lang="en-US" sz="4000" dirty="0">
              <a:solidFill>
                <a:prstClr val="white"/>
              </a:solidFill>
              <a:cs typeface="Helvetica Light"/>
            </a:endParaRPr>
          </a:p>
        </p:txBody>
      </p:sp>
      <p:sp>
        <p:nvSpPr>
          <p:cNvPr id="9" name="Rectangle 8"/>
          <p:cNvSpPr/>
          <p:nvPr userDrawn="1"/>
        </p:nvSpPr>
        <p:spPr>
          <a:xfrm>
            <a:off x="0" y="1"/>
            <a:ext cx="1371600" cy="14272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45934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8320" y="1510243"/>
            <a:ext cx="6659880" cy="1470025"/>
          </a:xfrm>
        </p:spPr>
        <p:txBody>
          <a:bodyPr anchor="b" anchorCtr="0"/>
          <a:lstStyle>
            <a:lvl1pPr algn="l">
              <a:defRPr>
                <a:solidFill>
                  <a:srgbClr val="5E5E5E"/>
                </a:solidFill>
              </a:defRPr>
            </a:lvl1pPr>
          </a:lstStyle>
          <a:p>
            <a:r>
              <a:rPr lang="en-US" dirty="0"/>
              <a:t>Click to edit Master title style</a:t>
            </a:r>
          </a:p>
        </p:txBody>
      </p:sp>
      <p:sp>
        <p:nvSpPr>
          <p:cNvPr id="3" name="Subtitle 2"/>
          <p:cNvSpPr>
            <a:spLocks noGrp="1"/>
          </p:cNvSpPr>
          <p:nvPr>
            <p:ph type="subTitle" idx="1"/>
          </p:nvPr>
        </p:nvSpPr>
        <p:spPr>
          <a:xfrm>
            <a:off x="1798320" y="3048000"/>
            <a:ext cx="6400800" cy="1752600"/>
          </a:xfrm>
        </p:spPr>
        <p:txBody>
          <a:bodyPr/>
          <a:lstStyle>
            <a:lvl1pPr marL="0" indent="0" algn="l">
              <a:buNone/>
              <a:defRPr>
                <a:solidFill>
                  <a:srgbClr val="5E5E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247402" y="13"/>
            <a:ext cx="1219200" cy="30886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5"/>
          <p:cNvSpPr txBox="1">
            <a:spLocks/>
          </p:cNvSpPr>
          <p:nvPr userDrawn="1"/>
        </p:nvSpPr>
        <p:spPr>
          <a:xfrm>
            <a:off x="247402" y="2615144"/>
            <a:ext cx="1219200" cy="365125"/>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fld id="{ED38AA95-462B-3543-A864-6C49272CDC35}" type="slidenum">
              <a:rPr lang="en-US" sz="2700" smtClean="0">
                <a:solidFill>
                  <a:prstClr val="white"/>
                </a:solidFill>
                <a:cs typeface="Helvetica Light"/>
              </a:rPr>
              <a:pPr algn="ctr">
                <a:lnSpc>
                  <a:spcPct val="90000"/>
                </a:lnSpc>
              </a:pPr>
              <a:t>‹#›</a:t>
            </a:fld>
            <a:endParaRPr lang="en-US" sz="2700" dirty="0">
              <a:solidFill>
                <a:prstClr val="white"/>
              </a:solidFill>
              <a:cs typeface="Helvetica Light"/>
            </a:endParaRPr>
          </a:p>
        </p:txBody>
      </p:sp>
    </p:spTree>
    <p:extLst>
      <p:ext uri="{BB962C8B-B14F-4D97-AF65-F5344CB8AC3E}">
        <p14:creationId xmlns:p14="http://schemas.microsoft.com/office/powerpoint/2010/main" val="2656408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8320" y="1510243"/>
            <a:ext cx="6659880" cy="1470025"/>
          </a:xfrm>
        </p:spPr>
        <p:txBody>
          <a:bodyPr anchor="b" anchorCtr="0"/>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798320" y="30480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247402" y="13"/>
            <a:ext cx="1219200" cy="30886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5"/>
          <p:cNvSpPr txBox="1">
            <a:spLocks/>
          </p:cNvSpPr>
          <p:nvPr userDrawn="1"/>
        </p:nvSpPr>
        <p:spPr>
          <a:xfrm>
            <a:off x="247402" y="2615144"/>
            <a:ext cx="1219200" cy="365125"/>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endParaRPr lang="en-US" sz="2700" dirty="0">
              <a:solidFill>
                <a:prstClr val="white"/>
              </a:solidFill>
              <a:cs typeface="Helvetica Light"/>
            </a:endParaRPr>
          </a:p>
        </p:txBody>
      </p:sp>
    </p:spTree>
    <p:extLst>
      <p:ext uri="{BB962C8B-B14F-4D97-AF65-F5344CB8AC3E}">
        <p14:creationId xmlns:p14="http://schemas.microsoft.com/office/powerpoint/2010/main" val="1773765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5953" y="2093953"/>
            <a:ext cx="5483013" cy="1024191"/>
          </a:xfrm>
        </p:spPr>
        <p:txBody>
          <a:bodyPr anchor="b" anchorCtr="0"/>
          <a:lstStyle>
            <a:lvl1pPr algn="l">
              <a:defRPr spc="-40" baseline="0">
                <a:solidFill>
                  <a:schemeClr val="bg2"/>
                </a:solidFill>
              </a:defRPr>
            </a:lvl1pPr>
          </a:lstStyle>
          <a:p>
            <a:r>
              <a:rPr lang="en-US" dirty="0"/>
              <a:t>Place Your Logo on the Left</a:t>
            </a:r>
          </a:p>
        </p:txBody>
      </p:sp>
      <p:sp>
        <p:nvSpPr>
          <p:cNvPr id="3" name="Subtitle 2"/>
          <p:cNvSpPr>
            <a:spLocks noGrp="1"/>
          </p:cNvSpPr>
          <p:nvPr>
            <p:ph type="subTitle" idx="1" hasCustomPrompt="1"/>
          </p:nvPr>
        </p:nvSpPr>
        <p:spPr>
          <a:xfrm>
            <a:off x="3105953" y="3173333"/>
            <a:ext cx="5483013" cy="840495"/>
          </a:xfrm>
        </p:spPr>
        <p:txBody>
          <a:bodyPr>
            <a:normAutofit/>
          </a:bodyPr>
          <a:lstStyle>
            <a:lvl1pPr marL="0" indent="0" algn="l">
              <a:lnSpc>
                <a:spcPct val="90000"/>
              </a:lnSpc>
              <a:spcBef>
                <a:spcPts val="0"/>
              </a:spcBef>
              <a:buNone/>
              <a:defRPr sz="2000" spc="-4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This is the subtitle of your cover page</a:t>
            </a:r>
          </a:p>
        </p:txBody>
      </p:sp>
      <p:sp>
        <p:nvSpPr>
          <p:cNvPr id="7" name="Rectangle 6"/>
          <p:cNvSpPr/>
          <p:nvPr userDrawn="1"/>
        </p:nvSpPr>
        <p:spPr>
          <a:xfrm>
            <a:off x="260586" y="16"/>
            <a:ext cx="2254014" cy="43589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xt Placeholder 4"/>
          <p:cNvSpPr>
            <a:spLocks noGrp="1"/>
          </p:cNvSpPr>
          <p:nvPr>
            <p:ph type="body" sz="quarter" idx="10"/>
          </p:nvPr>
        </p:nvSpPr>
        <p:spPr>
          <a:xfrm>
            <a:off x="3106741" y="5490628"/>
            <a:ext cx="5481637" cy="982133"/>
          </a:xfrm>
        </p:spPr>
        <p:txBody>
          <a:bodyPr anchor="b" anchorCtr="0">
            <a:normAutofit/>
          </a:bodyPr>
          <a:lstStyle>
            <a:lvl1pPr marL="0" indent="0" algn="l">
              <a:lnSpc>
                <a:spcPct val="92000"/>
              </a:lnSpc>
              <a:spcBef>
                <a:spcPts val="600"/>
              </a:spcBef>
              <a:buNone/>
              <a:defRPr sz="1400">
                <a:solidFill>
                  <a:srgbClr val="5E5E5E"/>
                </a:solidFill>
              </a:defRPr>
            </a:lvl1pPr>
          </a:lstStyle>
          <a:p>
            <a:pPr lvl="0"/>
            <a:r>
              <a:rPr lang="en-US" dirty="0"/>
              <a:t>Click to edit Master text styles</a:t>
            </a:r>
          </a:p>
        </p:txBody>
      </p:sp>
      <p:sp>
        <p:nvSpPr>
          <p:cNvPr id="13" name="Text Placeholder 4"/>
          <p:cNvSpPr>
            <a:spLocks noGrp="1"/>
          </p:cNvSpPr>
          <p:nvPr>
            <p:ph type="body" sz="quarter" idx="11" hasCustomPrompt="1"/>
          </p:nvPr>
        </p:nvSpPr>
        <p:spPr>
          <a:xfrm>
            <a:off x="304802" y="5490628"/>
            <a:ext cx="2209800" cy="982133"/>
          </a:xfrm>
        </p:spPr>
        <p:txBody>
          <a:bodyPr anchor="b" anchorCtr="0">
            <a:normAutofit/>
          </a:bodyPr>
          <a:lstStyle>
            <a:lvl1pPr marL="0" indent="0" algn="r">
              <a:lnSpc>
                <a:spcPct val="92000"/>
              </a:lnSpc>
              <a:spcBef>
                <a:spcPts val="600"/>
              </a:spcBef>
              <a:buNone/>
              <a:defRPr sz="1400">
                <a:solidFill>
                  <a:srgbClr val="5E5E5E"/>
                </a:solidFill>
              </a:defRPr>
            </a:lvl1pPr>
          </a:lstStyle>
          <a:p>
            <a:pPr lvl="0"/>
            <a:r>
              <a:rPr lang="en-US" dirty="0"/>
              <a:t>Enter the Date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876" y="3568700"/>
            <a:ext cx="613434" cy="595392"/>
          </a:xfrm>
          <a:prstGeom prst="rect">
            <a:avLst/>
          </a:prstGeom>
        </p:spPr>
      </p:pic>
    </p:spTree>
    <p:extLst>
      <p:ext uri="{BB962C8B-B14F-4D97-AF65-F5344CB8AC3E}">
        <p14:creationId xmlns:p14="http://schemas.microsoft.com/office/powerpoint/2010/main" val="3672928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5439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t>
            </a:r>
            <a:r>
              <a:rPr lang="en-US" dirty="0" err="1"/>
              <a:t>Msafgsddfs</a:t>
            </a:r>
            <a:r>
              <a:rPr lang="en-US" dirty="0"/>
              <a:t> </a:t>
            </a:r>
            <a:r>
              <a:rPr lang="en-US" dirty="0" err="1"/>
              <a:t>df</a:t>
            </a:r>
            <a:r>
              <a:rPr lang="en-US" dirty="0"/>
              <a:t> </a:t>
            </a:r>
            <a:r>
              <a:rPr lang="en-US" dirty="0" err="1"/>
              <a:t>aaster</a:t>
            </a:r>
            <a:r>
              <a:rPr lang="en-US" dirty="0"/>
              <a:t> title style</a:t>
            </a:r>
          </a:p>
        </p:txBody>
      </p:sp>
      <p:sp>
        <p:nvSpPr>
          <p:cNvPr id="3" name="Content Placeholder 2"/>
          <p:cNvSpPr>
            <a:spLocks noGrp="1"/>
          </p:cNvSpPr>
          <p:nvPr>
            <p:ph idx="1"/>
          </p:nvPr>
        </p:nvSpPr>
        <p:spPr/>
        <p:txBody>
          <a:bodyPr/>
          <a:lstStyle>
            <a:lvl1pPr marL="0" indent="0">
              <a:buNone/>
              <a:defRPr sz="1800" b="1" i="0">
                <a:solidFill>
                  <a:srgbClr val="EF7E5E"/>
                </a:solidFill>
                <a:latin typeface="Helvetica"/>
                <a:cs typeface="Helvetica"/>
              </a:defRPr>
            </a:lvl1pPr>
            <a:lvl2pPr marL="0" indent="0">
              <a:buFont typeface="Arial"/>
              <a:buNone/>
              <a:defRPr/>
            </a:lvl2pPr>
            <a:lvl3pPr marL="169863" indent="-169863">
              <a:defRPr/>
            </a:lvl3pPr>
            <a:lvl4pPr marL="400050" indent="-230188">
              <a:defRPr/>
            </a:lvl4pPr>
            <a:lvl5pPr marL="631825" indent="-231775">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89931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Tx/>
              <a:defRPr>
                <a:solidFill>
                  <a:srgbClr val="FFFFFF"/>
                </a:solidFill>
              </a:defRPr>
            </a:lvl1pPr>
            <a:lvl2pPr>
              <a:buClrTx/>
              <a:defRPr>
                <a:solidFill>
                  <a:srgbClr val="FFFFFF"/>
                </a:solidFill>
              </a:defRPr>
            </a:lvl2pPr>
            <a:lvl3pPr>
              <a:buClrTx/>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92152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502" y="0"/>
            <a:ext cx="7428154" cy="972900"/>
          </a:xfrm>
        </p:spPr>
        <p:txBody>
          <a:bodyPr/>
          <a:lstStyle/>
          <a:p>
            <a:r>
              <a:rPr lang="en-US" dirty="0"/>
              <a:t>Click to edit Master title style</a:t>
            </a:r>
          </a:p>
        </p:txBody>
      </p:sp>
      <p:sp>
        <p:nvSpPr>
          <p:cNvPr id="3" name="Content Placeholder 2"/>
          <p:cNvSpPr>
            <a:spLocks noGrp="1"/>
          </p:cNvSpPr>
          <p:nvPr>
            <p:ph sz="half" idx="1"/>
          </p:nvPr>
        </p:nvSpPr>
        <p:spPr>
          <a:xfrm>
            <a:off x="5053641" y="1335618"/>
            <a:ext cx="3582361" cy="472651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06503" y="1335618"/>
            <a:ext cx="3582361" cy="472651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8549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6502" y="0"/>
            <a:ext cx="7428154" cy="972900"/>
          </a:xfr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5053255" y="1335618"/>
            <a:ext cx="3581400" cy="4726516"/>
          </a:xfrm>
        </p:spPr>
        <p:txBody>
          <a:bodyPr>
            <a:normAutofit/>
          </a:bodyPr>
          <a:lstStyle>
            <a:lvl1pPr>
              <a:buClrTx/>
              <a:defRPr sz="2000">
                <a:solidFill>
                  <a:srgbClr val="FFFFFF"/>
                </a:solidFill>
              </a:defRPr>
            </a:lvl1pPr>
            <a:lvl2pPr>
              <a:buClrTx/>
              <a:defRPr sz="1800">
                <a:solidFill>
                  <a:srgbClr val="FFFFFF"/>
                </a:solidFill>
              </a:defRPr>
            </a:lvl2pPr>
            <a:lvl3pPr>
              <a:buClrTx/>
              <a:defRPr sz="1600">
                <a:solidFill>
                  <a:srgbClr val="FFFFFF"/>
                </a:solidFill>
              </a:defRPr>
            </a:lvl3pPr>
            <a:lvl4pPr>
              <a:buClrTx/>
              <a:defRPr sz="1400">
                <a:solidFill>
                  <a:srgbClr val="FFFFFF"/>
                </a:solidFill>
              </a:defRPr>
            </a:lvl4pPr>
            <a:lvl5pPr>
              <a:buClrTx/>
              <a:defRPr sz="14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06502" y="1335618"/>
            <a:ext cx="3581400" cy="4726516"/>
          </a:xfrm>
        </p:spPr>
        <p:txBody>
          <a:bodyPr>
            <a:normAutofit/>
          </a:bodyPr>
          <a:lstStyle>
            <a:lvl1pPr>
              <a:buClrTx/>
              <a:defRPr sz="2000">
                <a:solidFill>
                  <a:srgbClr val="FFFFFF"/>
                </a:solidFill>
              </a:defRPr>
            </a:lvl1pPr>
            <a:lvl2pPr>
              <a:buClrTx/>
              <a:defRPr sz="1800">
                <a:solidFill>
                  <a:srgbClr val="FFFFFF"/>
                </a:solidFill>
              </a:defRPr>
            </a:lvl2pPr>
            <a:lvl3pPr>
              <a:buClrTx/>
              <a:defRPr sz="1600">
                <a:solidFill>
                  <a:srgbClr val="FFFFFF"/>
                </a:solidFill>
              </a:defRPr>
            </a:lvl3pPr>
            <a:lvl4pPr>
              <a:buClrTx/>
              <a:defRPr sz="1400">
                <a:solidFill>
                  <a:srgbClr val="FFFFFF"/>
                </a:solidFill>
              </a:defRPr>
            </a:lvl4pPr>
            <a:lvl5pPr>
              <a:buClrTx/>
              <a:defRPr sz="14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2022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502" y="0"/>
            <a:ext cx="7428154" cy="972900"/>
          </a:xfrm>
        </p:spPr>
        <p:txBody>
          <a:bodyPr/>
          <a:lstStyle/>
          <a:p>
            <a:r>
              <a:rPr lang="en-US" dirty="0"/>
              <a:t>Click to edit Master title style</a:t>
            </a:r>
          </a:p>
        </p:txBody>
      </p:sp>
      <p:sp>
        <p:nvSpPr>
          <p:cNvPr id="3" name="Content Placeholder 2"/>
          <p:cNvSpPr>
            <a:spLocks noGrp="1"/>
          </p:cNvSpPr>
          <p:nvPr>
            <p:ph sz="half" idx="1"/>
          </p:nvPr>
        </p:nvSpPr>
        <p:spPr>
          <a:xfrm>
            <a:off x="3718216" y="1346201"/>
            <a:ext cx="2406314" cy="4726516"/>
          </a:xfrm>
        </p:spPr>
        <p:txBody>
          <a:bodyPr>
            <a:normAutofit/>
          </a:bodyPr>
          <a:lstStyle>
            <a:lvl1pPr marL="0" indent="0">
              <a:lnSpc>
                <a:spcPct val="90000"/>
              </a:lnSpc>
              <a:spcBef>
                <a:spcPts val="1000"/>
              </a:spcBef>
              <a:buNone/>
              <a:defRPr sz="1400" b="1" i="0">
                <a:solidFill>
                  <a:schemeClr val="accent2"/>
                </a:solidFill>
                <a:latin typeface="Helvetica"/>
                <a:cs typeface="Helvetica"/>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6502" y="1346201"/>
            <a:ext cx="2406314" cy="4726516"/>
          </a:xfrm>
        </p:spPr>
        <p:txBody>
          <a:bodyPr>
            <a:normAutofit/>
          </a:bodyPr>
          <a:lstStyle>
            <a:lvl1pPr marL="0" indent="0">
              <a:lnSpc>
                <a:spcPct val="90000"/>
              </a:lnSpc>
              <a:spcBef>
                <a:spcPts val="1000"/>
              </a:spcBef>
              <a:buNone/>
              <a:defRPr sz="1400" b="1" i="0">
                <a:solidFill>
                  <a:schemeClr val="accent2"/>
                </a:solidFill>
                <a:latin typeface="Helvetica"/>
                <a:cs typeface="Helvetica"/>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Content Placeholder 2"/>
          <p:cNvSpPr>
            <a:spLocks noGrp="1"/>
          </p:cNvSpPr>
          <p:nvPr>
            <p:ph sz="half" idx="10"/>
          </p:nvPr>
        </p:nvSpPr>
        <p:spPr>
          <a:xfrm>
            <a:off x="6229930" y="1346201"/>
            <a:ext cx="2406314" cy="4726516"/>
          </a:xfrm>
        </p:spPr>
        <p:txBody>
          <a:bodyPr>
            <a:normAutofit/>
          </a:bodyPr>
          <a:lstStyle>
            <a:lvl1pPr marL="0" indent="0">
              <a:lnSpc>
                <a:spcPct val="90000"/>
              </a:lnSpc>
              <a:spcBef>
                <a:spcPts val="1000"/>
              </a:spcBef>
              <a:buNone/>
              <a:defRPr sz="1400" b="1" i="0">
                <a:solidFill>
                  <a:schemeClr val="accent2"/>
                </a:solidFill>
                <a:latin typeface="Helvetica"/>
                <a:cs typeface="Helvetica"/>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4632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8320" y="1510243"/>
            <a:ext cx="6659880" cy="1470025"/>
          </a:xfrm>
        </p:spPr>
        <p:txBody>
          <a:bodyPr anchor="b" anchorCtr="0"/>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798320" y="30480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247402" y="13"/>
            <a:ext cx="1219200" cy="30886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247402" y="2615144"/>
            <a:ext cx="1219200" cy="365125"/>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endParaRPr lang="en-US" sz="2700" dirty="0">
              <a:solidFill>
                <a:schemeClr val="bg1"/>
              </a:solidFill>
              <a:latin typeface="Helvetica Light"/>
              <a:cs typeface="Helvetica Light"/>
            </a:endParaRPr>
          </a:p>
        </p:txBody>
      </p:sp>
    </p:spTree>
    <p:extLst>
      <p:ext uri="{BB962C8B-B14F-4D97-AF65-F5344CB8AC3E}">
        <p14:creationId xmlns:p14="http://schemas.microsoft.com/office/powerpoint/2010/main" val="1928935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3_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6502" y="0"/>
            <a:ext cx="7428154" cy="972900"/>
          </a:xfr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3718216" y="1335618"/>
            <a:ext cx="2406314" cy="4726516"/>
          </a:xfrm>
        </p:spPr>
        <p:txBody>
          <a:bodyPr>
            <a:normAutofit/>
          </a:bodyPr>
          <a:lstStyle>
            <a:lvl1pPr marL="0" indent="0">
              <a:lnSpc>
                <a:spcPct val="90000"/>
              </a:lnSpc>
              <a:spcBef>
                <a:spcPts val="1000"/>
              </a:spcBef>
              <a:buNone/>
              <a:defRPr sz="1400" b="1" i="0">
                <a:solidFill>
                  <a:srgbClr val="FFFFFF"/>
                </a:solidFill>
                <a:latin typeface="Helvetica"/>
                <a:cs typeface="Helvetica"/>
              </a:defRPr>
            </a:lvl1pPr>
            <a:lvl2pPr marL="0" indent="0">
              <a:lnSpc>
                <a:spcPct val="104000"/>
              </a:lnSpc>
              <a:spcBef>
                <a:spcPts val="1000"/>
              </a:spcBef>
              <a:buNone/>
              <a:defRPr sz="1400">
                <a:solidFill>
                  <a:srgbClr val="FFFFFF"/>
                </a:solidFill>
              </a:defRPr>
            </a:lvl2pPr>
            <a:lvl3pPr marL="169863" indent="-169863">
              <a:lnSpc>
                <a:spcPct val="104000"/>
              </a:lnSpc>
              <a:spcBef>
                <a:spcPts val="1000"/>
              </a:spcBef>
              <a:buClrTx/>
              <a:defRPr sz="1400">
                <a:solidFill>
                  <a:srgbClr val="FFFFFF"/>
                </a:solidFill>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6502" y="1335618"/>
            <a:ext cx="2406314" cy="4726516"/>
          </a:xfrm>
        </p:spPr>
        <p:txBody>
          <a:bodyPr>
            <a:normAutofit/>
          </a:bodyPr>
          <a:lstStyle>
            <a:lvl1pPr marL="0" indent="0">
              <a:lnSpc>
                <a:spcPct val="90000"/>
              </a:lnSpc>
              <a:spcBef>
                <a:spcPts val="1000"/>
              </a:spcBef>
              <a:buNone/>
              <a:defRPr sz="1400" b="1" i="0">
                <a:solidFill>
                  <a:srgbClr val="FFFFFF"/>
                </a:solidFill>
                <a:latin typeface="Helvetica"/>
                <a:cs typeface="Helvetica"/>
              </a:defRPr>
            </a:lvl1pPr>
            <a:lvl2pPr marL="0" indent="0">
              <a:lnSpc>
                <a:spcPct val="104000"/>
              </a:lnSpc>
              <a:spcBef>
                <a:spcPts val="1000"/>
              </a:spcBef>
              <a:buNone/>
              <a:defRPr sz="1400">
                <a:solidFill>
                  <a:srgbClr val="FFFFFF"/>
                </a:solidFill>
              </a:defRPr>
            </a:lvl2pPr>
            <a:lvl3pPr marL="169863" indent="-169863">
              <a:lnSpc>
                <a:spcPct val="104000"/>
              </a:lnSpc>
              <a:spcBef>
                <a:spcPts val="1000"/>
              </a:spcBef>
              <a:buClrTx/>
              <a:defRPr sz="1400">
                <a:solidFill>
                  <a:srgbClr val="FFFFFF"/>
                </a:solidFill>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Content Placeholder 2"/>
          <p:cNvSpPr>
            <a:spLocks noGrp="1"/>
          </p:cNvSpPr>
          <p:nvPr>
            <p:ph sz="half" idx="10"/>
          </p:nvPr>
        </p:nvSpPr>
        <p:spPr>
          <a:xfrm>
            <a:off x="6229930" y="1335618"/>
            <a:ext cx="2406314" cy="4726516"/>
          </a:xfrm>
        </p:spPr>
        <p:txBody>
          <a:bodyPr>
            <a:normAutofit/>
          </a:bodyPr>
          <a:lstStyle>
            <a:lvl1pPr marL="0" indent="0">
              <a:lnSpc>
                <a:spcPct val="90000"/>
              </a:lnSpc>
              <a:spcBef>
                <a:spcPts val="1000"/>
              </a:spcBef>
              <a:buNone/>
              <a:defRPr sz="1400" b="1" i="0">
                <a:solidFill>
                  <a:srgbClr val="FFFFFF"/>
                </a:solidFill>
                <a:latin typeface="Helvetica"/>
                <a:cs typeface="Helvetica"/>
              </a:defRPr>
            </a:lvl1pPr>
            <a:lvl2pPr marL="0" indent="0">
              <a:lnSpc>
                <a:spcPct val="104000"/>
              </a:lnSpc>
              <a:spcBef>
                <a:spcPts val="1000"/>
              </a:spcBef>
              <a:buNone/>
              <a:defRPr sz="1400">
                <a:solidFill>
                  <a:srgbClr val="FFFFFF"/>
                </a:solidFill>
              </a:defRPr>
            </a:lvl2pPr>
            <a:lvl3pPr marL="169863" indent="-169863">
              <a:lnSpc>
                <a:spcPct val="104000"/>
              </a:lnSpc>
              <a:spcBef>
                <a:spcPts val="1000"/>
              </a:spcBef>
              <a:buClrTx/>
              <a:defRPr sz="1400">
                <a:solidFill>
                  <a:srgbClr val="FFFFFF"/>
                </a:solidFill>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170627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0757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3_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15353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349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Picture Placeholder 7"/>
          <p:cNvSpPr>
            <a:spLocks noGrp="1"/>
          </p:cNvSpPr>
          <p:nvPr>
            <p:ph type="pic" sz="quarter" idx="10"/>
          </p:nvPr>
        </p:nvSpPr>
        <p:spPr>
          <a:xfrm>
            <a:off x="1189042" y="1408431"/>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4" name="Picture Placeholder 7"/>
          <p:cNvSpPr>
            <a:spLocks noGrp="1"/>
          </p:cNvSpPr>
          <p:nvPr>
            <p:ph type="pic" sz="quarter" idx="11"/>
          </p:nvPr>
        </p:nvSpPr>
        <p:spPr>
          <a:xfrm>
            <a:off x="3085574" y="1408431"/>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5" name="Picture Placeholder 7"/>
          <p:cNvSpPr>
            <a:spLocks noGrp="1"/>
          </p:cNvSpPr>
          <p:nvPr>
            <p:ph type="pic" sz="quarter" idx="12"/>
          </p:nvPr>
        </p:nvSpPr>
        <p:spPr>
          <a:xfrm>
            <a:off x="4982107" y="1408431"/>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6" name="Picture Placeholder 7"/>
          <p:cNvSpPr>
            <a:spLocks noGrp="1"/>
          </p:cNvSpPr>
          <p:nvPr>
            <p:ph type="pic" sz="quarter" idx="13"/>
          </p:nvPr>
        </p:nvSpPr>
        <p:spPr>
          <a:xfrm>
            <a:off x="6878641" y="1408431"/>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7" name="Text Placeholder 13"/>
          <p:cNvSpPr>
            <a:spLocks noGrp="1"/>
          </p:cNvSpPr>
          <p:nvPr>
            <p:ph type="body" sz="quarter" idx="14"/>
          </p:nvPr>
        </p:nvSpPr>
        <p:spPr>
          <a:xfrm>
            <a:off x="1189042" y="2707965"/>
            <a:ext cx="1781175" cy="2938780"/>
          </a:xfrm>
        </p:spPr>
        <p:txBody>
          <a:bodyPr>
            <a:noAutofit/>
          </a:bodyPr>
          <a:lstStyle>
            <a:lvl1pPr marL="0" indent="0">
              <a:lnSpc>
                <a:spcPct val="89000"/>
              </a:lnSpc>
              <a:spcBef>
                <a:spcPts val="600"/>
              </a:spcBef>
              <a:buNone/>
              <a:defRPr sz="1600">
                <a:solidFill>
                  <a:schemeClr val="bg1"/>
                </a:solidFill>
                <a:latin typeface="Helvetica" pitchFamily="50" charset="0"/>
              </a:defRPr>
            </a:lvl1pPr>
            <a:lvl2pPr marL="0" indent="0">
              <a:lnSpc>
                <a:spcPct val="89000"/>
              </a:lnSpc>
              <a:spcBef>
                <a:spcPts val="600"/>
              </a:spcBef>
              <a:buFont typeface="Arial" panose="020B0604020202020204" pitchFamily="34" charset="0"/>
              <a:buNone/>
              <a:defRPr sz="1600" baseline="0">
                <a:solidFill>
                  <a:schemeClr val="bg1"/>
                </a:solidFill>
              </a:defRPr>
            </a:lvl2pPr>
            <a:lvl3pPr marL="174625" indent="-174625">
              <a:lnSpc>
                <a:spcPct val="89000"/>
              </a:lnSpc>
              <a:spcBef>
                <a:spcPts val="600"/>
              </a:spcBef>
              <a:buClr>
                <a:schemeClr val="bg1"/>
              </a:buClr>
              <a:defRPr sz="1600" baseline="0">
                <a:solidFill>
                  <a:schemeClr val="bg1"/>
                </a:solidFill>
              </a:defRPr>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8" name="Text Placeholder 13"/>
          <p:cNvSpPr>
            <a:spLocks noGrp="1"/>
          </p:cNvSpPr>
          <p:nvPr>
            <p:ph type="body" sz="quarter" idx="15"/>
          </p:nvPr>
        </p:nvSpPr>
        <p:spPr>
          <a:xfrm>
            <a:off x="3085574" y="2707965"/>
            <a:ext cx="1781175" cy="2938780"/>
          </a:xfrm>
        </p:spPr>
        <p:txBody>
          <a:bodyPr>
            <a:noAutofit/>
          </a:bodyPr>
          <a:lstStyle>
            <a:lvl1pPr marL="0" indent="0">
              <a:lnSpc>
                <a:spcPct val="89000"/>
              </a:lnSpc>
              <a:spcBef>
                <a:spcPts val="600"/>
              </a:spcBef>
              <a:buNone/>
              <a:defRPr sz="1600">
                <a:solidFill>
                  <a:schemeClr val="bg1"/>
                </a:solidFill>
                <a:latin typeface="Helvetica" pitchFamily="50" charset="0"/>
              </a:defRPr>
            </a:lvl1pPr>
            <a:lvl2pPr marL="0" indent="0">
              <a:lnSpc>
                <a:spcPct val="89000"/>
              </a:lnSpc>
              <a:spcBef>
                <a:spcPts val="600"/>
              </a:spcBef>
              <a:buFont typeface="Arial" panose="020B0604020202020204" pitchFamily="34" charset="0"/>
              <a:buNone/>
              <a:defRPr sz="1600" baseline="0">
                <a:solidFill>
                  <a:schemeClr val="bg1"/>
                </a:solidFill>
              </a:defRPr>
            </a:lvl2pPr>
            <a:lvl3pPr marL="174625" indent="-174625">
              <a:lnSpc>
                <a:spcPct val="89000"/>
              </a:lnSpc>
              <a:spcBef>
                <a:spcPts val="600"/>
              </a:spcBef>
              <a:buClr>
                <a:schemeClr val="bg1"/>
              </a:buClr>
              <a:defRPr sz="1600" baseline="0">
                <a:solidFill>
                  <a:schemeClr val="bg1"/>
                </a:solidFill>
              </a:defRPr>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9" name="Text Placeholder 13"/>
          <p:cNvSpPr>
            <a:spLocks noGrp="1"/>
          </p:cNvSpPr>
          <p:nvPr>
            <p:ph type="body" sz="quarter" idx="16"/>
          </p:nvPr>
        </p:nvSpPr>
        <p:spPr>
          <a:xfrm>
            <a:off x="4982107" y="2707965"/>
            <a:ext cx="1781175" cy="2938780"/>
          </a:xfrm>
        </p:spPr>
        <p:txBody>
          <a:bodyPr>
            <a:noAutofit/>
          </a:bodyPr>
          <a:lstStyle>
            <a:lvl1pPr marL="0" indent="0">
              <a:lnSpc>
                <a:spcPct val="89000"/>
              </a:lnSpc>
              <a:spcBef>
                <a:spcPts val="600"/>
              </a:spcBef>
              <a:buNone/>
              <a:defRPr sz="1600">
                <a:solidFill>
                  <a:schemeClr val="bg1"/>
                </a:solidFill>
                <a:latin typeface="Helvetica" pitchFamily="50" charset="0"/>
              </a:defRPr>
            </a:lvl1pPr>
            <a:lvl2pPr marL="0" indent="0">
              <a:lnSpc>
                <a:spcPct val="89000"/>
              </a:lnSpc>
              <a:spcBef>
                <a:spcPts val="600"/>
              </a:spcBef>
              <a:buFont typeface="Arial" panose="020B0604020202020204" pitchFamily="34" charset="0"/>
              <a:buNone/>
              <a:defRPr sz="1600" baseline="0">
                <a:solidFill>
                  <a:schemeClr val="bg1"/>
                </a:solidFill>
              </a:defRPr>
            </a:lvl2pPr>
            <a:lvl3pPr marL="174625" indent="-174625">
              <a:lnSpc>
                <a:spcPct val="89000"/>
              </a:lnSpc>
              <a:spcBef>
                <a:spcPts val="600"/>
              </a:spcBef>
              <a:buClr>
                <a:schemeClr val="bg1"/>
              </a:buClr>
              <a:defRPr sz="1600" baseline="0">
                <a:solidFill>
                  <a:schemeClr val="bg1"/>
                </a:solidFill>
              </a:defRPr>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10" name="Text Placeholder 13"/>
          <p:cNvSpPr>
            <a:spLocks noGrp="1"/>
          </p:cNvSpPr>
          <p:nvPr>
            <p:ph type="body" sz="quarter" idx="17"/>
          </p:nvPr>
        </p:nvSpPr>
        <p:spPr>
          <a:xfrm>
            <a:off x="6878641" y="2707965"/>
            <a:ext cx="1781175" cy="2938780"/>
          </a:xfrm>
        </p:spPr>
        <p:txBody>
          <a:bodyPr>
            <a:noAutofit/>
          </a:bodyPr>
          <a:lstStyle>
            <a:lvl1pPr marL="0" indent="0">
              <a:lnSpc>
                <a:spcPct val="89000"/>
              </a:lnSpc>
              <a:spcBef>
                <a:spcPts val="600"/>
              </a:spcBef>
              <a:buNone/>
              <a:defRPr sz="1600">
                <a:solidFill>
                  <a:schemeClr val="bg1"/>
                </a:solidFill>
                <a:latin typeface="Helvetica" pitchFamily="50" charset="0"/>
              </a:defRPr>
            </a:lvl1pPr>
            <a:lvl2pPr marL="0" indent="0">
              <a:lnSpc>
                <a:spcPct val="89000"/>
              </a:lnSpc>
              <a:spcBef>
                <a:spcPts val="600"/>
              </a:spcBef>
              <a:buFont typeface="Arial" panose="020B0604020202020204" pitchFamily="34" charset="0"/>
              <a:buNone/>
              <a:defRPr sz="1600" baseline="0">
                <a:solidFill>
                  <a:schemeClr val="bg1"/>
                </a:solidFill>
              </a:defRPr>
            </a:lvl2pPr>
            <a:lvl3pPr marL="174625" indent="-174625">
              <a:lnSpc>
                <a:spcPct val="89000"/>
              </a:lnSpc>
              <a:spcBef>
                <a:spcPts val="600"/>
              </a:spcBef>
              <a:buClr>
                <a:schemeClr val="bg1"/>
              </a:buClr>
              <a:defRPr sz="1600" baseline="0">
                <a:solidFill>
                  <a:schemeClr val="bg1"/>
                </a:solidFill>
              </a:defRPr>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86865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Picture Placeholder 7"/>
          <p:cNvSpPr>
            <a:spLocks noGrp="1"/>
          </p:cNvSpPr>
          <p:nvPr>
            <p:ph type="pic" sz="quarter" idx="10"/>
          </p:nvPr>
        </p:nvSpPr>
        <p:spPr>
          <a:xfrm>
            <a:off x="1189042" y="1408431"/>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4" name="Picture Placeholder 7"/>
          <p:cNvSpPr>
            <a:spLocks noGrp="1"/>
          </p:cNvSpPr>
          <p:nvPr>
            <p:ph type="pic" sz="quarter" idx="11"/>
          </p:nvPr>
        </p:nvSpPr>
        <p:spPr>
          <a:xfrm>
            <a:off x="3085574" y="1408431"/>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5" name="Picture Placeholder 7"/>
          <p:cNvSpPr>
            <a:spLocks noGrp="1"/>
          </p:cNvSpPr>
          <p:nvPr>
            <p:ph type="pic" sz="quarter" idx="12"/>
          </p:nvPr>
        </p:nvSpPr>
        <p:spPr>
          <a:xfrm>
            <a:off x="4982107" y="1408431"/>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6" name="Picture Placeholder 7"/>
          <p:cNvSpPr>
            <a:spLocks noGrp="1"/>
          </p:cNvSpPr>
          <p:nvPr>
            <p:ph type="pic" sz="quarter" idx="13"/>
          </p:nvPr>
        </p:nvSpPr>
        <p:spPr>
          <a:xfrm>
            <a:off x="6878641" y="1408431"/>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7" name="Text Placeholder 13"/>
          <p:cNvSpPr>
            <a:spLocks noGrp="1"/>
          </p:cNvSpPr>
          <p:nvPr>
            <p:ph type="body" sz="quarter" idx="14"/>
          </p:nvPr>
        </p:nvSpPr>
        <p:spPr>
          <a:xfrm>
            <a:off x="1189042" y="2699087"/>
            <a:ext cx="1781175" cy="2938780"/>
          </a:xfrm>
        </p:spPr>
        <p:txBody>
          <a:bodyPr>
            <a:noAutofit/>
          </a:bodyPr>
          <a:lstStyle>
            <a:lvl1pPr marL="0" indent="0">
              <a:lnSpc>
                <a:spcPct val="89000"/>
              </a:lnSpc>
              <a:spcBef>
                <a:spcPts val="600"/>
              </a:spcBef>
              <a:buNone/>
              <a:defRPr sz="1600">
                <a:solidFill>
                  <a:schemeClr val="accent1"/>
                </a:solidFill>
                <a:latin typeface="Helvetica" pitchFamily="50"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8" name="Text Placeholder 13"/>
          <p:cNvSpPr>
            <a:spLocks noGrp="1"/>
          </p:cNvSpPr>
          <p:nvPr>
            <p:ph type="body" sz="quarter" idx="15"/>
          </p:nvPr>
        </p:nvSpPr>
        <p:spPr>
          <a:xfrm>
            <a:off x="3085574" y="2699087"/>
            <a:ext cx="1781175" cy="2938780"/>
          </a:xfrm>
        </p:spPr>
        <p:txBody>
          <a:bodyPr>
            <a:noAutofit/>
          </a:bodyPr>
          <a:lstStyle>
            <a:lvl1pPr marL="0" indent="0">
              <a:lnSpc>
                <a:spcPct val="89000"/>
              </a:lnSpc>
              <a:spcBef>
                <a:spcPts val="600"/>
              </a:spcBef>
              <a:buNone/>
              <a:defRPr sz="1600">
                <a:solidFill>
                  <a:schemeClr val="accent1"/>
                </a:solidFill>
                <a:latin typeface="Helvetica" pitchFamily="50"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9" name="Text Placeholder 13"/>
          <p:cNvSpPr>
            <a:spLocks noGrp="1"/>
          </p:cNvSpPr>
          <p:nvPr>
            <p:ph type="body" sz="quarter" idx="16"/>
          </p:nvPr>
        </p:nvSpPr>
        <p:spPr>
          <a:xfrm>
            <a:off x="4982107" y="2699087"/>
            <a:ext cx="1781175" cy="2938780"/>
          </a:xfrm>
        </p:spPr>
        <p:txBody>
          <a:bodyPr>
            <a:noAutofit/>
          </a:bodyPr>
          <a:lstStyle>
            <a:lvl1pPr marL="0" indent="0">
              <a:lnSpc>
                <a:spcPct val="89000"/>
              </a:lnSpc>
              <a:spcBef>
                <a:spcPts val="600"/>
              </a:spcBef>
              <a:buNone/>
              <a:defRPr sz="1600">
                <a:solidFill>
                  <a:schemeClr val="accent1"/>
                </a:solidFill>
                <a:latin typeface="Helvetica" pitchFamily="50"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10" name="Text Placeholder 13"/>
          <p:cNvSpPr>
            <a:spLocks noGrp="1"/>
          </p:cNvSpPr>
          <p:nvPr>
            <p:ph type="body" sz="quarter" idx="17"/>
          </p:nvPr>
        </p:nvSpPr>
        <p:spPr>
          <a:xfrm>
            <a:off x="6878641" y="2699087"/>
            <a:ext cx="1781175" cy="2938780"/>
          </a:xfrm>
        </p:spPr>
        <p:txBody>
          <a:bodyPr>
            <a:noAutofit/>
          </a:bodyPr>
          <a:lstStyle>
            <a:lvl1pPr marL="0" indent="0">
              <a:lnSpc>
                <a:spcPct val="89000"/>
              </a:lnSpc>
              <a:spcBef>
                <a:spcPts val="600"/>
              </a:spcBef>
              <a:buNone/>
              <a:defRPr sz="1600">
                <a:solidFill>
                  <a:schemeClr val="accent1"/>
                </a:solidFill>
                <a:latin typeface="Helvetica" pitchFamily="50"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900761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1615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1"/>
          <p:cNvSpPr/>
          <p:nvPr userDrawn="1"/>
        </p:nvSpPr>
        <p:spPr>
          <a:xfrm>
            <a:off x="0" y="1"/>
            <a:ext cx="1371600" cy="1427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177489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accent2"/>
        </a:solidFill>
        <a:effectLst/>
      </p:bgPr>
    </p:bg>
    <p:spTree>
      <p:nvGrpSpPr>
        <p:cNvPr id="1" name=""/>
        <p:cNvGrpSpPr/>
        <p:nvPr/>
      </p:nvGrpSpPr>
      <p:grpSpPr>
        <a:xfrm>
          <a:off x="0" y="0"/>
          <a:ext cx="0" cy="0"/>
          <a:chOff x="0" y="0"/>
          <a:chExt cx="0" cy="0"/>
        </a:xfrm>
      </p:grpSpPr>
      <p:sp>
        <p:nvSpPr>
          <p:cNvPr id="2" name="Rectangle 1"/>
          <p:cNvSpPr/>
          <p:nvPr userDrawn="1"/>
        </p:nvSpPr>
        <p:spPr>
          <a:xfrm>
            <a:off x="0" y="1"/>
            <a:ext cx="1371600" cy="14272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469434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Centered Title">
    <p:bg>
      <p:bgPr>
        <a:solidFill>
          <a:schemeClr val="accent2"/>
        </a:solidFill>
        <a:effectLst/>
      </p:bgPr>
    </p:bg>
    <p:spTree>
      <p:nvGrpSpPr>
        <p:cNvPr id="1" name=""/>
        <p:cNvGrpSpPr/>
        <p:nvPr/>
      </p:nvGrpSpPr>
      <p:grpSpPr>
        <a:xfrm>
          <a:off x="0" y="0"/>
          <a:ext cx="0" cy="0"/>
          <a:chOff x="0" y="0"/>
          <a:chExt cx="0" cy="0"/>
        </a:xfrm>
      </p:grpSpPr>
      <p:sp>
        <p:nvSpPr>
          <p:cNvPr id="3" name="Rectangle 2"/>
          <p:cNvSpPr/>
          <p:nvPr userDrawn="1"/>
        </p:nvSpPr>
        <p:spPr>
          <a:xfrm>
            <a:off x="0" y="1"/>
            <a:ext cx="1371600" cy="14272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509588" y="0"/>
            <a:ext cx="8124826" cy="972900"/>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5908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05953" y="2093953"/>
            <a:ext cx="5483013" cy="1024191"/>
          </a:xfrm>
        </p:spPr>
        <p:txBody>
          <a:bodyPr anchor="b" anchorCtr="0"/>
          <a:lstStyle>
            <a:lvl1pPr algn="l">
              <a:defRPr spc="-40" baseline="0">
                <a:solidFill>
                  <a:schemeClr val="bg2"/>
                </a:solidFill>
              </a:defRPr>
            </a:lvl1pPr>
          </a:lstStyle>
          <a:p>
            <a:r>
              <a:rPr lang="en-US" dirty="0"/>
              <a:t>Place Your Logo on the Left</a:t>
            </a:r>
          </a:p>
        </p:txBody>
      </p:sp>
      <p:sp>
        <p:nvSpPr>
          <p:cNvPr id="3" name="Subtitle 2"/>
          <p:cNvSpPr>
            <a:spLocks noGrp="1"/>
          </p:cNvSpPr>
          <p:nvPr>
            <p:ph type="subTitle" idx="1" hasCustomPrompt="1"/>
          </p:nvPr>
        </p:nvSpPr>
        <p:spPr>
          <a:xfrm>
            <a:off x="3105953" y="3173333"/>
            <a:ext cx="5483013" cy="840495"/>
          </a:xfrm>
        </p:spPr>
        <p:txBody>
          <a:bodyPr>
            <a:normAutofit/>
          </a:bodyPr>
          <a:lstStyle>
            <a:lvl1pPr marL="0" indent="0" algn="l">
              <a:lnSpc>
                <a:spcPct val="90000"/>
              </a:lnSpc>
              <a:spcBef>
                <a:spcPts val="0"/>
              </a:spcBef>
              <a:buNone/>
              <a:defRPr sz="2000" spc="-4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This is the subtitle of your cover page</a:t>
            </a:r>
          </a:p>
        </p:txBody>
      </p:sp>
      <p:sp>
        <p:nvSpPr>
          <p:cNvPr id="7" name="Rectangle 6"/>
          <p:cNvSpPr/>
          <p:nvPr userDrawn="1"/>
        </p:nvSpPr>
        <p:spPr>
          <a:xfrm>
            <a:off x="260586" y="16"/>
            <a:ext cx="2254014" cy="43589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3106741" y="5490628"/>
            <a:ext cx="5481637" cy="982133"/>
          </a:xfrm>
        </p:spPr>
        <p:txBody>
          <a:bodyPr anchor="b" anchorCtr="0">
            <a:normAutofit/>
          </a:bodyPr>
          <a:lstStyle>
            <a:lvl1pPr marL="0" indent="0" algn="l">
              <a:lnSpc>
                <a:spcPct val="92000"/>
              </a:lnSpc>
              <a:spcBef>
                <a:spcPts val="600"/>
              </a:spcBef>
              <a:buNone/>
              <a:defRPr sz="1400">
                <a:solidFill>
                  <a:srgbClr val="5E5E5E"/>
                </a:solidFill>
              </a:defRPr>
            </a:lvl1pPr>
          </a:lstStyle>
          <a:p>
            <a:pPr lvl="0"/>
            <a:r>
              <a:rPr lang="en-US" dirty="0"/>
              <a:t>Click to edit Master text styles</a:t>
            </a:r>
          </a:p>
        </p:txBody>
      </p:sp>
      <p:sp>
        <p:nvSpPr>
          <p:cNvPr id="13" name="Text Placeholder 4"/>
          <p:cNvSpPr>
            <a:spLocks noGrp="1"/>
          </p:cNvSpPr>
          <p:nvPr>
            <p:ph type="body" sz="quarter" idx="11" hasCustomPrompt="1"/>
          </p:nvPr>
        </p:nvSpPr>
        <p:spPr>
          <a:xfrm>
            <a:off x="304802" y="5490628"/>
            <a:ext cx="2209800" cy="982133"/>
          </a:xfrm>
        </p:spPr>
        <p:txBody>
          <a:bodyPr anchor="b" anchorCtr="0">
            <a:normAutofit/>
          </a:bodyPr>
          <a:lstStyle>
            <a:lvl1pPr marL="0" indent="0" algn="r">
              <a:lnSpc>
                <a:spcPct val="92000"/>
              </a:lnSpc>
              <a:spcBef>
                <a:spcPts val="600"/>
              </a:spcBef>
              <a:buNone/>
              <a:defRPr sz="1400">
                <a:solidFill>
                  <a:srgbClr val="5E5E5E"/>
                </a:solidFill>
              </a:defRPr>
            </a:lvl1pPr>
          </a:lstStyle>
          <a:p>
            <a:pPr lvl="0"/>
            <a:r>
              <a:rPr lang="en-US" dirty="0"/>
              <a:t>Enter the Date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876" y="3568700"/>
            <a:ext cx="613434" cy="595392"/>
          </a:xfrm>
          <a:prstGeom prst="rect">
            <a:avLst/>
          </a:prstGeom>
        </p:spPr>
      </p:pic>
    </p:spTree>
    <p:extLst>
      <p:ext uri="{BB962C8B-B14F-4D97-AF65-F5344CB8AC3E}">
        <p14:creationId xmlns:p14="http://schemas.microsoft.com/office/powerpoint/2010/main" val="33205194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Pictures Dark">
    <p:bg>
      <p:bgPr>
        <a:solidFill>
          <a:schemeClr val="accent2"/>
        </a:solidFill>
        <a:effectLst/>
      </p:bgPr>
    </p:bg>
    <p:spTree>
      <p:nvGrpSpPr>
        <p:cNvPr id="1" name=""/>
        <p:cNvGrpSpPr/>
        <p:nvPr/>
      </p:nvGrpSpPr>
      <p:grpSpPr>
        <a:xfrm>
          <a:off x="0" y="0"/>
          <a:ext cx="0" cy="0"/>
          <a:chOff x="0" y="0"/>
          <a:chExt cx="0" cy="0"/>
        </a:xfrm>
      </p:grpSpPr>
      <p:sp>
        <p:nvSpPr>
          <p:cNvPr id="22" name="Title Placeholder 1"/>
          <p:cNvSpPr>
            <a:spLocks noGrp="1"/>
          </p:cNvSpPr>
          <p:nvPr>
            <p:ph type="title"/>
          </p:nvPr>
        </p:nvSpPr>
        <p:spPr>
          <a:xfrm>
            <a:off x="1218765" y="0"/>
            <a:ext cx="7546543" cy="972900"/>
          </a:xfrm>
          <a:prstGeom prst="rect">
            <a:avLst/>
          </a:prstGeom>
        </p:spPr>
        <p:txBody>
          <a:bodyPr vert="horz" lIns="0" tIns="0" rIns="0" bIns="0" rtlCol="0" anchor="b" anchorCtr="0">
            <a:normAutofit/>
          </a:bodyPr>
          <a:lstStyle>
            <a:lvl1pPr>
              <a:defRPr>
                <a:solidFill>
                  <a:srgbClr val="FFFFFF"/>
                </a:solidFill>
              </a:defRPr>
            </a:lvl1pPr>
          </a:lstStyle>
          <a:p>
            <a:r>
              <a:rPr lang="en-US" dirty="0"/>
              <a:t>Click to edit Master title style</a:t>
            </a:r>
          </a:p>
        </p:txBody>
      </p:sp>
      <p:sp>
        <p:nvSpPr>
          <p:cNvPr id="23" name="Picture Placeholder 8"/>
          <p:cNvSpPr>
            <a:spLocks noGrp="1"/>
          </p:cNvSpPr>
          <p:nvPr>
            <p:ph type="pic" sz="quarter" idx="14" hasCustomPrompt="1"/>
          </p:nvPr>
        </p:nvSpPr>
        <p:spPr>
          <a:xfrm>
            <a:off x="1465595" y="1593392"/>
            <a:ext cx="1188720" cy="1188720"/>
          </a:xfrm>
          <a:prstGeom prst="ellipse">
            <a:avLst/>
          </a:prstGeom>
          <a:solidFill>
            <a:schemeClr val="accent2"/>
          </a:solidFill>
          <a:ln w="28575">
            <a:solidFill>
              <a:schemeClr val="bg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24" name="Text Placeholder 10"/>
          <p:cNvSpPr>
            <a:spLocks noGrp="1"/>
          </p:cNvSpPr>
          <p:nvPr>
            <p:ph type="body" sz="quarter" idx="15" hasCustomPrompt="1"/>
          </p:nvPr>
        </p:nvSpPr>
        <p:spPr>
          <a:xfrm>
            <a:off x="1218763" y="3019791"/>
            <a:ext cx="1682384" cy="329184"/>
          </a:xfrm>
        </p:spPr>
        <p:txBody>
          <a:bodyPr anchor="ctr" anchorCtr="0">
            <a:noAutofit/>
          </a:bodyPr>
          <a:lstStyle>
            <a:lvl1pPr marL="0" indent="0" algn="ctr">
              <a:lnSpc>
                <a:spcPct val="100000"/>
              </a:lnSpc>
              <a:buFontTx/>
              <a:buNone/>
              <a:defRPr sz="1700" cap="all" baseline="0">
                <a:solidFill>
                  <a:schemeClr val="bg1"/>
                </a:solidFill>
                <a:latin typeface="Helvetica Light"/>
                <a:cs typeface="Helvetica Light"/>
              </a:defRPr>
            </a:lvl1pPr>
          </a:lstStyle>
          <a:p>
            <a:pPr lvl="0"/>
            <a:r>
              <a:rPr lang="en-US" dirty="0"/>
              <a:t>LOREM IPSUM</a:t>
            </a:r>
          </a:p>
        </p:txBody>
      </p:sp>
      <p:sp>
        <p:nvSpPr>
          <p:cNvPr id="25" name="Text Placeholder 10"/>
          <p:cNvSpPr>
            <a:spLocks noGrp="1"/>
          </p:cNvSpPr>
          <p:nvPr>
            <p:ph type="body" sz="quarter" idx="16" hasCustomPrompt="1"/>
          </p:nvPr>
        </p:nvSpPr>
        <p:spPr>
          <a:xfrm>
            <a:off x="1218763" y="3384535"/>
            <a:ext cx="1682384"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Helvetica Light"/>
                <a:cs typeface="Helvetica Light"/>
              </a:defRPr>
            </a:lvl1pPr>
          </a:lstStyle>
          <a:p>
            <a:pPr lvl="0"/>
            <a:r>
              <a:rPr lang="en-US" dirty="0"/>
              <a:t>Body copy goes here</a:t>
            </a:r>
          </a:p>
        </p:txBody>
      </p:sp>
      <p:sp>
        <p:nvSpPr>
          <p:cNvPr id="26" name="Picture Placeholder 8"/>
          <p:cNvSpPr>
            <a:spLocks noGrp="1"/>
          </p:cNvSpPr>
          <p:nvPr>
            <p:ph type="pic" sz="quarter" idx="17" hasCustomPrompt="1"/>
          </p:nvPr>
        </p:nvSpPr>
        <p:spPr>
          <a:xfrm>
            <a:off x="3376764" y="1593392"/>
            <a:ext cx="1188720" cy="1188720"/>
          </a:xfrm>
          <a:prstGeom prst="ellipse">
            <a:avLst/>
          </a:prstGeom>
          <a:solidFill>
            <a:schemeClr val="accent2"/>
          </a:solidFill>
          <a:ln w="28575">
            <a:solidFill>
              <a:schemeClr val="bg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27" name="Text Placeholder 10"/>
          <p:cNvSpPr>
            <a:spLocks noGrp="1"/>
          </p:cNvSpPr>
          <p:nvPr>
            <p:ph type="body" sz="quarter" idx="18" hasCustomPrompt="1"/>
          </p:nvPr>
        </p:nvSpPr>
        <p:spPr>
          <a:xfrm>
            <a:off x="3129932" y="3019791"/>
            <a:ext cx="1682384" cy="329184"/>
          </a:xfrm>
        </p:spPr>
        <p:txBody>
          <a:bodyPr anchor="ctr" anchorCtr="0">
            <a:noAutofit/>
          </a:bodyPr>
          <a:lstStyle>
            <a:lvl1pPr marL="0" indent="0" algn="ctr">
              <a:lnSpc>
                <a:spcPct val="100000"/>
              </a:lnSpc>
              <a:buFontTx/>
              <a:buNone/>
              <a:defRPr sz="1700" cap="all" baseline="0">
                <a:solidFill>
                  <a:schemeClr val="bg1"/>
                </a:solidFill>
                <a:latin typeface="Helvetica Light"/>
                <a:cs typeface="Helvetica Light"/>
              </a:defRPr>
            </a:lvl1pPr>
          </a:lstStyle>
          <a:p>
            <a:pPr lvl="0"/>
            <a:r>
              <a:rPr lang="en-US" dirty="0"/>
              <a:t>LOREM IPSUM</a:t>
            </a:r>
          </a:p>
        </p:txBody>
      </p:sp>
      <p:sp>
        <p:nvSpPr>
          <p:cNvPr id="28" name="Text Placeholder 10"/>
          <p:cNvSpPr>
            <a:spLocks noGrp="1"/>
          </p:cNvSpPr>
          <p:nvPr>
            <p:ph type="body" sz="quarter" idx="19" hasCustomPrompt="1"/>
          </p:nvPr>
        </p:nvSpPr>
        <p:spPr>
          <a:xfrm>
            <a:off x="3129932" y="3384535"/>
            <a:ext cx="1682384"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chemeClr val="bg1"/>
                </a:solidFill>
                <a:latin typeface="Helvetica Light"/>
                <a:cs typeface="Helvetica Light"/>
              </a:defRPr>
            </a:lvl1pPr>
          </a:lstStyle>
          <a:p>
            <a:pPr lvl="0"/>
            <a:r>
              <a:rPr lang="en-US" dirty="0"/>
              <a:t>Body copy goes here</a:t>
            </a:r>
          </a:p>
        </p:txBody>
      </p:sp>
      <p:sp>
        <p:nvSpPr>
          <p:cNvPr id="29" name="Picture Placeholder 8"/>
          <p:cNvSpPr>
            <a:spLocks noGrp="1"/>
          </p:cNvSpPr>
          <p:nvPr>
            <p:ph type="pic" sz="quarter" idx="20" hasCustomPrompt="1"/>
          </p:nvPr>
        </p:nvSpPr>
        <p:spPr>
          <a:xfrm>
            <a:off x="5287932" y="1593392"/>
            <a:ext cx="1188720" cy="1188720"/>
          </a:xfrm>
          <a:prstGeom prst="ellipse">
            <a:avLst/>
          </a:prstGeom>
          <a:solidFill>
            <a:schemeClr val="accent2"/>
          </a:solidFill>
          <a:ln w="28575">
            <a:solidFill>
              <a:schemeClr val="bg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30" name="Text Placeholder 10"/>
          <p:cNvSpPr>
            <a:spLocks noGrp="1"/>
          </p:cNvSpPr>
          <p:nvPr>
            <p:ph type="body" sz="quarter" idx="21" hasCustomPrompt="1"/>
          </p:nvPr>
        </p:nvSpPr>
        <p:spPr>
          <a:xfrm>
            <a:off x="5041100" y="3019791"/>
            <a:ext cx="1682384" cy="329184"/>
          </a:xfrm>
        </p:spPr>
        <p:txBody>
          <a:bodyPr anchor="ctr" anchorCtr="0">
            <a:noAutofit/>
          </a:bodyPr>
          <a:lstStyle>
            <a:lvl1pPr marL="0" indent="0" algn="ctr">
              <a:lnSpc>
                <a:spcPct val="100000"/>
              </a:lnSpc>
              <a:buFontTx/>
              <a:buNone/>
              <a:defRPr sz="1700" cap="all" baseline="0">
                <a:solidFill>
                  <a:schemeClr val="bg1"/>
                </a:solidFill>
                <a:latin typeface="Helvetica Light"/>
                <a:cs typeface="Helvetica Light"/>
              </a:defRPr>
            </a:lvl1pPr>
          </a:lstStyle>
          <a:p>
            <a:pPr lvl="0"/>
            <a:r>
              <a:rPr lang="en-US" dirty="0" err="1"/>
              <a:t>Lorem</a:t>
            </a:r>
            <a:r>
              <a:rPr lang="en-US" dirty="0"/>
              <a:t> </a:t>
            </a:r>
            <a:r>
              <a:rPr lang="en-US" dirty="0" err="1"/>
              <a:t>ipsum</a:t>
            </a:r>
            <a:endParaRPr lang="en-US" dirty="0"/>
          </a:p>
        </p:txBody>
      </p:sp>
      <p:sp>
        <p:nvSpPr>
          <p:cNvPr id="31" name="Text Placeholder 10"/>
          <p:cNvSpPr>
            <a:spLocks noGrp="1"/>
          </p:cNvSpPr>
          <p:nvPr>
            <p:ph type="body" sz="quarter" idx="22" hasCustomPrompt="1"/>
          </p:nvPr>
        </p:nvSpPr>
        <p:spPr>
          <a:xfrm>
            <a:off x="5041100" y="3384535"/>
            <a:ext cx="1682384"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Helvetica Light"/>
                <a:cs typeface="Helvetica Light"/>
              </a:defRPr>
            </a:lvl1pPr>
          </a:lstStyle>
          <a:p>
            <a:pPr lvl="0"/>
            <a:r>
              <a:rPr lang="en-US" dirty="0"/>
              <a:t>Body copy goes here</a:t>
            </a:r>
          </a:p>
        </p:txBody>
      </p:sp>
      <p:sp>
        <p:nvSpPr>
          <p:cNvPr id="32" name="Picture Placeholder 8"/>
          <p:cNvSpPr>
            <a:spLocks noGrp="1"/>
          </p:cNvSpPr>
          <p:nvPr>
            <p:ph type="pic" sz="quarter" idx="23" hasCustomPrompt="1"/>
          </p:nvPr>
        </p:nvSpPr>
        <p:spPr>
          <a:xfrm>
            <a:off x="7199102" y="1593392"/>
            <a:ext cx="1188720" cy="1188720"/>
          </a:xfrm>
          <a:prstGeom prst="ellipse">
            <a:avLst/>
          </a:prstGeom>
          <a:solidFill>
            <a:schemeClr val="accent2"/>
          </a:solidFill>
          <a:ln w="28575">
            <a:solidFill>
              <a:schemeClr val="bg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33" name="Text Placeholder 10"/>
          <p:cNvSpPr>
            <a:spLocks noGrp="1"/>
          </p:cNvSpPr>
          <p:nvPr>
            <p:ph type="body" sz="quarter" idx="24" hasCustomPrompt="1"/>
          </p:nvPr>
        </p:nvSpPr>
        <p:spPr>
          <a:xfrm>
            <a:off x="6952270" y="3019791"/>
            <a:ext cx="1682384" cy="329184"/>
          </a:xfrm>
        </p:spPr>
        <p:txBody>
          <a:bodyPr anchor="ctr" anchorCtr="0">
            <a:noAutofit/>
          </a:bodyPr>
          <a:lstStyle>
            <a:lvl1pPr marL="0" indent="0" algn="ctr">
              <a:lnSpc>
                <a:spcPct val="100000"/>
              </a:lnSpc>
              <a:buFontTx/>
              <a:buNone/>
              <a:defRPr sz="1700" cap="all" baseline="0">
                <a:solidFill>
                  <a:schemeClr val="bg1"/>
                </a:solidFill>
                <a:latin typeface="Helvetica Light"/>
                <a:cs typeface="Helvetica Light"/>
              </a:defRPr>
            </a:lvl1pPr>
          </a:lstStyle>
          <a:p>
            <a:pPr lvl="0"/>
            <a:r>
              <a:rPr lang="en-US" dirty="0" err="1"/>
              <a:t>Lorem</a:t>
            </a:r>
            <a:r>
              <a:rPr lang="en-US" dirty="0"/>
              <a:t> </a:t>
            </a:r>
            <a:r>
              <a:rPr lang="en-US" dirty="0" err="1"/>
              <a:t>ipsum</a:t>
            </a:r>
            <a:endParaRPr lang="en-US" dirty="0"/>
          </a:p>
        </p:txBody>
      </p:sp>
      <p:sp>
        <p:nvSpPr>
          <p:cNvPr id="34" name="Text Placeholder 10"/>
          <p:cNvSpPr>
            <a:spLocks noGrp="1"/>
          </p:cNvSpPr>
          <p:nvPr>
            <p:ph type="body" sz="quarter" idx="25" hasCustomPrompt="1"/>
          </p:nvPr>
        </p:nvSpPr>
        <p:spPr>
          <a:xfrm>
            <a:off x="6952270" y="3384535"/>
            <a:ext cx="1682384"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Helvetica Light"/>
                <a:cs typeface="Helvetica Light"/>
              </a:defRPr>
            </a:lvl1pPr>
          </a:lstStyle>
          <a:p>
            <a:pPr lvl="0"/>
            <a:r>
              <a:rPr lang="en-US" dirty="0"/>
              <a:t>Body copy goes here</a:t>
            </a:r>
          </a:p>
        </p:txBody>
      </p:sp>
    </p:spTree>
    <p:extLst>
      <p:ext uri="{BB962C8B-B14F-4D97-AF65-F5344CB8AC3E}">
        <p14:creationId xmlns:p14="http://schemas.microsoft.com/office/powerpoint/2010/main" val="14339554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799917" y="1575635"/>
            <a:ext cx="118872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11" name="Text Placeholder 10"/>
          <p:cNvSpPr>
            <a:spLocks noGrp="1"/>
          </p:cNvSpPr>
          <p:nvPr>
            <p:ph type="body" sz="quarter" idx="15" hasCustomPrompt="1"/>
          </p:nvPr>
        </p:nvSpPr>
        <p:spPr>
          <a:xfrm>
            <a:off x="1206501" y="3028669"/>
            <a:ext cx="2375553" cy="329184"/>
          </a:xfrm>
        </p:spPr>
        <p:txBody>
          <a:bodyPr anchor="ctr" anchorCtr="0">
            <a:noAutofit/>
          </a:bodyPr>
          <a:lstStyle>
            <a:lvl1pPr marL="0" indent="0" algn="ctr">
              <a:lnSpc>
                <a:spcPct val="100000"/>
              </a:lnSpc>
              <a:buFontTx/>
              <a:buNone/>
              <a:defRPr sz="1700" cap="all" baseline="0">
                <a:solidFill>
                  <a:schemeClr val="tx2"/>
                </a:solidFill>
                <a:latin typeface="Helvetica Light"/>
                <a:cs typeface="Helvetica Light"/>
              </a:defRPr>
            </a:lvl1pPr>
          </a:lstStyle>
          <a:p>
            <a:pPr lvl="0"/>
            <a:r>
              <a:rPr lang="en-US" dirty="0"/>
              <a:t>LOREM IPSUM</a:t>
            </a:r>
          </a:p>
        </p:txBody>
      </p:sp>
      <p:sp>
        <p:nvSpPr>
          <p:cNvPr id="12" name="Text Placeholder 10"/>
          <p:cNvSpPr>
            <a:spLocks noGrp="1"/>
          </p:cNvSpPr>
          <p:nvPr>
            <p:ph type="body" sz="quarter" idx="16" hasCustomPrompt="1"/>
          </p:nvPr>
        </p:nvSpPr>
        <p:spPr>
          <a:xfrm>
            <a:off x="1206501" y="3393413"/>
            <a:ext cx="2375553" cy="2191512"/>
          </a:xfrm>
        </p:spPr>
        <p:txBody>
          <a:bodyPr anchor="t" anchorCtr="0">
            <a:normAutofit/>
          </a:bodyPr>
          <a:lstStyle>
            <a:lvl1pPr marL="0" indent="0" algn="ctr">
              <a:lnSpc>
                <a:spcPct val="95000"/>
              </a:lnSpc>
              <a:spcBef>
                <a:spcPts val="600"/>
              </a:spcBef>
              <a:buFontTx/>
              <a:buNone/>
              <a:defRPr sz="1400" cap="none" baseline="0">
                <a:solidFill>
                  <a:schemeClr val="tx2"/>
                </a:solidFill>
                <a:latin typeface="Helvetica Light"/>
                <a:cs typeface="Helvetica Light"/>
              </a:defRPr>
            </a:lvl1pPr>
          </a:lstStyle>
          <a:p>
            <a:pPr lvl="0"/>
            <a:r>
              <a:rPr lang="en-US" dirty="0"/>
              <a:t>Body copy goes here</a:t>
            </a:r>
          </a:p>
        </p:txBody>
      </p:sp>
      <p:sp>
        <p:nvSpPr>
          <p:cNvPr id="13" name="Picture Placeholder 8"/>
          <p:cNvSpPr>
            <a:spLocks noGrp="1"/>
          </p:cNvSpPr>
          <p:nvPr>
            <p:ph type="pic" sz="quarter" idx="17" hasCustomPrompt="1"/>
          </p:nvPr>
        </p:nvSpPr>
        <p:spPr>
          <a:xfrm>
            <a:off x="4326097" y="1575635"/>
            <a:ext cx="118872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14" name="Text Placeholder 10"/>
          <p:cNvSpPr>
            <a:spLocks noGrp="1"/>
          </p:cNvSpPr>
          <p:nvPr>
            <p:ph type="body" sz="quarter" idx="18" hasCustomPrompt="1"/>
          </p:nvPr>
        </p:nvSpPr>
        <p:spPr>
          <a:xfrm>
            <a:off x="3732683" y="3028669"/>
            <a:ext cx="2375553" cy="329184"/>
          </a:xfrm>
        </p:spPr>
        <p:txBody>
          <a:bodyPr anchor="ctr" anchorCtr="0">
            <a:noAutofit/>
          </a:bodyPr>
          <a:lstStyle>
            <a:lvl1pPr marL="0" indent="0" algn="ctr">
              <a:lnSpc>
                <a:spcPct val="100000"/>
              </a:lnSpc>
              <a:buFontTx/>
              <a:buNone/>
              <a:defRPr sz="1700" cap="all" baseline="0">
                <a:solidFill>
                  <a:schemeClr val="tx2"/>
                </a:solidFill>
                <a:latin typeface="Helvetica Light"/>
                <a:cs typeface="Helvetica Light"/>
              </a:defRPr>
            </a:lvl1pPr>
          </a:lstStyle>
          <a:p>
            <a:pPr lvl="0"/>
            <a:r>
              <a:rPr lang="en-US" dirty="0"/>
              <a:t>LOREM IPSUM</a:t>
            </a:r>
          </a:p>
        </p:txBody>
      </p:sp>
      <p:sp>
        <p:nvSpPr>
          <p:cNvPr id="15" name="Text Placeholder 10"/>
          <p:cNvSpPr>
            <a:spLocks noGrp="1"/>
          </p:cNvSpPr>
          <p:nvPr>
            <p:ph type="body" sz="quarter" idx="19" hasCustomPrompt="1"/>
          </p:nvPr>
        </p:nvSpPr>
        <p:spPr>
          <a:xfrm>
            <a:off x="3732683" y="3393413"/>
            <a:ext cx="2375553"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chemeClr val="tx2"/>
                </a:solidFill>
                <a:latin typeface="Helvetica Light"/>
                <a:cs typeface="Helvetica Light"/>
              </a:defRPr>
            </a:lvl1pPr>
          </a:lstStyle>
          <a:p>
            <a:pPr lvl="0"/>
            <a:r>
              <a:rPr lang="en-US" dirty="0"/>
              <a:t>Body copy goes here</a:t>
            </a:r>
          </a:p>
        </p:txBody>
      </p:sp>
      <p:sp>
        <p:nvSpPr>
          <p:cNvPr id="16" name="Picture Placeholder 8"/>
          <p:cNvSpPr>
            <a:spLocks noGrp="1"/>
          </p:cNvSpPr>
          <p:nvPr>
            <p:ph type="pic" sz="quarter" idx="20" hasCustomPrompt="1"/>
          </p:nvPr>
        </p:nvSpPr>
        <p:spPr>
          <a:xfrm>
            <a:off x="6852277" y="1575635"/>
            <a:ext cx="118872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17" name="Text Placeholder 10"/>
          <p:cNvSpPr>
            <a:spLocks noGrp="1"/>
          </p:cNvSpPr>
          <p:nvPr>
            <p:ph type="body" sz="quarter" idx="21" hasCustomPrompt="1"/>
          </p:nvPr>
        </p:nvSpPr>
        <p:spPr>
          <a:xfrm>
            <a:off x="6258861" y="3028669"/>
            <a:ext cx="2375553" cy="329184"/>
          </a:xfrm>
        </p:spPr>
        <p:txBody>
          <a:bodyPr anchor="ctr" anchorCtr="0">
            <a:noAutofit/>
          </a:bodyPr>
          <a:lstStyle>
            <a:lvl1pPr marL="0" indent="0" algn="ctr">
              <a:lnSpc>
                <a:spcPct val="100000"/>
              </a:lnSpc>
              <a:buFontTx/>
              <a:buNone/>
              <a:defRPr sz="1700" cap="all" baseline="0">
                <a:solidFill>
                  <a:schemeClr val="tx2"/>
                </a:solidFill>
                <a:latin typeface="Helvetica Light"/>
                <a:cs typeface="Helvetica Light"/>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1" y="3393413"/>
            <a:ext cx="2375553" cy="2191512"/>
          </a:xfrm>
        </p:spPr>
        <p:txBody>
          <a:bodyPr anchor="t" anchorCtr="0">
            <a:normAutofit/>
          </a:bodyPr>
          <a:lstStyle>
            <a:lvl1pPr marL="0" indent="0" algn="ctr">
              <a:lnSpc>
                <a:spcPct val="95000"/>
              </a:lnSpc>
              <a:spcBef>
                <a:spcPts val="600"/>
              </a:spcBef>
              <a:buFontTx/>
              <a:buNone/>
              <a:defRPr sz="1400" cap="none" baseline="0">
                <a:solidFill>
                  <a:schemeClr val="tx2"/>
                </a:solidFill>
                <a:latin typeface="Helvetica Light"/>
                <a:cs typeface="Helvetica Light"/>
              </a:defRPr>
            </a:lvl1pPr>
          </a:lstStyle>
          <a:p>
            <a:pPr lvl="0"/>
            <a:r>
              <a:rPr lang="en-US" dirty="0"/>
              <a:t>Body copy goes here</a:t>
            </a:r>
          </a:p>
        </p:txBody>
      </p:sp>
      <p:sp>
        <p:nvSpPr>
          <p:cNvPr id="22" name="Title Placeholder 1"/>
          <p:cNvSpPr>
            <a:spLocks noGrp="1"/>
          </p:cNvSpPr>
          <p:nvPr>
            <p:ph type="title"/>
          </p:nvPr>
        </p:nvSpPr>
        <p:spPr>
          <a:xfrm>
            <a:off x="1206502" y="0"/>
            <a:ext cx="7428154" cy="972900"/>
          </a:xfrm>
          <a:prstGeom prst="rect">
            <a:avLst/>
          </a:prstGeom>
        </p:spPr>
        <p:txBody>
          <a:bodyPr vert="horz" lIns="0" tIns="0" rIns="0" bIns="0" rtlCol="0" anchor="b" anchorCtr="0">
            <a:normAutofit/>
          </a:bodyPr>
          <a:lstStyle/>
          <a:p>
            <a:r>
              <a:rPr lang="en-US" dirty="0"/>
              <a:t>Click to edit Master title style</a:t>
            </a:r>
          </a:p>
        </p:txBody>
      </p:sp>
    </p:spTree>
    <p:extLst>
      <p:ext uri="{BB962C8B-B14F-4D97-AF65-F5344CB8AC3E}">
        <p14:creationId xmlns:p14="http://schemas.microsoft.com/office/powerpoint/2010/main" val="41411325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Pictures Dark">
    <p:bg>
      <p:bgPr>
        <a:solidFill>
          <a:schemeClr val="accent2"/>
        </a:solidFill>
        <a:effectLst/>
      </p:bgPr>
    </p:bg>
    <p:spTree>
      <p:nvGrpSpPr>
        <p:cNvPr id="1" name=""/>
        <p:cNvGrpSpPr/>
        <p:nvPr/>
      </p:nvGrpSpPr>
      <p:grpSpPr>
        <a:xfrm>
          <a:off x="0" y="0"/>
          <a:ext cx="0" cy="0"/>
          <a:chOff x="0" y="0"/>
          <a:chExt cx="0" cy="0"/>
        </a:xfrm>
      </p:grpSpPr>
      <p:sp>
        <p:nvSpPr>
          <p:cNvPr id="22" name="Title Placeholder 1"/>
          <p:cNvSpPr>
            <a:spLocks noGrp="1"/>
          </p:cNvSpPr>
          <p:nvPr>
            <p:ph type="title"/>
          </p:nvPr>
        </p:nvSpPr>
        <p:spPr>
          <a:xfrm>
            <a:off x="1206502" y="0"/>
            <a:ext cx="7428154" cy="972900"/>
          </a:xfrm>
          <a:prstGeom prst="rect">
            <a:avLst/>
          </a:prstGeom>
        </p:spPr>
        <p:txBody>
          <a:bodyPr vert="horz" lIns="0" tIns="0" rIns="0" bIns="0" rtlCol="0" anchor="b" anchorCtr="0">
            <a:normAutofit/>
          </a:bodyPr>
          <a:lstStyle>
            <a:lvl1pPr>
              <a:defRPr>
                <a:solidFill>
                  <a:srgbClr val="FFFFFF"/>
                </a:solidFill>
              </a:defRPr>
            </a:lvl1pPr>
          </a:lstStyle>
          <a:p>
            <a:r>
              <a:rPr lang="en-US" dirty="0"/>
              <a:t>Click to edit Master title style</a:t>
            </a:r>
          </a:p>
        </p:txBody>
      </p:sp>
      <p:sp>
        <p:nvSpPr>
          <p:cNvPr id="19" name="Picture Placeholder 8"/>
          <p:cNvSpPr>
            <a:spLocks noGrp="1"/>
          </p:cNvSpPr>
          <p:nvPr>
            <p:ph type="pic" sz="quarter" idx="14" hasCustomPrompt="1"/>
          </p:nvPr>
        </p:nvSpPr>
        <p:spPr>
          <a:xfrm>
            <a:off x="1799917" y="1575635"/>
            <a:ext cx="1188720" cy="1188720"/>
          </a:xfrm>
          <a:prstGeom prst="ellipse">
            <a:avLst/>
          </a:prstGeom>
          <a:solidFill>
            <a:schemeClr val="accent2"/>
          </a:solidFill>
          <a:ln w="28575">
            <a:solidFill>
              <a:schemeClr val="bg1"/>
            </a:solidFill>
          </a:ln>
        </p:spPr>
        <p:txBody>
          <a:bodyPr wrap="none" anchor="ctr" anchorCtr="0">
            <a:normAutofit/>
          </a:bodyPr>
          <a:lstStyle>
            <a:lvl1pPr marL="0" indent="0" algn="ctr">
              <a:buFontTx/>
              <a:buNone/>
              <a:defRPr sz="1600">
                <a:solidFill>
                  <a:schemeClr val="bg1"/>
                </a:solidFill>
              </a:defRPr>
            </a:lvl1pPr>
          </a:lstStyle>
          <a:p>
            <a:r>
              <a:rPr lang="en-US" dirty="0"/>
              <a:t>Picture</a:t>
            </a:r>
          </a:p>
        </p:txBody>
      </p:sp>
      <p:sp>
        <p:nvSpPr>
          <p:cNvPr id="20" name="Text Placeholder 10"/>
          <p:cNvSpPr>
            <a:spLocks noGrp="1"/>
          </p:cNvSpPr>
          <p:nvPr>
            <p:ph type="body" sz="quarter" idx="15" hasCustomPrompt="1"/>
          </p:nvPr>
        </p:nvSpPr>
        <p:spPr>
          <a:xfrm>
            <a:off x="1206501" y="3028669"/>
            <a:ext cx="2375553" cy="329184"/>
          </a:xfrm>
        </p:spPr>
        <p:txBody>
          <a:bodyPr anchor="ctr" anchorCtr="0">
            <a:noAutofit/>
          </a:bodyPr>
          <a:lstStyle>
            <a:lvl1pPr marL="0" indent="0" algn="ctr">
              <a:lnSpc>
                <a:spcPct val="100000"/>
              </a:lnSpc>
              <a:buFontTx/>
              <a:buNone/>
              <a:defRPr sz="1700" cap="all" baseline="0">
                <a:solidFill>
                  <a:schemeClr val="bg1"/>
                </a:solidFill>
                <a:latin typeface="Helvetica Light"/>
                <a:cs typeface="Helvetica Light"/>
              </a:defRPr>
            </a:lvl1pPr>
          </a:lstStyle>
          <a:p>
            <a:pPr lvl="0"/>
            <a:r>
              <a:rPr lang="en-US" dirty="0"/>
              <a:t>LOREM IPSUM</a:t>
            </a:r>
          </a:p>
        </p:txBody>
      </p:sp>
      <p:sp>
        <p:nvSpPr>
          <p:cNvPr id="21" name="Text Placeholder 10"/>
          <p:cNvSpPr>
            <a:spLocks noGrp="1"/>
          </p:cNvSpPr>
          <p:nvPr>
            <p:ph type="body" sz="quarter" idx="16" hasCustomPrompt="1"/>
          </p:nvPr>
        </p:nvSpPr>
        <p:spPr>
          <a:xfrm>
            <a:off x="1206501" y="3393413"/>
            <a:ext cx="2375553"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Helvetica Light"/>
                <a:cs typeface="Helvetica Light"/>
              </a:defRPr>
            </a:lvl1pPr>
          </a:lstStyle>
          <a:p>
            <a:pPr lvl="0"/>
            <a:r>
              <a:rPr lang="en-US" dirty="0"/>
              <a:t>Body copy goes here</a:t>
            </a:r>
          </a:p>
        </p:txBody>
      </p:sp>
      <p:sp>
        <p:nvSpPr>
          <p:cNvPr id="23" name="Picture Placeholder 8"/>
          <p:cNvSpPr>
            <a:spLocks noGrp="1"/>
          </p:cNvSpPr>
          <p:nvPr>
            <p:ph type="pic" sz="quarter" idx="17" hasCustomPrompt="1"/>
          </p:nvPr>
        </p:nvSpPr>
        <p:spPr>
          <a:xfrm>
            <a:off x="4326097" y="1575635"/>
            <a:ext cx="1188720" cy="1188720"/>
          </a:xfrm>
          <a:prstGeom prst="ellipse">
            <a:avLst/>
          </a:prstGeom>
          <a:solidFill>
            <a:schemeClr val="accent2"/>
          </a:solidFill>
          <a:ln w="28575">
            <a:solidFill>
              <a:schemeClr val="bg1"/>
            </a:solidFill>
          </a:ln>
        </p:spPr>
        <p:txBody>
          <a:bodyPr wrap="none" anchor="ctr" anchorCtr="0">
            <a:normAutofit/>
          </a:bodyPr>
          <a:lstStyle>
            <a:lvl1pPr marL="0" indent="0" algn="ctr">
              <a:buFontTx/>
              <a:buNone/>
              <a:defRPr sz="1600">
                <a:solidFill>
                  <a:schemeClr val="bg1"/>
                </a:solidFill>
              </a:defRPr>
            </a:lvl1pPr>
          </a:lstStyle>
          <a:p>
            <a:r>
              <a:rPr lang="en-US" dirty="0"/>
              <a:t>Picture</a:t>
            </a:r>
          </a:p>
        </p:txBody>
      </p:sp>
      <p:sp>
        <p:nvSpPr>
          <p:cNvPr id="24" name="Text Placeholder 10"/>
          <p:cNvSpPr>
            <a:spLocks noGrp="1"/>
          </p:cNvSpPr>
          <p:nvPr>
            <p:ph type="body" sz="quarter" idx="18" hasCustomPrompt="1"/>
          </p:nvPr>
        </p:nvSpPr>
        <p:spPr>
          <a:xfrm>
            <a:off x="3732683" y="3028669"/>
            <a:ext cx="2375553" cy="329184"/>
          </a:xfrm>
        </p:spPr>
        <p:txBody>
          <a:bodyPr anchor="ctr" anchorCtr="0">
            <a:noAutofit/>
          </a:bodyPr>
          <a:lstStyle>
            <a:lvl1pPr marL="0" indent="0" algn="ctr">
              <a:lnSpc>
                <a:spcPct val="100000"/>
              </a:lnSpc>
              <a:buFontTx/>
              <a:buNone/>
              <a:defRPr sz="1700" cap="all" baseline="0">
                <a:solidFill>
                  <a:schemeClr val="bg1"/>
                </a:solidFill>
                <a:latin typeface="Helvetica Light"/>
                <a:cs typeface="Helvetica Light"/>
              </a:defRPr>
            </a:lvl1pPr>
          </a:lstStyle>
          <a:p>
            <a:pPr lvl="0"/>
            <a:r>
              <a:rPr lang="en-US" dirty="0"/>
              <a:t>LOREM IPSUM</a:t>
            </a:r>
          </a:p>
        </p:txBody>
      </p:sp>
      <p:sp>
        <p:nvSpPr>
          <p:cNvPr id="25" name="Text Placeholder 10"/>
          <p:cNvSpPr>
            <a:spLocks noGrp="1"/>
          </p:cNvSpPr>
          <p:nvPr>
            <p:ph type="body" sz="quarter" idx="19" hasCustomPrompt="1"/>
          </p:nvPr>
        </p:nvSpPr>
        <p:spPr>
          <a:xfrm>
            <a:off x="3732683" y="3393413"/>
            <a:ext cx="2375553"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chemeClr val="bg1"/>
                </a:solidFill>
                <a:latin typeface="Helvetica Light"/>
                <a:cs typeface="Helvetica Light"/>
              </a:defRPr>
            </a:lvl1pPr>
          </a:lstStyle>
          <a:p>
            <a:pPr lvl="0"/>
            <a:r>
              <a:rPr lang="en-US" dirty="0"/>
              <a:t>Body copy goes here</a:t>
            </a:r>
          </a:p>
        </p:txBody>
      </p:sp>
      <p:sp>
        <p:nvSpPr>
          <p:cNvPr id="26" name="Picture Placeholder 8"/>
          <p:cNvSpPr>
            <a:spLocks noGrp="1"/>
          </p:cNvSpPr>
          <p:nvPr>
            <p:ph type="pic" sz="quarter" idx="20" hasCustomPrompt="1"/>
          </p:nvPr>
        </p:nvSpPr>
        <p:spPr>
          <a:xfrm>
            <a:off x="6852277" y="1575635"/>
            <a:ext cx="1188720" cy="1188720"/>
          </a:xfrm>
          <a:prstGeom prst="ellipse">
            <a:avLst/>
          </a:prstGeom>
          <a:solidFill>
            <a:schemeClr val="accent2"/>
          </a:solidFill>
          <a:ln w="28575">
            <a:solidFill>
              <a:schemeClr val="bg1"/>
            </a:solidFill>
          </a:ln>
        </p:spPr>
        <p:txBody>
          <a:bodyPr wrap="none" anchor="ctr" anchorCtr="0">
            <a:normAutofit/>
          </a:bodyPr>
          <a:lstStyle>
            <a:lvl1pPr marL="0" indent="0" algn="ctr">
              <a:buFontTx/>
              <a:buNone/>
              <a:defRPr sz="1600">
                <a:solidFill>
                  <a:schemeClr val="bg1"/>
                </a:solidFill>
              </a:defRPr>
            </a:lvl1pPr>
          </a:lstStyle>
          <a:p>
            <a:r>
              <a:rPr lang="en-US" dirty="0"/>
              <a:t>Picture</a:t>
            </a:r>
          </a:p>
        </p:txBody>
      </p:sp>
      <p:sp>
        <p:nvSpPr>
          <p:cNvPr id="27" name="Text Placeholder 10"/>
          <p:cNvSpPr>
            <a:spLocks noGrp="1"/>
          </p:cNvSpPr>
          <p:nvPr>
            <p:ph type="body" sz="quarter" idx="21" hasCustomPrompt="1"/>
          </p:nvPr>
        </p:nvSpPr>
        <p:spPr>
          <a:xfrm>
            <a:off x="6258861" y="3028669"/>
            <a:ext cx="2375553" cy="329184"/>
          </a:xfrm>
        </p:spPr>
        <p:txBody>
          <a:bodyPr anchor="ctr" anchorCtr="0">
            <a:noAutofit/>
          </a:bodyPr>
          <a:lstStyle>
            <a:lvl1pPr marL="0" indent="0" algn="ctr">
              <a:lnSpc>
                <a:spcPct val="100000"/>
              </a:lnSpc>
              <a:buFontTx/>
              <a:buNone/>
              <a:defRPr sz="1700" cap="all" baseline="0">
                <a:solidFill>
                  <a:schemeClr val="bg1"/>
                </a:solidFill>
                <a:latin typeface="Helvetica Light"/>
                <a:cs typeface="Helvetica Light"/>
              </a:defRPr>
            </a:lvl1pPr>
          </a:lstStyle>
          <a:p>
            <a:pPr lvl="0"/>
            <a:r>
              <a:rPr lang="en-US" dirty="0" err="1"/>
              <a:t>Lorem</a:t>
            </a:r>
            <a:r>
              <a:rPr lang="en-US" dirty="0"/>
              <a:t> </a:t>
            </a:r>
            <a:r>
              <a:rPr lang="en-US" dirty="0" err="1"/>
              <a:t>ipsum</a:t>
            </a:r>
            <a:endParaRPr lang="en-US" dirty="0"/>
          </a:p>
        </p:txBody>
      </p:sp>
      <p:sp>
        <p:nvSpPr>
          <p:cNvPr id="28" name="Text Placeholder 10"/>
          <p:cNvSpPr>
            <a:spLocks noGrp="1"/>
          </p:cNvSpPr>
          <p:nvPr>
            <p:ph type="body" sz="quarter" idx="22" hasCustomPrompt="1"/>
          </p:nvPr>
        </p:nvSpPr>
        <p:spPr>
          <a:xfrm>
            <a:off x="6258861" y="3393413"/>
            <a:ext cx="2375553"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Helvetica Light"/>
                <a:cs typeface="Helvetica Light"/>
              </a:defRPr>
            </a:lvl1pPr>
          </a:lstStyle>
          <a:p>
            <a:pPr lvl="0"/>
            <a:r>
              <a:rPr lang="en-US" dirty="0"/>
              <a:t>Body copy goes here</a:t>
            </a:r>
          </a:p>
        </p:txBody>
      </p:sp>
    </p:spTree>
    <p:extLst>
      <p:ext uri="{BB962C8B-B14F-4D97-AF65-F5344CB8AC3E}">
        <p14:creationId xmlns:p14="http://schemas.microsoft.com/office/powerpoint/2010/main" val="30523779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2349500" y="1628903"/>
            <a:ext cx="118872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11" name="Text Placeholder 10"/>
          <p:cNvSpPr>
            <a:spLocks noGrp="1"/>
          </p:cNvSpPr>
          <p:nvPr>
            <p:ph type="body" sz="quarter" idx="15" hasCustomPrompt="1"/>
          </p:nvPr>
        </p:nvSpPr>
        <p:spPr>
          <a:xfrm>
            <a:off x="1206500" y="3046425"/>
            <a:ext cx="3474720" cy="329184"/>
          </a:xfrm>
        </p:spPr>
        <p:txBody>
          <a:bodyPr anchor="ctr" anchorCtr="0">
            <a:noAutofit/>
          </a:bodyPr>
          <a:lstStyle>
            <a:lvl1pPr marL="0" indent="0" algn="ctr">
              <a:lnSpc>
                <a:spcPct val="100000"/>
              </a:lnSpc>
              <a:buFontTx/>
              <a:buNone/>
              <a:defRPr sz="1700" cap="all" baseline="0">
                <a:solidFill>
                  <a:schemeClr val="tx2"/>
                </a:solidFill>
                <a:latin typeface="Helvetica Light"/>
                <a:cs typeface="Helvetica Light"/>
              </a:defRPr>
            </a:lvl1pPr>
          </a:lstStyle>
          <a:p>
            <a:pPr lvl="0"/>
            <a:r>
              <a:rPr lang="en-US" dirty="0"/>
              <a:t>LOREM IPSUM</a:t>
            </a:r>
          </a:p>
        </p:txBody>
      </p:sp>
      <p:sp>
        <p:nvSpPr>
          <p:cNvPr id="12" name="Text Placeholder 10"/>
          <p:cNvSpPr>
            <a:spLocks noGrp="1"/>
          </p:cNvSpPr>
          <p:nvPr>
            <p:ph type="body" sz="quarter" idx="16" hasCustomPrompt="1"/>
          </p:nvPr>
        </p:nvSpPr>
        <p:spPr>
          <a:xfrm>
            <a:off x="1206500" y="3411169"/>
            <a:ext cx="3474720" cy="2191512"/>
          </a:xfrm>
        </p:spPr>
        <p:txBody>
          <a:bodyPr anchor="t" anchorCtr="0">
            <a:normAutofit/>
          </a:bodyPr>
          <a:lstStyle>
            <a:lvl1pPr marL="0" indent="0" algn="ctr">
              <a:lnSpc>
                <a:spcPct val="95000"/>
              </a:lnSpc>
              <a:spcBef>
                <a:spcPts val="600"/>
              </a:spcBef>
              <a:buFontTx/>
              <a:buNone/>
              <a:defRPr sz="1400" cap="none" baseline="0">
                <a:solidFill>
                  <a:schemeClr val="tx2"/>
                </a:solidFill>
                <a:latin typeface="Helvetica Light"/>
                <a:cs typeface="Helvetica Light"/>
              </a:defRPr>
            </a:lvl1pPr>
          </a:lstStyle>
          <a:p>
            <a:pPr lvl="0"/>
            <a:r>
              <a:rPr lang="en-US" dirty="0"/>
              <a:t>Body copy goes here</a:t>
            </a:r>
          </a:p>
        </p:txBody>
      </p:sp>
      <p:sp>
        <p:nvSpPr>
          <p:cNvPr id="13" name="Picture Placeholder 8"/>
          <p:cNvSpPr>
            <a:spLocks noGrp="1"/>
          </p:cNvSpPr>
          <p:nvPr>
            <p:ph type="pic" sz="quarter" idx="17" hasCustomPrompt="1"/>
          </p:nvPr>
        </p:nvSpPr>
        <p:spPr>
          <a:xfrm>
            <a:off x="6302693" y="1628903"/>
            <a:ext cx="1188720" cy="118872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14" name="Text Placeholder 10"/>
          <p:cNvSpPr>
            <a:spLocks noGrp="1"/>
          </p:cNvSpPr>
          <p:nvPr>
            <p:ph type="body" sz="quarter" idx="18" hasCustomPrompt="1"/>
          </p:nvPr>
        </p:nvSpPr>
        <p:spPr>
          <a:xfrm>
            <a:off x="5159693" y="3046425"/>
            <a:ext cx="3474720" cy="329184"/>
          </a:xfrm>
        </p:spPr>
        <p:txBody>
          <a:bodyPr anchor="ctr" anchorCtr="0">
            <a:noAutofit/>
          </a:bodyPr>
          <a:lstStyle>
            <a:lvl1pPr marL="0" indent="0" algn="ctr">
              <a:lnSpc>
                <a:spcPct val="100000"/>
              </a:lnSpc>
              <a:buFontTx/>
              <a:buNone/>
              <a:defRPr sz="1700" cap="all" baseline="0">
                <a:solidFill>
                  <a:schemeClr val="tx2"/>
                </a:solidFill>
                <a:latin typeface="Helvetica Light"/>
                <a:cs typeface="Helvetica Light"/>
              </a:defRPr>
            </a:lvl1pPr>
          </a:lstStyle>
          <a:p>
            <a:pPr lvl="0"/>
            <a:r>
              <a:rPr lang="en-US" dirty="0"/>
              <a:t>LOREM IPSUM</a:t>
            </a:r>
          </a:p>
        </p:txBody>
      </p:sp>
      <p:sp>
        <p:nvSpPr>
          <p:cNvPr id="15" name="Text Placeholder 10"/>
          <p:cNvSpPr>
            <a:spLocks noGrp="1"/>
          </p:cNvSpPr>
          <p:nvPr>
            <p:ph type="body" sz="quarter" idx="19" hasCustomPrompt="1"/>
          </p:nvPr>
        </p:nvSpPr>
        <p:spPr>
          <a:xfrm>
            <a:off x="5159693" y="3411169"/>
            <a:ext cx="3474720"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chemeClr val="tx2"/>
                </a:solidFill>
                <a:latin typeface="Helvetica Light"/>
                <a:cs typeface="Helvetica Light"/>
              </a:defRPr>
            </a:lvl1pPr>
          </a:lstStyle>
          <a:p>
            <a:pPr lvl="0"/>
            <a:r>
              <a:rPr lang="en-US" dirty="0"/>
              <a:t>Body copy goes here</a:t>
            </a:r>
          </a:p>
        </p:txBody>
      </p:sp>
      <p:sp>
        <p:nvSpPr>
          <p:cNvPr id="22" name="Title Placeholder 1"/>
          <p:cNvSpPr>
            <a:spLocks noGrp="1"/>
          </p:cNvSpPr>
          <p:nvPr>
            <p:ph type="title"/>
          </p:nvPr>
        </p:nvSpPr>
        <p:spPr>
          <a:xfrm>
            <a:off x="1206502" y="0"/>
            <a:ext cx="7428154" cy="972900"/>
          </a:xfrm>
          <a:prstGeom prst="rect">
            <a:avLst/>
          </a:prstGeom>
        </p:spPr>
        <p:txBody>
          <a:bodyPr vert="horz" lIns="0" tIns="0" rIns="0" bIns="0" rtlCol="0" anchor="b" anchorCtr="0">
            <a:normAutofit/>
          </a:bodyPr>
          <a:lstStyle/>
          <a:p>
            <a:r>
              <a:rPr lang="en-US" dirty="0"/>
              <a:t>Click to edit Master title style</a:t>
            </a:r>
          </a:p>
        </p:txBody>
      </p:sp>
    </p:spTree>
    <p:extLst>
      <p:ext uri="{BB962C8B-B14F-4D97-AF65-F5344CB8AC3E}">
        <p14:creationId xmlns:p14="http://schemas.microsoft.com/office/powerpoint/2010/main" val="27182849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Pictures Dark">
    <p:bg>
      <p:bgPr>
        <a:solidFill>
          <a:schemeClr val="accent2"/>
        </a:solidFill>
        <a:effectLst/>
      </p:bgPr>
    </p:bg>
    <p:spTree>
      <p:nvGrpSpPr>
        <p:cNvPr id="1" name=""/>
        <p:cNvGrpSpPr/>
        <p:nvPr/>
      </p:nvGrpSpPr>
      <p:grpSpPr>
        <a:xfrm>
          <a:off x="0" y="0"/>
          <a:ext cx="0" cy="0"/>
          <a:chOff x="0" y="0"/>
          <a:chExt cx="0" cy="0"/>
        </a:xfrm>
      </p:grpSpPr>
      <p:sp>
        <p:nvSpPr>
          <p:cNvPr id="22" name="Title Placeholder 1"/>
          <p:cNvSpPr>
            <a:spLocks noGrp="1"/>
          </p:cNvSpPr>
          <p:nvPr>
            <p:ph type="title"/>
          </p:nvPr>
        </p:nvSpPr>
        <p:spPr>
          <a:xfrm>
            <a:off x="1206502" y="0"/>
            <a:ext cx="7428154" cy="972900"/>
          </a:xfrm>
          <a:prstGeom prst="rect">
            <a:avLst/>
          </a:prstGeom>
        </p:spPr>
        <p:txBody>
          <a:bodyPr vert="horz" lIns="0" tIns="0" rIns="0" bIns="0" rtlCol="0" anchor="b" anchorCtr="0">
            <a:normAutofit/>
          </a:bodyPr>
          <a:lstStyle>
            <a:lvl1pPr>
              <a:defRPr>
                <a:solidFill>
                  <a:srgbClr val="FFFFFF"/>
                </a:solidFill>
              </a:defRPr>
            </a:lvl1pPr>
          </a:lstStyle>
          <a:p>
            <a:r>
              <a:rPr lang="en-US" dirty="0"/>
              <a:t>Click to edit Master title style</a:t>
            </a:r>
          </a:p>
        </p:txBody>
      </p:sp>
      <p:sp>
        <p:nvSpPr>
          <p:cNvPr id="10" name="Picture Placeholder 8"/>
          <p:cNvSpPr>
            <a:spLocks noGrp="1"/>
          </p:cNvSpPr>
          <p:nvPr>
            <p:ph type="pic" sz="quarter" idx="14" hasCustomPrompt="1"/>
          </p:nvPr>
        </p:nvSpPr>
        <p:spPr>
          <a:xfrm>
            <a:off x="2349500" y="1628903"/>
            <a:ext cx="1188720" cy="1188720"/>
          </a:xfrm>
          <a:prstGeom prst="ellipse">
            <a:avLst/>
          </a:prstGeom>
          <a:solidFill>
            <a:schemeClr val="accent2"/>
          </a:solidFill>
          <a:ln w="28575">
            <a:solidFill>
              <a:schemeClr val="bg1"/>
            </a:solidFill>
          </a:ln>
        </p:spPr>
        <p:txBody>
          <a:bodyPr wrap="none" anchor="ctr" anchorCtr="0">
            <a:normAutofit/>
          </a:bodyPr>
          <a:lstStyle>
            <a:lvl1pPr marL="0" indent="0" algn="ctr">
              <a:buFontTx/>
              <a:buNone/>
              <a:defRPr sz="1600">
                <a:solidFill>
                  <a:schemeClr val="bg1"/>
                </a:solidFill>
              </a:defRPr>
            </a:lvl1pPr>
          </a:lstStyle>
          <a:p>
            <a:r>
              <a:rPr lang="en-US" dirty="0"/>
              <a:t>Picture</a:t>
            </a:r>
          </a:p>
        </p:txBody>
      </p:sp>
      <p:sp>
        <p:nvSpPr>
          <p:cNvPr id="16" name="Text Placeholder 10"/>
          <p:cNvSpPr>
            <a:spLocks noGrp="1"/>
          </p:cNvSpPr>
          <p:nvPr>
            <p:ph type="body" sz="quarter" idx="15" hasCustomPrompt="1"/>
          </p:nvPr>
        </p:nvSpPr>
        <p:spPr>
          <a:xfrm>
            <a:off x="1206500" y="3046425"/>
            <a:ext cx="3474720" cy="329184"/>
          </a:xfrm>
        </p:spPr>
        <p:txBody>
          <a:bodyPr anchor="ctr" anchorCtr="0">
            <a:noAutofit/>
          </a:bodyPr>
          <a:lstStyle>
            <a:lvl1pPr marL="0" indent="0" algn="ctr">
              <a:lnSpc>
                <a:spcPct val="100000"/>
              </a:lnSpc>
              <a:buFontTx/>
              <a:buNone/>
              <a:defRPr sz="1700" cap="all" baseline="0">
                <a:solidFill>
                  <a:schemeClr val="bg1"/>
                </a:solidFill>
                <a:latin typeface="Helvetica Light"/>
                <a:cs typeface="Helvetica Light"/>
              </a:defRPr>
            </a:lvl1pPr>
          </a:lstStyle>
          <a:p>
            <a:pPr lvl="0"/>
            <a:r>
              <a:rPr lang="en-US" dirty="0"/>
              <a:t>LOREM IPSUM</a:t>
            </a:r>
          </a:p>
        </p:txBody>
      </p:sp>
      <p:sp>
        <p:nvSpPr>
          <p:cNvPr id="17" name="Text Placeholder 10"/>
          <p:cNvSpPr>
            <a:spLocks noGrp="1"/>
          </p:cNvSpPr>
          <p:nvPr>
            <p:ph type="body" sz="quarter" idx="16" hasCustomPrompt="1"/>
          </p:nvPr>
        </p:nvSpPr>
        <p:spPr>
          <a:xfrm>
            <a:off x="1206500" y="3411169"/>
            <a:ext cx="3474720" cy="2191512"/>
          </a:xfrm>
        </p:spPr>
        <p:txBody>
          <a:bodyPr anchor="t" anchorCtr="0">
            <a:normAutofit/>
          </a:bodyPr>
          <a:lstStyle>
            <a:lvl1pPr marL="0" indent="0" algn="ctr">
              <a:lnSpc>
                <a:spcPct val="95000"/>
              </a:lnSpc>
              <a:spcBef>
                <a:spcPts val="600"/>
              </a:spcBef>
              <a:buFontTx/>
              <a:buNone/>
              <a:defRPr sz="1400" cap="none" baseline="0">
                <a:solidFill>
                  <a:schemeClr val="bg1"/>
                </a:solidFill>
                <a:latin typeface="Helvetica Light"/>
                <a:cs typeface="Helvetica Light"/>
              </a:defRPr>
            </a:lvl1pPr>
          </a:lstStyle>
          <a:p>
            <a:pPr lvl="0"/>
            <a:r>
              <a:rPr lang="en-US" dirty="0"/>
              <a:t>Body copy goes here</a:t>
            </a:r>
          </a:p>
        </p:txBody>
      </p:sp>
      <p:sp>
        <p:nvSpPr>
          <p:cNvPr id="18" name="Picture Placeholder 8"/>
          <p:cNvSpPr>
            <a:spLocks noGrp="1"/>
          </p:cNvSpPr>
          <p:nvPr>
            <p:ph type="pic" sz="quarter" idx="17" hasCustomPrompt="1"/>
          </p:nvPr>
        </p:nvSpPr>
        <p:spPr>
          <a:xfrm>
            <a:off x="6302693" y="1628903"/>
            <a:ext cx="1188720" cy="1188720"/>
          </a:xfrm>
          <a:prstGeom prst="ellipse">
            <a:avLst/>
          </a:prstGeom>
          <a:solidFill>
            <a:schemeClr val="accent2"/>
          </a:solidFill>
          <a:ln w="28575">
            <a:solidFill>
              <a:schemeClr val="bg1"/>
            </a:solidFill>
          </a:ln>
        </p:spPr>
        <p:txBody>
          <a:bodyPr wrap="none" anchor="ctr" anchorCtr="0">
            <a:normAutofit/>
          </a:bodyPr>
          <a:lstStyle>
            <a:lvl1pPr marL="0" indent="0" algn="ctr">
              <a:buFontTx/>
              <a:buNone/>
              <a:defRPr sz="1600">
                <a:solidFill>
                  <a:schemeClr val="bg1"/>
                </a:solidFill>
              </a:defRPr>
            </a:lvl1pPr>
          </a:lstStyle>
          <a:p>
            <a:r>
              <a:rPr lang="en-US" dirty="0"/>
              <a:t>Picture</a:t>
            </a:r>
          </a:p>
        </p:txBody>
      </p:sp>
      <p:sp>
        <p:nvSpPr>
          <p:cNvPr id="19" name="Text Placeholder 10"/>
          <p:cNvSpPr>
            <a:spLocks noGrp="1"/>
          </p:cNvSpPr>
          <p:nvPr>
            <p:ph type="body" sz="quarter" idx="18" hasCustomPrompt="1"/>
          </p:nvPr>
        </p:nvSpPr>
        <p:spPr>
          <a:xfrm>
            <a:off x="5159693" y="3046425"/>
            <a:ext cx="3474720" cy="329184"/>
          </a:xfrm>
        </p:spPr>
        <p:txBody>
          <a:bodyPr anchor="ctr" anchorCtr="0">
            <a:noAutofit/>
          </a:bodyPr>
          <a:lstStyle>
            <a:lvl1pPr marL="0" indent="0" algn="ctr">
              <a:lnSpc>
                <a:spcPct val="100000"/>
              </a:lnSpc>
              <a:buFontTx/>
              <a:buNone/>
              <a:defRPr sz="1700" cap="all" baseline="0">
                <a:solidFill>
                  <a:schemeClr val="bg1"/>
                </a:solidFill>
                <a:latin typeface="Helvetica Light"/>
                <a:cs typeface="Helvetica Light"/>
              </a:defRPr>
            </a:lvl1pPr>
          </a:lstStyle>
          <a:p>
            <a:pPr lvl="0"/>
            <a:r>
              <a:rPr lang="en-US" dirty="0"/>
              <a:t>LOREM IPSUM</a:t>
            </a:r>
          </a:p>
        </p:txBody>
      </p:sp>
      <p:sp>
        <p:nvSpPr>
          <p:cNvPr id="20" name="Text Placeholder 10"/>
          <p:cNvSpPr>
            <a:spLocks noGrp="1"/>
          </p:cNvSpPr>
          <p:nvPr>
            <p:ph type="body" sz="quarter" idx="19" hasCustomPrompt="1"/>
          </p:nvPr>
        </p:nvSpPr>
        <p:spPr>
          <a:xfrm>
            <a:off x="5159693" y="3411169"/>
            <a:ext cx="3474720"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chemeClr val="bg1"/>
                </a:solidFill>
                <a:latin typeface="Helvetica Light"/>
                <a:cs typeface="Helvetica Light"/>
              </a:defRPr>
            </a:lvl1pPr>
          </a:lstStyle>
          <a:p>
            <a:pPr lvl="0"/>
            <a:r>
              <a:rPr lang="en-US" dirty="0"/>
              <a:t>Body copy goes here</a:t>
            </a:r>
          </a:p>
        </p:txBody>
      </p:sp>
    </p:spTree>
    <p:extLst>
      <p:ext uri="{BB962C8B-B14F-4D97-AF65-F5344CB8AC3E}">
        <p14:creationId xmlns:p14="http://schemas.microsoft.com/office/powerpoint/2010/main" val="2538103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208330" y="0"/>
            <a:ext cx="7427670" cy="972900"/>
          </a:xfrm>
        </p:spPr>
        <p:txBody>
          <a:bodyPr/>
          <a:lstStyle/>
          <a:p>
            <a:r>
              <a:rPr lang="en-US" dirty="0"/>
              <a:t>Click to edit Master title style</a:t>
            </a:r>
          </a:p>
        </p:txBody>
      </p:sp>
      <p:sp>
        <p:nvSpPr>
          <p:cNvPr id="3" name="Content Placeholder 2"/>
          <p:cNvSpPr>
            <a:spLocks noGrp="1"/>
          </p:cNvSpPr>
          <p:nvPr>
            <p:ph sz="half" idx="1"/>
          </p:nvPr>
        </p:nvSpPr>
        <p:spPr>
          <a:xfrm>
            <a:off x="5067258" y="1346201"/>
            <a:ext cx="3568743" cy="4726516"/>
          </a:xfrm>
        </p:spPr>
        <p:txBody>
          <a:bodyPr>
            <a:normAutofit/>
          </a:bodyPr>
          <a:lstStyle>
            <a:lvl1pPr marL="0" indent="0">
              <a:lnSpc>
                <a:spcPct val="90000"/>
              </a:lnSpc>
              <a:spcBef>
                <a:spcPts val="1000"/>
              </a:spcBef>
              <a:buNone/>
              <a:defRPr sz="1800" b="1" i="0">
                <a:solidFill>
                  <a:schemeClr val="accent2"/>
                </a:solidFill>
                <a:latin typeface="Helvetica"/>
                <a:cs typeface="Helvetica"/>
              </a:defRPr>
            </a:lvl1pPr>
            <a:lvl2pPr marL="0" indent="0">
              <a:lnSpc>
                <a:spcPct val="104000"/>
              </a:lnSpc>
              <a:spcBef>
                <a:spcPts val="1000"/>
              </a:spcBef>
              <a:buNone/>
              <a:defRPr sz="1800"/>
            </a:lvl2pPr>
            <a:lvl3pPr marL="169863" indent="-169863">
              <a:lnSpc>
                <a:spcPct val="104000"/>
              </a:lnSpc>
              <a:spcBef>
                <a:spcPts val="1000"/>
              </a:spcBef>
              <a:defRPr sz="18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1" y="1346201"/>
            <a:ext cx="3568743" cy="4726516"/>
          </a:xfrm>
        </p:spPr>
        <p:txBody>
          <a:bodyPr>
            <a:normAutofit/>
          </a:bodyPr>
          <a:lstStyle>
            <a:lvl1pPr marL="0" indent="0">
              <a:lnSpc>
                <a:spcPct val="90000"/>
              </a:lnSpc>
              <a:spcBef>
                <a:spcPts val="1000"/>
              </a:spcBef>
              <a:buNone/>
              <a:defRPr sz="1800" b="1" i="0">
                <a:solidFill>
                  <a:schemeClr val="accent2"/>
                </a:solidFill>
                <a:latin typeface="Helvetica"/>
                <a:cs typeface="Helvetica"/>
              </a:defRPr>
            </a:lvl1pPr>
            <a:lvl2pPr marL="0" indent="0">
              <a:lnSpc>
                <a:spcPct val="104000"/>
              </a:lnSpc>
              <a:spcBef>
                <a:spcPts val="1000"/>
              </a:spcBef>
              <a:buNone/>
              <a:defRPr sz="1800"/>
            </a:lvl2pPr>
            <a:lvl3pPr marL="169863" indent="-169863">
              <a:lnSpc>
                <a:spcPct val="104000"/>
              </a:lnSpc>
              <a:spcBef>
                <a:spcPts val="1000"/>
              </a:spcBef>
              <a:defRPr sz="18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870203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Plain Text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6502" y="0"/>
            <a:ext cx="7428154" cy="972900"/>
          </a:xfr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5054602" y="1335618"/>
            <a:ext cx="3581400" cy="4726516"/>
          </a:xfrm>
        </p:spPr>
        <p:txBody>
          <a:bodyPr>
            <a:normAutofit/>
          </a:bodyPr>
          <a:lstStyle>
            <a:lvl1pPr marL="0" indent="0">
              <a:lnSpc>
                <a:spcPct val="90000"/>
              </a:lnSpc>
              <a:spcBef>
                <a:spcPts val="1000"/>
              </a:spcBef>
              <a:buNone/>
              <a:defRPr sz="1800" b="1" i="0">
                <a:solidFill>
                  <a:srgbClr val="FFFFFF"/>
                </a:solidFill>
                <a:latin typeface="Helvetica"/>
                <a:cs typeface="Helvetica"/>
              </a:defRPr>
            </a:lvl1pPr>
            <a:lvl2pPr marL="0" indent="0">
              <a:lnSpc>
                <a:spcPct val="104000"/>
              </a:lnSpc>
              <a:spcBef>
                <a:spcPts val="1000"/>
              </a:spcBef>
              <a:buNone/>
              <a:defRPr sz="1800">
                <a:solidFill>
                  <a:srgbClr val="FFFFFF"/>
                </a:solidFill>
              </a:defRPr>
            </a:lvl2pPr>
            <a:lvl3pPr marL="169863" indent="-169863">
              <a:lnSpc>
                <a:spcPct val="104000"/>
              </a:lnSpc>
              <a:spcBef>
                <a:spcPts val="1000"/>
              </a:spcBef>
              <a:buClrTx/>
              <a:defRPr sz="1800">
                <a:solidFill>
                  <a:srgbClr val="FFFFFF"/>
                </a:solidFill>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6503" y="1335618"/>
            <a:ext cx="3581400" cy="4726516"/>
          </a:xfrm>
        </p:spPr>
        <p:txBody>
          <a:bodyPr>
            <a:normAutofit/>
          </a:bodyPr>
          <a:lstStyle>
            <a:lvl1pPr marL="0" indent="0">
              <a:lnSpc>
                <a:spcPct val="90000"/>
              </a:lnSpc>
              <a:spcBef>
                <a:spcPts val="1000"/>
              </a:spcBef>
              <a:buNone/>
              <a:defRPr sz="1800" b="1" i="0">
                <a:solidFill>
                  <a:srgbClr val="FFFFFF"/>
                </a:solidFill>
                <a:latin typeface="Helvetica"/>
                <a:cs typeface="Helvetica"/>
              </a:defRPr>
            </a:lvl1pPr>
            <a:lvl2pPr marL="0" indent="0">
              <a:lnSpc>
                <a:spcPct val="104000"/>
              </a:lnSpc>
              <a:spcBef>
                <a:spcPts val="1000"/>
              </a:spcBef>
              <a:buNone/>
              <a:defRPr sz="1800">
                <a:solidFill>
                  <a:srgbClr val="FFFFFF"/>
                </a:solidFill>
              </a:defRPr>
            </a:lvl2pPr>
            <a:lvl3pPr marL="169863" indent="-169863">
              <a:lnSpc>
                <a:spcPct val="104000"/>
              </a:lnSpc>
              <a:spcBef>
                <a:spcPts val="1000"/>
              </a:spcBef>
              <a:buClrTx/>
              <a:defRPr sz="1800">
                <a:solidFill>
                  <a:srgbClr val="FFFFFF"/>
                </a:solidFill>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81866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749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t>
            </a:r>
            <a:r>
              <a:rPr lang="en-US" dirty="0" err="1"/>
              <a:t>Msafgsddfs</a:t>
            </a:r>
            <a:r>
              <a:rPr lang="en-US" dirty="0"/>
              <a:t> </a:t>
            </a:r>
            <a:r>
              <a:rPr lang="en-US" dirty="0" err="1"/>
              <a:t>df</a:t>
            </a:r>
            <a:r>
              <a:rPr lang="en-US" dirty="0"/>
              <a:t> </a:t>
            </a:r>
            <a:r>
              <a:rPr lang="en-US" dirty="0" err="1"/>
              <a:t>aaster</a:t>
            </a:r>
            <a:r>
              <a:rPr lang="en-US" dirty="0"/>
              <a:t> title style</a:t>
            </a:r>
          </a:p>
        </p:txBody>
      </p:sp>
      <p:sp>
        <p:nvSpPr>
          <p:cNvPr id="3" name="Content Placeholder 2"/>
          <p:cNvSpPr>
            <a:spLocks noGrp="1"/>
          </p:cNvSpPr>
          <p:nvPr>
            <p:ph idx="1"/>
          </p:nvPr>
        </p:nvSpPr>
        <p:spPr/>
        <p:txBody>
          <a:bodyPr/>
          <a:lstStyle>
            <a:lvl1pPr marL="0" indent="0">
              <a:buNone/>
              <a:defRPr sz="1800" b="1" i="0">
                <a:solidFill>
                  <a:srgbClr val="EF7E5E"/>
                </a:solidFill>
                <a:latin typeface="Helvetica"/>
                <a:cs typeface="Helvetica"/>
              </a:defRPr>
            </a:lvl1pPr>
            <a:lvl2pPr marL="0" indent="0">
              <a:buFont typeface="Arial"/>
              <a:buNone/>
              <a:defRPr/>
            </a:lvl2pPr>
            <a:lvl3pPr marL="169863" indent="-169863">
              <a:defRPr/>
            </a:lvl3pPr>
            <a:lvl4pPr marL="400050" indent="-230188">
              <a:defRPr/>
            </a:lvl4pPr>
            <a:lvl5pPr marL="631825" indent="-231775">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993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Tx/>
              <a:defRPr>
                <a:solidFill>
                  <a:srgbClr val="FFFFFF"/>
                </a:solidFill>
              </a:defRPr>
            </a:lvl1pPr>
            <a:lvl2pPr>
              <a:buClrTx/>
              <a:defRPr>
                <a:solidFill>
                  <a:srgbClr val="FFFFFF"/>
                </a:solidFill>
              </a:defRPr>
            </a:lvl2pPr>
            <a:lvl3pPr>
              <a:buClrTx/>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082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502" y="0"/>
            <a:ext cx="7428154" cy="972900"/>
          </a:xfrm>
        </p:spPr>
        <p:txBody>
          <a:bodyPr/>
          <a:lstStyle/>
          <a:p>
            <a:r>
              <a:rPr lang="en-US" dirty="0"/>
              <a:t>Click to edit Master title style</a:t>
            </a:r>
          </a:p>
        </p:txBody>
      </p:sp>
      <p:sp>
        <p:nvSpPr>
          <p:cNvPr id="3" name="Content Placeholder 2"/>
          <p:cNvSpPr>
            <a:spLocks noGrp="1"/>
          </p:cNvSpPr>
          <p:nvPr>
            <p:ph sz="half" idx="1"/>
          </p:nvPr>
        </p:nvSpPr>
        <p:spPr>
          <a:xfrm>
            <a:off x="5053641" y="1335618"/>
            <a:ext cx="3582361" cy="472651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06503" y="1335618"/>
            <a:ext cx="3582361" cy="472651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3455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4697" y="0"/>
            <a:ext cx="7428153" cy="972900"/>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1214697" y="1355361"/>
            <a:ext cx="7428153" cy="46922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250952" y="0"/>
            <a:ext cx="745390" cy="108175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txBox="1">
            <a:spLocks/>
          </p:cNvSpPr>
          <p:nvPr/>
        </p:nvSpPr>
        <p:spPr>
          <a:xfrm>
            <a:off x="250952" y="607777"/>
            <a:ext cx="745390" cy="365125"/>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2700" smtClean="0">
                <a:solidFill>
                  <a:schemeClr val="bg1"/>
                </a:solidFill>
                <a:latin typeface="Helvetica Light"/>
                <a:cs typeface="Helvetica Light"/>
              </a:rPr>
              <a:pPr algn="ctr">
                <a:lnSpc>
                  <a:spcPct val="90000"/>
                </a:lnSpc>
                <a:spcBef>
                  <a:spcPts val="0"/>
                </a:spcBef>
              </a:pPr>
              <a:t>‹#›</a:t>
            </a:fld>
            <a:endParaRPr lang="en-US" sz="2700" dirty="0">
              <a:solidFill>
                <a:schemeClr val="bg1"/>
              </a:solidFill>
              <a:latin typeface="Helvetica Light"/>
              <a:cs typeface="Helvetica Light"/>
            </a:endParaRPr>
          </a:p>
        </p:txBody>
      </p:sp>
      <p:sp>
        <p:nvSpPr>
          <p:cNvPr id="9" name="Rectangle 8"/>
          <p:cNvSpPr/>
          <p:nvPr/>
        </p:nvSpPr>
        <p:spPr>
          <a:xfrm>
            <a:off x="0" y="6523863"/>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25247" y="6613716"/>
            <a:ext cx="6068142" cy="184666"/>
          </a:xfrm>
          <a:prstGeom prst="rect">
            <a:avLst/>
          </a:prstGeom>
        </p:spPr>
        <p:txBody>
          <a:bodyPr wrap="square" lIns="0" tIns="0" rIns="0" bIns="0">
            <a:spAutoFit/>
          </a:bodyPr>
          <a:lstStyle/>
          <a:p>
            <a:r>
              <a:rPr lang="el-GR" sz="1200" b="0" i="0" dirty="0">
                <a:solidFill>
                  <a:schemeClr val="bg1"/>
                </a:solidFill>
                <a:latin typeface="Helvetica"/>
                <a:cs typeface="Helvetica"/>
              </a:rPr>
              <a:t>Παιδαγωγικό</a:t>
            </a:r>
            <a:r>
              <a:rPr lang="el-GR" sz="1200" b="0" i="0" baseline="0" dirty="0">
                <a:solidFill>
                  <a:schemeClr val="bg1"/>
                </a:solidFill>
                <a:latin typeface="Helvetica"/>
                <a:cs typeface="Helvetica"/>
              </a:rPr>
              <a:t> Τμήμα Δημοτικής Εκπαίδευσης, Πανεπιστήμιο Δυτικής Μακεδονίας</a:t>
            </a:r>
            <a:endParaRPr lang="en-US" sz="1200" b="1" i="0" dirty="0">
              <a:solidFill>
                <a:schemeClr val="bg1"/>
              </a:solidFill>
              <a:latin typeface="Helvetica"/>
              <a:cs typeface="Helvetica"/>
            </a:endParaRPr>
          </a:p>
        </p:txBody>
      </p:sp>
      <p:sp>
        <p:nvSpPr>
          <p:cNvPr id="16" name="Oval 15"/>
          <p:cNvSpPr/>
          <p:nvPr/>
        </p:nvSpPr>
        <p:spPr>
          <a:xfrm>
            <a:off x="7968615" y="6360079"/>
            <a:ext cx="324030" cy="324030"/>
          </a:xfrm>
          <a:prstGeom prst="ellipse">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8349663" y="6360079"/>
            <a:ext cx="324030" cy="324030"/>
          </a:xfrm>
          <a:prstGeom prst="ellipse">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rot="5400000">
            <a:off x="8453493" y="6460522"/>
            <a:ext cx="136228" cy="123144"/>
          </a:xfrm>
          <a:custGeom>
            <a:avLst/>
            <a:gdLst>
              <a:gd name="connsiteX0" fmla="*/ 0 w 1305341"/>
              <a:gd name="connsiteY0" fmla="*/ 1137611 h 1137611"/>
              <a:gd name="connsiteX1" fmla="*/ 652671 w 1305341"/>
              <a:gd name="connsiteY1" fmla="*/ 0 h 1137611"/>
              <a:gd name="connsiteX2" fmla="*/ 1305341 w 1305341"/>
              <a:gd name="connsiteY2" fmla="*/ 1128792 h 1137611"/>
            </a:gdLst>
            <a:ahLst/>
            <a:cxnLst>
              <a:cxn ang="0">
                <a:pos x="connsiteX0" y="connsiteY0"/>
              </a:cxn>
              <a:cxn ang="0">
                <a:pos x="connsiteX1" y="connsiteY1"/>
              </a:cxn>
              <a:cxn ang="0">
                <a:pos x="connsiteX2" y="connsiteY2"/>
              </a:cxn>
            </a:cxnLst>
            <a:rect l="l" t="t" r="r" b="b"/>
            <a:pathLst>
              <a:path w="1305341" h="1137611">
                <a:moveTo>
                  <a:pt x="0" y="1137611"/>
                </a:moveTo>
                <a:lnTo>
                  <a:pt x="652671" y="0"/>
                </a:lnTo>
                <a:lnTo>
                  <a:pt x="1305341" y="1128792"/>
                </a:lnTo>
              </a:path>
            </a:pathLst>
          </a:custGeom>
          <a:ln cap="flat">
            <a:solidFill>
              <a:schemeClr val="bg1"/>
            </a:solidFill>
            <a:beve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rot="16200000">
            <a:off x="8050903" y="6460521"/>
            <a:ext cx="136230" cy="123147"/>
          </a:xfrm>
          <a:custGeom>
            <a:avLst/>
            <a:gdLst>
              <a:gd name="connsiteX0" fmla="*/ 0 w 1305341"/>
              <a:gd name="connsiteY0" fmla="*/ 1137611 h 1137611"/>
              <a:gd name="connsiteX1" fmla="*/ 652671 w 1305341"/>
              <a:gd name="connsiteY1" fmla="*/ 0 h 1137611"/>
              <a:gd name="connsiteX2" fmla="*/ 1305341 w 1305341"/>
              <a:gd name="connsiteY2" fmla="*/ 1128792 h 1137611"/>
            </a:gdLst>
            <a:ahLst/>
            <a:cxnLst>
              <a:cxn ang="0">
                <a:pos x="connsiteX0" y="connsiteY0"/>
              </a:cxn>
              <a:cxn ang="0">
                <a:pos x="connsiteX1" y="connsiteY1"/>
              </a:cxn>
              <a:cxn ang="0">
                <a:pos x="connsiteX2" y="connsiteY2"/>
              </a:cxn>
            </a:cxnLst>
            <a:rect l="l" t="t" r="r" b="b"/>
            <a:pathLst>
              <a:path w="1305341" h="1137611">
                <a:moveTo>
                  <a:pt x="0" y="1137611"/>
                </a:moveTo>
                <a:lnTo>
                  <a:pt x="652671" y="0"/>
                </a:lnTo>
                <a:lnTo>
                  <a:pt x="1305341" y="1128792"/>
                </a:lnTo>
              </a:path>
            </a:pathLst>
          </a:custGeom>
          <a:ln cap="flat">
            <a:solidFill>
              <a:schemeClr val="bg1"/>
            </a:solidFill>
            <a:beve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Action Button: Custom 21">
            <a:hlinkClick r:id="" action="ppaction://hlinkshowjump?jump=previousslide" highlightClick="1"/>
          </p:cNvPr>
          <p:cNvSpPr/>
          <p:nvPr/>
        </p:nvSpPr>
        <p:spPr>
          <a:xfrm>
            <a:off x="7930926" y="6324560"/>
            <a:ext cx="395069" cy="395068"/>
          </a:xfrm>
          <a:prstGeom prst="actionButtonBlank">
            <a:avLst/>
          </a:prstGeom>
          <a:solidFill>
            <a:srgbClr val="FF00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ction Button: Custom 22">
            <a:hlinkClick r:id="" action="ppaction://hlinkshowjump?jump=nextslide" highlightClick="1"/>
          </p:cNvPr>
          <p:cNvSpPr/>
          <p:nvPr/>
        </p:nvSpPr>
        <p:spPr>
          <a:xfrm>
            <a:off x="8329834" y="6324560"/>
            <a:ext cx="395069" cy="395068"/>
          </a:xfrm>
          <a:prstGeom prst="actionButtonBlank">
            <a:avLst/>
          </a:prstGeom>
          <a:solidFill>
            <a:srgbClr val="FF00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53133" y="6314304"/>
            <a:ext cx="570512" cy="553733"/>
          </a:xfrm>
          <a:prstGeom prst="rect">
            <a:avLst/>
          </a:prstGeom>
        </p:spPr>
      </p:pic>
    </p:spTree>
    <p:extLst>
      <p:ext uri="{BB962C8B-B14F-4D97-AF65-F5344CB8AC3E}">
        <p14:creationId xmlns:p14="http://schemas.microsoft.com/office/powerpoint/2010/main" val="2603944883"/>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71" r:id="rId3"/>
    <p:sldLayoutId id="2147483672" r:id="rId4"/>
    <p:sldLayoutId id="2147483682" r:id="rId5"/>
    <p:sldLayoutId id="2147483650" r:id="rId6"/>
    <p:sldLayoutId id="2147483675" r:id="rId7"/>
    <p:sldLayoutId id="2147483663" r:id="rId8"/>
    <p:sldLayoutId id="2147483652" r:id="rId9"/>
    <p:sldLayoutId id="2147483667" r:id="rId10"/>
    <p:sldLayoutId id="2147483673" r:id="rId11"/>
    <p:sldLayoutId id="2147483674" r:id="rId12"/>
    <p:sldLayoutId id="2147483654" r:id="rId13"/>
    <p:sldLayoutId id="2147483684" r:id="rId14"/>
    <p:sldLayoutId id="2147483655" r:id="rId15"/>
    <p:sldLayoutId id="2147483660" r:id="rId16"/>
    <p:sldLayoutId id="2147483683" r:id="rId17"/>
    <p:sldLayoutId id="2147483661" r:id="rId18"/>
    <p:sldLayoutId id="2147483665" r:id="rId19"/>
    <p:sldLayoutId id="2147483664" r:id="rId20"/>
    <p:sldLayoutId id="2147483666" r:id="rId21"/>
    <p:sldLayoutId id="2147483679" r:id="rId22"/>
    <p:sldLayoutId id="2147483669" r:id="rId23"/>
    <p:sldLayoutId id="2147483680" r:id="rId24"/>
    <p:sldLayoutId id="2147483670" r:id="rId25"/>
    <p:sldLayoutId id="2147483681" r:id="rId26"/>
    <p:sldLayoutId id="2147483677" r:id="rId27"/>
    <p:sldLayoutId id="2147483678" r:id="rId28"/>
  </p:sldLayoutIdLst>
  <p:hf sldNum="0" hdr="0"/>
  <p:txStyles>
    <p:titleStyle>
      <a:lvl1pPr algn="l" defTabSz="457200" rtl="0" eaLnBrk="1" latinLnBrk="0" hangingPunct="1">
        <a:lnSpc>
          <a:spcPct val="90000"/>
        </a:lnSpc>
        <a:spcBef>
          <a:spcPts val="0"/>
        </a:spcBef>
        <a:buNone/>
        <a:defRPr sz="2700" b="0" i="0" kern="1200" spc="-40" baseline="0">
          <a:solidFill>
            <a:schemeClr val="bg2"/>
          </a:solidFill>
          <a:latin typeface="Helvetica Light"/>
          <a:ea typeface="+mj-ea"/>
          <a:cs typeface="Helvetica Light"/>
        </a:defRPr>
      </a:lvl1pPr>
    </p:titleStyle>
    <p:body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4697" y="0"/>
            <a:ext cx="7428153" cy="972900"/>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1214697" y="1355361"/>
            <a:ext cx="7428153" cy="46922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250952" y="0"/>
            <a:ext cx="745390" cy="108175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5"/>
          <p:cNvSpPr txBox="1">
            <a:spLocks/>
          </p:cNvSpPr>
          <p:nvPr/>
        </p:nvSpPr>
        <p:spPr>
          <a:xfrm>
            <a:off x="250952" y="607777"/>
            <a:ext cx="745390" cy="365125"/>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fld id="{ED38AA95-462B-3543-A864-6C49272CDC35}" type="slidenum">
              <a:rPr lang="en-US" sz="2700" smtClean="0">
                <a:solidFill>
                  <a:prstClr val="white"/>
                </a:solidFill>
                <a:cs typeface="Helvetica Light"/>
              </a:rPr>
              <a:pPr algn="ctr">
                <a:lnSpc>
                  <a:spcPct val="90000"/>
                </a:lnSpc>
              </a:pPr>
              <a:t>‹#›</a:t>
            </a:fld>
            <a:endParaRPr lang="en-US" sz="2700" dirty="0">
              <a:solidFill>
                <a:prstClr val="white"/>
              </a:solidFill>
              <a:cs typeface="Helvetica Light"/>
            </a:endParaRPr>
          </a:p>
        </p:txBody>
      </p:sp>
      <p:sp>
        <p:nvSpPr>
          <p:cNvPr id="9" name="Rectangle 8"/>
          <p:cNvSpPr/>
          <p:nvPr/>
        </p:nvSpPr>
        <p:spPr>
          <a:xfrm>
            <a:off x="0" y="6523863"/>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25247" y="6613716"/>
            <a:ext cx="6068142" cy="184666"/>
          </a:xfrm>
          <a:prstGeom prst="rect">
            <a:avLst/>
          </a:prstGeom>
        </p:spPr>
        <p:txBody>
          <a:bodyPr wrap="square" lIns="0" tIns="0" rIns="0" bIns="0">
            <a:spAutoFit/>
          </a:bodyPr>
          <a:lstStyle/>
          <a:p>
            <a:r>
              <a:rPr lang="el-GR" sz="1200" dirty="0">
                <a:solidFill>
                  <a:prstClr val="white"/>
                </a:solidFill>
                <a:latin typeface="Helvetica"/>
                <a:cs typeface="Helvetica"/>
              </a:rPr>
              <a:t>Παιδαγωγικό Τμήμα Δημοτικής Εκπαίδευσης, Πανεπιστήμιο Δυτικής Μακεδονίας</a:t>
            </a:r>
            <a:endParaRPr lang="en-US" sz="1200" b="1" dirty="0">
              <a:solidFill>
                <a:prstClr val="white"/>
              </a:solidFill>
              <a:latin typeface="Helvetica"/>
              <a:cs typeface="Helvetica"/>
            </a:endParaRPr>
          </a:p>
        </p:txBody>
      </p:sp>
      <p:sp>
        <p:nvSpPr>
          <p:cNvPr id="16" name="Oval 15"/>
          <p:cNvSpPr/>
          <p:nvPr/>
        </p:nvSpPr>
        <p:spPr>
          <a:xfrm>
            <a:off x="7968615" y="6360079"/>
            <a:ext cx="324030" cy="324030"/>
          </a:xfrm>
          <a:prstGeom prst="ellipse">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a:off x="8349663" y="6360079"/>
            <a:ext cx="324030" cy="324030"/>
          </a:xfrm>
          <a:prstGeom prst="ellipse">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Freeform 19"/>
          <p:cNvSpPr/>
          <p:nvPr/>
        </p:nvSpPr>
        <p:spPr>
          <a:xfrm rot="5400000">
            <a:off x="8453493" y="6460522"/>
            <a:ext cx="136228" cy="123144"/>
          </a:xfrm>
          <a:custGeom>
            <a:avLst/>
            <a:gdLst>
              <a:gd name="connsiteX0" fmla="*/ 0 w 1305341"/>
              <a:gd name="connsiteY0" fmla="*/ 1137611 h 1137611"/>
              <a:gd name="connsiteX1" fmla="*/ 652671 w 1305341"/>
              <a:gd name="connsiteY1" fmla="*/ 0 h 1137611"/>
              <a:gd name="connsiteX2" fmla="*/ 1305341 w 1305341"/>
              <a:gd name="connsiteY2" fmla="*/ 1128792 h 1137611"/>
            </a:gdLst>
            <a:ahLst/>
            <a:cxnLst>
              <a:cxn ang="0">
                <a:pos x="connsiteX0" y="connsiteY0"/>
              </a:cxn>
              <a:cxn ang="0">
                <a:pos x="connsiteX1" y="connsiteY1"/>
              </a:cxn>
              <a:cxn ang="0">
                <a:pos x="connsiteX2" y="connsiteY2"/>
              </a:cxn>
            </a:cxnLst>
            <a:rect l="l" t="t" r="r" b="b"/>
            <a:pathLst>
              <a:path w="1305341" h="1137611">
                <a:moveTo>
                  <a:pt x="0" y="1137611"/>
                </a:moveTo>
                <a:lnTo>
                  <a:pt x="652671" y="0"/>
                </a:lnTo>
                <a:lnTo>
                  <a:pt x="1305341" y="1128792"/>
                </a:lnTo>
              </a:path>
            </a:pathLst>
          </a:custGeom>
          <a:ln cap="flat">
            <a:solidFill>
              <a:schemeClr val="bg1"/>
            </a:solidFill>
            <a:beve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82828"/>
              </a:solidFill>
            </a:endParaRPr>
          </a:p>
        </p:txBody>
      </p:sp>
      <p:sp>
        <p:nvSpPr>
          <p:cNvPr id="21" name="Freeform 20"/>
          <p:cNvSpPr/>
          <p:nvPr/>
        </p:nvSpPr>
        <p:spPr>
          <a:xfrm rot="16200000">
            <a:off x="8050903" y="6460521"/>
            <a:ext cx="136230" cy="123147"/>
          </a:xfrm>
          <a:custGeom>
            <a:avLst/>
            <a:gdLst>
              <a:gd name="connsiteX0" fmla="*/ 0 w 1305341"/>
              <a:gd name="connsiteY0" fmla="*/ 1137611 h 1137611"/>
              <a:gd name="connsiteX1" fmla="*/ 652671 w 1305341"/>
              <a:gd name="connsiteY1" fmla="*/ 0 h 1137611"/>
              <a:gd name="connsiteX2" fmla="*/ 1305341 w 1305341"/>
              <a:gd name="connsiteY2" fmla="*/ 1128792 h 1137611"/>
            </a:gdLst>
            <a:ahLst/>
            <a:cxnLst>
              <a:cxn ang="0">
                <a:pos x="connsiteX0" y="connsiteY0"/>
              </a:cxn>
              <a:cxn ang="0">
                <a:pos x="connsiteX1" y="connsiteY1"/>
              </a:cxn>
              <a:cxn ang="0">
                <a:pos x="connsiteX2" y="connsiteY2"/>
              </a:cxn>
            </a:cxnLst>
            <a:rect l="l" t="t" r="r" b="b"/>
            <a:pathLst>
              <a:path w="1305341" h="1137611">
                <a:moveTo>
                  <a:pt x="0" y="1137611"/>
                </a:moveTo>
                <a:lnTo>
                  <a:pt x="652671" y="0"/>
                </a:lnTo>
                <a:lnTo>
                  <a:pt x="1305341" y="1128792"/>
                </a:lnTo>
              </a:path>
            </a:pathLst>
          </a:custGeom>
          <a:ln cap="flat">
            <a:solidFill>
              <a:schemeClr val="bg1"/>
            </a:solidFill>
            <a:beve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282828"/>
              </a:solidFill>
            </a:endParaRPr>
          </a:p>
        </p:txBody>
      </p:sp>
      <p:sp>
        <p:nvSpPr>
          <p:cNvPr id="22" name="Action Button: Custom 21">
            <a:hlinkClick r:id="" action="ppaction://hlinkshowjump?jump=previousslide" highlightClick="1"/>
          </p:cNvPr>
          <p:cNvSpPr/>
          <p:nvPr/>
        </p:nvSpPr>
        <p:spPr>
          <a:xfrm>
            <a:off x="7930926" y="6324560"/>
            <a:ext cx="395069" cy="395068"/>
          </a:xfrm>
          <a:prstGeom prst="actionButtonBlank">
            <a:avLst/>
          </a:prstGeom>
          <a:solidFill>
            <a:srgbClr val="FF00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 name="Action Button: Custom 22">
            <a:hlinkClick r:id="" action="ppaction://hlinkshowjump?jump=nextslide" highlightClick="1"/>
          </p:cNvPr>
          <p:cNvSpPr/>
          <p:nvPr/>
        </p:nvSpPr>
        <p:spPr>
          <a:xfrm>
            <a:off x="8329834" y="6324560"/>
            <a:ext cx="395069" cy="395068"/>
          </a:xfrm>
          <a:prstGeom prst="actionButtonBlank">
            <a:avLst/>
          </a:prstGeom>
          <a:solidFill>
            <a:srgbClr val="FF00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53133" y="6314304"/>
            <a:ext cx="570512" cy="553733"/>
          </a:xfrm>
          <a:prstGeom prst="rect">
            <a:avLst/>
          </a:prstGeom>
        </p:spPr>
      </p:pic>
    </p:spTree>
    <p:extLst>
      <p:ext uri="{BB962C8B-B14F-4D97-AF65-F5344CB8AC3E}">
        <p14:creationId xmlns:p14="http://schemas.microsoft.com/office/powerpoint/2010/main" val="189543912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hf sldNum="0" hdr="0"/>
  <p:txStyles>
    <p:titleStyle>
      <a:lvl1pPr algn="l" defTabSz="457200" rtl="0" eaLnBrk="1" latinLnBrk="0" hangingPunct="1">
        <a:lnSpc>
          <a:spcPct val="90000"/>
        </a:lnSpc>
        <a:spcBef>
          <a:spcPts val="0"/>
        </a:spcBef>
        <a:buNone/>
        <a:defRPr sz="2700" b="0" i="0" kern="1200" spc="-40" baseline="0">
          <a:solidFill>
            <a:schemeClr val="bg2"/>
          </a:solidFill>
          <a:latin typeface="Helvetica Light"/>
          <a:ea typeface="+mj-ea"/>
          <a:cs typeface="Helvetica Light"/>
        </a:defRPr>
      </a:lvl1pPr>
    </p:titleStyle>
    <p:body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719667" y="1745432"/>
            <a:ext cx="8195733" cy="1574800"/>
          </a:xfrm>
        </p:spPr>
        <p:style>
          <a:lnRef idx="1">
            <a:schemeClr val="accent2"/>
          </a:lnRef>
          <a:fillRef idx="3">
            <a:schemeClr val="accent2"/>
          </a:fillRef>
          <a:effectRef idx="2">
            <a:schemeClr val="accent2"/>
          </a:effectRef>
          <a:fontRef idx="minor">
            <a:schemeClr val="lt1"/>
          </a:fontRef>
        </p:style>
        <p:txBody>
          <a:bodyPr>
            <a:normAutofit fontScale="90000"/>
          </a:bodyPr>
          <a:lstStyle/>
          <a:p>
            <a:pPr algn="ctr"/>
            <a:br>
              <a:rPr lang="el-GR" dirty="0">
                <a:solidFill>
                  <a:srgbClr val="FF0000"/>
                </a:solidFill>
              </a:rPr>
            </a:br>
            <a:br>
              <a:rPr lang="el-GR" dirty="0">
                <a:solidFill>
                  <a:srgbClr val="FF0000"/>
                </a:solidFill>
              </a:rPr>
            </a:br>
            <a:br>
              <a:rPr lang="el-GR" dirty="0">
                <a:solidFill>
                  <a:srgbClr val="FF0000"/>
                </a:solidFill>
              </a:rPr>
            </a:br>
            <a:br>
              <a:rPr lang="el-GR" dirty="0">
                <a:solidFill>
                  <a:srgbClr val="FF0000"/>
                </a:solidFill>
              </a:rPr>
            </a:br>
            <a:br>
              <a:rPr lang="el-GR" dirty="0">
                <a:solidFill>
                  <a:srgbClr val="FF0000"/>
                </a:solidFill>
              </a:rPr>
            </a:br>
            <a:br>
              <a:rPr lang="el-GR" dirty="0">
                <a:solidFill>
                  <a:srgbClr val="FF0000"/>
                </a:solidFill>
              </a:rPr>
            </a:br>
            <a:br>
              <a:rPr lang="el-GR" dirty="0">
                <a:solidFill>
                  <a:srgbClr val="FF0000"/>
                </a:solidFill>
              </a:rPr>
            </a:br>
            <a:r>
              <a:rPr lang="el-GR" sz="3100" dirty="0">
                <a:solidFill>
                  <a:srgbClr val="FF0000"/>
                </a:solidFill>
              </a:rPr>
              <a:t>Θεωρητικά στοιχεία και διαδικασία κατασκευής υλικού του προγράμματος σπουδών</a:t>
            </a:r>
            <a:r>
              <a:rPr lang="en-US" sz="3100" dirty="0">
                <a:solidFill>
                  <a:srgbClr val="FF0000"/>
                </a:solidFill>
              </a:rPr>
              <a:t> </a:t>
            </a:r>
            <a:r>
              <a:rPr lang="el-GR" sz="3100" dirty="0">
                <a:solidFill>
                  <a:srgbClr val="FF0000"/>
                </a:solidFill>
              </a:rPr>
              <a:t>για τη διδασκαλία των ρητών αριθμών </a:t>
            </a:r>
            <a:br>
              <a:rPr lang="el-GR" sz="3100" dirty="0">
                <a:solidFill>
                  <a:srgbClr val="FF0000"/>
                </a:solidFill>
              </a:rPr>
            </a:br>
            <a:endParaRPr lang="en-US" sz="3100" dirty="0">
              <a:solidFill>
                <a:srgbClr val="FF0000"/>
              </a:solidFill>
              <a:latin typeface="Helvetica"/>
              <a:cs typeface="Helvetica"/>
            </a:endParaRPr>
          </a:p>
        </p:txBody>
      </p:sp>
      <p:sp>
        <p:nvSpPr>
          <p:cNvPr id="9" name="Text Placeholder 8"/>
          <p:cNvSpPr>
            <a:spLocks noGrp="1"/>
          </p:cNvSpPr>
          <p:nvPr>
            <p:ph type="body" sz="quarter" idx="10"/>
          </p:nvPr>
        </p:nvSpPr>
        <p:spPr/>
        <p:txBody>
          <a:bodyPr>
            <a:normAutofit/>
          </a:bodyPr>
          <a:lstStyle/>
          <a:p>
            <a:r>
              <a:rPr lang="el-GR" sz="1800" dirty="0">
                <a:solidFill>
                  <a:srgbClr val="002060"/>
                </a:solidFill>
                <a:cs typeface="Helvetica"/>
              </a:rPr>
              <a:t>Παρουσιάζεται από </a:t>
            </a:r>
            <a:r>
              <a:rPr lang="el-GR" sz="1800" b="1" dirty="0">
                <a:solidFill>
                  <a:srgbClr val="002060"/>
                </a:solidFill>
                <a:latin typeface="Helvetica"/>
                <a:cs typeface="Helvetica"/>
              </a:rPr>
              <a:t>Χαράλαμπο </a:t>
            </a:r>
            <a:r>
              <a:rPr lang="el-GR" sz="1800" b="1" dirty="0" err="1">
                <a:solidFill>
                  <a:srgbClr val="002060"/>
                </a:solidFill>
                <a:latin typeface="Helvetica"/>
                <a:cs typeface="Helvetica"/>
              </a:rPr>
              <a:t>Λεμονίδη</a:t>
            </a:r>
            <a:r>
              <a:rPr lang="el-GR" sz="1800" b="1" dirty="0">
                <a:solidFill>
                  <a:srgbClr val="002060"/>
                </a:solidFill>
                <a:latin typeface="Helvetica"/>
                <a:cs typeface="Helvetica"/>
              </a:rPr>
              <a:t> </a:t>
            </a:r>
            <a:endParaRPr lang="en-US" sz="1800" b="1" dirty="0">
              <a:solidFill>
                <a:srgbClr val="002060"/>
              </a:solidFill>
              <a:latin typeface="Helvetica"/>
              <a:cs typeface="Helvetica"/>
            </a:endParaRPr>
          </a:p>
          <a:p>
            <a:r>
              <a:rPr lang="el-GR" sz="1800" dirty="0">
                <a:solidFill>
                  <a:srgbClr val="002060"/>
                </a:solidFill>
              </a:rPr>
              <a:t>Καθηγητή ΠΤΔΕ Φλώρινας</a:t>
            </a:r>
          </a:p>
        </p:txBody>
      </p:sp>
      <p:sp>
        <p:nvSpPr>
          <p:cNvPr id="10" name="Text Placeholder 9"/>
          <p:cNvSpPr>
            <a:spLocks noGrp="1"/>
          </p:cNvSpPr>
          <p:nvPr>
            <p:ph type="body" sz="quarter" idx="11"/>
          </p:nvPr>
        </p:nvSpPr>
        <p:spPr/>
        <p:txBody>
          <a:bodyPr/>
          <a:lstStyle/>
          <a:p>
            <a:r>
              <a:rPr lang="el-GR" dirty="0"/>
              <a:t>27 Νοεμβρίου</a:t>
            </a:r>
            <a:r>
              <a:rPr lang="en-US" dirty="0"/>
              <a:t>, 20</a:t>
            </a:r>
            <a:r>
              <a:rPr lang="el-GR" dirty="0"/>
              <a:t>21</a:t>
            </a:r>
            <a:endParaRPr lang="en-US" dirty="0"/>
          </a:p>
        </p:txBody>
      </p:sp>
    </p:spTree>
    <p:extLst>
      <p:ext uri="{BB962C8B-B14F-4D97-AF65-F5344CB8AC3E}">
        <p14:creationId xmlns:p14="http://schemas.microsoft.com/office/powerpoint/2010/main" val="2682975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250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chemeClr val="tx1"/>
              </a:solidFill>
            </a:endParaRPr>
          </a:p>
          <a:p>
            <a:pPr algn="ctr"/>
            <a:r>
              <a:rPr lang="el-GR" sz="8600" b="1" dirty="0">
                <a:solidFill>
                  <a:schemeClr val="tx1"/>
                </a:solidFill>
              </a:rPr>
              <a:t>Παιδαγωγικές και διδακτικές αρχές των Μαθηματικών της Φύσης και της Ζωής </a:t>
            </a:r>
            <a:br>
              <a:rPr lang="el-GR" b="1" dirty="0">
                <a:latin typeface="Helvetica"/>
                <a:cs typeface="Helvetica"/>
              </a:rPr>
            </a:br>
            <a:br>
              <a:rPr lang="el-GR" sz="3200" b="1" dirty="0">
                <a:solidFill>
                  <a:srgbClr val="282828"/>
                </a:solidFill>
                <a:latin typeface="Times New Roman" pitchFamily="18" charset="0"/>
                <a:cs typeface="Times New Roman" pitchFamily="18" charset="0"/>
              </a:rPr>
            </a:br>
            <a:br>
              <a:rPr lang="el-GR" b="1" dirty="0">
                <a:latin typeface="Helvetica"/>
                <a:cs typeface="Helvetica"/>
              </a:rPr>
            </a:br>
            <a:endParaRPr lang="en-US" b="1" dirty="0">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fontScale="92500" lnSpcReduction="10000"/>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buFont typeface="Arial" panose="020B0604020202020204" pitchFamily="34" charset="0"/>
              <a:buChar char="•"/>
            </a:pPr>
            <a:r>
              <a:rPr lang="el-GR" sz="2800" i="1" dirty="0">
                <a:latin typeface="Calibri" panose="020F0502020204030204" pitchFamily="34" charset="0"/>
                <a:ea typeface="Calibri"/>
                <a:cs typeface="Calibri" panose="020F0502020204030204" pitchFamily="34" charset="0"/>
              </a:rPr>
              <a:t>Σύνδεση του σχολείου με την πραγματικότητα. Βιωματική διάσταση της μάθησης. </a:t>
            </a:r>
          </a:p>
          <a:p>
            <a:pPr marL="0" indent="0" algn="just">
              <a:lnSpc>
                <a:spcPct val="115000"/>
              </a:lnSpc>
              <a:spcAft>
                <a:spcPts val="1000"/>
              </a:spcAft>
              <a:buNone/>
            </a:pPr>
            <a:endParaRPr lang="el-GR" sz="2800" i="1" dirty="0">
              <a:latin typeface="Calibri" panose="020F0502020204030204" pitchFamily="34" charset="0"/>
              <a:ea typeface="Calibri"/>
              <a:cs typeface="Calibri" panose="020F0502020204030204" pitchFamily="34" charset="0"/>
            </a:endParaRPr>
          </a:p>
          <a:p>
            <a:pPr algn="just">
              <a:lnSpc>
                <a:spcPct val="115000"/>
              </a:lnSpc>
              <a:spcAft>
                <a:spcPts val="1000"/>
              </a:spcAft>
            </a:pPr>
            <a:r>
              <a:rPr lang="el-GR" sz="2400" i="1" dirty="0">
                <a:latin typeface="Calibri" panose="020F0502020204030204" pitchFamily="34" charset="0"/>
                <a:ea typeface="Calibri"/>
                <a:cs typeface="Calibri" panose="020F0502020204030204" pitchFamily="34" charset="0"/>
              </a:rPr>
              <a:t>Η λογική των διαφορετικών αναπαραστάσεων. Παράδειγμα το παιχνίδι ρόλων. </a:t>
            </a:r>
          </a:p>
          <a:p>
            <a:pPr marL="0" indent="0" algn="just">
              <a:lnSpc>
                <a:spcPct val="115000"/>
              </a:lnSpc>
              <a:spcAft>
                <a:spcPts val="1000"/>
              </a:spcAft>
              <a:buNone/>
            </a:pPr>
            <a:endParaRPr lang="el-GR" sz="2400" i="1" dirty="0">
              <a:latin typeface="Calibri" panose="020F0502020204030204" pitchFamily="34" charset="0"/>
              <a:ea typeface="Calibri"/>
              <a:cs typeface="Calibri" panose="020F0502020204030204" pitchFamily="34" charset="0"/>
            </a:endParaRPr>
          </a:p>
          <a:p>
            <a:pPr algn="just">
              <a:lnSpc>
                <a:spcPct val="115000"/>
              </a:lnSpc>
              <a:spcAft>
                <a:spcPts val="1000"/>
              </a:spcAft>
            </a:pPr>
            <a:r>
              <a:rPr lang="el-GR" sz="2400" i="1" dirty="0">
                <a:latin typeface="Calibri" panose="020F0502020204030204" pitchFamily="34" charset="0"/>
                <a:ea typeface="Calibri"/>
                <a:cs typeface="Calibri" panose="020F0502020204030204" pitchFamily="34" charset="0"/>
              </a:rPr>
              <a:t>Χρήση της τεχνολογίας </a:t>
            </a:r>
            <a:endParaRPr lang="el-GR" sz="2400" dirty="0">
              <a:latin typeface="Calibri" panose="020F0502020204030204" pitchFamily="34" charset="0"/>
              <a:ea typeface="Calibri"/>
              <a:cs typeface="Calibri" panose="020F0502020204030204" pitchFamily="34" charset="0"/>
            </a:endParaRPr>
          </a:p>
          <a:p>
            <a:pPr algn="just">
              <a:lnSpc>
                <a:spcPct val="115000"/>
              </a:lnSpc>
              <a:spcAft>
                <a:spcPts val="1000"/>
              </a:spcAft>
            </a:pPr>
            <a:endParaRPr lang="el-GR" sz="2000" dirty="0">
              <a:latin typeface="Calibri" panose="020F0502020204030204" pitchFamily="34" charset="0"/>
              <a:ea typeface="Calibri"/>
              <a:cs typeface="Calibri" panose="020F0502020204030204" pitchFamily="34" charset="0"/>
            </a:endParaRPr>
          </a:p>
          <a:p>
            <a:pPr algn="just">
              <a:lnSpc>
                <a:spcPct val="115000"/>
              </a:lnSpc>
              <a:spcAft>
                <a:spcPts val="1000"/>
              </a:spcAft>
            </a:pPr>
            <a:r>
              <a:rPr lang="el-GR" sz="2400" i="1" dirty="0">
                <a:latin typeface="Calibri" panose="020F0502020204030204" pitchFamily="34" charset="0"/>
                <a:ea typeface="Calibri"/>
                <a:cs typeface="Calibri" panose="020F0502020204030204" pitchFamily="34" charset="0"/>
              </a:rPr>
              <a:t>Χρήση των εκτιμήσεων και των νοερών υπολογισμών </a:t>
            </a:r>
            <a:endParaRPr lang="el-GR" sz="2000" dirty="0">
              <a:latin typeface="Calibri" panose="020F0502020204030204" pitchFamily="34" charset="0"/>
              <a:ea typeface="Calibri"/>
              <a:cs typeface="Calibri" panose="020F0502020204030204" pitchFamily="34" charset="0"/>
            </a:endParaRPr>
          </a:p>
          <a:p>
            <a:pPr algn="just">
              <a:lnSpc>
                <a:spcPct val="115000"/>
              </a:lnSpc>
              <a:spcAft>
                <a:spcPts val="1000"/>
              </a:spcAft>
            </a:pPr>
            <a:endParaRPr lang="el-GR" sz="2400" dirty="0">
              <a:latin typeface="Calibri"/>
              <a:ea typeface="Calibri"/>
              <a:cs typeface="Times New Roman"/>
            </a:endParaRPr>
          </a:p>
          <a:p>
            <a:pPr marL="0" indent="0">
              <a:buNone/>
            </a:pPr>
            <a:endParaRPr lang="el-GR" sz="2800" dirty="0">
              <a:solidFill>
                <a:schemeClr val="tx1"/>
              </a:solidFill>
            </a:endParaRPr>
          </a:p>
        </p:txBody>
      </p:sp>
    </p:spTree>
    <p:extLst>
      <p:ext uri="{BB962C8B-B14F-4D97-AF65-F5344CB8AC3E}">
        <p14:creationId xmlns:p14="http://schemas.microsoft.com/office/powerpoint/2010/main" val="4185651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250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chemeClr val="tx1"/>
              </a:solidFill>
            </a:endParaRPr>
          </a:p>
          <a:p>
            <a:pPr algn="ctr"/>
            <a:r>
              <a:rPr lang="el-GR" sz="8600" b="1" dirty="0">
                <a:solidFill>
                  <a:schemeClr val="tx1"/>
                </a:solidFill>
              </a:rPr>
              <a:t>Παιδαγωγικές και διδακτικές αρχές των Μαθηματικών της Φύσης και της Ζωής </a:t>
            </a:r>
            <a:br>
              <a:rPr lang="el-GR" b="1" dirty="0">
                <a:latin typeface="Helvetica"/>
                <a:cs typeface="Helvetica"/>
              </a:rPr>
            </a:br>
            <a:br>
              <a:rPr lang="el-GR" sz="3200" b="1" dirty="0">
                <a:solidFill>
                  <a:srgbClr val="282828"/>
                </a:solidFill>
                <a:latin typeface="Times New Roman" pitchFamily="18" charset="0"/>
                <a:cs typeface="Times New Roman" pitchFamily="18" charset="0"/>
              </a:rPr>
            </a:br>
            <a:br>
              <a:rPr lang="el-GR" b="1" dirty="0">
                <a:latin typeface="Helvetica"/>
                <a:cs typeface="Helvetica"/>
              </a:rPr>
            </a:br>
            <a:endParaRPr lang="en-US" b="1" dirty="0">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pPr>
            <a:endParaRPr lang="el-GR" sz="2400" dirty="0">
              <a:latin typeface="Calibri"/>
              <a:ea typeface="Calibri"/>
              <a:cs typeface="Times New Roman"/>
            </a:endParaRPr>
          </a:p>
          <a:p>
            <a:pPr marL="0" indent="0">
              <a:buNone/>
            </a:pPr>
            <a:endParaRPr lang="el-GR" sz="2800" dirty="0">
              <a:solidFill>
                <a:schemeClr val="tx1"/>
              </a:solidFill>
            </a:endParaRPr>
          </a:p>
        </p:txBody>
      </p:sp>
      <p:pic>
        <p:nvPicPr>
          <p:cNvPr id="4" name="Εικόνα 3"/>
          <p:cNvPicPr/>
          <p:nvPr/>
        </p:nvPicPr>
        <p:blipFill>
          <a:blip r:embed="rId2" cstate="print"/>
          <a:stretch>
            <a:fillRect/>
          </a:stretch>
        </p:blipFill>
        <p:spPr>
          <a:xfrm>
            <a:off x="1934845" y="1343977"/>
            <a:ext cx="5998422" cy="4989090"/>
          </a:xfrm>
          <a:prstGeom prst="rect">
            <a:avLst/>
          </a:prstGeom>
        </p:spPr>
      </p:pic>
    </p:spTree>
    <p:extLst>
      <p:ext uri="{BB962C8B-B14F-4D97-AF65-F5344CB8AC3E}">
        <p14:creationId xmlns:p14="http://schemas.microsoft.com/office/powerpoint/2010/main" val="2280685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250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chemeClr val="tx1"/>
              </a:solidFill>
            </a:endParaRPr>
          </a:p>
          <a:p>
            <a:pPr algn="ctr"/>
            <a:r>
              <a:rPr lang="el-GR" sz="8600" b="1" dirty="0">
                <a:solidFill>
                  <a:schemeClr val="tx1"/>
                </a:solidFill>
              </a:rPr>
              <a:t>Η διαδικασία δημιουργίας του διδακτικού υλικού </a:t>
            </a:r>
            <a:br>
              <a:rPr lang="el-GR" b="1" dirty="0">
                <a:latin typeface="Helvetica"/>
                <a:cs typeface="Helvetica"/>
              </a:rPr>
            </a:br>
            <a:br>
              <a:rPr lang="el-GR" sz="3200" b="1" dirty="0">
                <a:solidFill>
                  <a:srgbClr val="282828"/>
                </a:solidFill>
                <a:latin typeface="Times New Roman" pitchFamily="18" charset="0"/>
                <a:cs typeface="Times New Roman" pitchFamily="18" charset="0"/>
              </a:rPr>
            </a:br>
            <a:br>
              <a:rPr lang="el-GR" b="1" dirty="0">
                <a:latin typeface="Helvetica"/>
                <a:cs typeface="Helvetica"/>
              </a:rPr>
            </a:br>
            <a:endParaRPr lang="en-US" b="1" dirty="0">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pPr>
            <a:endParaRPr lang="el-GR" sz="2400" dirty="0">
              <a:latin typeface="Calibri"/>
              <a:ea typeface="Calibri"/>
              <a:cs typeface="Times New Roman"/>
            </a:endParaRPr>
          </a:p>
          <a:p>
            <a:pPr marL="0" indent="0">
              <a:buNone/>
            </a:pPr>
            <a:endParaRPr lang="el-GR" sz="2800" dirty="0">
              <a:solidFill>
                <a:schemeClr val="tx1"/>
              </a:solidFill>
            </a:endParaRPr>
          </a:p>
        </p:txBody>
      </p:sp>
      <p:pic>
        <p:nvPicPr>
          <p:cNvPr id="2" name="Εικόνα 1">
            <a:extLst>
              <a:ext uri="{FF2B5EF4-FFF2-40B4-BE49-F238E27FC236}">
                <a16:creationId xmlns:a16="http://schemas.microsoft.com/office/drawing/2014/main" id="{79ED3387-E4B8-4976-B0F2-D3B0B1050F5A}"/>
              </a:ext>
            </a:extLst>
          </p:cNvPr>
          <p:cNvPicPr>
            <a:picLocks noChangeAspect="1"/>
          </p:cNvPicPr>
          <p:nvPr/>
        </p:nvPicPr>
        <p:blipFill>
          <a:blip r:embed="rId2"/>
          <a:stretch>
            <a:fillRect/>
          </a:stretch>
        </p:blipFill>
        <p:spPr>
          <a:xfrm>
            <a:off x="0" y="1006870"/>
            <a:ext cx="9144000" cy="6322077"/>
          </a:xfrm>
          <a:prstGeom prst="rect">
            <a:avLst/>
          </a:prstGeom>
        </p:spPr>
      </p:pic>
    </p:spTree>
    <p:extLst>
      <p:ext uri="{BB962C8B-B14F-4D97-AF65-F5344CB8AC3E}">
        <p14:creationId xmlns:p14="http://schemas.microsoft.com/office/powerpoint/2010/main" val="34753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250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chemeClr val="tx1"/>
              </a:solidFill>
            </a:endParaRPr>
          </a:p>
          <a:p>
            <a:pPr algn="ctr"/>
            <a:r>
              <a:rPr lang="el-GR" sz="8600" b="1" dirty="0">
                <a:solidFill>
                  <a:schemeClr val="tx1"/>
                </a:solidFill>
              </a:rPr>
              <a:t>Δημιουργία του προγράμματος σπουδών (στάδιο 1, 2 και 3). </a:t>
            </a:r>
            <a:br>
              <a:rPr lang="el-GR" b="1" dirty="0">
                <a:latin typeface="Helvetica"/>
                <a:cs typeface="Helvetica"/>
              </a:rPr>
            </a:br>
            <a:br>
              <a:rPr lang="el-GR" sz="3200" b="1" dirty="0">
                <a:solidFill>
                  <a:srgbClr val="282828"/>
                </a:solidFill>
                <a:latin typeface="Times New Roman" pitchFamily="18" charset="0"/>
                <a:cs typeface="Times New Roman" pitchFamily="18" charset="0"/>
              </a:rPr>
            </a:br>
            <a:br>
              <a:rPr lang="el-GR" b="1" dirty="0">
                <a:latin typeface="Helvetica"/>
                <a:cs typeface="Helvetica"/>
              </a:rPr>
            </a:br>
            <a:endParaRPr lang="en-US" b="1" dirty="0">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pPr>
            <a:endParaRPr lang="el-GR" sz="2400" dirty="0">
              <a:latin typeface="Calibri"/>
              <a:ea typeface="Calibri"/>
              <a:cs typeface="Times New Roman"/>
            </a:endParaRPr>
          </a:p>
          <a:p>
            <a:pPr marL="0" indent="0">
              <a:buNone/>
            </a:pPr>
            <a:endParaRPr lang="el-GR" sz="2800" dirty="0">
              <a:solidFill>
                <a:schemeClr val="tx1"/>
              </a:solidFill>
            </a:endParaRPr>
          </a:p>
        </p:txBody>
      </p:sp>
      <p:sp>
        <p:nvSpPr>
          <p:cNvPr id="5" name="Subtitle 3">
            <a:extLst>
              <a:ext uri="{FF2B5EF4-FFF2-40B4-BE49-F238E27FC236}">
                <a16:creationId xmlns:a16="http://schemas.microsoft.com/office/drawing/2014/main" id="{2401148F-225F-4D74-A706-4D7014469118}"/>
              </a:ext>
            </a:extLst>
          </p:cNvPr>
          <p:cNvSpPr txBox="1">
            <a:spLocks/>
          </p:cNvSpPr>
          <p:nvPr/>
        </p:nvSpPr>
        <p:spPr>
          <a:xfrm>
            <a:off x="355598" y="1791854"/>
            <a:ext cx="8206511" cy="4414211"/>
          </a:xfrm>
          <a:prstGeom prst="rect">
            <a:avLst/>
          </a:prstGeom>
        </p:spPr>
        <p:txBody>
          <a:bodyPr vert="horz" lIns="0" tIns="0" rIns="0" bIns="0" rtlCol="0">
            <a:normAutofit fontScale="92500" lnSpcReduction="10000"/>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15000"/>
              </a:lnSpc>
              <a:spcAft>
                <a:spcPts val="1000"/>
              </a:spcAft>
              <a:buNone/>
            </a:pPr>
            <a:r>
              <a:rPr lang="el-GR" sz="2800" dirty="0">
                <a:latin typeface="Calibri" panose="020F0502020204030204" pitchFamily="34" charset="0"/>
                <a:ea typeface="Calibri"/>
                <a:cs typeface="Calibri" panose="020F0502020204030204" pitchFamily="34" charset="0"/>
              </a:rPr>
              <a:t>Αρχικά, με βάση τη διεθνή βιβλιογραφία και τις δικές μας έρευνες προσδιορίστηκαν τα νέα επιστημονικά δεδομένα (στάδιο 1 στο σχήμα 1) τα οποία χρησιμοποιήθηκαν στην κατασκευή του εκπαιδευτικού υλικού. </a:t>
            </a:r>
          </a:p>
          <a:p>
            <a:pPr marL="0" indent="0" algn="just">
              <a:lnSpc>
                <a:spcPct val="115000"/>
              </a:lnSpc>
              <a:spcAft>
                <a:spcPts val="1000"/>
              </a:spcAft>
              <a:buNone/>
            </a:pPr>
            <a:r>
              <a:rPr lang="el-GR" sz="2800" dirty="0">
                <a:latin typeface="Calibri" panose="020F0502020204030204" pitchFamily="34" charset="0"/>
                <a:ea typeface="Calibri"/>
                <a:cs typeface="Calibri" panose="020F0502020204030204" pitchFamily="34" charset="0"/>
              </a:rPr>
              <a:t>Στα νέα επιστημονικά δεδομένα που πήραμε υπόψη μας για τη συγκρότηση του προγράμματος σπουδών εμπεριέχονταν και άλλα καινοτόμα προγράμματα σπουδών όπως το πρόγραμμα Common </a:t>
            </a:r>
            <a:r>
              <a:rPr lang="el-GR" sz="2800" dirty="0" err="1">
                <a:latin typeface="Calibri" panose="020F0502020204030204" pitchFamily="34" charset="0"/>
                <a:ea typeface="Calibri"/>
                <a:cs typeface="Calibri" panose="020F0502020204030204" pitchFamily="34" charset="0"/>
              </a:rPr>
              <a:t>Core</a:t>
            </a:r>
            <a:r>
              <a:rPr lang="el-GR" sz="2800" dirty="0">
                <a:latin typeface="Calibri" panose="020F0502020204030204" pitchFamily="34" charset="0"/>
                <a:ea typeface="Calibri"/>
                <a:cs typeface="Calibri" panose="020F0502020204030204" pitchFamily="34" charset="0"/>
              </a:rPr>
              <a:t> Standard </a:t>
            </a:r>
            <a:r>
              <a:rPr lang="el-GR" sz="2800" dirty="0" err="1">
                <a:latin typeface="Calibri" panose="020F0502020204030204" pitchFamily="34" charset="0"/>
                <a:ea typeface="Calibri"/>
                <a:cs typeface="Calibri" panose="020F0502020204030204" pitchFamily="34" charset="0"/>
              </a:rPr>
              <a:t>State</a:t>
            </a:r>
            <a:r>
              <a:rPr lang="el-GR" sz="2800" dirty="0">
                <a:latin typeface="Calibri" panose="020F0502020204030204" pitchFamily="34" charset="0"/>
                <a:ea typeface="Calibri"/>
                <a:cs typeface="Calibri" panose="020F0502020204030204" pitchFamily="34" charset="0"/>
              </a:rPr>
              <a:t> (CCSSM, 2010) της Αμερικής. </a:t>
            </a:r>
            <a:endParaRPr lang="el-GR" sz="2400" dirty="0">
              <a:latin typeface="Calibri"/>
              <a:ea typeface="Calibri"/>
              <a:cs typeface="Times New Roman"/>
            </a:endParaRPr>
          </a:p>
          <a:p>
            <a:pPr marL="0" indent="0">
              <a:buNone/>
            </a:pPr>
            <a:endParaRPr lang="el-GR" sz="2800" dirty="0">
              <a:solidFill>
                <a:schemeClr val="tx1"/>
              </a:solidFill>
            </a:endParaRPr>
          </a:p>
        </p:txBody>
      </p:sp>
    </p:spTree>
    <p:extLst>
      <p:ext uri="{BB962C8B-B14F-4D97-AF65-F5344CB8AC3E}">
        <p14:creationId xmlns:p14="http://schemas.microsoft.com/office/powerpoint/2010/main" val="3340385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250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chemeClr val="tx1"/>
              </a:solidFill>
            </a:endParaRPr>
          </a:p>
          <a:p>
            <a:pPr algn="ctr"/>
            <a:r>
              <a:rPr lang="el-GR" sz="8600" b="1" dirty="0">
                <a:solidFill>
                  <a:schemeClr val="tx1"/>
                </a:solidFill>
              </a:rPr>
              <a:t>Δημιουργία του προγράμματος σπουδών (στάδιο 1, 2 και 3). </a:t>
            </a:r>
            <a:br>
              <a:rPr lang="el-GR" b="1" dirty="0">
                <a:latin typeface="Helvetica"/>
                <a:cs typeface="Helvetica"/>
              </a:rPr>
            </a:br>
            <a:br>
              <a:rPr lang="el-GR" sz="3200" b="1" dirty="0">
                <a:solidFill>
                  <a:srgbClr val="282828"/>
                </a:solidFill>
                <a:latin typeface="Times New Roman" pitchFamily="18" charset="0"/>
                <a:cs typeface="Times New Roman" pitchFamily="18" charset="0"/>
              </a:rPr>
            </a:br>
            <a:br>
              <a:rPr lang="el-GR" b="1" dirty="0">
                <a:latin typeface="Helvetica"/>
                <a:cs typeface="Helvetica"/>
              </a:rPr>
            </a:br>
            <a:endParaRPr lang="en-US" b="1" dirty="0">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pPr>
            <a:endParaRPr lang="el-GR" sz="2400" dirty="0">
              <a:latin typeface="Calibri"/>
              <a:ea typeface="Calibri"/>
              <a:cs typeface="Times New Roman"/>
            </a:endParaRPr>
          </a:p>
          <a:p>
            <a:pPr marL="0" indent="0">
              <a:buNone/>
            </a:pPr>
            <a:endParaRPr lang="el-GR" sz="2800" dirty="0">
              <a:solidFill>
                <a:schemeClr val="tx1"/>
              </a:solidFill>
            </a:endParaRPr>
          </a:p>
        </p:txBody>
      </p:sp>
      <p:sp>
        <p:nvSpPr>
          <p:cNvPr id="5" name="Subtitle 3">
            <a:extLst>
              <a:ext uri="{FF2B5EF4-FFF2-40B4-BE49-F238E27FC236}">
                <a16:creationId xmlns:a16="http://schemas.microsoft.com/office/drawing/2014/main" id="{2401148F-225F-4D74-A706-4D7014469118}"/>
              </a:ext>
            </a:extLst>
          </p:cNvPr>
          <p:cNvSpPr txBox="1">
            <a:spLocks/>
          </p:cNvSpPr>
          <p:nvPr/>
        </p:nvSpPr>
        <p:spPr>
          <a:xfrm>
            <a:off x="355598" y="1791854"/>
            <a:ext cx="8206511" cy="4414211"/>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15000"/>
              </a:lnSpc>
              <a:spcAft>
                <a:spcPts val="1000"/>
              </a:spcAft>
              <a:buNone/>
            </a:pPr>
            <a:r>
              <a:rPr lang="el-GR" sz="2800" dirty="0">
                <a:latin typeface="Calibri" panose="020F0502020204030204" pitchFamily="34" charset="0"/>
                <a:ea typeface="Calibri"/>
                <a:cs typeface="Calibri" panose="020F0502020204030204" pitchFamily="34" charset="0"/>
              </a:rPr>
              <a:t>Μια δεύτερη ομάδα θεωρητικών στοιχείων (στάδιο 2) που ελήφθησαν υπόψη για τη συγγραφή του προγράμματος σπουδών και των σχολικών εγχειριδίων, τα οποία παρουσιάστηκαν προηγουμένως, ήταν οι παιδαγωγικές και διδακτικές αρχές της σχολής μας των Μαθηματικών της Φύσης και της Ζωής. </a:t>
            </a:r>
            <a:endParaRPr lang="el-GR" sz="2800" dirty="0">
              <a:solidFill>
                <a:schemeClr val="tx1"/>
              </a:solidFill>
            </a:endParaRPr>
          </a:p>
        </p:txBody>
      </p:sp>
    </p:spTree>
    <p:extLst>
      <p:ext uri="{BB962C8B-B14F-4D97-AF65-F5344CB8AC3E}">
        <p14:creationId xmlns:p14="http://schemas.microsoft.com/office/powerpoint/2010/main" val="3456886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250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chemeClr val="tx1"/>
              </a:solidFill>
            </a:endParaRPr>
          </a:p>
          <a:p>
            <a:pPr algn="ctr"/>
            <a:r>
              <a:rPr lang="el-GR" sz="8600" b="1" dirty="0">
                <a:solidFill>
                  <a:schemeClr val="tx1"/>
                </a:solidFill>
              </a:rPr>
              <a:t>Δημιουργία του προγράμματος σπουδών (στάδιο 1, 2 και 3). </a:t>
            </a:r>
            <a:br>
              <a:rPr lang="el-GR" b="1" dirty="0">
                <a:latin typeface="Helvetica"/>
                <a:cs typeface="Helvetica"/>
              </a:rPr>
            </a:br>
            <a:br>
              <a:rPr lang="el-GR" sz="3200" b="1" dirty="0">
                <a:solidFill>
                  <a:srgbClr val="282828"/>
                </a:solidFill>
                <a:latin typeface="Times New Roman" pitchFamily="18" charset="0"/>
                <a:cs typeface="Times New Roman" pitchFamily="18" charset="0"/>
              </a:rPr>
            </a:br>
            <a:br>
              <a:rPr lang="el-GR" b="1" dirty="0">
                <a:latin typeface="Helvetica"/>
                <a:cs typeface="Helvetica"/>
              </a:rPr>
            </a:br>
            <a:endParaRPr lang="en-US" b="1" dirty="0">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pPr>
            <a:endParaRPr lang="el-GR" sz="2400" dirty="0">
              <a:latin typeface="Calibri"/>
              <a:ea typeface="Calibri"/>
              <a:cs typeface="Times New Roman"/>
            </a:endParaRPr>
          </a:p>
          <a:p>
            <a:pPr marL="0" indent="0">
              <a:buNone/>
            </a:pPr>
            <a:endParaRPr lang="el-GR" sz="2800" dirty="0">
              <a:solidFill>
                <a:schemeClr val="tx1"/>
              </a:solidFill>
            </a:endParaRPr>
          </a:p>
        </p:txBody>
      </p:sp>
      <p:sp>
        <p:nvSpPr>
          <p:cNvPr id="5" name="Subtitle 3">
            <a:extLst>
              <a:ext uri="{FF2B5EF4-FFF2-40B4-BE49-F238E27FC236}">
                <a16:creationId xmlns:a16="http://schemas.microsoft.com/office/drawing/2014/main" id="{2401148F-225F-4D74-A706-4D7014469118}"/>
              </a:ext>
            </a:extLst>
          </p:cNvPr>
          <p:cNvSpPr txBox="1">
            <a:spLocks/>
          </p:cNvSpPr>
          <p:nvPr/>
        </p:nvSpPr>
        <p:spPr>
          <a:xfrm>
            <a:off x="355598" y="1791854"/>
            <a:ext cx="8206511" cy="4414211"/>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15000"/>
              </a:lnSpc>
              <a:spcAft>
                <a:spcPts val="1000"/>
              </a:spcAft>
              <a:buNone/>
            </a:pPr>
            <a:r>
              <a:rPr lang="el-GR" sz="2800" dirty="0">
                <a:latin typeface="Calibri" panose="020F0502020204030204" pitchFamily="34" charset="0"/>
                <a:ea typeface="Calibri"/>
                <a:cs typeface="Calibri" panose="020F0502020204030204" pitchFamily="34" charset="0"/>
              </a:rPr>
              <a:t>Το πρόγραμμα σπουδών (στάδιο 3), που συντάχθηκε με βάση τα στάδια 1 και 2, περιέγραφε την τροχιά μάθησης των ρητών αριθμών (κλάσματα, δεκαδικοί και ποσοστά) από την Α’ τάξη μέχρι την Ε’ τάξη του Δημοτικού Σχολείου. Το ένα μάθημα της  Α’ τάξης και τα δύο της Β’ τάξης ήταν εισαγωγικά για τα κλάσματα και ανήκουν στην τροχιά των γεωμετρικών σχημάτων, της γεωμετρίας, γιατί με αυτά ασκούνταν οι μαθητές στο χωρισμό σχημάτων σε ίσα μέρη. </a:t>
            </a:r>
            <a:endParaRPr lang="el-GR" sz="2800" dirty="0">
              <a:solidFill>
                <a:schemeClr val="tx1"/>
              </a:solidFill>
            </a:endParaRPr>
          </a:p>
        </p:txBody>
      </p:sp>
    </p:spTree>
    <p:extLst>
      <p:ext uri="{BB962C8B-B14F-4D97-AF65-F5344CB8AC3E}">
        <p14:creationId xmlns:p14="http://schemas.microsoft.com/office/powerpoint/2010/main" val="3687968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250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chemeClr val="tx1"/>
              </a:solidFill>
            </a:endParaRPr>
          </a:p>
          <a:p>
            <a:pPr algn="ctr"/>
            <a:r>
              <a:rPr lang="el-GR" sz="8600" b="1" dirty="0">
                <a:solidFill>
                  <a:schemeClr val="tx1"/>
                </a:solidFill>
              </a:rPr>
              <a:t>Δημιουργία του προγράμματος σπουδών (στάδιο 1, 2 και 3). </a:t>
            </a:r>
            <a:br>
              <a:rPr lang="el-GR" b="1" dirty="0">
                <a:latin typeface="Helvetica"/>
                <a:cs typeface="Helvetica"/>
              </a:rPr>
            </a:br>
            <a:br>
              <a:rPr lang="el-GR" sz="3200" b="1" dirty="0">
                <a:solidFill>
                  <a:srgbClr val="282828"/>
                </a:solidFill>
                <a:latin typeface="Times New Roman" pitchFamily="18" charset="0"/>
                <a:cs typeface="Times New Roman" pitchFamily="18" charset="0"/>
              </a:rPr>
            </a:br>
            <a:br>
              <a:rPr lang="el-GR" b="1" dirty="0">
                <a:latin typeface="Helvetica"/>
                <a:cs typeface="Helvetica"/>
              </a:rPr>
            </a:br>
            <a:endParaRPr lang="en-US" b="1" dirty="0">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pPr>
            <a:endParaRPr lang="el-GR" sz="2400" dirty="0">
              <a:latin typeface="Calibri"/>
              <a:ea typeface="Calibri"/>
              <a:cs typeface="Times New Roman"/>
            </a:endParaRPr>
          </a:p>
          <a:p>
            <a:pPr marL="0" indent="0">
              <a:buNone/>
            </a:pPr>
            <a:endParaRPr lang="el-GR" sz="2800" dirty="0">
              <a:solidFill>
                <a:schemeClr val="tx1"/>
              </a:solidFill>
            </a:endParaRPr>
          </a:p>
        </p:txBody>
      </p:sp>
      <p:sp>
        <p:nvSpPr>
          <p:cNvPr id="5" name="Subtitle 3">
            <a:extLst>
              <a:ext uri="{FF2B5EF4-FFF2-40B4-BE49-F238E27FC236}">
                <a16:creationId xmlns:a16="http://schemas.microsoft.com/office/drawing/2014/main" id="{2401148F-225F-4D74-A706-4D7014469118}"/>
              </a:ext>
            </a:extLst>
          </p:cNvPr>
          <p:cNvSpPr txBox="1">
            <a:spLocks/>
          </p:cNvSpPr>
          <p:nvPr/>
        </p:nvSpPr>
        <p:spPr>
          <a:xfrm>
            <a:off x="355598" y="1791854"/>
            <a:ext cx="8206511" cy="4414211"/>
          </a:xfrm>
          <a:prstGeom prst="rect">
            <a:avLst/>
          </a:prstGeom>
        </p:spPr>
        <p:txBody>
          <a:bodyPr vert="horz" lIns="0" tIns="0" rIns="0" bIns="0" rtlCol="0">
            <a:normAutofit fontScale="92500" lnSpcReduction="20000"/>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15000"/>
              </a:lnSpc>
              <a:spcAft>
                <a:spcPts val="1000"/>
              </a:spcAft>
              <a:buNone/>
            </a:pPr>
            <a:r>
              <a:rPr lang="el-GR" sz="2800" dirty="0">
                <a:latin typeface="Calibri" panose="020F0502020204030204" pitchFamily="34" charset="0"/>
                <a:ea typeface="Calibri"/>
                <a:cs typeface="Calibri" panose="020F0502020204030204" pitchFamily="34" charset="0"/>
              </a:rPr>
              <a:t>Ένα από τα νέα παιδαγωγικά στοιχεία του προγράμματος αυτού είναι ότι οι διδακτικοί στόχοι αποκτούν ιδιαίτερη βαρύτητα, κινούνται με βάση τις μεγάλες ιδέες της τροχιάς και για τον λόγο αυτό είναι αριθμημένες. Για παράδειγμα, παρακάτω παρουσιάζονται οι στόχοι 3.Κ.1 και 3.Κ.2. που εξειδικεύουν τη βασική ιδέα του σχηματισμού του κλάσματος με βάση τα μοναδιαία κλάσματα. Στην αρίθμηση των στόχων ο πρώτος αριθμός (εδώ το 3) δείχνει την τάξη, το επόμενο κεφαλαίο γράμμα (Κ) δείχνει το όνομα της τροχιάς (Κλάσματα) και ο τρίτος αριθμός δείχνει την αρίθμηση των στόχων της τροχιάς στην τάξη αυτή. </a:t>
            </a:r>
            <a:endParaRPr lang="el-GR" sz="2800" dirty="0">
              <a:solidFill>
                <a:schemeClr val="tx1"/>
              </a:solidFill>
            </a:endParaRPr>
          </a:p>
        </p:txBody>
      </p:sp>
    </p:spTree>
    <p:extLst>
      <p:ext uri="{BB962C8B-B14F-4D97-AF65-F5344CB8AC3E}">
        <p14:creationId xmlns:p14="http://schemas.microsoft.com/office/powerpoint/2010/main" val="1155040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250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chemeClr val="tx1"/>
              </a:solidFill>
            </a:endParaRPr>
          </a:p>
          <a:p>
            <a:pPr algn="ctr"/>
            <a:r>
              <a:rPr lang="el-GR" sz="8600" b="1" dirty="0">
                <a:solidFill>
                  <a:schemeClr val="tx1"/>
                </a:solidFill>
              </a:rPr>
              <a:t>Δημιουργία του προγράμματος σπουδών (στάδιο 1, 2 και 3). </a:t>
            </a:r>
            <a:br>
              <a:rPr lang="el-GR" b="1" dirty="0">
                <a:latin typeface="Helvetica"/>
                <a:cs typeface="Helvetica"/>
              </a:rPr>
            </a:br>
            <a:br>
              <a:rPr lang="el-GR" sz="3200" b="1" dirty="0">
                <a:solidFill>
                  <a:srgbClr val="282828"/>
                </a:solidFill>
                <a:latin typeface="Times New Roman" pitchFamily="18" charset="0"/>
                <a:cs typeface="Times New Roman" pitchFamily="18" charset="0"/>
              </a:rPr>
            </a:br>
            <a:br>
              <a:rPr lang="el-GR" b="1" dirty="0">
                <a:latin typeface="Helvetica"/>
                <a:cs typeface="Helvetica"/>
              </a:rPr>
            </a:br>
            <a:endParaRPr lang="en-US" b="1" dirty="0">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pPr>
            <a:endParaRPr lang="el-GR" sz="2400" dirty="0">
              <a:latin typeface="Calibri"/>
              <a:ea typeface="Calibri"/>
              <a:cs typeface="Times New Roman"/>
            </a:endParaRPr>
          </a:p>
          <a:p>
            <a:pPr marL="0" indent="0">
              <a:buNone/>
            </a:pPr>
            <a:endParaRPr lang="el-GR" sz="28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47" y="2065866"/>
            <a:ext cx="7976837" cy="250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1520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250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chemeClr val="tx1"/>
              </a:solidFill>
            </a:endParaRPr>
          </a:p>
          <a:p>
            <a:pPr algn="ctr"/>
            <a:r>
              <a:rPr lang="el-GR" sz="8600" b="1" dirty="0">
                <a:solidFill>
                  <a:schemeClr val="tx1"/>
                </a:solidFill>
              </a:rPr>
              <a:t>Δημιουργία του προγράμματος σπουδών (στάδιο 1, 2 και 3). </a:t>
            </a:r>
            <a:br>
              <a:rPr lang="el-GR" b="1" dirty="0">
                <a:latin typeface="Helvetica"/>
                <a:cs typeface="Helvetica"/>
              </a:rPr>
            </a:br>
            <a:br>
              <a:rPr lang="el-GR" sz="3200" b="1" dirty="0">
                <a:solidFill>
                  <a:srgbClr val="282828"/>
                </a:solidFill>
                <a:latin typeface="Times New Roman" pitchFamily="18" charset="0"/>
                <a:cs typeface="Times New Roman" pitchFamily="18" charset="0"/>
              </a:rPr>
            </a:br>
            <a:br>
              <a:rPr lang="el-GR" b="1" dirty="0">
                <a:latin typeface="Helvetica"/>
                <a:cs typeface="Helvetica"/>
              </a:rPr>
            </a:br>
            <a:endParaRPr lang="en-US" b="1" dirty="0">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pPr>
            <a:endParaRPr lang="el-GR" sz="2400" dirty="0">
              <a:latin typeface="Calibri"/>
              <a:ea typeface="Calibri"/>
              <a:cs typeface="Times New Roman"/>
            </a:endParaRPr>
          </a:p>
          <a:p>
            <a:pPr marL="0" indent="0">
              <a:buNone/>
            </a:pPr>
            <a:endParaRPr lang="el-GR" sz="2800" dirty="0">
              <a:solidFill>
                <a:schemeClr val="tx1"/>
              </a:solidFill>
            </a:endParaRPr>
          </a:p>
        </p:txBody>
      </p:sp>
      <p:sp>
        <p:nvSpPr>
          <p:cNvPr id="5" name="Subtitle 3">
            <a:extLst>
              <a:ext uri="{FF2B5EF4-FFF2-40B4-BE49-F238E27FC236}">
                <a16:creationId xmlns:a16="http://schemas.microsoft.com/office/drawing/2014/main" id="{A4E3F901-723A-492A-99CD-85FB52FDDD1D}"/>
              </a:ext>
            </a:extLst>
          </p:cNvPr>
          <p:cNvSpPr txBox="1">
            <a:spLocks/>
          </p:cNvSpPr>
          <p:nvPr/>
        </p:nvSpPr>
        <p:spPr>
          <a:xfrm>
            <a:off x="355598" y="1791854"/>
            <a:ext cx="8206511" cy="4414211"/>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15000"/>
              </a:lnSpc>
              <a:spcAft>
                <a:spcPts val="1000"/>
              </a:spcAft>
              <a:buNone/>
            </a:pPr>
            <a:r>
              <a:rPr lang="el-GR" sz="2800" dirty="0">
                <a:latin typeface="Calibri" panose="020F0502020204030204" pitchFamily="34" charset="0"/>
                <a:ea typeface="Calibri"/>
                <a:cs typeface="Calibri" panose="020F0502020204030204" pitchFamily="34" charset="0"/>
              </a:rPr>
              <a:t>Με βάση τη λογική της τροχιάς μάθησης προσδιορίστηκαν οι γνωστικοί στόχοι και οι μεγάλες ιδέες για τη διδασκαλία των κλασμάτων και των δεκαδικών αριθμών για κάθε τάξη με μια εξελικτική λογική ανάλογα με τις γνωστικές ικανότητες των παιδιών. Στον παρακάτω πίνακα παρουσιάζονται οι τροχιές και οι μεγάλες ιδέες από την Α’ έως την Δ’ τάξη. </a:t>
            </a:r>
            <a:endParaRPr lang="el-GR" sz="2800" dirty="0">
              <a:solidFill>
                <a:schemeClr val="tx1"/>
              </a:solidFill>
            </a:endParaRPr>
          </a:p>
        </p:txBody>
      </p:sp>
    </p:spTree>
    <p:extLst>
      <p:ext uri="{BB962C8B-B14F-4D97-AF65-F5344CB8AC3E}">
        <p14:creationId xmlns:p14="http://schemas.microsoft.com/office/powerpoint/2010/main" val="3341411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646545" y="186798"/>
            <a:ext cx="7691005" cy="755312"/>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l-GR" sz="2400" b="1" dirty="0">
                <a:solidFill>
                  <a:schemeClr val="tx1"/>
                </a:solidFill>
              </a:rPr>
              <a:t>Δημιουργία του προγράμματος σπουδών (στάδιο 1, 2 και 3).</a:t>
            </a:r>
          </a:p>
          <a:p>
            <a:pPr algn="ctr"/>
            <a:endParaRPr lang="en-US" sz="2400" b="1" dirty="0">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pPr>
            <a:endParaRPr lang="el-GR" sz="2400" dirty="0">
              <a:latin typeface="Calibri"/>
              <a:ea typeface="Calibri"/>
              <a:cs typeface="Times New Roman"/>
            </a:endParaRPr>
          </a:p>
          <a:p>
            <a:pPr marL="0" indent="0">
              <a:buNone/>
            </a:pPr>
            <a:endParaRPr lang="el-GR" sz="280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068" y="942110"/>
            <a:ext cx="5676900" cy="685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792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chemeClr val="tx1"/>
              </a:solidFill>
            </a:endParaRPr>
          </a:p>
          <a:p>
            <a:pPr algn="ctr"/>
            <a:r>
              <a:rPr lang="el-GR" sz="8600" b="1" dirty="0">
                <a:solidFill>
                  <a:schemeClr val="tx1"/>
                </a:solidFill>
              </a:rPr>
              <a:t>Εισαγωγή </a:t>
            </a:r>
            <a:br>
              <a:rPr lang="el-GR" b="1" dirty="0">
                <a:latin typeface="Helvetica"/>
                <a:cs typeface="Helvetica"/>
              </a:rPr>
            </a:br>
            <a:br>
              <a:rPr lang="el-GR" sz="3200" b="1" dirty="0">
                <a:solidFill>
                  <a:srgbClr val="282828"/>
                </a:solidFill>
                <a:latin typeface="Times New Roman" pitchFamily="18" charset="0"/>
                <a:cs typeface="Times New Roman" pitchFamily="18" charset="0"/>
              </a:rPr>
            </a:br>
            <a:br>
              <a:rPr lang="el-GR" b="1" dirty="0">
                <a:latin typeface="Helvetica"/>
                <a:cs typeface="Helvetica"/>
              </a:rPr>
            </a:br>
            <a:endParaRPr lang="en-US" b="1" dirty="0">
              <a:latin typeface="Helvetica"/>
              <a:cs typeface="Helvetica"/>
            </a:endParaRPr>
          </a:p>
        </p:txBody>
      </p:sp>
      <p:sp>
        <p:nvSpPr>
          <p:cNvPr id="9" name="Subtitle 3"/>
          <p:cNvSpPr txBox="1">
            <a:spLocks/>
          </p:cNvSpPr>
          <p:nvPr/>
        </p:nvSpPr>
        <p:spPr>
          <a:xfrm>
            <a:off x="258233" y="1346200"/>
            <a:ext cx="8775700" cy="4749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Courier New" panose="02070309020205020404" pitchFamily="49" charset="0"/>
              <a:buChar char="o"/>
            </a:pPr>
            <a:r>
              <a:rPr lang="el-GR" sz="2800" dirty="0">
                <a:latin typeface="Calibri" panose="020F0502020204030204" pitchFamily="34" charset="0"/>
                <a:ea typeface="Calibri"/>
                <a:cs typeface="Calibri" panose="020F0502020204030204" pitchFamily="34" charset="0"/>
              </a:rPr>
              <a:t>Η έρευνα στη μάθηση των ρητών αριθμών δείχνει ότι υπάρχουν πολλές δυσκολίες στους μαθητές στον διεθνή χώρο (</a:t>
            </a:r>
            <a:r>
              <a:rPr lang="el-GR" sz="2800" dirty="0" err="1">
                <a:latin typeface="Calibri" panose="020F0502020204030204" pitchFamily="34" charset="0"/>
                <a:ea typeface="Calibri"/>
                <a:cs typeface="Calibri" panose="020F0502020204030204" pitchFamily="34" charset="0"/>
              </a:rPr>
              <a:t>Aksu</a:t>
            </a:r>
            <a:r>
              <a:rPr lang="el-GR" sz="2800" dirty="0">
                <a:latin typeface="Calibri" panose="020F0502020204030204" pitchFamily="34" charset="0"/>
                <a:ea typeface="Calibri"/>
                <a:cs typeface="Calibri" panose="020F0502020204030204" pitchFamily="34" charset="0"/>
              </a:rPr>
              <a:t>, 1997· </a:t>
            </a:r>
            <a:r>
              <a:rPr lang="el-GR" sz="2800" dirty="0" err="1">
                <a:latin typeface="Calibri" panose="020F0502020204030204" pitchFamily="34" charset="0"/>
                <a:ea typeface="Calibri"/>
                <a:cs typeface="Calibri" panose="020F0502020204030204" pitchFamily="34" charset="0"/>
              </a:rPr>
              <a:t>Kerslake</a:t>
            </a:r>
            <a:r>
              <a:rPr lang="el-GR" sz="2800" dirty="0">
                <a:latin typeface="Calibri" panose="020F0502020204030204" pitchFamily="34" charset="0"/>
                <a:ea typeface="Calibri"/>
                <a:cs typeface="Calibri" panose="020F0502020204030204" pitchFamily="34" charset="0"/>
              </a:rPr>
              <a:t>· 1986· </a:t>
            </a:r>
            <a:r>
              <a:rPr lang="el-GR" sz="2800" dirty="0" err="1">
                <a:latin typeface="Calibri" panose="020F0502020204030204" pitchFamily="34" charset="0"/>
                <a:ea typeface="Calibri"/>
                <a:cs typeface="Calibri" panose="020F0502020204030204" pitchFamily="34" charset="0"/>
              </a:rPr>
              <a:t>Lortie</a:t>
            </a:r>
            <a:r>
              <a:rPr lang="el-GR" sz="2800" dirty="0">
                <a:latin typeface="Calibri" panose="020F0502020204030204" pitchFamily="34" charset="0"/>
                <a:ea typeface="Calibri"/>
                <a:cs typeface="Calibri" panose="020F0502020204030204" pitchFamily="34" charset="0"/>
              </a:rPr>
              <a:t>-</a:t>
            </a:r>
            <a:r>
              <a:rPr lang="el-GR" sz="2800" dirty="0" err="1">
                <a:latin typeface="Calibri" panose="020F0502020204030204" pitchFamily="34" charset="0"/>
                <a:ea typeface="Calibri"/>
                <a:cs typeface="Calibri" panose="020F0502020204030204" pitchFamily="34" charset="0"/>
              </a:rPr>
              <a:t>Forgues</a:t>
            </a:r>
            <a:r>
              <a:rPr lang="el-GR" sz="2800" dirty="0">
                <a:latin typeface="Calibri" panose="020F0502020204030204" pitchFamily="34" charset="0"/>
                <a:ea typeface="Calibri"/>
                <a:cs typeface="Calibri" panose="020F0502020204030204" pitchFamily="34" charset="0"/>
              </a:rPr>
              <a:t>, </a:t>
            </a:r>
            <a:r>
              <a:rPr lang="el-GR" sz="2800" dirty="0" err="1">
                <a:latin typeface="Calibri" panose="020F0502020204030204" pitchFamily="34" charset="0"/>
                <a:ea typeface="Calibri"/>
                <a:cs typeface="Calibri" panose="020F0502020204030204" pitchFamily="34" charset="0"/>
              </a:rPr>
              <a:t>Siegler</a:t>
            </a:r>
            <a:r>
              <a:rPr lang="el-GR" sz="2800" dirty="0">
                <a:latin typeface="Calibri" panose="020F0502020204030204" pitchFamily="34" charset="0"/>
                <a:ea typeface="Calibri"/>
                <a:cs typeface="Calibri" panose="020F0502020204030204" pitchFamily="34" charset="0"/>
              </a:rPr>
              <a:t>, 2015· </a:t>
            </a:r>
            <a:r>
              <a:rPr lang="el-GR" sz="2800" dirty="0" err="1">
                <a:latin typeface="Calibri" panose="020F0502020204030204" pitchFamily="34" charset="0"/>
                <a:ea typeface="Calibri"/>
                <a:cs typeface="Calibri" panose="020F0502020204030204" pitchFamily="34" charset="0"/>
              </a:rPr>
              <a:t>Mack</a:t>
            </a:r>
            <a:r>
              <a:rPr lang="el-GR" sz="2800" dirty="0">
                <a:latin typeface="Calibri" panose="020F0502020204030204" pitchFamily="34" charset="0"/>
                <a:ea typeface="Calibri"/>
                <a:cs typeface="Calibri" panose="020F0502020204030204" pitchFamily="34" charset="0"/>
              </a:rPr>
              <a:t>, 1995) </a:t>
            </a:r>
          </a:p>
          <a:p>
            <a:pPr>
              <a:buFont typeface="Courier New" panose="02070309020205020404" pitchFamily="49" charset="0"/>
              <a:buChar char="o"/>
            </a:pPr>
            <a:endParaRPr lang="el-GR" sz="2800" dirty="0">
              <a:latin typeface="Calibri" panose="020F0502020204030204" pitchFamily="34" charset="0"/>
              <a:cs typeface="Calibri" panose="020F0502020204030204" pitchFamily="34" charset="0"/>
            </a:endParaRPr>
          </a:p>
          <a:p>
            <a:pPr>
              <a:buFont typeface="Courier New" panose="02070309020205020404" pitchFamily="49" charset="0"/>
              <a:buChar char="o"/>
            </a:pPr>
            <a:r>
              <a:rPr lang="el-GR" sz="2800" dirty="0">
                <a:latin typeface="Calibri" panose="020F0502020204030204" pitchFamily="34" charset="0"/>
                <a:ea typeface="Calibri"/>
                <a:cs typeface="Calibri" panose="020F0502020204030204" pitchFamily="34" charset="0"/>
              </a:rPr>
              <a:t>Στην Ελλάδα οι έρευνες έδειξαν ότι οι μαθητές αντιμετωπίζουν τους ρητούς αριθμούς με τη λογική των ακεραίων (</a:t>
            </a:r>
            <a:r>
              <a:rPr lang="fr-FR" sz="2800" dirty="0" err="1">
                <a:latin typeface="Calibri" panose="020F0502020204030204" pitchFamily="34" charset="0"/>
                <a:ea typeface="Calibri"/>
                <a:cs typeface="Calibri" panose="020F0502020204030204" pitchFamily="34" charset="0"/>
              </a:rPr>
              <a:t>Stafylidou</a:t>
            </a:r>
            <a:r>
              <a:rPr lang="el-GR" sz="2800" dirty="0">
                <a:latin typeface="Calibri" panose="020F0502020204030204" pitchFamily="34" charset="0"/>
                <a:ea typeface="Calibri"/>
                <a:cs typeface="Calibri" panose="020F0502020204030204" pitchFamily="34" charset="0"/>
              </a:rPr>
              <a:t>, &amp; </a:t>
            </a:r>
            <a:r>
              <a:rPr lang="fr-FR" sz="2800" dirty="0">
                <a:latin typeface="Calibri" panose="020F0502020204030204" pitchFamily="34" charset="0"/>
                <a:ea typeface="Calibri"/>
                <a:cs typeface="Calibri" panose="020F0502020204030204" pitchFamily="34" charset="0"/>
              </a:rPr>
              <a:t>Vosniadou</a:t>
            </a:r>
            <a:r>
              <a:rPr lang="el-GR" sz="2800" dirty="0">
                <a:latin typeface="Calibri" panose="020F0502020204030204" pitchFamily="34" charset="0"/>
                <a:ea typeface="Calibri"/>
                <a:cs typeface="Calibri" panose="020F0502020204030204" pitchFamily="34" charset="0"/>
              </a:rPr>
              <a:t>, 2004· </a:t>
            </a:r>
            <a:r>
              <a:rPr lang="fr-FR" sz="2800" dirty="0" err="1">
                <a:latin typeface="Calibri" panose="020F0502020204030204" pitchFamily="34" charset="0"/>
                <a:ea typeface="Calibri"/>
                <a:cs typeface="Calibri" panose="020F0502020204030204" pitchFamily="34" charset="0"/>
              </a:rPr>
              <a:t>Vamakoussi</a:t>
            </a:r>
            <a:r>
              <a:rPr lang="el-GR" sz="2800" dirty="0">
                <a:latin typeface="Calibri" panose="020F0502020204030204" pitchFamily="34" charset="0"/>
                <a:ea typeface="Calibri"/>
                <a:cs typeface="Calibri" panose="020F0502020204030204" pitchFamily="34" charset="0"/>
              </a:rPr>
              <a:t>, &amp; </a:t>
            </a:r>
            <a:r>
              <a:rPr lang="fr-FR" sz="2800" dirty="0">
                <a:latin typeface="Calibri" panose="020F0502020204030204" pitchFamily="34" charset="0"/>
                <a:ea typeface="Calibri"/>
                <a:cs typeface="Calibri" panose="020F0502020204030204" pitchFamily="34" charset="0"/>
              </a:rPr>
              <a:t>Vosniadou</a:t>
            </a:r>
            <a:r>
              <a:rPr lang="el-GR" sz="2800" dirty="0">
                <a:latin typeface="Calibri" panose="020F0502020204030204" pitchFamily="34" charset="0"/>
                <a:ea typeface="Calibri"/>
                <a:cs typeface="Calibri" panose="020F0502020204030204" pitchFamily="34" charset="0"/>
              </a:rPr>
              <a:t>, 2010),</a:t>
            </a:r>
            <a:endParaRPr lang="el-GR" sz="2800" dirty="0">
              <a:latin typeface="Calibri" panose="020F0502020204030204" pitchFamily="34" charset="0"/>
              <a:cs typeface="Calibri" panose="020F0502020204030204" pitchFamily="34" charset="0"/>
            </a:endParaRPr>
          </a:p>
          <a:p>
            <a:pPr marL="0" indent="0">
              <a:buNone/>
            </a:pPr>
            <a:endParaRPr lang="el-GR" sz="2800" dirty="0">
              <a:solidFill>
                <a:schemeClr val="tx1"/>
              </a:solidFill>
            </a:endParaRPr>
          </a:p>
        </p:txBody>
      </p:sp>
    </p:spTree>
    <p:extLst>
      <p:ext uri="{BB962C8B-B14F-4D97-AF65-F5344CB8AC3E}">
        <p14:creationId xmlns:p14="http://schemas.microsoft.com/office/powerpoint/2010/main" val="3850432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rgbClr val="282828"/>
              </a:solidFill>
            </a:endParaRPr>
          </a:p>
          <a:p>
            <a:pPr algn="ctr"/>
            <a:r>
              <a:rPr lang="el-GR" sz="8600" b="1" dirty="0">
                <a:solidFill>
                  <a:srgbClr val="282828"/>
                </a:solidFill>
              </a:rPr>
              <a:t>Συγγραφή των σχολικών βιβλίων</a:t>
            </a:r>
          </a:p>
          <a:p>
            <a:pPr algn="ctr"/>
            <a:br>
              <a:rPr lang="el-GR" b="1" dirty="0">
                <a:solidFill>
                  <a:prstClr val="white"/>
                </a:solidFill>
                <a:latin typeface="Helvetica"/>
                <a:cs typeface="Helvetica"/>
              </a:rPr>
            </a:br>
            <a:br>
              <a:rPr lang="el-GR" sz="3200" b="1" dirty="0">
                <a:solidFill>
                  <a:srgbClr val="282828"/>
                </a:solidFill>
                <a:latin typeface="Times New Roman" pitchFamily="18" charset="0"/>
                <a:cs typeface="Times New Roman" pitchFamily="18" charset="0"/>
              </a:rPr>
            </a:br>
            <a:br>
              <a:rPr lang="el-GR" b="1" dirty="0">
                <a:solidFill>
                  <a:prstClr val="white"/>
                </a:solidFill>
                <a:latin typeface="Helvetica"/>
                <a:cs typeface="Helvetica"/>
              </a:rPr>
            </a:br>
            <a:endParaRPr lang="en-US" b="1" dirty="0">
              <a:solidFill>
                <a:prstClr val="white"/>
              </a:solidFill>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buClr>
                <a:srgbClr val="5A9E82"/>
              </a:buClr>
            </a:pPr>
            <a:endParaRPr lang="el-GR" sz="2400" dirty="0">
              <a:solidFill>
                <a:srgbClr val="5E5E5E"/>
              </a:solidFill>
              <a:latin typeface="Calibri"/>
              <a:ea typeface="Calibri"/>
              <a:cs typeface="Times New Roman"/>
            </a:endParaRPr>
          </a:p>
          <a:p>
            <a:pPr marL="0" indent="0">
              <a:buClr>
                <a:srgbClr val="5A9E82"/>
              </a:buClr>
              <a:buFont typeface="Arial"/>
              <a:buNone/>
            </a:pPr>
            <a:endParaRPr lang="el-GR" sz="2800" dirty="0">
              <a:solidFill>
                <a:srgbClr val="282828"/>
              </a:solidFill>
            </a:endParaRPr>
          </a:p>
        </p:txBody>
      </p:sp>
      <p:sp>
        <p:nvSpPr>
          <p:cNvPr id="4" name="Subtitle 3"/>
          <p:cNvSpPr txBox="1">
            <a:spLocks/>
          </p:cNvSpPr>
          <p:nvPr/>
        </p:nvSpPr>
        <p:spPr>
          <a:xfrm>
            <a:off x="258233" y="1346200"/>
            <a:ext cx="8617912" cy="4749800"/>
          </a:xfrm>
          <a:prstGeom prst="rect">
            <a:avLst/>
          </a:prstGeom>
        </p:spPr>
        <p:txBody>
          <a:bodyPr vert="horz" lIns="0" tIns="0" rIns="0" bIns="0" rtlCol="0">
            <a:normAutofit fontScale="92500" lnSpcReduction="20000"/>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gn="just">
              <a:lnSpc>
                <a:spcPct val="115000"/>
              </a:lnSpc>
              <a:spcAft>
                <a:spcPts val="0"/>
              </a:spcAft>
              <a:buNone/>
            </a:pPr>
            <a:endParaRPr lang="el-GR" sz="2400" dirty="0">
              <a:latin typeface="Calibri" panose="020F0502020204030204" pitchFamily="34" charset="0"/>
              <a:ea typeface="Calibri"/>
              <a:cs typeface="Calibri" panose="020F0502020204030204" pitchFamily="34" charset="0"/>
            </a:endParaRPr>
          </a:p>
          <a:p>
            <a:pPr indent="0" algn="just">
              <a:lnSpc>
                <a:spcPct val="115000"/>
              </a:lnSpc>
              <a:spcAft>
                <a:spcPts val="0"/>
              </a:spcAft>
              <a:buNone/>
            </a:pPr>
            <a:r>
              <a:rPr lang="el-GR" sz="2400" dirty="0">
                <a:latin typeface="Calibri" panose="020F0502020204030204" pitchFamily="34" charset="0"/>
                <a:ea typeface="Calibri"/>
                <a:cs typeface="Calibri" panose="020F0502020204030204" pitchFamily="34" charset="0"/>
              </a:rPr>
              <a:t>Η συγγραφή των σχολικών βιβλίων (στάδιο 4) πραγματοποιήθηκε με βάση αφενός τους στόχους και τις μεγάλες ιδέες του νέου προγράμματος σπουδών που δημιουργήθηκε (στάδιο 3) και αφετέρου τα ερευνητικά δεδομένα (στάδιο 1) και τις παιδαγωγικές και διδακτικές αρχές των Μαθηματικών της Φύσης και της Ζωής (στάδιο 2). </a:t>
            </a:r>
          </a:p>
          <a:p>
            <a:pPr indent="0" algn="just">
              <a:lnSpc>
                <a:spcPct val="115000"/>
              </a:lnSpc>
              <a:spcAft>
                <a:spcPts val="0"/>
              </a:spcAft>
              <a:buNone/>
            </a:pPr>
            <a:r>
              <a:rPr lang="el-GR" sz="2400" dirty="0">
                <a:latin typeface="Calibri" panose="020F0502020204030204" pitchFamily="34" charset="0"/>
                <a:ea typeface="Calibri"/>
                <a:cs typeface="Calibri" panose="020F0502020204030204" pitchFamily="34" charset="0"/>
              </a:rPr>
              <a:t>Για τη δημιουργία του σχολικού βιβλίου κάθε τάξης αρχικά προσδιορίστηκαν ο αριθμός των μαθημάτων με βάση τις μεγάλες ιδέες και τους στόχους οι οποίοι υπήρχαν ήδη στο πρόγραμμα σπουδών. Σε κάθε μάθημα συγγράφονταν το βιβλίο του δασκάλου ταυτόχρονα με το βιβλίο του μαθητή και το τετράδιο εργασιών. </a:t>
            </a:r>
          </a:p>
          <a:p>
            <a:pPr marL="0" indent="0" algn="just">
              <a:lnSpc>
                <a:spcPct val="115000"/>
              </a:lnSpc>
              <a:spcAft>
                <a:spcPts val="0"/>
              </a:spcAft>
              <a:buNone/>
            </a:pPr>
            <a:endParaRPr lang="el-GR" sz="2400" dirty="0">
              <a:latin typeface="Calibri"/>
              <a:ea typeface="Calibri"/>
              <a:cs typeface="Times New Roman"/>
            </a:endParaRPr>
          </a:p>
          <a:p>
            <a:pPr indent="0" algn="just">
              <a:lnSpc>
                <a:spcPct val="115000"/>
              </a:lnSpc>
              <a:spcAft>
                <a:spcPts val="0"/>
              </a:spcAft>
              <a:buNone/>
            </a:pPr>
            <a:r>
              <a:rPr lang="el-GR" sz="2800" dirty="0">
                <a:latin typeface="Segoe UI"/>
                <a:ea typeface="Calibri"/>
                <a:cs typeface="Times New Roman"/>
              </a:rPr>
              <a:t>  </a:t>
            </a:r>
            <a:endParaRPr lang="el-GR" sz="2400" dirty="0">
              <a:latin typeface="Calibri"/>
              <a:ea typeface="Calibri"/>
              <a:cs typeface="Times New Roman"/>
            </a:endParaRPr>
          </a:p>
          <a:p>
            <a:pPr marL="0" indent="0">
              <a:buNone/>
            </a:pPr>
            <a:endParaRPr lang="el-GR" sz="2800" dirty="0">
              <a:solidFill>
                <a:schemeClr val="tx1"/>
              </a:solidFill>
            </a:endParaRPr>
          </a:p>
        </p:txBody>
      </p:sp>
    </p:spTree>
    <p:extLst>
      <p:ext uri="{BB962C8B-B14F-4D97-AF65-F5344CB8AC3E}">
        <p14:creationId xmlns:p14="http://schemas.microsoft.com/office/powerpoint/2010/main" val="3274731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rgbClr val="282828"/>
              </a:solidFill>
            </a:endParaRPr>
          </a:p>
          <a:p>
            <a:pPr algn="ctr"/>
            <a:r>
              <a:rPr lang="el-GR" sz="8600" b="1" dirty="0">
                <a:solidFill>
                  <a:srgbClr val="282828"/>
                </a:solidFill>
              </a:rPr>
              <a:t>Συγγραφή των σχολικών βιβλίων</a:t>
            </a:r>
          </a:p>
          <a:p>
            <a:pPr algn="ctr"/>
            <a:br>
              <a:rPr lang="el-GR" b="1" dirty="0">
                <a:solidFill>
                  <a:prstClr val="white"/>
                </a:solidFill>
                <a:latin typeface="Helvetica"/>
                <a:cs typeface="Helvetica"/>
              </a:rPr>
            </a:br>
            <a:br>
              <a:rPr lang="el-GR" sz="3200" b="1" dirty="0">
                <a:solidFill>
                  <a:srgbClr val="282828"/>
                </a:solidFill>
                <a:latin typeface="Times New Roman" pitchFamily="18" charset="0"/>
                <a:cs typeface="Times New Roman" pitchFamily="18" charset="0"/>
              </a:rPr>
            </a:br>
            <a:br>
              <a:rPr lang="el-GR" b="1" dirty="0">
                <a:solidFill>
                  <a:prstClr val="white"/>
                </a:solidFill>
                <a:latin typeface="Helvetica"/>
                <a:cs typeface="Helvetica"/>
              </a:rPr>
            </a:br>
            <a:endParaRPr lang="en-US" b="1" dirty="0">
              <a:solidFill>
                <a:prstClr val="white"/>
              </a:solidFill>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buClr>
                <a:srgbClr val="5A9E82"/>
              </a:buClr>
            </a:pPr>
            <a:endParaRPr lang="el-GR" sz="2400" dirty="0">
              <a:solidFill>
                <a:srgbClr val="5E5E5E"/>
              </a:solidFill>
              <a:latin typeface="Calibri"/>
              <a:ea typeface="Calibri"/>
              <a:cs typeface="Times New Roman"/>
            </a:endParaRPr>
          </a:p>
          <a:p>
            <a:pPr marL="0" indent="0">
              <a:buClr>
                <a:srgbClr val="5A9E82"/>
              </a:buClr>
              <a:buFont typeface="Arial"/>
              <a:buNone/>
            </a:pPr>
            <a:endParaRPr lang="el-GR" sz="2800" dirty="0">
              <a:solidFill>
                <a:srgbClr val="282828"/>
              </a:solidFill>
            </a:endParaRPr>
          </a:p>
        </p:txBody>
      </p:sp>
      <p:sp>
        <p:nvSpPr>
          <p:cNvPr id="4" name="Subtitle 3"/>
          <p:cNvSpPr txBox="1">
            <a:spLocks/>
          </p:cNvSpPr>
          <p:nvPr/>
        </p:nvSpPr>
        <p:spPr>
          <a:xfrm>
            <a:off x="258233" y="1346200"/>
            <a:ext cx="8617912" cy="4749800"/>
          </a:xfrm>
          <a:prstGeom prst="rect">
            <a:avLst/>
          </a:prstGeom>
        </p:spPr>
        <p:txBody>
          <a:bodyPr vert="horz" lIns="0" tIns="0" rIns="0" bIns="0" rtlCol="0">
            <a:normAutofit fontScale="85000" lnSpcReduction="20000"/>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gn="just">
              <a:lnSpc>
                <a:spcPct val="115000"/>
              </a:lnSpc>
              <a:spcAft>
                <a:spcPts val="0"/>
              </a:spcAft>
              <a:buNone/>
            </a:pPr>
            <a:endParaRPr lang="el-GR" sz="2400" dirty="0">
              <a:latin typeface="Calibri" panose="020F0502020204030204" pitchFamily="34" charset="0"/>
              <a:ea typeface="Calibri"/>
              <a:cs typeface="Calibri" panose="020F0502020204030204" pitchFamily="34" charset="0"/>
            </a:endParaRPr>
          </a:p>
          <a:p>
            <a:pPr indent="0" algn="just">
              <a:lnSpc>
                <a:spcPct val="115000"/>
              </a:lnSpc>
              <a:spcAft>
                <a:spcPts val="0"/>
              </a:spcAft>
              <a:buNone/>
            </a:pPr>
            <a:r>
              <a:rPr lang="el-GR" sz="2400" dirty="0">
                <a:latin typeface="Calibri" panose="020F0502020204030204" pitchFamily="34" charset="0"/>
                <a:ea typeface="Calibri"/>
                <a:cs typeface="Calibri" panose="020F0502020204030204" pitchFamily="34" charset="0"/>
              </a:rPr>
              <a:t>Στο βιβλίο του δασκάλου ακολουθείται η εξής δομή: Στην πρώτη ενότητα με τίτλο «Περιγραφή» γίνεται ο προσδιορισμός της θέσης του μαθήματος σχετικά με την τροχιά που ανήκει στην παρούσα τάξη αλλά πιθανά και για προηγούμενες ή επόμενες τάξεις. Παρακάτω παρουσιάζεται η περιγραφή από το 1ο μάθημα των κλασμάτων της Δ’ τάξης, με τίτλο «Ισοδύναμα κλάσματα».</a:t>
            </a:r>
          </a:p>
          <a:p>
            <a:pPr indent="0" algn="just">
              <a:lnSpc>
                <a:spcPct val="115000"/>
              </a:lnSpc>
              <a:spcAft>
                <a:spcPts val="0"/>
              </a:spcAft>
              <a:buNone/>
            </a:pPr>
            <a:endParaRPr lang="el-GR" sz="2100" dirty="0">
              <a:latin typeface="Calibri" panose="020F0502020204030204" pitchFamily="34" charset="0"/>
              <a:ea typeface="Calibri"/>
              <a:cs typeface="Calibri" panose="020F0502020204030204" pitchFamily="34" charset="0"/>
            </a:endParaRPr>
          </a:p>
          <a:p>
            <a:pPr indent="0" algn="just">
              <a:lnSpc>
                <a:spcPct val="115000"/>
              </a:lnSpc>
              <a:spcAft>
                <a:spcPts val="0"/>
              </a:spcAft>
              <a:buNone/>
            </a:pPr>
            <a:r>
              <a:rPr lang="el-GR" sz="2100" dirty="0">
                <a:latin typeface="Calibri" panose="020F0502020204030204" pitchFamily="34" charset="0"/>
                <a:ea typeface="Calibri"/>
                <a:cs typeface="Calibri" panose="020F0502020204030204" pitchFamily="34" charset="0"/>
              </a:rPr>
              <a:t>Το μάθημα αυτό είναι το πρώτο για τα κλάσματα στην Δ’ τάξη και αναφέρεται στα ισοδύναμα κλάσματα. Τα ισοδύναμα κλάσματα διδάχτηκαν για πρώτη φορά στην προηγούμενη τάξη. Τώρα θα προχωρήσουμε περισσότερο και θα φτάσουμε στον γενικό κανόνα της δημιουργίας των ισοδυνάμων κλασμάτων, δηλαδή ισοδύναμο κλάσμα προκύπτει αν σε ένα κλάσμα πολλαπλασιάσουμε τον αριθμητή και τον παρονομαστή με τον ίδιο αριθμό ( α/β = </a:t>
            </a:r>
            <a:r>
              <a:rPr lang="el-GR" sz="2100" dirty="0" err="1">
                <a:latin typeface="Calibri" panose="020F0502020204030204" pitchFamily="34" charset="0"/>
                <a:ea typeface="Calibri"/>
                <a:cs typeface="Calibri" panose="020F0502020204030204" pitchFamily="34" charset="0"/>
              </a:rPr>
              <a:t>νxα</a:t>
            </a:r>
            <a:r>
              <a:rPr lang="el-GR" sz="2100" dirty="0">
                <a:latin typeface="Calibri" panose="020F0502020204030204" pitchFamily="34" charset="0"/>
                <a:ea typeface="Calibri"/>
                <a:cs typeface="Calibri" panose="020F0502020204030204" pitchFamily="34" charset="0"/>
              </a:rPr>
              <a:t>/</a:t>
            </a:r>
            <a:r>
              <a:rPr lang="el-GR" sz="2100" dirty="0" err="1">
                <a:latin typeface="Calibri" panose="020F0502020204030204" pitchFamily="34" charset="0"/>
                <a:ea typeface="Calibri"/>
                <a:cs typeface="Calibri" panose="020F0502020204030204" pitchFamily="34" charset="0"/>
              </a:rPr>
              <a:t>νxβ</a:t>
            </a:r>
            <a:r>
              <a:rPr lang="el-GR" sz="2100" dirty="0">
                <a:latin typeface="Calibri" panose="020F0502020204030204" pitchFamily="34" charset="0"/>
                <a:ea typeface="Calibri"/>
                <a:cs typeface="Calibri" panose="020F0502020204030204" pitchFamily="34" charset="0"/>
              </a:rPr>
              <a:t>) 4.Κ.1.α. </a:t>
            </a:r>
          </a:p>
          <a:p>
            <a:pPr marL="0" indent="0" algn="just">
              <a:lnSpc>
                <a:spcPct val="115000"/>
              </a:lnSpc>
              <a:spcAft>
                <a:spcPts val="0"/>
              </a:spcAft>
              <a:buNone/>
            </a:pPr>
            <a:endParaRPr lang="el-GR" sz="2400" dirty="0">
              <a:latin typeface="Calibri"/>
              <a:ea typeface="Calibri"/>
              <a:cs typeface="Times New Roman"/>
            </a:endParaRPr>
          </a:p>
          <a:p>
            <a:pPr indent="0" algn="just">
              <a:lnSpc>
                <a:spcPct val="115000"/>
              </a:lnSpc>
              <a:spcAft>
                <a:spcPts val="0"/>
              </a:spcAft>
              <a:buNone/>
            </a:pPr>
            <a:r>
              <a:rPr lang="el-GR" sz="2800" dirty="0">
                <a:latin typeface="Segoe UI"/>
                <a:ea typeface="Calibri"/>
                <a:cs typeface="Times New Roman"/>
              </a:rPr>
              <a:t>  </a:t>
            </a:r>
            <a:endParaRPr lang="el-GR" sz="2400" dirty="0">
              <a:latin typeface="Calibri"/>
              <a:ea typeface="Calibri"/>
              <a:cs typeface="Times New Roman"/>
            </a:endParaRPr>
          </a:p>
          <a:p>
            <a:pPr marL="0" indent="0">
              <a:buNone/>
            </a:pPr>
            <a:endParaRPr lang="el-GR" sz="2800" dirty="0">
              <a:solidFill>
                <a:schemeClr val="tx1"/>
              </a:solidFill>
            </a:endParaRPr>
          </a:p>
        </p:txBody>
      </p:sp>
    </p:spTree>
    <p:extLst>
      <p:ext uri="{BB962C8B-B14F-4D97-AF65-F5344CB8AC3E}">
        <p14:creationId xmlns:p14="http://schemas.microsoft.com/office/powerpoint/2010/main" val="2996200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rgbClr val="282828"/>
              </a:solidFill>
            </a:endParaRPr>
          </a:p>
          <a:p>
            <a:pPr algn="ctr"/>
            <a:r>
              <a:rPr lang="el-GR" sz="8600" b="1" dirty="0">
                <a:solidFill>
                  <a:srgbClr val="282828"/>
                </a:solidFill>
              </a:rPr>
              <a:t>Συγγραφή των σχολικών βιβλίων</a:t>
            </a:r>
          </a:p>
          <a:p>
            <a:pPr algn="ctr"/>
            <a:br>
              <a:rPr lang="el-GR" b="1" dirty="0">
                <a:solidFill>
                  <a:prstClr val="white"/>
                </a:solidFill>
                <a:latin typeface="Helvetica"/>
                <a:cs typeface="Helvetica"/>
              </a:rPr>
            </a:br>
            <a:br>
              <a:rPr lang="el-GR" sz="3200" b="1" dirty="0">
                <a:solidFill>
                  <a:srgbClr val="282828"/>
                </a:solidFill>
                <a:latin typeface="Times New Roman" pitchFamily="18" charset="0"/>
                <a:cs typeface="Times New Roman" pitchFamily="18" charset="0"/>
              </a:rPr>
            </a:br>
            <a:br>
              <a:rPr lang="el-GR" b="1" dirty="0">
                <a:solidFill>
                  <a:prstClr val="white"/>
                </a:solidFill>
                <a:latin typeface="Helvetica"/>
                <a:cs typeface="Helvetica"/>
              </a:rPr>
            </a:br>
            <a:endParaRPr lang="en-US" b="1" dirty="0">
              <a:solidFill>
                <a:prstClr val="white"/>
              </a:solidFill>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buClr>
                <a:srgbClr val="5A9E82"/>
              </a:buClr>
            </a:pPr>
            <a:endParaRPr lang="el-GR" sz="2400" dirty="0">
              <a:solidFill>
                <a:srgbClr val="5E5E5E"/>
              </a:solidFill>
              <a:latin typeface="Calibri"/>
              <a:ea typeface="Calibri"/>
              <a:cs typeface="Times New Roman"/>
            </a:endParaRPr>
          </a:p>
          <a:p>
            <a:pPr marL="0" indent="0">
              <a:buClr>
                <a:srgbClr val="5A9E82"/>
              </a:buClr>
              <a:buFont typeface="Arial"/>
              <a:buNone/>
            </a:pPr>
            <a:endParaRPr lang="el-GR" sz="2800" dirty="0">
              <a:solidFill>
                <a:srgbClr val="282828"/>
              </a:solidFill>
            </a:endParaRPr>
          </a:p>
        </p:txBody>
      </p:sp>
      <p:sp>
        <p:nvSpPr>
          <p:cNvPr id="4" name="Subtitle 3"/>
          <p:cNvSpPr txBox="1">
            <a:spLocks/>
          </p:cNvSpPr>
          <p:nvPr/>
        </p:nvSpPr>
        <p:spPr>
          <a:xfrm>
            <a:off x="258233" y="1473200"/>
            <a:ext cx="8433185" cy="4622800"/>
          </a:xfrm>
          <a:prstGeom prst="rect">
            <a:avLst/>
          </a:prstGeom>
        </p:spPr>
        <p:txBody>
          <a:bodyPr vert="horz" lIns="0" tIns="0" rIns="0" bIns="0" rtlCol="0">
            <a:normAutofit fontScale="92500" lnSpcReduction="20000"/>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gn="just">
              <a:lnSpc>
                <a:spcPct val="115000"/>
              </a:lnSpc>
              <a:spcAft>
                <a:spcPts val="0"/>
              </a:spcAft>
              <a:buNone/>
            </a:pPr>
            <a:endParaRPr lang="el-GR" sz="2400" dirty="0">
              <a:latin typeface="Calibri" panose="020F0502020204030204" pitchFamily="34" charset="0"/>
              <a:ea typeface="Calibri"/>
              <a:cs typeface="Calibri" panose="020F0502020204030204" pitchFamily="34" charset="0"/>
            </a:endParaRPr>
          </a:p>
          <a:p>
            <a:pPr indent="0" algn="just">
              <a:lnSpc>
                <a:spcPct val="115000"/>
              </a:lnSpc>
              <a:spcAft>
                <a:spcPts val="0"/>
              </a:spcAft>
              <a:buNone/>
            </a:pPr>
            <a:r>
              <a:rPr lang="el-GR" sz="2400" dirty="0">
                <a:latin typeface="Calibri" panose="020F0502020204030204" pitchFamily="34" charset="0"/>
                <a:ea typeface="Calibri"/>
                <a:cs typeface="Calibri" panose="020F0502020204030204" pitchFamily="34" charset="0"/>
              </a:rPr>
              <a:t>Μετά την περιγραφή ακολουθούν οι διδακτικοί στόχοι περιεχομένου οι οποίοι, όπως είπαμε ήδη, είναι αριθμημένοι και από πριν προσδιορισμένοι στο πρόγραμμα σπουδών. Μετά τους διδακτικούς στόχους ακολουθεί μια ενότητα με τίτλο «Ανάπτυξη του μαθήματος», στην οποία περιγράφεται σύντομα η όλη δομή του μαθήματος, δηλαδή η εισαγωγική βιωματική δραστηριότητα, αν υπάρχει, και οι άλλες δραστηριότητες που παρουσιάζονται στο μάθημα. Στη συνέχεια γίνεται η ανάπτυξη και περιγραφή των δραστηριοτήτων που περιέχει κάθε μάθημα. Σχεδόν σε όλα τα μαθήματα αρχικά προτείνεται μια εισαγωγική βιωματική δραστηριότητα η οποία θα οδηγήσει τους μαθητές στην καινούργια γνώση. </a:t>
            </a:r>
            <a:endParaRPr lang="el-GR" sz="2400" dirty="0">
              <a:latin typeface="Calibri"/>
              <a:ea typeface="Calibri"/>
              <a:cs typeface="Times New Roman"/>
            </a:endParaRPr>
          </a:p>
          <a:p>
            <a:pPr indent="0" algn="just">
              <a:lnSpc>
                <a:spcPct val="115000"/>
              </a:lnSpc>
              <a:spcAft>
                <a:spcPts val="0"/>
              </a:spcAft>
              <a:buNone/>
            </a:pPr>
            <a:r>
              <a:rPr lang="el-GR" sz="2800" dirty="0">
                <a:latin typeface="Segoe UI"/>
                <a:ea typeface="Calibri"/>
                <a:cs typeface="Times New Roman"/>
              </a:rPr>
              <a:t>  </a:t>
            </a:r>
            <a:endParaRPr lang="el-GR" sz="2400" dirty="0">
              <a:latin typeface="Calibri"/>
              <a:ea typeface="Calibri"/>
              <a:cs typeface="Times New Roman"/>
            </a:endParaRPr>
          </a:p>
          <a:p>
            <a:pPr marL="0" indent="0">
              <a:buNone/>
            </a:pPr>
            <a:endParaRPr lang="el-GR" sz="2800" dirty="0">
              <a:solidFill>
                <a:schemeClr val="tx1"/>
              </a:solidFill>
            </a:endParaRPr>
          </a:p>
        </p:txBody>
      </p:sp>
    </p:spTree>
    <p:extLst>
      <p:ext uri="{BB962C8B-B14F-4D97-AF65-F5344CB8AC3E}">
        <p14:creationId xmlns:p14="http://schemas.microsoft.com/office/powerpoint/2010/main" val="3113942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rgbClr val="282828"/>
              </a:solidFill>
            </a:endParaRPr>
          </a:p>
          <a:p>
            <a:pPr algn="ctr"/>
            <a:r>
              <a:rPr lang="el-GR" sz="8600" b="1" dirty="0">
                <a:solidFill>
                  <a:srgbClr val="282828"/>
                </a:solidFill>
              </a:rPr>
              <a:t>Συγγραφή των σχολικών βιβλίων</a:t>
            </a:r>
          </a:p>
          <a:p>
            <a:pPr algn="ctr"/>
            <a:br>
              <a:rPr lang="el-GR" b="1" dirty="0">
                <a:solidFill>
                  <a:prstClr val="white"/>
                </a:solidFill>
                <a:latin typeface="Helvetica"/>
                <a:cs typeface="Helvetica"/>
              </a:rPr>
            </a:br>
            <a:br>
              <a:rPr lang="el-GR" sz="3200" b="1" dirty="0">
                <a:solidFill>
                  <a:srgbClr val="282828"/>
                </a:solidFill>
                <a:latin typeface="Times New Roman" pitchFamily="18" charset="0"/>
                <a:cs typeface="Times New Roman" pitchFamily="18" charset="0"/>
              </a:rPr>
            </a:br>
            <a:br>
              <a:rPr lang="el-GR" b="1" dirty="0">
                <a:solidFill>
                  <a:prstClr val="white"/>
                </a:solidFill>
                <a:latin typeface="Helvetica"/>
                <a:cs typeface="Helvetica"/>
              </a:rPr>
            </a:br>
            <a:endParaRPr lang="en-US" b="1" dirty="0">
              <a:solidFill>
                <a:prstClr val="white"/>
              </a:solidFill>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buClr>
                <a:srgbClr val="5A9E82"/>
              </a:buClr>
            </a:pPr>
            <a:endParaRPr lang="el-GR" sz="2400" dirty="0">
              <a:solidFill>
                <a:srgbClr val="5E5E5E"/>
              </a:solidFill>
              <a:latin typeface="Calibri"/>
              <a:ea typeface="Calibri"/>
              <a:cs typeface="Times New Roman"/>
            </a:endParaRPr>
          </a:p>
          <a:p>
            <a:pPr marL="0" indent="0">
              <a:buClr>
                <a:srgbClr val="5A9E82"/>
              </a:buClr>
              <a:buFont typeface="Arial"/>
              <a:buNone/>
            </a:pPr>
            <a:endParaRPr lang="el-GR" sz="2800" dirty="0">
              <a:solidFill>
                <a:srgbClr val="282828"/>
              </a:solidFill>
            </a:endParaRPr>
          </a:p>
        </p:txBody>
      </p:sp>
      <p:sp>
        <p:nvSpPr>
          <p:cNvPr id="4" name="Subtitle 3"/>
          <p:cNvSpPr txBox="1">
            <a:spLocks/>
          </p:cNvSpPr>
          <p:nvPr/>
        </p:nvSpPr>
        <p:spPr>
          <a:xfrm>
            <a:off x="258233" y="1473200"/>
            <a:ext cx="8433185" cy="4622800"/>
          </a:xfrm>
          <a:prstGeom prst="rect">
            <a:avLst/>
          </a:prstGeom>
        </p:spPr>
        <p:txBody>
          <a:bodyPr vert="horz" lIns="0" tIns="0" rIns="0" bIns="0" rtlCol="0">
            <a:normAutofit fontScale="92500" lnSpcReduction="10000"/>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gn="just">
              <a:lnSpc>
                <a:spcPct val="115000"/>
              </a:lnSpc>
              <a:spcAft>
                <a:spcPts val="0"/>
              </a:spcAft>
              <a:buNone/>
            </a:pPr>
            <a:endParaRPr lang="el-GR" sz="2400" dirty="0">
              <a:latin typeface="Calibri" panose="020F0502020204030204" pitchFamily="34" charset="0"/>
              <a:ea typeface="Calibri"/>
              <a:cs typeface="Calibri" panose="020F0502020204030204" pitchFamily="34" charset="0"/>
            </a:endParaRPr>
          </a:p>
          <a:p>
            <a:pPr indent="0" algn="just">
              <a:lnSpc>
                <a:spcPct val="115000"/>
              </a:lnSpc>
              <a:spcAft>
                <a:spcPts val="0"/>
              </a:spcAft>
              <a:buNone/>
            </a:pPr>
            <a:r>
              <a:rPr lang="el-GR" sz="2400" dirty="0">
                <a:latin typeface="Calibri" panose="020F0502020204030204" pitchFamily="34" charset="0"/>
                <a:ea typeface="Calibri"/>
                <a:cs typeface="Calibri" panose="020F0502020204030204" pitchFamily="34" charset="0"/>
              </a:rPr>
              <a:t>Στη συνέχεια στο βιβλίο του δασκάλου περιγράφονται και σχολιάζονται διδακτικά μια προς μια οι δραστηριότητες που προτείνονται στο βιβλίο του μαθητή και το τετράδιο εργασιών. Η πρώτη δραστηριότητα που εμφανίζεται στο βιβλίο του μαθητή είναι από το ίδιο πλαίσιο με την εισαγωγική δραστηριότητα και αποτελεί συνέχειά της. </a:t>
            </a:r>
          </a:p>
          <a:p>
            <a:pPr indent="0" algn="just">
              <a:lnSpc>
                <a:spcPct val="115000"/>
              </a:lnSpc>
              <a:spcAft>
                <a:spcPts val="0"/>
              </a:spcAft>
              <a:buNone/>
            </a:pPr>
            <a:r>
              <a:rPr lang="el-GR" sz="2400" dirty="0">
                <a:latin typeface="Calibri" panose="020F0502020204030204" pitchFamily="34" charset="0"/>
                <a:ea typeface="Calibri"/>
                <a:cs typeface="Calibri" panose="020F0502020204030204" pitchFamily="34" charset="0"/>
              </a:rPr>
              <a:t>Στο βιβλίο του δασκάλου εμπεριέχεται επίσης ένα υλικό αξιολόγησης που περιέχει κείμενα σχετικά με την αξιολόγηση και τις λειτουργίες της, δίνοντας έμφαση στη διαμορφωτική αξιολόγηση καθώς και κλείδες αξιολόγησης με στόχους που μπορούν να αξιολογηθούν. Υπάρχει επίσης τεστ αρχικής και τελικής αξιολόγησης της ενότητας των κλασμάτων και των δεκαδικών αριθμών για κάθε τάξη. </a:t>
            </a:r>
            <a:endParaRPr lang="el-GR" sz="2800" dirty="0">
              <a:solidFill>
                <a:schemeClr val="tx1"/>
              </a:solidFill>
            </a:endParaRPr>
          </a:p>
        </p:txBody>
      </p:sp>
    </p:spTree>
    <p:extLst>
      <p:ext uri="{BB962C8B-B14F-4D97-AF65-F5344CB8AC3E}">
        <p14:creationId xmlns:p14="http://schemas.microsoft.com/office/powerpoint/2010/main" val="3208583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rgbClr val="282828"/>
              </a:solidFill>
            </a:endParaRPr>
          </a:p>
          <a:p>
            <a:pPr algn="ctr"/>
            <a:r>
              <a:rPr lang="el-GR" sz="8600" b="1" dirty="0">
                <a:solidFill>
                  <a:srgbClr val="282828"/>
                </a:solidFill>
              </a:rPr>
              <a:t>Συγγραφή των σχολικών βιβλίων</a:t>
            </a:r>
          </a:p>
          <a:p>
            <a:pPr algn="ctr"/>
            <a:br>
              <a:rPr lang="el-GR" b="1" dirty="0">
                <a:solidFill>
                  <a:prstClr val="white"/>
                </a:solidFill>
                <a:latin typeface="Helvetica"/>
                <a:cs typeface="Helvetica"/>
              </a:rPr>
            </a:br>
            <a:br>
              <a:rPr lang="el-GR" sz="3200" b="1" dirty="0">
                <a:solidFill>
                  <a:srgbClr val="282828"/>
                </a:solidFill>
                <a:latin typeface="Times New Roman" pitchFamily="18" charset="0"/>
                <a:cs typeface="Times New Roman" pitchFamily="18" charset="0"/>
              </a:rPr>
            </a:br>
            <a:br>
              <a:rPr lang="el-GR" b="1" dirty="0">
                <a:solidFill>
                  <a:prstClr val="white"/>
                </a:solidFill>
                <a:latin typeface="Helvetica"/>
                <a:cs typeface="Helvetica"/>
              </a:rPr>
            </a:br>
            <a:endParaRPr lang="en-US" b="1" dirty="0">
              <a:solidFill>
                <a:prstClr val="white"/>
              </a:solidFill>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buClr>
                <a:srgbClr val="5A9E82"/>
              </a:buClr>
            </a:pPr>
            <a:endParaRPr lang="el-GR" sz="2400" dirty="0">
              <a:solidFill>
                <a:srgbClr val="5E5E5E"/>
              </a:solidFill>
              <a:latin typeface="Calibri"/>
              <a:ea typeface="Calibri"/>
              <a:cs typeface="Times New Roman"/>
            </a:endParaRPr>
          </a:p>
          <a:p>
            <a:pPr marL="0" indent="0">
              <a:buClr>
                <a:srgbClr val="5A9E82"/>
              </a:buClr>
              <a:buFont typeface="Arial"/>
              <a:buNone/>
            </a:pPr>
            <a:endParaRPr lang="el-GR" sz="2800" dirty="0">
              <a:solidFill>
                <a:srgbClr val="282828"/>
              </a:solidFill>
            </a:endParaRPr>
          </a:p>
        </p:txBody>
      </p:sp>
      <p:sp>
        <p:nvSpPr>
          <p:cNvPr id="4" name="Subtitle 3"/>
          <p:cNvSpPr txBox="1">
            <a:spLocks/>
          </p:cNvSpPr>
          <p:nvPr/>
        </p:nvSpPr>
        <p:spPr>
          <a:xfrm>
            <a:off x="258233" y="1473200"/>
            <a:ext cx="8433185"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gn="just">
              <a:lnSpc>
                <a:spcPct val="115000"/>
              </a:lnSpc>
              <a:spcAft>
                <a:spcPts val="0"/>
              </a:spcAft>
              <a:buNone/>
            </a:pPr>
            <a:endParaRPr lang="el-GR" sz="2400" dirty="0">
              <a:latin typeface="Calibri" panose="020F0502020204030204" pitchFamily="34" charset="0"/>
              <a:ea typeface="Calibri"/>
              <a:cs typeface="Calibri" panose="020F0502020204030204" pitchFamily="34" charset="0"/>
            </a:endParaRPr>
          </a:p>
          <a:p>
            <a:pPr indent="0" algn="just">
              <a:lnSpc>
                <a:spcPct val="115000"/>
              </a:lnSpc>
              <a:spcAft>
                <a:spcPts val="0"/>
              </a:spcAft>
              <a:buNone/>
            </a:pPr>
            <a:r>
              <a:rPr lang="el-GR" sz="2400" dirty="0">
                <a:latin typeface="Calibri" panose="020F0502020204030204" pitchFamily="34" charset="0"/>
                <a:ea typeface="Calibri"/>
                <a:cs typeface="Calibri" panose="020F0502020204030204" pitchFamily="34" charset="0"/>
              </a:rPr>
              <a:t>Θα πρέπει να επισημάνουμε ότι κατά τη συγγραφή των βιβλίων, με βάση την ανάπτυξη του υλικού για διδασκαλία, </a:t>
            </a:r>
            <a:r>
              <a:rPr lang="el-GR" sz="2400" dirty="0" err="1">
                <a:latin typeface="Calibri" panose="020F0502020204030204" pitchFamily="34" charset="0"/>
                <a:ea typeface="Calibri"/>
                <a:cs typeface="Calibri" panose="020F0502020204030204" pitchFamily="34" charset="0"/>
              </a:rPr>
              <a:t>προέκυπτε</a:t>
            </a:r>
            <a:r>
              <a:rPr lang="el-GR" sz="2400" dirty="0">
                <a:latin typeface="Calibri" panose="020F0502020204030204" pitchFamily="34" charset="0"/>
                <a:ea typeface="Calibri"/>
                <a:cs typeface="Calibri" panose="020F0502020204030204" pitchFamily="34" charset="0"/>
              </a:rPr>
              <a:t> συχνά θέμα διόρθωσης ή συμπλήρωσης των στόχων του προγράμματος σπουδών, δηλαδή υπήρχε μια αντίστροφη </a:t>
            </a:r>
            <a:r>
              <a:rPr lang="el-GR" sz="2400" dirty="0" err="1">
                <a:latin typeface="Calibri" panose="020F0502020204030204" pitchFamily="34" charset="0"/>
                <a:ea typeface="Calibri"/>
                <a:cs typeface="Calibri" panose="020F0502020204030204" pitchFamily="34" charset="0"/>
              </a:rPr>
              <a:t>αλληλοτροφοδότηση</a:t>
            </a:r>
            <a:r>
              <a:rPr lang="el-GR" sz="2400" dirty="0">
                <a:latin typeface="Calibri" panose="020F0502020204030204" pitchFamily="34" charset="0"/>
                <a:ea typeface="Calibri"/>
                <a:cs typeface="Calibri" panose="020F0502020204030204" pitchFamily="34" charset="0"/>
              </a:rPr>
              <a:t>, όπως φαίνεται στο σχήμα 1 από το στάδιο 4 της συγγραφής του βιβλίου προς το στάδιο 3 της συγγραφής του προγράμματος σπουδών. </a:t>
            </a:r>
            <a:endParaRPr lang="el-GR" sz="2800" dirty="0">
              <a:solidFill>
                <a:schemeClr val="tx1"/>
              </a:solidFill>
            </a:endParaRPr>
          </a:p>
        </p:txBody>
      </p:sp>
    </p:spTree>
    <p:extLst>
      <p:ext uri="{BB962C8B-B14F-4D97-AF65-F5344CB8AC3E}">
        <p14:creationId xmlns:p14="http://schemas.microsoft.com/office/powerpoint/2010/main" val="3667466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rgbClr val="282828"/>
              </a:solidFill>
            </a:endParaRPr>
          </a:p>
          <a:p>
            <a:pPr algn="ctr"/>
            <a:r>
              <a:rPr lang="el-GR" sz="8600" b="1" dirty="0">
                <a:solidFill>
                  <a:srgbClr val="282828"/>
                </a:solidFill>
              </a:rPr>
              <a:t>Εφαρμογή στην πράξη </a:t>
            </a:r>
            <a:br>
              <a:rPr lang="el-GR" b="1" dirty="0">
                <a:solidFill>
                  <a:prstClr val="white"/>
                </a:solidFill>
                <a:latin typeface="Helvetica"/>
                <a:cs typeface="Helvetica"/>
              </a:rPr>
            </a:br>
            <a:br>
              <a:rPr lang="el-GR" sz="3200" b="1" dirty="0">
                <a:solidFill>
                  <a:srgbClr val="282828"/>
                </a:solidFill>
                <a:latin typeface="Times New Roman" pitchFamily="18" charset="0"/>
                <a:cs typeface="Times New Roman" pitchFamily="18" charset="0"/>
              </a:rPr>
            </a:br>
            <a:br>
              <a:rPr lang="el-GR" b="1" dirty="0">
                <a:solidFill>
                  <a:prstClr val="white"/>
                </a:solidFill>
                <a:latin typeface="Helvetica"/>
                <a:cs typeface="Helvetica"/>
              </a:rPr>
            </a:br>
            <a:endParaRPr lang="en-US" b="1" dirty="0">
              <a:solidFill>
                <a:prstClr val="white"/>
              </a:solidFill>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buClr>
                <a:srgbClr val="5A9E82"/>
              </a:buClr>
            </a:pPr>
            <a:endParaRPr lang="el-GR" sz="2400" dirty="0">
              <a:solidFill>
                <a:srgbClr val="5E5E5E"/>
              </a:solidFill>
              <a:latin typeface="Calibri"/>
              <a:ea typeface="Calibri"/>
              <a:cs typeface="Times New Roman"/>
            </a:endParaRPr>
          </a:p>
          <a:p>
            <a:pPr marL="0" indent="0">
              <a:buClr>
                <a:srgbClr val="5A9E82"/>
              </a:buClr>
              <a:buFont typeface="Arial"/>
              <a:buNone/>
            </a:pPr>
            <a:endParaRPr lang="el-GR" sz="2800" dirty="0">
              <a:solidFill>
                <a:srgbClr val="282828"/>
              </a:solidFill>
            </a:endParaRPr>
          </a:p>
        </p:txBody>
      </p:sp>
      <p:sp>
        <p:nvSpPr>
          <p:cNvPr id="4" name="Subtitle 3"/>
          <p:cNvSpPr txBox="1">
            <a:spLocks/>
          </p:cNvSpPr>
          <p:nvPr/>
        </p:nvSpPr>
        <p:spPr>
          <a:xfrm>
            <a:off x="258232" y="1662545"/>
            <a:ext cx="8451659" cy="5085387"/>
          </a:xfrm>
          <a:prstGeom prst="rect">
            <a:avLst/>
          </a:prstGeom>
        </p:spPr>
        <p:txBody>
          <a:bodyPr vert="horz" lIns="0" tIns="0" rIns="0" bIns="0" rtlCol="0">
            <a:normAutofit lnSpcReduction="10000"/>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15000"/>
              </a:lnSpc>
              <a:spcAft>
                <a:spcPts val="1000"/>
              </a:spcAft>
              <a:buNone/>
            </a:pPr>
            <a:r>
              <a:rPr lang="el-GR" sz="2400" dirty="0">
                <a:latin typeface="Calibri" panose="020F0502020204030204" pitchFamily="34" charset="0"/>
                <a:ea typeface="Calibri"/>
                <a:cs typeface="Calibri" panose="020F0502020204030204" pitchFamily="34" charset="0"/>
              </a:rPr>
              <a:t>Κατά τη διάρκεια τριών ετών έγινε πειραματική εφαρμογή των βιβλίων σε τάξεις πειραματικών αλλά και άλλων σχολείων στους νομούς της Φλώρινας, της Θεσσαλονίκης και των Σερρών. Τον πρώτο χρόνο έγινε εφαρμογή από την Α’ έως και την Δ’ τάξη. Επειδή το υλικό αυτό ήταν διαφορετικό από το υπάρχον στα σχολεία δεν ήταν δυνατόν να διδαχτεί στην Ε’ τάξη, χωρίς να έχει διδαχτεί και στις προηγούμενες. Στις περιπτώσεις όπου διδάσκονταν για πρώτη φορά σε Δ’ τάξη προηγούνταν κάποια μαθήματα συμπληρωματικά της Γ’ τάξης που αφορούσαν την τοποθέτηση των κλασμάτων στην αριθμογραμμή, αντικείμενο που δεν υπήρχε στην κλασική διδασκαλία του σχολείου. </a:t>
            </a:r>
            <a:endParaRPr lang="el-GR" sz="2400" dirty="0">
              <a:latin typeface="Calibri"/>
              <a:ea typeface="Calibri"/>
              <a:cs typeface="Times New Roman"/>
            </a:endParaRPr>
          </a:p>
          <a:p>
            <a:pPr indent="0" algn="just">
              <a:lnSpc>
                <a:spcPct val="115000"/>
              </a:lnSpc>
              <a:spcAft>
                <a:spcPts val="0"/>
              </a:spcAft>
              <a:buNone/>
            </a:pPr>
            <a:r>
              <a:rPr lang="el-GR" sz="2800" dirty="0">
                <a:latin typeface="Segoe UI"/>
                <a:ea typeface="Calibri"/>
                <a:cs typeface="Times New Roman"/>
              </a:rPr>
              <a:t>  </a:t>
            </a:r>
            <a:endParaRPr lang="el-GR" sz="2400" dirty="0">
              <a:latin typeface="Calibri"/>
              <a:ea typeface="Calibri"/>
              <a:cs typeface="Times New Roman"/>
            </a:endParaRPr>
          </a:p>
          <a:p>
            <a:pPr marL="0" indent="0">
              <a:buNone/>
            </a:pPr>
            <a:endParaRPr lang="el-GR" sz="2800" dirty="0">
              <a:solidFill>
                <a:schemeClr val="tx1"/>
              </a:solidFill>
            </a:endParaRPr>
          </a:p>
        </p:txBody>
      </p:sp>
    </p:spTree>
    <p:extLst>
      <p:ext uri="{BB962C8B-B14F-4D97-AF65-F5344CB8AC3E}">
        <p14:creationId xmlns:p14="http://schemas.microsoft.com/office/powerpoint/2010/main" val="1942430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rgbClr val="282828"/>
              </a:solidFill>
            </a:endParaRPr>
          </a:p>
          <a:p>
            <a:pPr algn="ctr"/>
            <a:r>
              <a:rPr lang="el-GR" sz="8600" b="1" dirty="0">
                <a:solidFill>
                  <a:srgbClr val="282828"/>
                </a:solidFill>
              </a:rPr>
              <a:t>Εφαρμογή στην πράξη </a:t>
            </a:r>
            <a:br>
              <a:rPr lang="el-GR" b="1" dirty="0">
                <a:solidFill>
                  <a:prstClr val="white"/>
                </a:solidFill>
                <a:latin typeface="Helvetica"/>
                <a:cs typeface="Helvetica"/>
              </a:rPr>
            </a:br>
            <a:br>
              <a:rPr lang="el-GR" sz="3200" b="1" dirty="0">
                <a:solidFill>
                  <a:srgbClr val="282828"/>
                </a:solidFill>
                <a:latin typeface="Times New Roman" pitchFamily="18" charset="0"/>
                <a:cs typeface="Times New Roman" pitchFamily="18" charset="0"/>
              </a:rPr>
            </a:br>
            <a:br>
              <a:rPr lang="el-GR" b="1" dirty="0">
                <a:solidFill>
                  <a:prstClr val="white"/>
                </a:solidFill>
                <a:latin typeface="Helvetica"/>
                <a:cs typeface="Helvetica"/>
              </a:rPr>
            </a:br>
            <a:endParaRPr lang="en-US" b="1" dirty="0">
              <a:solidFill>
                <a:prstClr val="white"/>
              </a:solidFill>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buClr>
                <a:srgbClr val="5A9E82"/>
              </a:buClr>
            </a:pPr>
            <a:endParaRPr lang="el-GR" sz="2400" dirty="0">
              <a:solidFill>
                <a:srgbClr val="5E5E5E"/>
              </a:solidFill>
              <a:latin typeface="Calibri"/>
              <a:ea typeface="Calibri"/>
              <a:cs typeface="Times New Roman"/>
            </a:endParaRPr>
          </a:p>
          <a:p>
            <a:pPr marL="0" indent="0">
              <a:buClr>
                <a:srgbClr val="5A9E82"/>
              </a:buClr>
              <a:buFont typeface="Arial"/>
              <a:buNone/>
            </a:pPr>
            <a:endParaRPr lang="el-GR" sz="2800" dirty="0">
              <a:solidFill>
                <a:srgbClr val="282828"/>
              </a:solidFill>
            </a:endParaRPr>
          </a:p>
        </p:txBody>
      </p:sp>
      <p:sp>
        <p:nvSpPr>
          <p:cNvPr id="4" name="Subtitle 3"/>
          <p:cNvSpPr txBox="1">
            <a:spLocks/>
          </p:cNvSpPr>
          <p:nvPr/>
        </p:nvSpPr>
        <p:spPr>
          <a:xfrm>
            <a:off x="323273" y="1662546"/>
            <a:ext cx="8386618" cy="4858328"/>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15000"/>
              </a:lnSpc>
              <a:spcAft>
                <a:spcPts val="1000"/>
              </a:spcAft>
              <a:buNone/>
            </a:pPr>
            <a:r>
              <a:rPr lang="el-GR" sz="2400" dirty="0">
                <a:latin typeface="Calibri" panose="020F0502020204030204" pitchFamily="34" charset="0"/>
                <a:ea typeface="Calibri"/>
                <a:cs typeface="Calibri" panose="020F0502020204030204" pitchFamily="34" charset="0"/>
              </a:rPr>
              <a:t>Η πειραματική εφαρμογή κατά τη διάρκεια αυτών των χρόνων ήταν πολύ ωφέλιμη για τη βελτίωση του υλικού.  Οι δάσκαλοι που δίδασκαν πειραματικά κρατούσαν σημειώσεις και με βάση τις σημειώσεις αυτές και τις κατ’ ιδίαν συζητήσεις εντοπίζονταν τα αδύναμα σημεία και οι ελλείψεις και ακολουθούσαν διορθώσεις και συμπληρώσεις. Μια περιοχή που διορθώθηκε πολύ και συμπληρώθηκε με επιπλέον μαθήματα, γιατί ήταν δύσκολη για τους μαθητές, ήταν ο πολλαπλασιασμός και η διαίρεση κλάσματος με κλάσμα. </a:t>
            </a:r>
            <a:r>
              <a:rPr lang="el-GR" sz="2800" dirty="0">
                <a:latin typeface="Segoe UI"/>
                <a:ea typeface="Calibri"/>
                <a:cs typeface="Times New Roman"/>
              </a:rPr>
              <a:t>  </a:t>
            </a:r>
            <a:endParaRPr lang="el-GR" sz="2400" dirty="0">
              <a:latin typeface="Calibri"/>
              <a:ea typeface="Calibri"/>
              <a:cs typeface="Times New Roman"/>
            </a:endParaRPr>
          </a:p>
          <a:p>
            <a:pPr marL="0" indent="0">
              <a:buNone/>
            </a:pPr>
            <a:endParaRPr lang="el-GR" sz="2800" dirty="0">
              <a:solidFill>
                <a:schemeClr val="tx1"/>
              </a:solidFill>
            </a:endParaRPr>
          </a:p>
        </p:txBody>
      </p:sp>
    </p:spTree>
    <p:extLst>
      <p:ext uri="{BB962C8B-B14F-4D97-AF65-F5344CB8AC3E}">
        <p14:creationId xmlns:p14="http://schemas.microsoft.com/office/powerpoint/2010/main" val="373375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rgbClr val="282828"/>
              </a:solidFill>
            </a:endParaRPr>
          </a:p>
          <a:p>
            <a:pPr algn="ctr"/>
            <a:r>
              <a:rPr lang="el-GR" sz="8600" b="1" dirty="0">
                <a:solidFill>
                  <a:srgbClr val="282828"/>
                </a:solidFill>
              </a:rPr>
              <a:t>Εφαρμογή στην πράξη </a:t>
            </a:r>
            <a:br>
              <a:rPr lang="el-GR" b="1" dirty="0">
                <a:solidFill>
                  <a:prstClr val="white"/>
                </a:solidFill>
                <a:latin typeface="Helvetica"/>
                <a:cs typeface="Helvetica"/>
              </a:rPr>
            </a:br>
            <a:br>
              <a:rPr lang="el-GR" sz="3200" b="1" dirty="0">
                <a:solidFill>
                  <a:srgbClr val="282828"/>
                </a:solidFill>
                <a:latin typeface="Times New Roman" pitchFamily="18" charset="0"/>
                <a:cs typeface="Times New Roman" pitchFamily="18" charset="0"/>
              </a:rPr>
            </a:br>
            <a:br>
              <a:rPr lang="el-GR" b="1" dirty="0">
                <a:solidFill>
                  <a:prstClr val="white"/>
                </a:solidFill>
                <a:latin typeface="Helvetica"/>
                <a:cs typeface="Helvetica"/>
              </a:rPr>
            </a:br>
            <a:endParaRPr lang="en-US" b="1" dirty="0">
              <a:solidFill>
                <a:prstClr val="white"/>
              </a:solidFill>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buClr>
                <a:srgbClr val="5A9E82"/>
              </a:buClr>
            </a:pPr>
            <a:endParaRPr lang="el-GR" sz="2400" dirty="0">
              <a:solidFill>
                <a:srgbClr val="5E5E5E"/>
              </a:solidFill>
              <a:latin typeface="Calibri"/>
              <a:ea typeface="Calibri"/>
              <a:cs typeface="Times New Roman"/>
            </a:endParaRPr>
          </a:p>
          <a:p>
            <a:pPr marL="0" indent="0">
              <a:buClr>
                <a:srgbClr val="5A9E82"/>
              </a:buClr>
              <a:buFont typeface="Arial"/>
              <a:buNone/>
            </a:pPr>
            <a:endParaRPr lang="el-GR" sz="2800" dirty="0">
              <a:solidFill>
                <a:srgbClr val="282828"/>
              </a:solidFill>
            </a:endParaRPr>
          </a:p>
        </p:txBody>
      </p:sp>
      <p:sp>
        <p:nvSpPr>
          <p:cNvPr id="4" name="Subtitle 3"/>
          <p:cNvSpPr txBox="1">
            <a:spLocks/>
          </p:cNvSpPr>
          <p:nvPr/>
        </p:nvSpPr>
        <p:spPr>
          <a:xfrm>
            <a:off x="323273" y="1662546"/>
            <a:ext cx="8386618" cy="4858328"/>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15000"/>
              </a:lnSpc>
              <a:spcAft>
                <a:spcPts val="1000"/>
              </a:spcAft>
              <a:buNone/>
            </a:pPr>
            <a:r>
              <a:rPr lang="el-GR" sz="2400" dirty="0">
                <a:latin typeface="Calibri" panose="020F0502020204030204" pitchFamily="34" charset="0"/>
                <a:ea typeface="Calibri"/>
                <a:cs typeface="Calibri" panose="020F0502020204030204" pitchFamily="34" charset="0"/>
              </a:rPr>
              <a:t>Με βάση το σχήμα 1 μπορούμε να πούμε ότι υπήρχε σοβαρή ανατροφοδότηση από το στάδιο 5 της εφαρμογής στην πράξη προς το στάδιο 4 της συγγραφής του βιβλίου, αλλά και προς το στάδιο 3 του προγράμματος σπουδών γιατί και αυτό άλλαζε και αναδιαμορφώνονταν σύμφωνα με τις απαιτήσεις της διδακτικής εφαρμογής στα σχολεία. </a:t>
            </a:r>
            <a:endParaRPr lang="el-GR" sz="2800" dirty="0">
              <a:solidFill>
                <a:schemeClr val="tx1"/>
              </a:solidFill>
            </a:endParaRPr>
          </a:p>
        </p:txBody>
      </p:sp>
    </p:spTree>
    <p:extLst>
      <p:ext uri="{BB962C8B-B14F-4D97-AF65-F5344CB8AC3E}">
        <p14:creationId xmlns:p14="http://schemas.microsoft.com/office/powerpoint/2010/main" val="2144908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rgbClr val="282828"/>
              </a:solidFill>
            </a:endParaRPr>
          </a:p>
          <a:p>
            <a:pPr algn="ctr"/>
            <a:r>
              <a:rPr lang="el-GR" sz="8600" b="1" dirty="0">
                <a:solidFill>
                  <a:srgbClr val="282828"/>
                </a:solidFill>
              </a:rPr>
              <a:t>Το τελικό θεωρητικό υπόβαθρο </a:t>
            </a:r>
            <a:br>
              <a:rPr lang="el-GR" b="1" dirty="0">
                <a:solidFill>
                  <a:prstClr val="white"/>
                </a:solidFill>
                <a:latin typeface="Helvetica"/>
                <a:cs typeface="Helvetica"/>
              </a:rPr>
            </a:br>
            <a:br>
              <a:rPr lang="el-GR" sz="3200" b="1" dirty="0">
                <a:solidFill>
                  <a:srgbClr val="282828"/>
                </a:solidFill>
                <a:latin typeface="Times New Roman" pitchFamily="18" charset="0"/>
                <a:cs typeface="Times New Roman" pitchFamily="18" charset="0"/>
              </a:rPr>
            </a:br>
            <a:br>
              <a:rPr lang="el-GR" b="1" dirty="0">
                <a:solidFill>
                  <a:prstClr val="white"/>
                </a:solidFill>
                <a:latin typeface="Helvetica"/>
                <a:cs typeface="Helvetica"/>
              </a:rPr>
            </a:br>
            <a:endParaRPr lang="en-US" b="1" dirty="0">
              <a:solidFill>
                <a:prstClr val="white"/>
              </a:solidFill>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buClr>
                <a:srgbClr val="5A9E82"/>
              </a:buClr>
            </a:pPr>
            <a:endParaRPr lang="el-GR" sz="2400" dirty="0">
              <a:solidFill>
                <a:srgbClr val="5E5E5E"/>
              </a:solidFill>
              <a:latin typeface="Calibri"/>
              <a:ea typeface="Calibri"/>
              <a:cs typeface="Times New Roman"/>
            </a:endParaRPr>
          </a:p>
          <a:p>
            <a:pPr marL="0" indent="0">
              <a:buClr>
                <a:srgbClr val="5A9E82"/>
              </a:buClr>
              <a:buFont typeface="Arial"/>
              <a:buNone/>
            </a:pPr>
            <a:endParaRPr lang="el-GR" sz="2800" dirty="0">
              <a:solidFill>
                <a:srgbClr val="282828"/>
              </a:solidFill>
            </a:endParaRPr>
          </a:p>
        </p:txBody>
      </p:sp>
      <p:sp>
        <p:nvSpPr>
          <p:cNvPr id="4" name="Subtitle 3"/>
          <p:cNvSpPr txBox="1">
            <a:spLocks/>
          </p:cNvSpPr>
          <p:nvPr/>
        </p:nvSpPr>
        <p:spPr>
          <a:xfrm>
            <a:off x="258233" y="1430866"/>
            <a:ext cx="8682570" cy="5317066"/>
          </a:xfrm>
          <a:prstGeom prst="rect">
            <a:avLst/>
          </a:prstGeom>
        </p:spPr>
        <p:txBody>
          <a:bodyPr vert="horz" lIns="0" tIns="0" rIns="0" bIns="0" rtlCol="0">
            <a:normAutofit fontScale="92500"/>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spcAft>
                <a:spcPts val="1000"/>
              </a:spcAft>
              <a:buNone/>
            </a:pPr>
            <a:r>
              <a:rPr lang="el-GR" sz="2800" dirty="0">
                <a:latin typeface="Calibri" panose="020F0502020204030204" pitchFamily="34" charset="0"/>
                <a:ea typeface="Calibri"/>
                <a:cs typeface="Calibri" panose="020F0502020204030204" pitchFamily="34" charset="0"/>
              </a:rPr>
              <a:t>Μετά τη ολοκλήρωση των διορθώσεων από την εφαρμογή στη πράξη και με δεδομένο το εκπαιδευτικό υλικό γράφτηκε τελευταία το θεωρητικό του υπόβαθρο το οποίο παρουσιάζεται μέσα από τις ανάγκες και την εμπειρία που αποκτήθηκε από την κατασκευή και την εφαρμογή του στην πράξη. Το θεωρητικό μέρος λοιπόν που παρουσιάζεται στην αρχή είναι το τελικό αποτέλεσμα και έρχεται να παρουσιάσει και να διευκρινίσει τα νέα στοιχεία και τη θεωρία που υπάρχει στο πρόγραμμα και τα σχολικά βιβλία που δημιουργήθηκαν (βλέπε σχήμα 1). Οι επιλογή των ενοτήτων και τα παραδείγματα αυτού του θεωρητικού υπόβαθρου προέρχονται από το ίδιο το υλικό. </a:t>
            </a:r>
            <a:r>
              <a:rPr lang="el-GR" sz="2800" dirty="0">
                <a:latin typeface="Segoe UI"/>
                <a:ea typeface="Calibri"/>
                <a:cs typeface="Times New Roman"/>
              </a:rPr>
              <a:t>  </a:t>
            </a:r>
            <a:endParaRPr lang="el-GR" sz="2400" dirty="0">
              <a:latin typeface="Calibri"/>
              <a:ea typeface="Calibri"/>
              <a:cs typeface="Times New Roman"/>
            </a:endParaRPr>
          </a:p>
          <a:p>
            <a:pPr marL="0" indent="0">
              <a:buNone/>
            </a:pPr>
            <a:endParaRPr lang="el-GR" sz="2800" dirty="0">
              <a:solidFill>
                <a:schemeClr val="tx1"/>
              </a:solidFill>
            </a:endParaRPr>
          </a:p>
        </p:txBody>
      </p:sp>
    </p:spTree>
    <p:extLst>
      <p:ext uri="{BB962C8B-B14F-4D97-AF65-F5344CB8AC3E}">
        <p14:creationId xmlns:p14="http://schemas.microsoft.com/office/powerpoint/2010/main" val="3446535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rgbClr val="282828"/>
              </a:solidFill>
            </a:endParaRPr>
          </a:p>
          <a:p>
            <a:pPr algn="ctr"/>
            <a:r>
              <a:rPr lang="el-GR" sz="8600" b="1" dirty="0">
                <a:solidFill>
                  <a:srgbClr val="282828"/>
                </a:solidFill>
              </a:rPr>
              <a:t>Το τελικό θεωρητικό υπόβαθρο </a:t>
            </a:r>
            <a:br>
              <a:rPr lang="el-GR" b="1" dirty="0">
                <a:solidFill>
                  <a:prstClr val="white"/>
                </a:solidFill>
                <a:latin typeface="Helvetica"/>
                <a:cs typeface="Helvetica"/>
              </a:rPr>
            </a:br>
            <a:br>
              <a:rPr lang="el-GR" sz="3200" b="1" dirty="0">
                <a:solidFill>
                  <a:srgbClr val="282828"/>
                </a:solidFill>
                <a:latin typeface="Times New Roman" pitchFamily="18" charset="0"/>
                <a:cs typeface="Times New Roman" pitchFamily="18" charset="0"/>
              </a:rPr>
            </a:br>
            <a:br>
              <a:rPr lang="el-GR" b="1" dirty="0">
                <a:solidFill>
                  <a:prstClr val="white"/>
                </a:solidFill>
                <a:latin typeface="Helvetica"/>
                <a:cs typeface="Helvetica"/>
              </a:rPr>
            </a:br>
            <a:endParaRPr lang="en-US" b="1" dirty="0">
              <a:solidFill>
                <a:prstClr val="white"/>
              </a:solidFill>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buClr>
                <a:srgbClr val="5A9E82"/>
              </a:buClr>
            </a:pPr>
            <a:endParaRPr lang="el-GR" sz="2400" dirty="0">
              <a:solidFill>
                <a:srgbClr val="5E5E5E"/>
              </a:solidFill>
              <a:latin typeface="Calibri"/>
              <a:ea typeface="Calibri"/>
              <a:cs typeface="Times New Roman"/>
            </a:endParaRPr>
          </a:p>
          <a:p>
            <a:pPr marL="0" indent="0">
              <a:buClr>
                <a:srgbClr val="5A9E82"/>
              </a:buClr>
              <a:buFont typeface="Arial"/>
              <a:buNone/>
            </a:pPr>
            <a:endParaRPr lang="el-GR" sz="2800" dirty="0">
              <a:solidFill>
                <a:srgbClr val="282828"/>
              </a:solidFill>
            </a:endParaRPr>
          </a:p>
        </p:txBody>
      </p:sp>
      <p:sp>
        <p:nvSpPr>
          <p:cNvPr id="4" name="Subtitle 3"/>
          <p:cNvSpPr txBox="1">
            <a:spLocks/>
          </p:cNvSpPr>
          <p:nvPr/>
        </p:nvSpPr>
        <p:spPr>
          <a:xfrm>
            <a:off x="258233" y="1430866"/>
            <a:ext cx="8682570" cy="5317066"/>
          </a:xfrm>
          <a:prstGeom prst="rect">
            <a:avLst/>
          </a:prstGeom>
        </p:spPr>
        <p:txBody>
          <a:bodyPr vert="horz" lIns="0" tIns="0" rIns="0" bIns="0" rtlCol="0">
            <a:normAutofit fontScale="92500" lnSpcReduction="20000"/>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spcAft>
                <a:spcPts val="1000"/>
              </a:spcAft>
              <a:buNone/>
            </a:pPr>
            <a:r>
              <a:rPr lang="el-GR" sz="2800" dirty="0">
                <a:latin typeface="Calibri" panose="020F0502020204030204" pitchFamily="34" charset="0"/>
                <a:ea typeface="Calibri"/>
                <a:cs typeface="Calibri" panose="020F0502020204030204" pitchFamily="34" charset="0"/>
              </a:rPr>
              <a:t>Αυτό το πρώτο θεωρητικό μέρος αποτελείται από οκτώ ενότητες όπου η 4η είναι αφιερωμένη στην παρουσίαση και ανάλυση του προτεινόμενου προγράμματος σπουδών. Για παράδειγμα, στην 5η ενότητα με τίτλο «</a:t>
            </a:r>
            <a:r>
              <a:rPr lang="el-GR" sz="2800" dirty="0" err="1">
                <a:latin typeface="Calibri" panose="020F0502020204030204" pitchFamily="34" charset="0"/>
                <a:ea typeface="Calibri"/>
                <a:cs typeface="Calibri" panose="020F0502020204030204" pitchFamily="34" charset="0"/>
              </a:rPr>
              <a:t>Χειραπτικά</a:t>
            </a:r>
            <a:r>
              <a:rPr lang="el-GR" sz="2800" dirty="0">
                <a:latin typeface="Calibri" panose="020F0502020204030204" pitchFamily="34" charset="0"/>
                <a:ea typeface="Calibri"/>
                <a:cs typeface="Calibri" panose="020F0502020204030204" pitchFamily="34" charset="0"/>
              </a:rPr>
              <a:t> υλικά, αναπαραστάσεις και </a:t>
            </a:r>
            <a:r>
              <a:rPr lang="el-GR" sz="2800" dirty="0" err="1">
                <a:latin typeface="Calibri" panose="020F0502020204030204" pitchFamily="34" charset="0"/>
                <a:ea typeface="Calibri"/>
                <a:cs typeface="Calibri" panose="020F0502020204030204" pitchFamily="34" charset="0"/>
              </a:rPr>
              <a:t>οπτικοποίηση</a:t>
            </a:r>
            <a:r>
              <a:rPr lang="el-GR" sz="2800" dirty="0">
                <a:latin typeface="Calibri" panose="020F0502020204030204" pitchFamily="34" charset="0"/>
                <a:ea typeface="Calibri"/>
                <a:cs typeface="Calibri" panose="020F0502020204030204" pitchFamily="34" charset="0"/>
              </a:rPr>
              <a:t> για την κατανόηση των εννοιών στους ρητούς αριθμούς» παρουσιάζεται η σημασία της </a:t>
            </a:r>
            <a:r>
              <a:rPr lang="el-GR" sz="2800" dirty="0" err="1">
                <a:latin typeface="Calibri" panose="020F0502020204030204" pitchFamily="34" charset="0"/>
                <a:ea typeface="Calibri"/>
                <a:cs typeface="Calibri" panose="020F0502020204030204" pitchFamily="34" charset="0"/>
              </a:rPr>
              <a:t>οπτικοποίησης</a:t>
            </a:r>
            <a:r>
              <a:rPr lang="el-GR" sz="2800" dirty="0">
                <a:latin typeface="Calibri" panose="020F0502020204030204" pitchFamily="34" charset="0"/>
                <a:ea typeface="Calibri"/>
                <a:cs typeface="Calibri" panose="020F0502020204030204" pitchFamily="34" charset="0"/>
              </a:rPr>
              <a:t> μέσω των </a:t>
            </a:r>
            <a:r>
              <a:rPr lang="el-GR" sz="2800" dirty="0" err="1">
                <a:latin typeface="Calibri" panose="020F0502020204030204" pitchFamily="34" charset="0"/>
                <a:ea typeface="Calibri"/>
                <a:cs typeface="Calibri" panose="020F0502020204030204" pitchFamily="34" charset="0"/>
              </a:rPr>
              <a:t>χειραπτικών</a:t>
            </a:r>
            <a:r>
              <a:rPr lang="el-GR" sz="2800" dirty="0">
                <a:latin typeface="Calibri" panose="020F0502020204030204" pitchFamily="34" charset="0"/>
                <a:ea typeface="Calibri"/>
                <a:cs typeface="Calibri" panose="020F0502020204030204" pitchFamily="34" charset="0"/>
              </a:rPr>
              <a:t> υλικών, των αναπαραστάσεων και της αριθμογραμμής στη διδασκαλία των ρητών αριθμών. Η παρουσίαση είναι προσαρμοσμένη στο εκπαιδευτικό υλικό και γίνεται μέσα από παραδείγματα από αυτό. Με αυτόν τον τρόπο το θεωρητικό υπόβαθρο αποκτά μια διαφορετική διάσταση γιατί βρίσκει συγκεκριμένο πεδίο εφαρμογής και άντλησης παραδειγμάτων.</a:t>
            </a:r>
            <a:endParaRPr lang="el-GR" sz="2800" dirty="0">
              <a:solidFill>
                <a:schemeClr val="tx1"/>
              </a:solidFill>
            </a:endParaRPr>
          </a:p>
        </p:txBody>
      </p:sp>
    </p:spTree>
    <p:extLst>
      <p:ext uri="{BB962C8B-B14F-4D97-AF65-F5344CB8AC3E}">
        <p14:creationId xmlns:p14="http://schemas.microsoft.com/office/powerpoint/2010/main" val="1568544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chemeClr val="tx1"/>
              </a:solidFill>
            </a:endParaRPr>
          </a:p>
          <a:p>
            <a:pPr algn="ctr"/>
            <a:r>
              <a:rPr lang="el-GR" sz="8600" b="1" dirty="0">
                <a:solidFill>
                  <a:schemeClr val="tx1"/>
                </a:solidFill>
              </a:rPr>
              <a:t>Εισαγωγή </a:t>
            </a:r>
            <a:br>
              <a:rPr lang="el-GR" b="1" dirty="0">
                <a:latin typeface="Helvetica"/>
                <a:cs typeface="Helvetica"/>
              </a:rPr>
            </a:br>
            <a:br>
              <a:rPr lang="el-GR" sz="3200" b="1" dirty="0">
                <a:solidFill>
                  <a:srgbClr val="282828"/>
                </a:solidFill>
                <a:latin typeface="Times New Roman" pitchFamily="18" charset="0"/>
                <a:cs typeface="Times New Roman" pitchFamily="18" charset="0"/>
              </a:rPr>
            </a:br>
            <a:br>
              <a:rPr lang="el-GR" b="1" dirty="0">
                <a:latin typeface="Helvetica"/>
                <a:cs typeface="Helvetica"/>
              </a:rPr>
            </a:br>
            <a:endParaRPr lang="en-US" b="1" dirty="0">
              <a:latin typeface="Helvetica"/>
              <a:cs typeface="Helvetica"/>
            </a:endParaRPr>
          </a:p>
        </p:txBody>
      </p:sp>
      <p:sp>
        <p:nvSpPr>
          <p:cNvPr id="9" name="Subtitle 3"/>
          <p:cNvSpPr txBox="1">
            <a:spLocks/>
          </p:cNvSpPr>
          <p:nvPr/>
        </p:nvSpPr>
        <p:spPr>
          <a:xfrm>
            <a:off x="258233" y="1346200"/>
            <a:ext cx="8775700" cy="4749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Courier New" panose="02070309020205020404" pitchFamily="49" charset="0"/>
              <a:buChar char="o"/>
            </a:pPr>
            <a:r>
              <a:rPr lang="el-GR" sz="2800" dirty="0">
                <a:latin typeface="Calibri" panose="020F0502020204030204" pitchFamily="34" charset="0"/>
                <a:ea typeface="Calibri"/>
                <a:cs typeface="Calibri" panose="020F0502020204030204" pitchFamily="34" charset="0"/>
              </a:rPr>
              <a:t>Στην Ελλάδα οι μαθητές γνωρίζουν να εκτελούν τις πράξεις με ρητούς αριθμούς χρησιμοποιώντας μόνο τους κανόνες, χωρίς να κατανοούν τη σημασία των πράξεων ενώ δυσκολεύονται, επίσης, στην επίλυση προβλημάτων με κλάσματα γεγονός που δείχνει δυσκολία στην χρήση των κλασμάτων στην καθημερινή ζωή (</a:t>
            </a:r>
            <a:r>
              <a:rPr lang="en-US" sz="2800" dirty="0">
                <a:latin typeface="Calibri" panose="020F0502020204030204" pitchFamily="34" charset="0"/>
                <a:ea typeface="Calibri"/>
                <a:cs typeface="Calibri" panose="020F0502020204030204" pitchFamily="34" charset="0"/>
              </a:rPr>
              <a:t>Lemonidis</a:t>
            </a:r>
            <a:r>
              <a:rPr lang="el-GR" sz="2800" dirty="0">
                <a:latin typeface="Calibri" panose="020F0502020204030204" pitchFamily="34" charset="0"/>
                <a:ea typeface="Calibri"/>
                <a:cs typeface="Calibri" panose="020F0502020204030204" pitchFamily="34" charset="0"/>
              </a:rPr>
              <a:t>, </a:t>
            </a:r>
            <a:r>
              <a:rPr lang="en-US" sz="2800" dirty="0" err="1">
                <a:latin typeface="Calibri" panose="020F0502020204030204" pitchFamily="34" charset="0"/>
                <a:ea typeface="Calibri"/>
                <a:cs typeface="Calibri" panose="020F0502020204030204" pitchFamily="34" charset="0"/>
              </a:rPr>
              <a:t>Kaiafa</a:t>
            </a:r>
            <a:r>
              <a:rPr lang="el-GR" sz="2800" dirty="0">
                <a:latin typeface="Calibri" panose="020F0502020204030204" pitchFamily="34" charset="0"/>
                <a:ea typeface="Calibri"/>
                <a:cs typeface="Calibri" panose="020F0502020204030204" pitchFamily="34" charset="0"/>
              </a:rPr>
              <a:t>, 2014· </a:t>
            </a:r>
            <a:r>
              <a:rPr lang="fr-FR" sz="2800" dirty="0">
                <a:latin typeface="Calibri" panose="020F0502020204030204" pitchFamily="34" charset="0"/>
                <a:ea typeface="Calibri"/>
                <a:cs typeface="Calibri" panose="020F0502020204030204" pitchFamily="34" charset="0"/>
              </a:rPr>
              <a:t>Lemonidis</a:t>
            </a:r>
            <a:r>
              <a:rPr lang="el-GR" sz="2800" dirty="0">
                <a:latin typeface="Calibri" panose="020F0502020204030204" pitchFamily="34" charset="0"/>
                <a:ea typeface="Calibri"/>
                <a:cs typeface="Calibri" panose="020F0502020204030204" pitchFamily="34" charset="0"/>
              </a:rPr>
              <a:t>, </a:t>
            </a:r>
            <a:r>
              <a:rPr lang="fr-FR" sz="2800" dirty="0" err="1">
                <a:latin typeface="Calibri" panose="020F0502020204030204" pitchFamily="34" charset="0"/>
                <a:ea typeface="Calibri"/>
                <a:cs typeface="Calibri" panose="020F0502020204030204" pitchFamily="34" charset="0"/>
              </a:rPr>
              <a:t>Kermeli</a:t>
            </a:r>
            <a:r>
              <a:rPr lang="el-GR" sz="2800" dirty="0">
                <a:latin typeface="Calibri" panose="020F0502020204030204" pitchFamily="34" charset="0"/>
                <a:ea typeface="Calibri"/>
                <a:cs typeface="Calibri" panose="020F0502020204030204" pitchFamily="34" charset="0"/>
              </a:rPr>
              <a:t>, </a:t>
            </a:r>
            <a:r>
              <a:rPr lang="fr-FR" sz="2800" dirty="0" err="1">
                <a:latin typeface="Calibri" panose="020F0502020204030204" pitchFamily="34" charset="0"/>
                <a:ea typeface="Calibri"/>
                <a:cs typeface="Calibri" panose="020F0502020204030204" pitchFamily="34" charset="0"/>
              </a:rPr>
              <a:t>Palaigeorgiou</a:t>
            </a:r>
            <a:r>
              <a:rPr lang="el-GR" sz="2800" dirty="0">
                <a:latin typeface="Calibri" panose="020F0502020204030204" pitchFamily="34" charset="0"/>
                <a:ea typeface="Calibri"/>
                <a:cs typeface="Calibri" panose="020F0502020204030204" pitchFamily="34" charset="0"/>
              </a:rPr>
              <a:t>, 2014</a:t>
            </a:r>
            <a:r>
              <a:rPr lang="el-GR" sz="2800" baseline="30000" dirty="0">
                <a:latin typeface="Calibri" panose="020F0502020204030204" pitchFamily="34" charset="0"/>
                <a:ea typeface="Calibri"/>
                <a:cs typeface="Calibri" panose="020F0502020204030204" pitchFamily="34" charset="0"/>
              </a:rPr>
              <a:t>.</a:t>
            </a:r>
            <a:r>
              <a:rPr lang="fr-FR" sz="2800" dirty="0">
                <a:latin typeface="Calibri" panose="020F0502020204030204" pitchFamily="34" charset="0"/>
                <a:ea typeface="Calibri"/>
                <a:cs typeface="Calibri" panose="020F0502020204030204" pitchFamily="34" charset="0"/>
              </a:rPr>
              <a:t>Lemonidis</a:t>
            </a:r>
            <a:r>
              <a:rPr lang="el-GR" sz="2800" dirty="0">
                <a:latin typeface="Calibri" panose="020F0502020204030204" pitchFamily="34" charset="0"/>
                <a:ea typeface="Calibri"/>
                <a:cs typeface="Calibri" panose="020F0502020204030204" pitchFamily="34" charset="0"/>
              </a:rPr>
              <a:t>, </a:t>
            </a:r>
            <a:r>
              <a:rPr lang="fr-FR" sz="2800" dirty="0">
                <a:latin typeface="Calibri" panose="020F0502020204030204" pitchFamily="34" charset="0"/>
                <a:ea typeface="Calibri"/>
                <a:cs typeface="Calibri" panose="020F0502020204030204" pitchFamily="34" charset="0"/>
              </a:rPr>
              <a:t>Iliadou</a:t>
            </a:r>
            <a:r>
              <a:rPr lang="el-GR" sz="2800" dirty="0">
                <a:latin typeface="Calibri" panose="020F0502020204030204" pitchFamily="34" charset="0"/>
                <a:ea typeface="Calibri"/>
                <a:cs typeface="Calibri" panose="020F0502020204030204" pitchFamily="34" charset="0"/>
              </a:rPr>
              <a:t>, 2016). </a:t>
            </a:r>
            <a:endParaRPr lang="el-GR"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8003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rgbClr val="282828"/>
              </a:solidFill>
            </a:endParaRPr>
          </a:p>
          <a:p>
            <a:pPr algn="ctr"/>
            <a:r>
              <a:rPr lang="el-GR" sz="8600" b="1" dirty="0">
                <a:solidFill>
                  <a:srgbClr val="282828"/>
                </a:solidFill>
              </a:rPr>
              <a:t>Συζήτηση </a:t>
            </a:r>
            <a:br>
              <a:rPr lang="el-GR" b="1" dirty="0">
                <a:solidFill>
                  <a:prstClr val="white"/>
                </a:solidFill>
                <a:latin typeface="Helvetica"/>
                <a:cs typeface="Helvetica"/>
              </a:rPr>
            </a:br>
            <a:br>
              <a:rPr lang="el-GR" sz="3200" b="1" dirty="0">
                <a:solidFill>
                  <a:srgbClr val="282828"/>
                </a:solidFill>
                <a:latin typeface="Times New Roman" pitchFamily="18" charset="0"/>
                <a:cs typeface="Times New Roman" pitchFamily="18" charset="0"/>
              </a:rPr>
            </a:br>
            <a:br>
              <a:rPr lang="el-GR" b="1" dirty="0">
                <a:solidFill>
                  <a:prstClr val="white"/>
                </a:solidFill>
                <a:latin typeface="Helvetica"/>
                <a:cs typeface="Helvetica"/>
              </a:rPr>
            </a:br>
            <a:endParaRPr lang="en-US" b="1" dirty="0">
              <a:solidFill>
                <a:prstClr val="white"/>
              </a:solidFill>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buClr>
                <a:srgbClr val="5A9E82"/>
              </a:buClr>
            </a:pPr>
            <a:endParaRPr lang="el-GR" sz="2400" dirty="0">
              <a:solidFill>
                <a:srgbClr val="5E5E5E"/>
              </a:solidFill>
              <a:latin typeface="Calibri"/>
              <a:ea typeface="Calibri"/>
              <a:cs typeface="Times New Roman"/>
            </a:endParaRPr>
          </a:p>
          <a:p>
            <a:pPr marL="0" indent="0">
              <a:buClr>
                <a:srgbClr val="5A9E82"/>
              </a:buClr>
              <a:buFont typeface="Arial"/>
              <a:buNone/>
            </a:pPr>
            <a:endParaRPr lang="el-GR" sz="2800" dirty="0">
              <a:solidFill>
                <a:srgbClr val="282828"/>
              </a:solidFill>
            </a:endParaRPr>
          </a:p>
        </p:txBody>
      </p:sp>
      <p:sp>
        <p:nvSpPr>
          <p:cNvPr id="4" name="Subtitle 3"/>
          <p:cNvSpPr txBox="1">
            <a:spLocks/>
          </p:cNvSpPr>
          <p:nvPr/>
        </p:nvSpPr>
        <p:spPr>
          <a:xfrm>
            <a:off x="258233" y="1430866"/>
            <a:ext cx="8682570" cy="5317066"/>
          </a:xfrm>
          <a:prstGeom prst="rect">
            <a:avLst/>
          </a:prstGeom>
        </p:spPr>
        <p:txBody>
          <a:bodyPr vert="horz" lIns="0" tIns="0" rIns="0" bIns="0" rtlCol="0">
            <a:normAutofit fontScale="92500"/>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spcAft>
                <a:spcPts val="1000"/>
              </a:spcAft>
              <a:buNone/>
            </a:pPr>
            <a:r>
              <a:rPr lang="el-GR" sz="2800" dirty="0">
                <a:latin typeface="Calibri" panose="020F0502020204030204" pitchFamily="34" charset="0"/>
                <a:ea typeface="Calibri"/>
                <a:cs typeface="Calibri" panose="020F0502020204030204" pitchFamily="34" charset="0"/>
              </a:rPr>
              <a:t>Η προετοιμασία, δημιουργία, εφαρμογή και η εκ των υστέρων συγγραφή θεωρητικού μέρους ενός νέου προγράμματος σπουδών και σχολικών εγχειριδίων, όπως αποτυπώνεται στο σχήμα 1, θεωρούμε ότι αποτελεί μια ενδιαφέρουσα μέθοδο δημιουργίας εκπαιδευτικού υλικού σε ένα επιμέρους περιεχόμενο σε οριζόντια διάσταση, όπως είναι η διδασκαλία των ρητών αριθμών στο δημοτικό σχολείο.   </a:t>
            </a:r>
          </a:p>
          <a:p>
            <a:pPr marL="0" indent="0">
              <a:lnSpc>
                <a:spcPct val="115000"/>
              </a:lnSpc>
              <a:spcAft>
                <a:spcPts val="1000"/>
              </a:spcAft>
              <a:buNone/>
            </a:pPr>
            <a:r>
              <a:rPr lang="el-GR" sz="2800" dirty="0">
                <a:latin typeface="Calibri" panose="020F0502020204030204" pitchFamily="34" charset="0"/>
                <a:ea typeface="Calibri"/>
                <a:cs typeface="Calibri" panose="020F0502020204030204" pitchFamily="34" charset="0"/>
              </a:rPr>
              <a:t>Θα θέλαμε να επικεντρωθούμε σε τρία σημεία, με αφορμή αυτήν την όλη εμπειρία, τα οποία μπορεί να έχουν ενδιαφέρον από πλευράς μεθοδολογίας για την κατασκευή εκπαιδευτικού υλικού. </a:t>
            </a:r>
            <a:endParaRPr lang="el-GR" sz="2800" dirty="0">
              <a:solidFill>
                <a:schemeClr val="tx1"/>
              </a:solidFill>
            </a:endParaRPr>
          </a:p>
        </p:txBody>
      </p:sp>
    </p:spTree>
    <p:extLst>
      <p:ext uri="{BB962C8B-B14F-4D97-AF65-F5344CB8AC3E}">
        <p14:creationId xmlns:p14="http://schemas.microsoft.com/office/powerpoint/2010/main" val="2385271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rgbClr val="282828"/>
              </a:solidFill>
            </a:endParaRPr>
          </a:p>
          <a:p>
            <a:pPr algn="ctr"/>
            <a:r>
              <a:rPr lang="el-GR" sz="8600" b="1" dirty="0">
                <a:solidFill>
                  <a:srgbClr val="282828"/>
                </a:solidFill>
              </a:rPr>
              <a:t>Συζήτηση </a:t>
            </a:r>
            <a:br>
              <a:rPr lang="el-GR" b="1" dirty="0">
                <a:solidFill>
                  <a:prstClr val="white"/>
                </a:solidFill>
                <a:latin typeface="Helvetica"/>
                <a:cs typeface="Helvetica"/>
              </a:rPr>
            </a:br>
            <a:br>
              <a:rPr lang="el-GR" sz="3200" b="1" dirty="0">
                <a:solidFill>
                  <a:srgbClr val="282828"/>
                </a:solidFill>
                <a:latin typeface="Times New Roman" pitchFamily="18" charset="0"/>
                <a:cs typeface="Times New Roman" pitchFamily="18" charset="0"/>
              </a:rPr>
            </a:br>
            <a:br>
              <a:rPr lang="el-GR" b="1" dirty="0">
                <a:solidFill>
                  <a:prstClr val="white"/>
                </a:solidFill>
                <a:latin typeface="Helvetica"/>
                <a:cs typeface="Helvetica"/>
              </a:rPr>
            </a:br>
            <a:endParaRPr lang="en-US" b="1" dirty="0">
              <a:solidFill>
                <a:prstClr val="white"/>
              </a:solidFill>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buClr>
                <a:srgbClr val="5A9E82"/>
              </a:buClr>
            </a:pPr>
            <a:endParaRPr lang="el-GR" sz="2400" dirty="0">
              <a:solidFill>
                <a:srgbClr val="5E5E5E"/>
              </a:solidFill>
              <a:latin typeface="Calibri"/>
              <a:ea typeface="Calibri"/>
              <a:cs typeface="Times New Roman"/>
            </a:endParaRPr>
          </a:p>
          <a:p>
            <a:pPr marL="0" indent="0">
              <a:buClr>
                <a:srgbClr val="5A9E82"/>
              </a:buClr>
              <a:buFont typeface="Arial"/>
              <a:buNone/>
            </a:pPr>
            <a:endParaRPr lang="el-GR" sz="2800" dirty="0">
              <a:solidFill>
                <a:srgbClr val="282828"/>
              </a:solidFill>
            </a:endParaRPr>
          </a:p>
        </p:txBody>
      </p:sp>
      <p:sp>
        <p:nvSpPr>
          <p:cNvPr id="4" name="Subtitle 3"/>
          <p:cNvSpPr txBox="1">
            <a:spLocks/>
          </p:cNvSpPr>
          <p:nvPr/>
        </p:nvSpPr>
        <p:spPr>
          <a:xfrm>
            <a:off x="258233" y="1430866"/>
            <a:ext cx="8682570" cy="5317066"/>
          </a:xfrm>
          <a:prstGeom prst="rect">
            <a:avLst/>
          </a:prstGeom>
        </p:spPr>
        <p:txBody>
          <a:bodyPr vert="horz" lIns="0" tIns="0" rIns="0" bIns="0" rtlCol="0">
            <a:normAutofit fontScale="92500" lnSpcReduction="20000"/>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180340" algn="just">
              <a:lnSpc>
                <a:spcPct val="115000"/>
              </a:lnSpc>
              <a:spcAft>
                <a:spcPts val="1000"/>
              </a:spcAft>
            </a:pPr>
            <a:r>
              <a:rPr lang="el-GR" sz="2800" i="1" dirty="0">
                <a:effectLst/>
                <a:latin typeface="Segoe UI" panose="020B0502040204020203" pitchFamily="34" charset="0"/>
                <a:ea typeface="Calibri" panose="020F0502020204030204" pitchFamily="34" charset="0"/>
                <a:cs typeface="Times New Roman" panose="02020603050405020304" pitchFamily="18" charset="0"/>
              </a:rPr>
              <a:t>Πρώτον,</a:t>
            </a:r>
            <a:r>
              <a:rPr lang="el-GR" sz="2800" dirty="0">
                <a:effectLst/>
                <a:latin typeface="Segoe UI" panose="020B0502040204020203" pitchFamily="34" charset="0"/>
                <a:ea typeface="Calibri" panose="020F0502020204030204" pitchFamily="34" charset="0"/>
                <a:cs typeface="Times New Roman" panose="02020603050405020304" pitchFamily="18" charset="0"/>
              </a:rPr>
              <a:t> η αντίστροφη τροφοδότηση από την συγγραφή σχολικών βιβλίων προς τα προγράμματα σπουδών. Δηλαδή ο εμπλουτισμός και η συμπλήρωση του προγράμματος σπουδών με βάση την εμπειρία από την συγγραφή των σχολικών βιβλίων. Η συνηθισμένη πρακτική, τουλάχιστον στην Ελλάδα, υποστηρίζει μόνο την αντίστροφη πορεία, δηλαδή με δεδομένο ένα πρόγραμμα σπουδών δημιουργούνται τα σχολικά βιβλία. Ακραίο παράδειγμα αυτής της μονομερούς θεώρησης ήταν τα προγράμματα σπουδών που δημιουργήθηκαν το 2011 στα πλαίσια του νέου σχολείου. Για τα προγράμματα αυτά δεν κατασκευάστηκαν ποτέ σχολικά βιβλία ή άλλο εκπαιδευτικό υλικό.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8566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rgbClr val="282828"/>
              </a:solidFill>
            </a:endParaRPr>
          </a:p>
          <a:p>
            <a:pPr algn="ctr"/>
            <a:r>
              <a:rPr lang="el-GR" sz="8600" b="1" dirty="0">
                <a:solidFill>
                  <a:srgbClr val="282828"/>
                </a:solidFill>
              </a:rPr>
              <a:t>Συζήτηση </a:t>
            </a:r>
            <a:br>
              <a:rPr lang="el-GR" b="1" dirty="0">
                <a:solidFill>
                  <a:prstClr val="white"/>
                </a:solidFill>
                <a:latin typeface="Helvetica"/>
                <a:cs typeface="Helvetica"/>
              </a:rPr>
            </a:br>
            <a:br>
              <a:rPr lang="el-GR" sz="3200" b="1" dirty="0">
                <a:solidFill>
                  <a:srgbClr val="282828"/>
                </a:solidFill>
                <a:latin typeface="Times New Roman" pitchFamily="18" charset="0"/>
                <a:cs typeface="Times New Roman" pitchFamily="18" charset="0"/>
              </a:rPr>
            </a:br>
            <a:br>
              <a:rPr lang="el-GR" b="1" dirty="0">
                <a:solidFill>
                  <a:prstClr val="white"/>
                </a:solidFill>
                <a:latin typeface="Helvetica"/>
                <a:cs typeface="Helvetica"/>
              </a:rPr>
            </a:br>
            <a:endParaRPr lang="en-US" b="1" dirty="0">
              <a:solidFill>
                <a:prstClr val="white"/>
              </a:solidFill>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buClr>
                <a:srgbClr val="5A9E82"/>
              </a:buClr>
            </a:pPr>
            <a:endParaRPr lang="el-GR" sz="2400" dirty="0">
              <a:solidFill>
                <a:srgbClr val="5E5E5E"/>
              </a:solidFill>
              <a:latin typeface="Calibri"/>
              <a:ea typeface="Calibri"/>
              <a:cs typeface="Times New Roman"/>
            </a:endParaRPr>
          </a:p>
          <a:p>
            <a:pPr marL="0" indent="0">
              <a:buClr>
                <a:srgbClr val="5A9E82"/>
              </a:buClr>
              <a:buFont typeface="Arial"/>
              <a:buNone/>
            </a:pPr>
            <a:endParaRPr lang="el-GR" sz="2800" dirty="0">
              <a:solidFill>
                <a:srgbClr val="282828"/>
              </a:solidFill>
            </a:endParaRPr>
          </a:p>
        </p:txBody>
      </p:sp>
      <p:sp>
        <p:nvSpPr>
          <p:cNvPr id="4" name="Subtitle 3"/>
          <p:cNvSpPr txBox="1">
            <a:spLocks/>
          </p:cNvSpPr>
          <p:nvPr/>
        </p:nvSpPr>
        <p:spPr>
          <a:xfrm>
            <a:off x="258233" y="1430866"/>
            <a:ext cx="8682570" cy="5317066"/>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180340" algn="just">
              <a:lnSpc>
                <a:spcPct val="115000"/>
              </a:lnSpc>
              <a:spcAft>
                <a:spcPts val="1000"/>
              </a:spcAft>
            </a:pPr>
            <a:r>
              <a:rPr lang="el-GR" sz="2400" i="1" dirty="0">
                <a:effectLst/>
                <a:latin typeface="Segoe UI" panose="020B0502040204020203" pitchFamily="34" charset="0"/>
                <a:ea typeface="Calibri" panose="020F0502020204030204" pitchFamily="34" charset="0"/>
                <a:cs typeface="Times New Roman" panose="02020603050405020304" pitchFamily="18" charset="0"/>
              </a:rPr>
              <a:t>Δεύτερον</a:t>
            </a:r>
            <a:r>
              <a:rPr lang="el-GR" sz="2400" dirty="0">
                <a:effectLst/>
                <a:latin typeface="Segoe UI" panose="020B0502040204020203" pitchFamily="34" charset="0"/>
                <a:ea typeface="Calibri" panose="020F0502020204030204" pitchFamily="34" charset="0"/>
                <a:cs typeface="Times New Roman" panose="02020603050405020304" pitchFamily="18" charset="0"/>
              </a:rPr>
              <a:t>, η τροφοδότηση και προσαρμογή των προγραμμάτων σπουδών από την εφαρμογή στην πράξη. Όχι μόνο η δημιουργία επί </a:t>
            </a:r>
            <a:r>
              <a:rPr lang="el-GR" sz="2400" dirty="0" err="1">
                <a:effectLst/>
                <a:latin typeface="Segoe UI" panose="020B0502040204020203" pitchFamily="34" charset="0"/>
                <a:ea typeface="Calibri" panose="020F0502020204030204" pitchFamily="34" charset="0"/>
                <a:cs typeface="Times New Roman" panose="02020603050405020304" pitchFamily="18" charset="0"/>
              </a:rPr>
              <a:t>χάρτου</a:t>
            </a:r>
            <a:r>
              <a:rPr lang="el-GR" sz="2400" dirty="0">
                <a:effectLst/>
                <a:latin typeface="Segoe UI" panose="020B0502040204020203" pitchFamily="34" charset="0"/>
                <a:ea typeface="Calibri" panose="020F0502020204030204" pitchFamily="34" charset="0"/>
                <a:cs typeface="Times New Roman" panose="02020603050405020304" pitchFamily="18" charset="0"/>
              </a:rPr>
              <a:t> των σχολικών βιβλίων ανατροφοδοτεί το πρόγραμμα σπουδών αλλά και η εφαρμογή στην πράξη φέρνει νέα δεδομένα και απαιτήσεις για διόρθωση και συμπλήρωση του προγράμματος σπουδών. Στη δική μας περίπτωση αυτό συνέβη έντονα με την περίπτωση του πολλαπλασιασμού των κλασμάτων, όπου η εφαρμογή στην πράξη έδειξε ότι χρειάζονται επιπλέον μαθήματα και συμπλήρωση των στόχων περιεχομένου του αρχικού προγράμματος.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1000"/>
              </a:spcAft>
              <a:buNone/>
            </a:pP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424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rgbClr val="282828"/>
              </a:solidFill>
            </a:endParaRPr>
          </a:p>
          <a:p>
            <a:pPr algn="ctr"/>
            <a:r>
              <a:rPr lang="el-GR" sz="8600" b="1" dirty="0">
                <a:solidFill>
                  <a:srgbClr val="282828"/>
                </a:solidFill>
              </a:rPr>
              <a:t>Συζήτηση </a:t>
            </a:r>
            <a:br>
              <a:rPr lang="el-GR" b="1" dirty="0">
                <a:solidFill>
                  <a:prstClr val="white"/>
                </a:solidFill>
                <a:latin typeface="Helvetica"/>
                <a:cs typeface="Helvetica"/>
              </a:rPr>
            </a:br>
            <a:br>
              <a:rPr lang="el-GR" sz="3200" b="1" dirty="0">
                <a:solidFill>
                  <a:srgbClr val="282828"/>
                </a:solidFill>
                <a:latin typeface="Times New Roman" pitchFamily="18" charset="0"/>
                <a:cs typeface="Times New Roman" pitchFamily="18" charset="0"/>
              </a:rPr>
            </a:br>
            <a:br>
              <a:rPr lang="el-GR" b="1" dirty="0">
                <a:solidFill>
                  <a:prstClr val="white"/>
                </a:solidFill>
                <a:latin typeface="Helvetica"/>
                <a:cs typeface="Helvetica"/>
              </a:rPr>
            </a:br>
            <a:endParaRPr lang="en-US" b="1" dirty="0">
              <a:solidFill>
                <a:prstClr val="white"/>
              </a:solidFill>
              <a:latin typeface="Helvetica"/>
              <a:cs typeface="Helvetica"/>
            </a:endParaRPr>
          </a:p>
        </p:txBody>
      </p:sp>
      <p:sp>
        <p:nvSpPr>
          <p:cNvPr id="9" name="Subtitle 3"/>
          <p:cNvSpPr txBox="1">
            <a:spLocks/>
          </p:cNvSpPr>
          <p:nvPr/>
        </p:nvSpPr>
        <p:spPr>
          <a:xfrm>
            <a:off x="203198" y="1430866"/>
            <a:ext cx="8746070" cy="4622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buClr>
                <a:srgbClr val="5A9E82"/>
              </a:buClr>
            </a:pPr>
            <a:endParaRPr lang="el-GR" sz="2400" dirty="0">
              <a:solidFill>
                <a:srgbClr val="5E5E5E"/>
              </a:solidFill>
              <a:latin typeface="Calibri"/>
              <a:ea typeface="Calibri"/>
              <a:cs typeface="Times New Roman"/>
            </a:endParaRPr>
          </a:p>
          <a:p>
            <a:pPr marL="0" indent="0">
              <a:buClr>
                <a:srgbClr val="5A9E82"/>
              </a:buClr>
              <a:buFont typeface="Arial"/>
              <a:buNone/>
            </a:pPr>
            <a:endParaRPr lang="el-GR" sz="2800" dirty="0">
              <a:solidFill>
                <a:srgbClr val="282828"/>
              </a:solidFill>
            </a:endParaRPr>
          </a:p>
        </p:txBody>
      </p:sp>
      <p:sp>
        <p:nvSpPr>
          <p:cNvPr id="4" name="Subtitle 3"/>
          <p:cNvSpPr txBox="1">
            <a:spLocks/>
          </p:cNvSpPr>
          <p:nvPr/>
        </p:nvSpPr>
        <p:spPr>
          <a:xfrm>
            <a:off x="258233" y="1430866"/>
            <a:ext cx="8682570" cy="5317066"/>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180340" algn="just">
              <a:lnSpc>
                <a:spcPct val="115000"/>
              </a:lnSpc>
              <a:spcAft>
                <a:spcPts val="1000"/>
              </a:spcAft>
            </a:pPr>
            <a:r>
              <a:rPr lang="el-GR" sz="2400" i="1" dirty="0">
                <a:effectLst/>
                <a:latin typeface="Segoe UI" panose="020B0502040204020203" pitchFamily="34" charset="0"/>
                <a:ea typeface="Calibri" panose="020F0502020204030204" pitchFamily="34" charset="0"/>
                <a:cs typeface="Times New Roman" panose="02020603050405020304" pitchFamily="18" charset="0"/>
              </a:rPr>
              <a:t>Τέλος</a:t>
            </a:r>
            <a:r>
              <a:rPr lang="el-GR" sz="2400" dirty="0">
                <a:effectLst/>
                <a:latin typeface="Segoe UI" panose="020B0502040204020203" pitchFamily="34" charset="0"/>
                <a:ea typeface="Calibri" panose="020F0502020204030204" pitchFamily="34" charset="0"/>
                <a:cs typeface="Times New Roman" panose="02020603050405020304" pitchFamily="18" charset="0"/>
              </a:rPr>
              <a:t>, η ανάπτυξη εκ των υστέρων ενός θεωρητικού υπόβαθρου με βάση την όλη προηγούμενη εμπειρία αποτελεί μια αυθεντική ανάπτυξη της θεωρίας που βασίζεται σε συγκεκριμένα δεδομένα της πράξης.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1000"/>
              </a:spcAft>
              <a:buNone/>
            </a:pP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0916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3"/>
          <p:cNvSpPr txBox="1">
            <a:spLocks/>
          </p:cNvSpPr>
          <p:nvPr/>
        </p:nvSpPr>
        <p:spPr>
          <a:xfrm>
            <a:off x="203200" y="1549400"/>
            <a:ext cx="8877300" cy="42672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l-GR" sz="2800" b="1" dirty="0"/>
          </a:p>
          <a:p>
            <a:pPr indent="0">
              <a:lnSpc>
                <a:spcPct val="107000"/>
              </a:lnSpc>
              <a:spcAft>
                <a:spcPts val="0"/>
              </a:spcAft>
              <a:buNone/>
            </a:pPr>
            <a:endParaRPr lang="el-GR" sz="2800" dirty="0">
              <a:solidFill>
                <a:schemeClr val="tx1"/>
              </a:solidFill>
            </a:endParaRPr>
          </a:p>
        </p:txBody>
      </p:sp>
      <p:sp>
        <p:nvSpPr>
          <p:cNvPr id="7" name="Title 1"/>
          <p:cNvSpPr txBox="1">
            <a:spLocks/>
          </p:cNvSpPr>
          <p:nvPr/>
        </p:nvSpPr>
        <p:spPr>
          <a:xfrm>
            <a:off x="584200" y="1921933"/>
            <a:ext cx="7562850" cy="1642533"/>
          </a:xfrm>
          <a:prstGeom prst="rect">
            <a:avLst/>
          </a:prstGeom>
          <a:solidFill>
            <a:srgbClr val="FFC000"/>
          </a:solidFill>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85000" lnSpcReduction="1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l-GR" sz="5100" dirty="0">
                <a:solidFill>
                  <a:srgbClr val="282828"/>
                </a:solidFill>
              </a:rPr>
              <a:t>Ευχαριστώ για την προσοχή σας!</a:t>
            </a:r>
            <a:br>
              <a:rPr lang="el-GR" dirty="0">
                <a:solidFill>
                  <a:prstClr val="white"/>
                </a:solidFill>
                <a:latin typeface="Helvetica"/>
                <a:cs typeface="Helvetica"/>
              </a:rPr>
            </a:br>
            <a:br>
              <a:rPr lang="el-GR" sz="3200" dirty="0">
                <a:solidFill>
                  <a:srgbClr val="282828"/>
                </a:solidFill>
                <a:latin typeface="Times New Roman" pitchFamily="18" charset="0"/>
                <a:cs typeface="Times New Roman" pitchFamily="18" charset="0"/>
              </a:rPr>
            </a:br>
            <a:br>
              <a:rPr lang="el-GR" b="1" dirty="0">
                <a:solidFill>
                  <a:prstClr val="white"/>
                </a:solidFill>
                <a:latin typeface="Helvetica"/>
                <a:cs typeface="Helvetica"/>
              </a:rPr>
            </a:br>
            <a:endParaRPr lang="en-US" b="1" dirty="0">
              <a:solidFill>
                <a:prstClr val="white"/>
              </a:solidFill>
              <a:latin typeface="Helvetica"/>
              <a:cs typeface="Helvetica"/>
            </a:endParaRPr>
          </a:p>
        </p:txBody>
      </p:sp>
    </p:spTree>
    <p:extLst>
      <p:ext uri="{BB962C8B-B14F-4D97-AF65-F5344CB8AC3E}">
        <p14:creationId xmlns:p14="http://schemas.microsoft.com/office/powerpoint/2010/main" val="314834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chemeClr val="tx1"/>
              </a:solidFill>
            </a:endParaRPr>
          </a:p>
          <a:p>
            <a:pPr algn="ctr"/>
            <a:r>
              <a:rPr lang="el-GR" sz="8600" b="1" dirty="0">
                <a:solidFill>
                  <a:schemeClr val="tx1"/>
                </a:solidFill>
              </a:rPr>
              <a:t>Εισαγωγή </a:t>
            </a:r>
            <a:br>
              <a:rPr lang="el-GR" b="1" dirty="0">
                <a:latin typeface="Helvetica"/>
                <a:cs typeface="Helvetica"/>
              </a:rPr>
            </a:br>
            <a:br>
              <a:rPr lang="el-GR" sz="3200" b="1" dirty="0">
                <a:solidFill>
                  <a:srgbClr val="282828"/>
                </a:solidFill>
                <a:latin typeface="Times New Roman" pitchFamily="18" charset="0"/>
                <a:cs typeface="Times New Roman" pitchFamily="18" charset="0"/>
              </a:rPr>
            </a:br>
            <a:br>
              <a:rPr lang="el-GR" b="1" dirty="0">
                <a:latin typeface="Helvetica"/>
                <a:cs typeface="Helvetica"/>
              </a:rPr>
            </a:br>
            <a:endParaRPr lang="en-US" b="1" dirty="0">
              <a:latin typeface="Helvetica"/>
              <a:cs typeface="Helvetica"/>
            </a:endParaRPr>
          </a:p>
        </p:txBody>
      </p:sp>
      <p:sp>
        <p:nvSpPr>
          <p:cNvPr id="9" name="Subtitle 3"/>
          <p:cNvSpPr txBox="1">
            <a:spLocks/>
          </p:cNvSpPr>
          <p:nvPr/>
        </p:nvSpPr>
        <p:spPr>
          <a:xfrm>
            <a:off x="258233" y="1346200"/>
            <a:ext cx="8775700" cy="4749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180340" algn="just">
              <a:lnSpc>
                <a:spcPct val="115000"/>
              </a:lnSpc>
              <a:spcAft>
                <a:spcPts val="0"/>
              </a:spcAft>
            </a:pPr>
            <a:r>
              <a:rPr lang="el-GR" sz="2800" dirty="0">
                <a:solidFill>
                  <a:schemeClr val="tx1"/>
                </a:solidFill>
              </a:rPr>
              <a:t> </a:t>
            </a:r>
            <a:r>
              <a:rPr lang="el-GR" sz="2800" dirty="0">
                <a:latin typeface="Calibri" panose="020F0502020204030204" pitchFamily="34" charset="0"/>
                <a:ea typeface="Calibri"/>
                <a:cs typeface="Calibri" panose="020F0502020204030204" pitchFamily="34" charset="0"/>
              </a:rPr>
              <a:t>Οι έρευνες σε εκπαιδευτικούς στην Ελλάδα έδειξαν ότι αυτοί παρουσιάζουν έλλειμμα αφενός στη γνώση του περιεχομένου και αφετέρου στη γνώση του παιδαγωγικού περιεχομένου των ρητών αριθμών (</a:t>
            </a:r>
            <a:r>
              <a:rPr lang="el-GR" sz="2800" dirty="0" err="1">
                <a:latin typeface="Calibri" panose="020F0502020204030204" pitchFamily="34" charset="0"/>
                <a:ea typeface="Calibri"/>
                <a:cs typeface="Calibri" panose="020F0502020204030204" pitchFamily="34" charset="0"/>
              </a:rPr>
              <a:t>Λεμονίδης</a:t>
            </a:r>
            <a:r>
              <a:rPr lang="el-GR" sz="2800" dirty="0">
                <a:latin typeface="Calibri" panose="020F0502020204030204" pitchFamily="34" charset="0"/>
                <a:ea typeface="Calibri"/>
                <a:cs typeface="Calibri" panose="020F0502020204030204" pitchFamily="34" charset="0"/>
              </a:rPr>
              <a:t>, </a:t>
            </a:r>
            <a:r>
              <a:rPr lang="el-GR" sz="2800" dirty="0" err="1">
                <a:latin typeface="Calibri" panose="020F0502020204030204" pitchFamily="34" charset="0"/>
                <a:ea typeface="Calibri"/>
                <a:cs typeface="Calibri" panose="020F0502020204030204" pitchFamily="34" charset="0"/>
              </a:rPr>
              <a:t>Κερμελή</a:t>
            </a:r>
            <a:r>
              <a:rPr lang="el-GR" sz="2800" dirty="0">
                <a:latin typeface="Calibri" panose="020F0502020204030204" pitchFamily="34" charset="0"/>
                <a:ea typeface="Calibri"/>
                <a:cs typeface="Calibri" panose="020F0502020204030204" pitchFamily="34" charset="0"/>
              </a:rPr>
              <a:t>, 2014</a:t>
            </a:r>
            <a:r>
              <a:rPr lang="el-GR" sz="2800" baseline="30000" dirty="0">
                <a:latin typeface="Calibri" panose="020F0502020204030204" pitchFamily="34" charset="0"/>
                <a:ea typeface="Calibri"/>
                <a:cs typeface="Calibri" panose="020F0502020204030204" pitchFamily="34" charset="0"/>
              </a:rPr>
              <a:t>.</a:t>
            </a:r>
            <a:r>
              <a:rPr lang="el-GR" sz="2800" dirty="0">
                <a:latin typeface="Calibri" panose="020F0502020204030204" pitchFamily="34" charset="0"/>
                <a:ea typeface="Calibri"/>
                <a:cs typeface="Calibri" panose="020F0502020204030204" pitchFamily="34" charset="0"/>
              </a:rPr>
              <a:t> </a:t>
            </a:r>
            <a:r>
              <a:rPr lang="fr-FR" sz="2800" dirty="0">
                <a:latin typeface="Calibri" panose="020F0502020204030204" pitchFamily="34" charset="0"/>
                <a:ea typeface="Calibri"/>
                <a:cs typeface="Calibri" panose="020F0502020204030204" pitchFamily="34" charset="0"/>
              </a:rPr>
              <a:t>Lemonidis</a:t>
            </a:r>
            <a:r>
              <a:rPr lang="el-GR" sz="2800" dirty="0">
                <a:latin typeface="Calibri" panose="020F0502020204030204" pitchFamily="34" charset="0"/>
                <a:ea typeface="Calibri"/>
                <a:cs typeface="Calibri" panose="020F0502020204030204" pitchFamily="34" charset="0"/>
              </a:rPr>
              <a:t>, </a:t>
            </a:r>
            <a:r>
              <a:rPr lang="fr-FR" sz="2800" dirty="0" err="1">
                <a:latin typeface="Calibri" panose="020F0502020204030204" pitchFamily="34" charset="0"/>
                <a:ea typeface="Calibri"/>
                <a:cs typeface="Calibri" panose="020F0502020204030204" pitchFamily="34" charset="0"/>
              </a:rPr>
              <a:t>Tsakiridou</a:t>
            </a:r>
            <a:r>
              <a:rPr lang="el-GR" sz="2800" dirty="0">
                <a:latin typeface="Calibri" panose="020F0502020204030204" pitchFamily="34" charset="0"/>
                <a:ea typeface="Calibri"/>
                <a:cs typeface="Calibri" panose="020F0502020204030204" pitchFamily="34" charset="0"/>
              </a:rPr>
              <a:t>, </a:t>
            </a:r>
            <a:r>
              <a:rPr lang="fr-FR" sz="2800" dirty="0" err="1">
                <a:latin typeface="Calibri" panose="020F0502020204030204" pitchFamily="34" charset="0"/>
                <a:ea typeface="Calibri"/>
                <a:cs typeface="Calibri" panose="020F0502020204030204" pitchFamily="34" charset="0"/>
              </a:rPr>
              <a:t>Meliopoulou</a:t>
            </a:r>
            <a:r>
              <a:rPr lang="el-GR" sz="2800" dirty="0">
                <a:latin typeface="Calibri" panose="020F0502020204030204" pitchFamily="34" charset="0"/>
                <a:ea typeface="Calibri"/>
                <a:cs typeface="Calibri" panose="020F0502020204030204" pitchFamily="34" charset="0"/>
              </a:rPr>
              <a:t>, 2015</a:t>
            </a:r>
            <a:r>
              <a:rPr lang="el-GR" sz="2800" baseline="30000" dirty="0">
                <a:latin typeface="Calibri" panose="020F0502020204030204" pitchFamily="34" charset="0"/>
                <a:ea typeface="Calibri"/>
                <a:cs typeface="Calibri" panose="020F0502020204030204" pitchFamily="34" charset="0"/>
              </a:rPr>
              <a:t>.</a:t>
            </a:r>
            <a:r>
              <a:rPr lang="el-GR" sz="2800" dirty="0">
                <a:latin typeface="Calibri" panose="020F0502020204030204" pitchFamily="34" charset="0"/>
                <a:ea typeface="Calibri"/>
                <a:cs typeface="Calibri" panose="020F0502020204030204" pitchFamily="34" charset="0"/>
              </a:rPr>
              <a:t> </a:t>
            </a:r>
            <a:r>
              <a:rPr lang="en-US" sz="2800" dirty="0" err="1">
                <a:latin typeface="Calibri" panose="020F0502020204030204" pitchFamily="34" charset="0"/>
                <a:ea typeface="Calibri"/>
                <a:cs typeface="Calibri" panose="020F0502020204030204" pitchFamily="34" charset="0"/>
              </a:rPr>
              <a:t>Mavroeidi</a:t>
            </a:r>
            <a:r>
              <a:rPr lang="el-GR" sz="2800" dirty="0">
                <a:latin typeface="Calibri" panose="020F0502020204030204" pitchFamily="34" charset="0"/>
                <a:ea typeface="Calibri"/>
                <a:cs typeface="Calibri" panose="020F0502020204030204" pitchFamily="34" charset="0"/>
              </a:rPr>
              <a:t>, &amp; </a:t>
            </a:r>
            <a:r>
              <a:rPr lang="en-US" sz="2800" dirty="0">
                <a:latin typeface="Calibri" panose="020F0502020204030204" pitchFamily="34" charset="0"/>
                <a:ea typeface="Calibri"/>
                <a:cs typeface="Calibri" panose="020F0502020204030204" pitchFamily="34" charset="0"/>
              </a:rPr>
              <a:t>Lemonidis</a:t>
            </a:r>
            <a:r>
              <a:rPr lang="el-GR" sz="2800" dirty="0">
                <a:latin typeface="Calibri" panose="020F0502020204030204" pitchFamily="34" charset="0"/>
                <a:ea typeface="Calibri"/>
                <a:cs typeface="Calibri" panose="020F0502020204030204" pitchFamily="34" charset="0"/>
              </a:rPr>
              <a:t>, 2015).    </a:t>
            </a:r>
            <a:endParaRPr lang="el-GR" sz="2400" dirty="0">
              <a:latin typeface="Calibri" panose="020F0502020204030204" pitchFamily="34" charset="0"/>
              <a:ea typeface="Calibri"/>
              <a:cs typeface="Calibri" panose="020F0502020204030204" pitchFamily="34" charset="0"/>
            </a:endParaRPr>
          </a:p>
          <a:p>
            <a:pPr marL="0" indent="0">
              <a:buNone/>
            </a:pPr>
            <a:endParaRPr lang="el-GR" sz="2800" dirty="0">
              <a:solidFill>
                <a:schemeClr val="tx1"/>
              </a:solidFill>
            </a:endParaRPr>
          </a:p>
        </p:txBody>
      </p:sp>
    </p:spTree>
    <p:extLst>
      <p:ext uri="{BB962C8B-B14F-4D97-AF65-F5344CB8AC3E}">
        <p14:creationId xmlns:p14="http://schemas.microsoft.com/office/powerpoint/2010/main" val="108315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chemeClr val="tx1"/>
              </a:solidFill>
            </a:endParaRPr>
          </a:p>
          <a:p>
            <a:pPr algn="ctr"/>
            <a:r>
              <a:rPr lang="el-GR" sz="8600" b="1" dirty="0">
                <a:solidFill>
                  <a:schemeClr val="tx1"/>
                </a:solidFill>
              </a:rPr>
              <a:t>Εισαγωγή </a:t>
            </a:r>
            <a:br>
              <a:rPr lang="el-GR" b="1" dirty="0">
                <a:latin typeface="Helvetica"/>
                <a:cs typeface="Helvetica"/>
              </a:rPr>
            </a:br>
            <a:br>
              <a:rPr lang="el-GR" sz="3200" b="1" dirty="0">
                <a:solidFill>
                  <a:srgbClr val="282828"/>
                </a:solidFill>
                <a:latin typeface="Times New Roman" pitchFamily="18" charset="0"/>
                <a:cs typeface="Times New Roman" pitchFamily="18" charset="0"/>
              </a:rPr>
            </a:br>
            <a:br>
              <a:rPr lang="el-GR" b="1" dirty="0">
                <a:latin typeface="Helvetica"/>
                <a:cs typeface="Helvetica"/>
              </a:rPr>
            </a:br>
            <a:endParaRPr lang="en-US" b="1" dirty="0">
              <a:latin typeface="Helvetica"/>
              <a:cs typeface="Helvetica"/>
            </a:endParaRPr>
          </a:p>
        </p:txBody>
      </p:sp>
      <p:sp>
        <p:nvSpPr>
          <p:cNvPr id="9" name="Subtitle 3"/>
          <p:cNvSpPr txBox="1">
            <a:spLocks/>
          </p:cNvSpPr>
          <p:nvPr/>
        </p:nvSpPr>
        <p:spPr>
          <a:xfrm>
            <a:off x="258233" y="1346200"/>
            <a:ext cx="8775700" cy="4749800"/>
          </a:xfrm>
          <a:prstGeom prst="rect">
            <a:avLst/>
          </a:prstGeom>
        </p:spPr>
        <p:txBody>
          <a:bodyPr vert="horz" lIns="0" tIns="0" rIns="0" bIns="0" rtlCol="0">
            <a:normAutofit fontScale="92500" lnSpcReduction="20000"/>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gn="just">
              <a:lnSpc>
                <a:spcPct val="115000"/>
              </a:lnSpc>
              <a:spcAft>
                <a:spcPts val="0"/>
              </a:spcAft>
              <a:buNone/>
            </a:pPr>
            <a:r>
              <a:rPr lang="el-GR" sz="2800" dirty="0">
                <a:latin typeface="Calibri" panose="020F0502020204030204" pitchFamily="34" charset="0"/>
                <a:ea typeface="Calibri"/>
                <a:cs typeface="Calibri" panose="020F0502020204030204" pitchFamily="34" charset="0"/>
              </a:rPr>
              <a:t>Στην εργασία αυτή παρουσιάζονται και αναλύονται:</a:t>
            </a:r>
          </a:p>
          <a:p>
            <a:pPr indent="0" algn="just">
              <a:lnSpc>
                <a:spcPct val="115000"/>
              </a:lnSpc>
              <a:spcAft>
                <a:spcPts val="0"/>
              </a:spcAft>
              <a:buNone/>
            </a:pPr>
            <a:endParaRPr lang="el-GR" sz="2800" dirty="0">
              <a:latin typeface="Calibri" panose="020F0502020204030204" pitchFamily="34" charset="0"/>
              <a:ea typeface="Calibri"/>
              <a:cs typeface="Calibri" panose="020F0502020204030204" pitchFamily="34" charset="0"/>
            </a:endParaRPr>
          </a:p>
          <a:p>
            <a:pPr indent="180340" algn="just">
              <a:lnSpc>
                <a:spcPct val="115000"/>
              </a:lnSpc>
              <a:spcAft>
                <a:spcPts val="0"/>
              </a:spcAft>
            </a:pPr>
            <a:r>
              <a:rPr lang="el-GR" sz="2800" dirty="0">
                <a:latin typeface="Calibri" panose="020F0502020204030204" pitchFamily="34" charset="0"/>
                <a:ea typeface="Calibri"/>
                <a:cs typeface="Calibri" panose="020F0502020204030204" pitchFamily="34" charset="0"/>
              </a:rPr>
              <a:t> η διαδικασία συγκρότησης ενός διδακτικού υλικού (</a:t>
            </a:r>
            <a:r>
              <a:rPr lang="en-US" sz="2800" dirty="0">
                <a:latin typeface="Calibri" panose="020F0502020204030204" pitchFamily="34" charset="0"/>
                <a:ea typeface="Calibri"/>
                <a:cs typeface="Calibri" panose="020F0502020204030204" pitchFamily="34" charset="0"/>
              </a:rPr>
              <a:t>Curriculum Materials</a:t>
            </a:r>
            <a:r>
              <a:rPr lang="el-GR" sz="2800" dirty="0">
                <a:latin typeface="Calibri" panose="020F0502020204030204" pitchFamily="34" charset="0"/>
                <a:ea typeface="Calibri"/>
                <a:cs typeface="Calibri" panose="020F0502020204030204" pitchFamily="34" charset="0"/>
              </a:rPr>
              <a:t>) αλλά και τα παιδαγωγικά και διδακτικά θεωρητικά στοιχεία που στα οποία στηρίχτηκε η κατασκευή του. </a:t>
            </a:r>
          </a:p>
          <a:p>
            <a:pPr indent="0" algn="just">
              <a:lnSpc>
                <a:spcPct val="115000"/>
              </a:lnSpc>
              <a:spcAft>
                <a:spcPts val="0"/>
              </a:spcAft>
              <a:buNone/>
            </a:pPr>
            <a:endParaRPr lang="el-GR" sz="2800" dirty="0">
              <a:latin typeface="Calibri" panose="020F0502020204030204" pitchFamily="34" charset="0"/>
              <a:ea typeface="Calibri"/>
              <a:cs typeface="Calibri" panose="020F0502020204030204" pitchFamily="34" charset="0"/>
            </a:endParaRPr>
          </a:p>
          <a:p>
            <a:pPr indent="180340" algn="just">
              <a:lnSpc>
                <a:spcPct val="115000"/>
              </a:lnSpc>
              <a:spcAft>
                <a:spcPts val="0"/>
              </a:spcAft>
            </a:pPr>
            <a:r>
              <a:rPr lang="el-GR" sz="2800" dirty="0">
                <a:latin typeface="Calibri" panose="020F0502020204030204" pitchFamily="34" charset="0"/>
                <a:ea typeface="Calibri"/>
                <a:cs typeface="Calibri" panose="020F0502020204030204" pitchFamily="34" charset="0"/>
              </a:rPr>
              <a:t>Το υλικό αυτό περιλαμβάνει ένα θεωρητικό μέρος, το πρόγραμμα σπουδών και τα αντίστοιχα σχολικά βιβλία (βιβλίο δασκάλου και μαθητή) για τη διδασκαλία των ρητών αριθμών από την Α’ έως τη Ε’ τάξη του δημοτικού σχολείου. </a:t>
            </a:r>
            <a:endParaRPr lang="el-GR" sz="2400" dirty="0">
              <a:latin typeface="Calibri" panose="020F0502020204030204" pitchFamily="34" charset="0"/>
              <a:ea typeface="Calibri"/>
              <a:cs typeface="Calibri" panose="020F0502020204030204" pitchFamily="34" charset="0"/>
            </a:endParaRPr>
          </a:p>
          <a:p>
            <a:pPr indent="0" algn="just">
              <a:lnSpc>
                <a:spcPct val="115000"/>
              </a:lnSpc>
              <a:spcAft>
                <a:spcPts val="0"/>
              </a:spcAft>
              <a:buNone/>
            </a:pPr>
            <a:r>
              <a:rPr lang="el-GR" sz="2800" dirty="0">
                <a:latin typeface="Segoe UI"/>
                <a:ea typeface="Calibri"/>
                <a:cs typeface="Times New Roman"/>
              </a:rPr>
              <a:t>  </a:t>
            </a:r>
            <a:endParaRPr lang="el-GR" sz="2400" dirty="0">
              <a:latin typeface="Calibri"/>
              <a:ea typeface="Calibri"/>
              <a:cs typeface="Times New Roman"/>
            </a:endParaRPr>
          </a:p>
          <a:p>
            <a:pPr marL="0" indent="0">
              <a:buNone/>
            </a:pPr>
            <a:endParaRPr lang="el-GR" sz="2800" dirty="0">
              <a:solidFill>
                <a:schemeClr val="tx1"/>
              </a:solidFill>
            </a:endParaRPr>
          </a:p>
        </p:txBody>
      </p:sp>
    </p:spTree>
    <p:extLst>
      <p:ext uri="{BB962C8B-B14F-4D97-AF65-F5344CB8AC3E}">
        <p14:creationId xmlns:p14="http://schemas.microsoft.com/office/powerpoint/2010/main" val="2267748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chemeClr val="tx1"/>
              </a:solidFill>
            </a:endParaRPr>
          </a:p>
          <a:p>
            <a:pPr algn="ctr"/>
            <a:r>
              <a:rPr lang="el-GR" sz="8600" b="1" dirty="0">
                <a:solidFill>
                  <a:schemeClr val="tx1"/>
                </a:solidFill>
              </a:rPr>
              <a:t>Εισαγωγή </a:t>
            </a:r>
            <a:br>
              <a:rPr lang="el-GR" b="1" dirty="0">
                <a:latin typeface="Helvetica"/>
                <a:cs typeface="Helvetica"/>
              </a:rPr>
            </a:br>
            <a:br>
              <a:rPr lang="el-GR" sz="3200" b="1" dirty="0">
                <a:solidFill>
                  <a:srgbClr val="282828"/>
                </a:solidFill>
                <a:latin typeface="Times New Roman" pitchFamily="18" charset="0"/>
                <a:cs typeface="Times New Roman" pitchFamily="18" charset="0"/>
              </a:rPr>
            </a:br>
            <a:br>
              <a:rPr lang="el-GR" b="1" dirty="0">
                <a:latin typeface="Helvetica"/>
                <a:cs typeface="Helvetica"/>
              </a:rPr>
            </a:br>
            <a:endParaRPr lang="en-US" b="1" dirty="0">
              <a:latin typeface="Helvetica"/>
              <a:cs typeface="Helvetica"/>
            </a:endParaRPr>
          </a:p>
        </p:txBody>
      </p:sp>
      <p:sp>
        <p:nvSpPr>
          <p:cNvPr id="9" name="Subtitle 3"/>
          <p:cNvSpPr txBox="1">
            <a:spLocks/>
          </p:cNvSpPr>
          <p:nvPr/>
        </p:nvSpPr>
        <p:spPr>
          <a:xfrm>
            <a:off x="258233" y="1346200"/>
            <a:ext cx="8775700" cy="4749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gn="just">
              <a:lnSpc>
                <a:spcPct val="115000"/>
              </a:lnSpc>
              <a:spcAft>
                <a:spcPts val="0"/>
              </a:spcAft>
              <a:buNone/>
            </a:pPr>
            <a:r>
              <a:rPr lang="el-GR" sz="2800" dirty="0">
                <a:latin typeface="Segoe UI"/>
                <a:ea typeface="Calibri"/>
                <a:cs typeface="Times New Roman"/>
              </a:rPr>
              <a:t>Μια έκδοση αυτού του υλικού αποτελεί το βιβλίο: </a:t>
            </a:r>
          </a:p>
          <a:p>
            <a:pPr indent="0" algn="just">
              <a:lnSpc>
                <a:spcPct val="115000"/>
              </a:lnSpc>
              <a:spcAft>
                <a:spcPts val="0"/>
              </a:spcAft>
              <a:buNone/>
            </a:pPr>
            <a:endParaRPr lang="el-GR" sz="2800" dirty="0">
              <a:latin typeface="Segoe UI"/>
              <a:ea typeface="Calibri"/>
              <a:cs typeface="Times New Roman"/>
            </a:endParaRPr>
          </a:p>
          <a:p>
            <a:pPr indent="0" algn="just">
              <a:lnSpc>
                <a:spcPct val="115000"/>
              </a:lnSpc>
              <a:spcAft>
                <a:spcPts val="0"/>
              </a:spcAft>
              <a:buNone/>
            </a:pPr>
            <a:r>
              <a:rPr lang="el-GR" sz="2800" dirty="0">
                <a:latin typeface="Segoe UI"/>
                <a:ea typeface="Calibri"/>
                <a:cs typeface="Times New Roman"/>
              </a:rPr>
              <a:t>Λεμονίδης, Χ. (2017). Στην τροχιά των ρητών. Εκδόσεις Κυριακίδη, Θεσσαλονίκη. σελ. 576. </a:t>
            </a:r>
          </a:p>
          <a:p>
            <a:pPr indent="0" algn="just">
              <a:lnSpc>
                <a:spcPct val="115000"/>
              </a:lnSpc>
              <a:spcAft>
                <a:spcPts val="0"/>
              </a:spcAft>
              <a:buNone/>
            </a:pPr>
            <a:endParaRPr lang="el-GR" sz="2800" dirty="0">
              <a:latin typeface="Segoe UI"/>
              <a:ea typeface="Calibri"/>
              <a:cs typeface="Times New Roman"/>
            </a:endParaRPr>
          </a:p>
          <a:p>
            <a:pPr indent="0" algn="just">
              <a:lnSpc>
                <a:spcPct val="115000"/>
              </a:lnSpc>
              <a:spcAft>
                <a:spcPts val="0"/>
              </a:spcAft>
              <a:buNone/>
            </a:pPr>
            <a:r>
              <a:rPr lang="el-GR" sz="2800" dirty="0">
                <a:latin typeface="Segoe UI"/>
                <a:ea typeface="Calibri"/>
                <a:cs typeface="Times New Roman"/>
              </a:rPr>
              <a:t>  </a:t>
            </a:r>
            <a:endParaRPr lang="el-GR" sz="2400" dirty="0">
              <a:latin typeface="Calibri"/>
              <a:ea typeface="Calibri"/>
              <a:cs typeface="Times New Roman"/>
            </a:endParaRPr>
          </a:p>
          <a:p>
            <a:pPr marL="0" indent="0">
              <a:buNone/>
            </a:pPr>
            <a:endParaRPr lang="el-GR" sz="2800" dirty="0">
              <a:solidFill>
                <a:schemeClr val="tx1"/>
              </a:solidFill>
            </a:endParaRPr>
          </a:p>
        </p:txBody>
      </p:sp>
      <p:pic>
        <p:nvPicPr>
          <p:cNvPr id="2" name="Εικόνα 1">
            <a:extLst>
              <a:ext uri="{FF2B5EF4-FFF2-40B4-BE49-F238E27FC236}">
                <a16:creationId xmlns:a16="http://schemas.microsoft.com/office/drawing/2014/main" id="{BD7176B2-E8FD-4F6E-A37A-1286D8BF322A}"/>
              </a:ext>
            </a:extLst>
          </p:cNvPr>
          <p:cNvPicPr>
            <a:picLocks noChangeAspect="1"/>
          </p:cNvPicPr>
          <p:nvPr/>
        </p:nvPicPr>
        <p:blipFill>
          <a:blip r:embed="rId2"/>
          <a:stretch>
            <a:fillRect/>
          </a:stretch>
        </p:blipFill>
        <p:spPr>
          <a:xfrm>
            <a:off x="2361691" y="3658848"/>
            <a:ext cx="1952625" cy="2771775"/>
          </a:xfrm>
          <a:prstGeom prst="rect">
            <a:avLst/>
          </a:prstGeom>
        </p:spPr>
      </p:pic>
    </p:spTree>
    <p:extLst>
      <p:ext uri="{BB962C8B-B14F-4D97-AF65-F5344CB8AC3E}">
        <p14:creationId xmlns:p14="http://schemas.microsoft.com/office/powerpoint/2010/main" val="2347246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chemeClr val="tx1"/>
              </a:solidFill>
            </a:endParaRPr>
          </a:p>
          <a:p>
            <a:pPr algn="ctr"/>
            <a:r>
              <a:rPr lang="el-GR" sz="8600" b="1" dirty="0">
                <a:solidFill>
                  <a:schemeClr val="tx1"/>
                </a:solidFill>
              </a:rPr>
              <a:t>Εισαγωγή </a:t>
            </a:r>
            <a:br>
              <a:rPr lang="el-GR" b="1" dirty="0">
                <a:latin typeface="Helvetica"/>
                <a:cs typeface="Helvetica"/>
              </a:rPr>
            </a:br>
            <a:br>
              <a:rPr lang="el-GR" sz="3200" b="1" dirty="0">
                <a:solidFill>
                  <a:srgbClr val="282828"/>
                </a:solidFill>
                <a:latin typeface="Times New Roman" pitchFamily="18" charset="0"/>
                <a:cs typeface="Times New Roman" pitchFamily="18" charset="0"/>
              </a:rPr>
            </a:br>
            <a:br>
              <a:rPr lang="el-GR" b="1" dirty="0">
                <a:latin typeface="Helvetica"/>
                <a:cs typeface="Helvetica"/>
              </a:rPr>
            </a:br>
            <a:endParaRPr lang="en-US" b="1" dirty="0">
              <a:latin typeface="Helvetica"/>
              <a:cs typeface="Helvetica"/>
            </a:endParaRPr>
          </a:p>
        </p:txBody>
      </p:sp>
      <p:sp>
        <p:nvSpPr>
          <p:cNvPr id="9" name="Subtitle 3"/>
          <p:cNvSpPr txBox="1">
            <a:spLocks/>
          </p:cNvSpPr>
          <p:nvPr/>
        </p:nvSpPr>
        <p:spPr>
          <a:xfrm>
            <a:off x="258233" y="1346200"/>
            <a:ext cx="8775700" cy="4749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180340" algn="just">
              <a:lnSpc>
                <a:spcPct val="115000"/>
              </a:lnSpc>
              <a:spcAft>
                <a:spcPts val="0"/>
              </a:spcAft>
            </a:pPr>
            <a:r>
              <a:rPr lang="el-GR" sz="2800" dirty="0">
                <a:latin typeface="Calibri" panose="020F0502020204030204" pitchFamily="34" charset="0"/>
                <a:ea typeface="Calibri"/>
                <a:cs typeface="Calibri" panose="020F0502020204030204" pitchFamily="34" charset="0"/>
              </a:rPr>
              <a:t>Μια από τις βασικές αρχές της επιστημονικής μας θεώρησης είναι η «</a:t>
            </a:r>
            <a:r>
              <a:rPr lang="el-GR" sz="2800" i="1" dirty="0">
                <a:latin typeface="Calibri" panose="020F0502020204030204" pitchFamily="34" charset="0"/>
                <a:ea typeface="Calibri"/>
                <a:cs typeface="Calibri" panose="020F0502020204030204" pitchFamily="34" charset="0"/>
              </a:rPr>
              <a:t>καθετοποίηση</a:t>
            </a:r>
            <a:r>
              <a:rPr lang="el-GR" sz="2800" dirty="0">
                <a:latin typeface="Calibri" panose="020F0502020204030204" pitchFamily="34" charset="0"/>
                <a:ea typeface="Calibri"/>
                <a:cs typeface="Calibri" panose="020F0502020204030204" pitchFamily="34" charset="0"/>
              </a:rPr>
              <a:t>», δηλαδή η σύνδεση και η ενσωμάτωση των αποτελεσμάτων της έρευνας στο διδακτικό υλικό και η εφαρμογή του στην πράξη. Με αυτόν τον τρόπο επιτυγχάνεται μια ολιστική θεώρηση με το πέρασμα από τη θεωρία στην πράξη και από την πράξη στην θεωρία. </a:t>
            </a:r>
            <a:endParaRPr lang="el-GR" sz="2400" dirty="0">
              <a:latin typeface="Calibri" panose="020F0502020204030204" pitchFamily="34" charset="0"/>
              <a:ea typeface="Calibri"/>
              <a:cs typeface="Calibri" panose="020F0502020204030204" pitchFamily="34" charset="0"/>
            </a:endParaRPr>
          </a:p>
          <a:p>
            <a:pPr indent="0" algn="just">
              <a:lnSpc>
                <a:spcPct val="115000"/>
              </a:lnSpc>
              <a:spcAft>
                <a:spcPts val="0"/>
              </a:spcAft>
              <a:buNone/>
            </a:pPr>
            <a:r>
              <a:rPr lang="el-GR" sz="2800" dirty="0">
                <a:latin typeface="Segoe UI"/>
                <a:ea typeface="Calibri"/>
                <a:cs typeface="Times New Roman"/>
              </a:rPr>
              <a:t>  </a:t>
            </a:r>
            <a:endParaRPr lang="el-GR" sz="2400" dirty="0">
              <a:latin typeface="Calibri"/>
              <a:ea typeface="Calibri"/>
              <a:cs typeface="Times New Roman"/>
            </a:endParaRPr>
          </a:p>
          <a:p>
            <a:pPr marL="0" indent="0">
              <a:buNone/>
            </a:pPr>
            <a:endParaRPr lang="el-GR" sz="2800" dirty="0">
              <a:solidFill>
                <a:schemeClr val="tx1"/>
              </a:solidFill>
            </a:endParaRPr>
          </a:p>
        </p:txBody>
      </p:sp>
    </p:spTree>
    <p:extLst>
      <p:ext uri="{BB962C8B-B14F-4D97-AF65-F5344CB8AC3E}">
        <p14:creationId xmlns:p14="http://schemas.microsoft.com/office/powerpoint/2010/main" val="175557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chemeClr val="tx1"/>
              </a:solidFill>
            </a:endParaRPr>
          </a:p>
          <a:p>
            <a:pPr algn="ctr"/>
            <a:r>
              <a:rPr lang="el-GR" sz="8600" b="1" dirty="0">
                <a:solidFill>
                  <a:schemeClr val="tx1"/>
                </a:solidFill>
              </a:rPr>
              <a:t>Νέα επιστημονικά δεδομένα  </a:t>
            </a:r>
            <a:br>
              <a:rPr lang="el-GR" b="1" dirty="0">
                <a:latin typeface="Helvetica"/>
                <a:cs typeface="Helvetica"/>
              </a:rPr>
            </a:br>
            <a:br>
              <a:rPr lang="el-GR" sz="3200" b="1" dirty="0">
                <a:solidFill>
                  <a:srgbClr val="282828"/>
                </a:solidFill>
                <a:latin typeface="Times New Roman" pitchFamily="18" charset="0"/>
                <a:cs typeface="Times New Roman" pitchFamily="18" charset="0"/>
              </a:rPr>
            </a:br>
            <a:br>
              <a:rPr lang="el-GR" b="1" dirty="0">
                <a:latin typeface="Helvetica"/>
                <a:cs typeface="Helvetica"/>
              </a:rPr>
            </a:br>
            <a:endParaRPr lang="en-US" b="1" dirty="0">
              <a:latin typeface="Helvetica"/>
              <a:cs typeface="Helvetica"/>
            </a:endParaRPr>
          </a:p>
        </p:txBody>
      </p:sp>
      <p:sp>
        <p:nvSpPr>
          <p:cNvPr id="9" name="Subtitle 3"/>
          <p:cNvSpPr txBox="1">
            <a:spLocks/>
          </p:cNvSpPr>
          <p:nvPr/>
        </p:nvSpPr>
        <p:spPr>
          <a:xfrm>
            <a:off x="258233" y="1346200"/>
            <a:ext cx="8775700" cy="4749800"/>
          </a:xfrm>
          <a:prstGeom prst="rect">
            <a:avLst/>
          </a:prstGeom>
        </p:spPr>
        <p:txBody>
          <a:bodyPr vert="horz" lIns="0" tIns="0" rIns="0" bIns="0" rtlCol="0">
            <a:normAutofit fontScale="92500" lnSpcReduction="20000"/>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0"/>
              </a:spcAft>
            </a:pPr>
            <a:r>
              <a:rPr lang="el-GR" sz="2800" i="1" dirty="0">
                <a:latin typeface="Calibri" panose="020F0502020204030204" pitchFamily="34" charset="0"/>
                <a:ea typeface="Calibri"/>
                <a:cs typeface="Calibri" panose="020F0502020204030204" pitchFamily="34" charset="0"/>
              </a:rPr>
              <a:t>Οι τροχιές μάθησης</a:t>
            </a:r>
          </a:p>
          <a:p>
            <a:pPr algn="just">
              <a:lnSpc>
                <a:spcPct val="115000"/>
              </a:lnSpc>
              <a:spcAft>
                <a:spcPts val="0"/>
              </a:spcAft>
            </a:pPr>
            <a:endParaRPr lang="el-GR" sz="2800" i="1" dirty="0">
              <a:latin typeface="Calibri" panose="020F0502020204030204" pitchFamily="34" charset="0"/>
              <a:ea typeface="Calibri"/>
              <a:cs typeface="Calibri" panose="020F0502020204030204" pitchFamily="34" charset="0"/>
            </a:endParaRPr>
          </a:p>
          <a:p>
            <a:pPr algn="just">
              <a:lnSpc>
                <a:spcPct val="115000"/>
              </a:lnSpc>
              <a:spcAft>
                <a:spcPts val="0"/>
              </a:spcAft>
            </a:pPr>
            <a:r>
              <a:rPr lang="el-GR" sz="2400" i="1" dirty="0">
                <a:latin typeface="Calibri" panose="020F0502020204030204" pitchFamily="34" charset="0"/>
                <a:ea typeface="Calibri"/>
                <a:cs typeface="Calibri" panose="020F0502020204030204" pitchFamily="34" charset="0"/>
              </a:rPr>
              <a:t>Οι αιτίες και οι διάφοροι παράγοντες των δυσκολιών στη μάθηση των ρητών αριθμών. Η προκατάληψη των φυσικών αριθμών.</a:t>
            </a:r>
            <a:endParaRPr lang="el-GR" sz="2000" dirty="0">
              <a:latin typeface="Calibri" panose="020F0502020204030204" pitchFamily="34" charset="0"/>
              <a:ea typeface="Calibri"/>
              <a:cs typeface="Calibri" panose="020F0502020204030204" pitchFamily="34" charset="0"/>
            </a:endParaRPr>
          </a:p>
          <a:p>
            <a:pPr algn="just">
              <a:lnSpc>
                <a:spcPct val="115000"/>
              </a:lnSpc>
              <a:spcAft>
                <a:spcPts val="0"/>
              </a:spcAft>
            </a:pPr>
            <a:endParaRPr lang="el-GR" sz="2000" dirty="0">
              <a:latin typeface="Calibri" panose="020F0502020204030204" pitchFamily="34" charset="0"/>
              <a:ea typeface="Calibri"/>
              <a:cs typeface="Calibri" panose="020F0502020204030204" pitchFamily="34" charset="0"/>
            </a:endParaRPr>
          </a:p>
          <a:p>
            <a:pPr marL="342900" lvl="0" indent="-342900" algn="just">
              <a:lnSpc>
                <a:spcPct val="115000"/>
              </a:lnSpc>
              <a:spcAft>
                <a:spcPts val="0"/>
              </a:spcAft>
              <a:buFont typeface="+mj-lt"/>
              <a:buAutoNum type="arabicParenR"/>
            </a:pPr>
            <a:r>
              <a:rPr lang="el-GR" sz="2400" dirty="0">
                <a:latin typeface="Calibri" panose="020F0502020204030204" pitchFamily="34" charset="0"/>
                <a:ea typeface="Calibri"/>
                <a:cs typeface="Calibri" panose="020F0502020204030204" pitchFamily="34" charset="0"/>
              </a:rPr>
              <a:t>Παράγοντες σχετικοί με τη διαφορετική μαθηματική φύση των φυσικών και ρητών αριθμών. </a:t>
            </a:r>
            <a:endParaRPr lang="el-GR" sz="2000" dirty="0">
              <a:latin typeface="Calibri" panose="020F0502020204030204" pitchFamily="34" charset="0"/>
              <a:ea typeface="Calibri"/>
              <a:cs typeface="Calibri" panose="020F0502020204030204" pitchFamily="34" charset="0"/>
            </a:endParaRPr>
          </a:p>
          <a:p>
            <a:pPr marL="342900" lvl="0" indent="-342900" algn="just">
              <a:lnSpc>
                <a:spcPct val="115000"/>
              </a:lnSpc>
              <a:spcAft>
                <a:spcPts val="0"/>
              </a:spcAft>
              <a:buFont typeface="+mj-lt"/>
              <a:buAutoNum type="arabicParenR"/>
            </a:pPr>
            <a:r>
              <a:rPr lang="el-GR" sz="2400" dirty="0">
                <a:latin typeface="Calibri" panose="020F0502020204030204" pitchFamily="34" charset="0"/>
                <a:ea typeface="Calibri"/>
                <a:cs typeface="Calibri" panose="020F0502020204030204" pitchFamily="34" charset="0"/>
              </a:rPr>
              <a:t>Παράγοντες σχετικοί με το αφηρημένο των διαδικασιών των πράξεων των ρητών αριθμών.</a:t>
            </a:r>
            <a:endParaRPr lang="el-GR" sz="2000" dirty="0">
              <a:latin typeface="Calibri" panose="020F0502020204030204" pitchFamily="34" charset="0"/>
              <a:ea typeface="Calibri"/>
              <a:cs typeface="Calibri" panose="020F0502020204030204" pitchFamily="34" charset="0"/>
            </a:endParaRPr>
          </a:p>
          <a:p>
            <a:pPr marL="342900" lvl="0" indent="-342900" algn="just">
              <a:lnSpc>
                <a:spcPct val="115000"/>
              </a:lnSpc>
              <a:spcAft>
                <a:spcPts val="1000"/>
              </a:spcAft>
              <a:buFont typeface="+mj-lt"/>
              <a:buAutoNum type="arabicParenR"/>
            </a:pPr>
            <a:r>
              <a:rPr lang="el-GR" sz="2400" dirty="0">
                <a:latin typeface="Calibri" panose="020F0502020204030204" pitchFamily="34" charset="0"/>
                <a:ea typeface="Calibri"/>
                <a:cs typeface="Calibri" panose="020F0502020204030204" pitchFamily="34" charset="0"/>
              </a:rPr>
              <a:t>Πολιτισμικοί παράγοντες. </a:t>
            </a:r>
            <a:endParaRPr lang="el-GR" sz="2000" dirty="0">
              <a:latin typeface="Calibri" panose="020F0502020204030204" pitchFamily="34" charset="0"/>
              <a:ea typeface="Calibri"/>
              <a:cs typeface="Calibri" panose="020F0502020204030204" pitchFamily="34" charset="0"/>
            </a:endParaRPr>
          </a:p>
          <a:p>
            <a:pPr algn="just">
              <a:lnSpc>
                <a:spcPct val="115000"/>
              </a:lnSpc>
              <a:spcAft>
                <a:spcPts val="0"/>
              </a:spcAft>
            </a:pPr>
            <a:endParaRPr lang="el-GR" sz="2400" dirty="0">
              <a:latin typeface="Calibri"/>
              <a:ea typeface="Calibri"/>
              <a:cs typeface="Times New Roman"/>
            </a:endParaRPr>
          </a:p>
          <a:p>
            <a:pPr indent="0" algn="just">
              <a:lnSpc>
                <a:spcPct val="115000"/>
              </a:lnSpc>
              <a:spcAft>
                <a:spcPts val="0"/>
              </a:spcAft>
              <a:buNone/>
            </a:pPr>
            <a:r>
              <a:rPr lang="el-GR" sz="2800" dirty="0">
                <a:latin typeface="Segoe UI"/>
                <a:ea typeface="Calibri"/>
                <a:cs typeface="Times New Roman"/>
              </a:rPr>
              <a:t>  </a:t>
            </a:r>
            <a:endParaRPr lang="el-GR" sz="2400" dirty="0">
              <a:latin typeface="Calibri"/>
              <a:ea typeface="Calibri"/>
              <a:cs typeface="Times New Roman"/>
            </a:endParaRPr>
          </a:p>
          <a:p>
            <a:pPr marL="0" indent="0">
              <a:buNone/>
            </a:pPr>
            <a:endParaRPr lang="el-GR" sz="2800" dirty="0">
              <a:solidFill>
                <a:schemeClr val="tx1"/>
              </a:solidFill>
            </a:endParaRPr>
          </a:p>
        </p:txBody>
      </p:sp>
    </p:spTree>
    <p:extLst>
      <p:ext uri="{BB962C8B-B14F-4D97-AF65-F5344CB8AC3E}">
        <p14:creationId xmlns:p14="http://schemas.microsoft.com/office/powerpoint/2010/main" val="4096073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327150" y="190502"/>
            <a:ext cx="7010400" cy="944031"/>
          </a:xfrm>
          <a:prstGeom prst="rect">
            <a:avLst/>
          </a:prstGeom>
          <a:ln>
            <a:solidFill>
              <a:srgbClr val="282828"/>
            </a:solidFill>
          </a:ln>
        </p:spPr>
        <p:style>
          <a:lnRef idx="1">
            <a:schemeClr val="accent3"/>
          </a:lnRef>
          <a:fillRef idx="3">
            <a:schemeClr val="accent3"/>
          </a:fillRef>
          <a:effectRef idx="2">
            <a:schemeClr val="accent3"/>
          </a:effectRef>
          <a:fontRef idx="minor">
            <a:schemeClr val="lt1"/>
          </a:fontRef>
        </p:style>
        <p:txBody>
          <a:bodyPr vert="horz" lIns="0" tIns="0" rIns="0" bIns="0" rtlCol="0" anchor="b" anchorCtr="0">
            <a:normAutofit fontScale="32500" lnSpcReduction="20000"/>
          </a:bodyPr>
          <a:lstStyle>
            <a:lvl1pPr algn="l" defTabSz="457200" rtl="0" eaLnBrk="1" latinLnBrk="0" hangingPunct="1">
              <a:lnSpc>
                <a:spcPct val="90000"/>
              </a:lnSpc>
              <a:spcBef>
                <a:spcPts val="0"/>
              </a:spcBef>
              <a:buNone/>
              <a:defRPr sz="2700" b="0" i="0" kern="1200" spc="-4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l-GR" sz="5100" b="1" dirty="0">
              <a:solidFill>
                <a:schemeClr val="tx1"/>
              </a:solidFill>
            </a:endParaRPr>
          </a:p>
          <a:p>
            <a:pPr algn="ctr"/>
            <a:r>
              <a:rPr lang="el-GR" sz="8600" b="1" dirty="0">
                <a:solidFill>
                  <a:schemeClr val="tx1"/>
                </a:solidFill>
              </a:rPr>
              <a:t>Νέα επιστημονικά δεδομένα  </a:t>
            </a:r>
            <a:br>
              <a:rPr lang="el-GR" b="1" dirty="0">
                <a:latin typeface="Helvetica"/>
                <a:cs typeface="Helvetica"/>
              </a:rPr>
            </a:br>
            <a:br>
              <a:rPr lang="el-GR" sz="3200" b="1" dirty="0">
                <a:solidFill>
                  <a:srgbClr val="282828"/>
                </a:solidFill>
                <a:latin typeface="Times New Roman" pitchFamily="18" charset="0"/>
                <a:cs typeface="Times New Roman" pitchFamily="18" charset="0"/>
              </a:rPr>
            </a:br>
            <a:br>
              <a:rPr lang="el-GR" b="1" dirty="0">
                <a:latin typeface="Helvetica"/>
                <a:cs typeface="Helvetica"/>
              </a:rPr>
            </a:br>
            <a:endParaRPr lang="en-US" b="1" dirty="0">
              <a:latin typeface="Helvetica"/>
              <a:cs typeface="Helvetica"/>
            </a:endParaRPr>
          </a:p>
        </p:txBody>
      </p:sp>
      <p:sp>
        <p:nvSpPr>
          <p:cNvPr id="9" name="Subtitle 3"/>
          <p:cNvSpPr txBox="1">
            <a:spLocks/>
          </p:cNvSpPr>
          <p:nvPr/>
        </p:nvSpPr>
        <p:spPr>
          <a:xfrm>
            <a:off x="258233" y="1346200"/>
            <a:ext cx="8775700" cy="4749800"/>
          </a:xfrm>
          <a:prstGeom prst="rect">
            <a:avLst/>
          </a:prstGeom>
        </p:spPr>
        <p:txBody>
          <a:bodyPr vert="horz" lIns="0" tIns="0" rIns="0" bIns="0" rtlCol="0">
            <a:normAutofit/>
          </a:bodyPr>
          <a:lstStyle>
            <a:lvl1pPr marL="228600" indent="-228600" algn="l" defTabSz="457200" rtl="0" eaLnBrk="1" latinLnBrk="0" hangingPunct="1">
              <a:spcBef>
                <a:spcPct val="20000"/>
              </a:spcBef>
              <a:buClr>
                <a:schemeClr val="accent2"/>
              </a:buClr>
              <a:buFont typeface="Arial"/>
              <a:buChar char="•"/>
              <a:defRPr sz="2200" b="0" i="0" kern="1200" spc="-40" baseline="0">
                <a:solidFill>
                  <a:schemeClr val="bg2"/>
                </a:solidFill>
                <a:latin typeface="Helvetica Light"/>
                <a:ea typeface="+mn-ea"/>
                <a:cs typeface="Helvetica Light"/>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bg2"/>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spcAft>
                <a:spcPts val="1000"/>
              </a:spcAft>
            </a:pPr>
            <a:r>
              <a:rPr lang="el-GR" sz="2800" i="1" dirty="0">
                <a:latin typeface="Segoe UI"/>
                <a:ea typeface="Calibri"/>
                <a:cs typeface="Times New Roman"/>
              </a:rPr>
              <a:t>Μοντέλα, αναπαραστάσεις και </a:t>
            </a:r>
            <a:r>
              <a:rPr lang="el-GR" sz="2800" i="1" dirty="0" err="1">
                <a:latin typeface="Segoe UI"/>
                <a:ea typeface="Calibri"/>
                <a:cs typeface="Times New Roman"/>
              </a:rPr>
              <a:t>οπτικοποίηση</a:t>
            </a:r>
            <a:r>
              <a:rPr lang="el-GR" sz="2800" i="1" dirty="0">
                <a:latin typeface="Segoe UI"/>
                <a:ea typeface="Calibri"/>
                <a:cs typeface="Times New Roman"/>
              </a:rPr>
              <a:t> των εννοιών. Η χρήση της </a:t>
            </a:r>
            <a:r>
              <a:rPr lang="el-GR" sz="2800" i="1" dirty="0" err="1">
                <a:latin typeface="Segoe UI"/>
                <a:ea typeface="Calibri"/>
                <a:cs typeface="Times New Roman"/>
              </a:rPr>
              <a:t>αριθμογραμμής</a:t>
            </a:r>
            <a:r>
              <a:rPr lang="el-GR" sz="2800" i="1" dirty="0">
                <a:latin typeface="Segoe UI"/>
                <a:ea typeface="Calibri"/>
                <a:cs typeface="Times New Roman"/>
              </a:rPr>
              <a:t>.   </a:t>
            </a:r>
            <a:endParaRPr lang="el-GR" sz="2400" dirty="0">
              <a:latin typeface="Calibri"/>
              <a:ea typeface="Calibri"/>
              <a:cs typeface="Times New Roman"/>
            </a:endParaRPr>
          </a:p>
          <a:p>
            <a:pPr marL="0" indent="0" algn="just">
              <a:lnSpc>
                <a:spcPct val="115000"/>
              </a:lnSpc>
              <a:spcAft>
                <a:spcPts val="0"/>
              </a:spcAft>
              <a:buNone/>
            </a:pPr>
            <a:endParaRPr lang="el-GR" sz="2400" dirty="0">
              <a:latin typeface="Calibri"/>
              <a:ea typeface="Calibri"/>
              <a:cs typeface="Times New Roman"/>
            </a:endParaRPr>
          </a:p>
          <a:p>
            <a:pPr marL="0" indent="0" algn="just">
              <a:lnSpc>
                <a:spcPct val="115000"/>
              </a:lnSpc>
              <a:spcAft>
                <a:spcPts val="0"/>
              </a:spcAft>
              <a:buNone/>
            </a:pPr>
            <a:endParaRPr lang="el-GR" sz="2400" dirty="0">
              <a:latin typeface="Calibri"/>
              <a:ea typeface="Calibri"/>
              <a:cs typeface="Times New Roman"/>
            </a:endParaRPr>
          </a:p>
          <a:p>
            <a:pPr indent="0" algn="just">
              <a:lnSpc>
                <a:spcPct val="115000"/>
              </a:lnSpc>
              <a:spcAft>
                <a:spcPts val="0"/>
              </a:spcAft>
              <a:buNone/>
            </a:pPr>
            <a:r>
              <a:rPr lang="el-GR" sz="2800" dirty="0">
                <a:latin typeface="Segoe UI"/>
                <a:ea typeface="Calibri"/>
                <a:cs typeface="Times New Roman"/>
              </a:rPr>
              <a:t>  </a:t>
            </a:r>
            <a:endParaRPr lang="el-GR" sz="2400" dirty="0">
              <a:latin typeface="Calibri"/>
              <a:ea typeface="Calibri"/>
              <a:cs typeface="Times New Roman"/>
            </a:endParaRPr>
          </a:p>
          <a:p>
            <a:pPr marL="0" indent="0">
              <a:buNone/>
            </a:pPr>
            <a:endParaRPr lang="el-GR" sz="2800" dirty="0">
              <a:solidFill>
                <a:schemeClr val="tx1"/>
              </a:solidFill>
            </a:endParaRPr>
          </a:p>
        </p:txBody>
      </p:sp>
      <p:pic>
        <p:nvPicPr>
          <p:cNvPr id="4" name="Εικόνα 3"/>
          <p:cNvPicPr/>
          <p:nvPr/>
        </p:nvPicPr>
        <p:blipFill>
          <a:blip r:embed="rId2" cstate="print"/>
          <a:stretch>
            <a:fillRect/>
          </a:stretch>
        </p:blipFill>
        <p:spPr>
          <a:xfrm>
            <a:off x="1291167" y="3056467"/>
            <a:ext cx="6591300" cy="2040466"/>
          </a:xfrm>
          <a:prstGeom prst="rect">
            <a:avLst/>
          </a:prstGeom>
        </p:spPr>
      </p:pic>
    </p:spTree>
    <p:extLst>
      <p:ext uri="{BB962C8B-B14F-4D97-AF65-F5344CB8AC3E}">
        <p14:creationId xmlns:p14="http://schemas.microsoft.com/office/powerpoint/2010/main" val="4231696221"/>
      </p:ext>
    </p:extLst>
  </p:cSld>
  <p:clrMapOvr>
    <a:masterClrMapping/>
  </p:clrMapOvr>
</p:sld>
</file>

<file path=ppt/theme/theme1.xml><?xml version="1.0" encoding="utf-8"?>
<a:theme xmlns:a="http://schemas.openxmlformats.org/drawingml/2006/main" name="Office Theme">
  <a:themeElements>
    <a:clrScheme name="Intl_Forest">
      <a:dk1>
        <a:srgbClr val="282828"/>
      </a:dk1>
      <a:lt1>
        <a:sysClr val="window" lastClr="FFFFFF"/>
      </a:lt1>
      <a:dk2>
        <a:srgbClr val="898B90"/>
      </a:dk2>
      <a:lt2>
        <a:srgbClr val="5E5E5E"/>
      </a:lt2>
      <a:accent1>
        <a:srgbClr val="4E8871"/>
      </a:accent1>
      <a:accent2>
        <a:srgbClr val="5A9E82"/>
      </a:accent2>
      <a:accent3>
        <a:srgbClr val="72AE96"/>
      </a:accent3>
      <a:accent4>
        <a:srgbClr val="94C2A6"/>
      </a:accent4>
      <a:accent5>
        <a:srgbClr val="3B6755"/>
      </a:accent5>
      <a:accent6>
        <a:srgbClr val="2E5042"/>
      </a:accent6>
      <a:hlink>
        <a:srgbClr val="994691"/>
      </a:hlink>
      <a:folHlink>
        <a:srgbClr val="9F6D99"/>
      </a:folHlink>
    </a:clrScheme>
    <a:fontScheme name="Custom 11">
      <a:majorFont>
        <a:latin typeface="Helvetica Light"/>
        <a:ea typeface=""/>
        <a:cs typeface=""/>
      </a:majorFont>
      <a:minorFont>
        <a:latin typeface="Helvetic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1600" dirty="0" smtClean="0">
            <a:solidFill>
              <a:schemeClr val="tx1">
                <a:lumMod val="75000"/>
                <a:lumOff val="25000"/>
              </a:schemeClr>
            </a:solidFill>
            <a:latin typeface="Helvetica Light"/>
            <a:cs typeface="Helvetica Light"/>
          </a:defRPr>
        </a:defPPr>
      </a:lstStyle>
    </a:txDef>
  </a:objectDefaults>
  <a:extraClrSchemeLst/>
</a:theme>
</file>

<file path=ppt/theme/theme2.xml><?xml version="1.0" encoding="utf-8"?>
<a:theme xmlns:a="http://schemas.openxmlformats.org/drawingml/2006/main" name="1_Office Theme">
  <a:themeElements>
    <a:clrScheme name="Intl_Forest">
      <a:dk1>
        <a:srgbClr val="282828"/>
      </a:dk1>
      <a:lt1>
        <a:sysClr val="window" lastClr="FFFFFF"/>
      </a:lt1>
      <a:dk2>
        <a:srgbClr val="898B90"/>
      </a:dk2>
      <a:lt2>
        <a:srgbClr val="5E5E5E"/>
      </a:lt2>
      <a:accent1>
        <a:srgbClr val="4E8871"/>
      </a:accent1>
      <a:accent2>
        <a:srgbClr val="5A9E82"/>
      </a:accent2>
      <a:accent3>
        <a:srgbClr val="72AE96"/>
      </a:accent3>
      <a:accent4>
        <a:srgbClr val="94C2A6"/>
      </a:accent4>
      <a:accent5>
        <a:srgbClr val="3B6755"/>
      </a:accent5>
      <a:accent6>
        <a:srgbClr val="2E5042"/>
      </a:accent6>
      <a:hlink>
        <a:srgbClr val="994691"/>
      </a:hlink>
      <a:folHlink>
        <a:srgbClr val="9F6D99"/>
      </a:folHlink>
    </a:clrScheme>
    <a:fontScheme name="Custom 11">
      <a:majorFont>
        <a:latin typeface="Helvetica Light"/>
        <a:ea typeface=""/>
        <a:cs typeface=""/>
      </a:majorFont>
      <a:minorFont>
        <a:latin typeface="Helvetic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1600" dirty="0" smtClean="0">
            <a:solidFill>
              <a:schemeClr val="tx1">
                <a:lumMod val="75000"/>
                <a:lumOff val="25000"/>
              </a:schemeClr>
            </a:solidFill>
            <a:latin typeface="Helvetica Light"/>
            <a:cs typeface="Helvetica Ligh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27046</TotalTime>
  <Words>2383</Words>
  <Application>Microsoft Office PowerPoint</Application>
  <PresentationFormat>Προβολή στην οθόνη (4:3)</PresentationFormat>
  <Paragraphs>147</Paragraphs>
  <Slides>34</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34</vt:i4>
      </vt:variant>
    </vt:vector>
  </HeadingPairs>
  <TitlesOfParts>
    <vt:vector size="43" baseType="lpstr">
      <vt:lpstr>Arial</vt:lpstr>
      <vt:lpstr>Calibri</vt:lpstr>
      <vt:lpstr>Courier New</vt:lpstr>
      <vt:lpstr>Helvetica</vt:lpstr>
      <vt:lpstr>Helvetica Light</vt:lpstr>
      <vt:lpstr>Segoe UI</vt:lpstr>
      <vt:lpstr>Times New Roman</vt:lpstr>
      <vt:lpstr>Office Theme</vt:lpstr>
      <vt:lpstr>1_Office Theme</vt:lpstr>
      <vt:lpstr>       Θεωρητικά στοιχεία και διαδικασία κατασκευής υλικού του προγράμματος σπουδών για τη διδασκαλία των ρητών αριθμών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Grey Healthcare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Kneile</dc:creator>
  <cp:lastModifiedBy>ΛΕΜΟΝΙΔΗΣ ΧΑΡΑΛΑΜΠΟΣ</cp:lastModifiedBy>
  <cp:revision>500</cp:revision>
  <dcterms:created xsi:type="dcterms:W3CDTF">2013-09-16T04:02:48Z</dcterms:created>
  <dcterms:modified xsi:type="dcterms:W3CDTF">2023-10-20T14:10:22Z</dcterms:modified>
</cp:coreProperties>
</file>