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75" r:id="rId8"/>
    <p:sldId id="270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66" d="100"/>
          <a:sy n="66" d="100"/>
        </p:scale>
        <p:origin x="-45" y="-5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29/10/2016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29/10/2016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29/10/2016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13: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Επεξεργασία κειμένου – </a:t>
            </a:r>
            <a:r>
              <a:rPr lang="en-US" dirty="0" smtClean="0">
                <a:solidFill>
                  <a:schemeClr val="tx1"/>
                </a:solidFill>
              </a:rPr>
              <a:t>LibreOffice #</a:t>
            </a:r>
            <a:r>
              <a:rPr lang="el-GR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Και στην ενότητα αυτή ο φοιτητής εκπαιδεύεται στη χρήση υπολογιστών μέσω του επεξεργαστή κειμένου </a:t>
            </a:r>
            <a:r>
              <a:rPr lang="en-US" dirty="0" smtClean="0"/>
              <a:t>Write </a:t>
            </a:r>
            <a:r>
              <a:rPr lang="el-GR" dirty="0" smtClean="0"/>
              <a:t>της σουίτας </a:t>
            </a:r>
            <a:r>
              <a:rPr lang="en-US" dirty="0" err="1" smtClean="0"/>
              <a:t>LibbreOffice</a:t>
            </a:r>
            <a:r>
              <a:rPr lang="en-US" dirty="0" smtClean="0"/>
              <a:t>. </a:t>
            </a:r>
            <a:r>
              <a:rPr lang="el-GR" dirty="0" smtClean="0"/>
              <a:t>Επιπλέον, εξετάζεται το λογισμικό </a:t>
            </a:r>
            <a:r>
              <a:rPr lang="en-US" dirty="0" smtClean="0"/>
              <a:t>Impress </a:t>
            </a:r>
            <a:r>
              <a:rPr lang="el-GR" dirty="0" smtClean="0"/>
              <a:t>της ίδιας σουίτας για τη δημιουργία παρουσιάσεων. Παρατίθενται οδηγίες και συμβουλές για να μάθει ο φοιτητής τι πρέπει να προσέχει όταν προετοιμάζει μια παρουσίαση (εργασίας ή </a:t>
            </a:r>
            <a:r>
              <a:rPr lang="el-GR" dirty="0" err="1" smtClean="0"/>
              <a:t>συνεδριου</a:t>
            </a:r>
            <a:r>
              <a:rPr lang="el-GR" dirty="0" smtClean="0"/>
              <a:t>). Δίνεται έμφαση στη χρήση ελεύθερων λογισμικών, αλλά παράλληλα επεξηγείται η λογική χρήσης των εργαλείων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Αυτόματα Σχήματα</a:t>
            </a:r>
            <a:endParaRPr lang="el-GR" dirty="0" smtClean="0"/>
          </a:p>
          <a:p>
            <a:pPr>
              <a:defRPr/>
            </a:pPr>
            <a:r>
              <a:rPr lang="el-GR" dirty="0"/>
              <a:t>Αυτόματα Πεδία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Παρουσιάσεις μέσω υπολογιστή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Αυτόματα Σχήματα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Γραμμή εργαλείων σχεδίασης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Σχεδιάζοντας με το ποντίκι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Μορφοποίηση σχημάτων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Θέση και μέγεθος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Περιστροφή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Στρέβλωση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Ιδιότητες γραμμών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Ιδιότητες επιφάνειας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Κείμενο και σχήματα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FontWork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Στοίχιση σχημάτων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Ομαδοποίηση </a:t>
            </a:r>
            <a:r>
              <a:rPr lang="el-GR" dirty="0" smtClean="0"/>
              <a:t>σχημάτων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2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Αυτόματα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dirty="0"/>
              <a:t>Γενικά περί πεδίων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Ημερομηνία και Ώρα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Αριθμοί Σελίδων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Ειδικοί Χαρακτήρες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Μαθηματικοί τύποι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Περιεχόμενα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Βιβλιογραφία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0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Παρουσιάσεις μέσω υπολογιστή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Δημιουργία παρουσιάσεων με το </a:t>
            </a:r>
            <a:r>
              <a:rPr lang="en-US" dirty="0" smtClean="0"/>
              <a:t>LibreOffice Impress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Βασικές οδηγίες και συμβουλές για τη δημιουργία παρουσιάσεων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703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Αυτόματα Σχήματα</vt:lpstr>
      <vt:lpstr>Αυτόματα Πεδία</vt:lpstr>
      <vt:lpstr>Παρουσιάσεις μέσω υπολογιστή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57</cp:revision>
  <dcterms:created xsi:type="dcterms:W3CDTF">2012-11-26T09:41:26Z</dcterms:created>
  <dcterms:modified xsi:type="dcterms:W3CDTF">2016-10-29T17:27:31Z</dcterms:modified>
</cp:coreProperties>
</file>