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C39DD-EC74-4F2D-ADCE-9992C5C1F760}" type="datetimeFigureOut">
              <a:rPr lang="el-GR" smtClean="0"/>
              <a:t>1/4/2014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5B5E3-CEA8-451A-9113-ED4BD58831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75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0C5-9B76-42B3-8007-44BE123CE847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83704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Τμήμα Μηχανολόγων Μηχανικών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6" y="476672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26-8788-40D1-8CD9-6A4F18EBE659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1122-075D-447F-B10A-BA01839684D7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0C82-053E-4BB6-A9B3-B9C165644DC7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FF98-F3EE-4F77-B922-0DE7668DE2A3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68B7-ADD0-4432-9686-444A212ED625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A2F8-8BC4-4FAC-A76F-4432FC6EE352}" type="datetime1">
              <a:rPr lang="el-GR" smtClean="0"/>
              <a:t>1/4/2014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C81-4FD6-4999-904B-D05446E636B3}" type="datetime1">
              <a:rPr lang="el-GR" smtClean="0"/>
              <a:t>1/4/2014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F02D-A971-41B1-AD7F-533E10D65A9E}" type="datetime1">
              <a:rPr lang="el-GR" smtClean="0"/>
              <a:t>1/4/2014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45C-B19F-4948-869E-236733A5B0DE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D4DB-931D-4D7E-9569-45FDABCC54C8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58524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1276-FB09-47EB-8829-32B65F61B9F7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b="1" dirty="0"/>
              <a:t>Τίτλος Μαθήματος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bold)</a:t>
            </a:r>
            <a:r>
              <a:rPr lang="el-GR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Τίτλος Ενότητας</a:t>
            </a:r>
            <a:r>
              <a:rPr lang="en-US" dirty="0">
                <a:solidFill>
                  <a:schemeClr val="tx1"/>
                </a:solidFill>
              </a:rPr>
              <a:t> (normal)</a:t>
            </a:r>
          </a:p>
          <a:p>
            <a:r>
              <a:rPr lang="en-US" dirty="0">
                <a:solidFill>
                  <a:schemeClr val="tx1"/>
                </a:solidFill>
              </a:rPr>
              <a:t>----</a:t>
            </a:r>
            <a:r>
              <a:rPr lang="el-GR" dirty="0">
                <a:solidFill>
                  <a:schemeClr val="tx1"/>
                </a:solidFill>
              </a:rPr>
              <a:t>κενή γραμμή</a:t>
            </a:r>
            <a:r>
              <a:rPr lang="en-US" dirty="0">
                <a:solidFill>
                  <a:schemeClr val="tx1"/>
                </a:solidFill>
              </a:rPr>
              <a:t>----</a:t>
            </a:r>
          </a:p>
          <a:p>
            <a:r>
              <a:rPr lang="el-GR" dirty="0">
                <a:solidFill>
                  <a:schemeClr val="tx1"/>
                </a:solidFill>
              </a:rPr>
              <a:t>Όνομα Καθηγητή</a:t>
            </a:r>
          </a:p>
          <a:p>
            <a:r>
              <a:rPr lang="el-GR" dirty="0">
                <a:solidFill>
                  <a:schemeClr val="tx1"/>
                </a:solidFill>
              </a:rPr>
              <a:t>Τμήμα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Τίτλος επόμενης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06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9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952329"/>
          </a:xfrm>
        </p:spPr>
        <p:txBody>
          <a:bodyPr anchor="ctr"/>
          <a:lstStyle/>
          <a:p>
            <a:pPr marL="0" indent="0">
              <a:buNone/>
            </a:pPr>
            <a:r>
              <a:rPr lang="el-GR" dirty="0"/>
              <a:t>Χρησιμοποιήθηκε υλικό από παρουσιάσεις των:</a:t>
            </a:r>
          </a:p>
          <a:p>
            <a:r>
              <a:rPr lang="el-GR" dirty="0"/>
              <a:t> </a:t>
            </a:r>
            <a:r>
              <a:rPr lang="en-US" dirty="0"/>
              <a:t>Wayne Wolf, Overheads for Computers as Components 1st,2nd ed. ,2008,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i="1" dirty="0" smtClean="0"/>
              <a:t>(</a:t>
            </a:r>
            <a:r>
              <a:rPr lang="el-GR" i="1" dirty="0"/>
              <a:t>παράγραφοι 3.5, 3.6, 3.7)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0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 dirty="0"/>
          </a:p>
        </p:txBody>
      </p:sp>
      <p:pic>
        <p:nvPicPr>
          <p:cNvPr id="17410" name="Picture 2" descr="λογότυπ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26" y="3590845"/>
            <a:ext cx="4822354" cy="7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</a:t>
            </a:r>
            <a:r>
              <a:rPr lang="el-GR" dirty="0" smtClean="0"/>
              <a:t>Χρήσης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just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λογότυπο creative comm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3"/>
            <a:ext cx="8229600" cy="3627034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</a:t>
            </a:r>
            <a:r>
              <a:rPr lang="el-GR" sz="2400" b="1" dirty="0" smtClean="0"/>
              <a:t>Ψηφιακά Μαθήματα </a:t>
            </a:r>
            <a:r>
              <a:rPr lang="el-GR" sz="2400" b="1" dirty="0"/>
              <a:t>στο Πανεπιστήμιο </a:t>
            </a:r>
            <a:r>
              <a:rPr lang="el-GR" sz="2400" b="1" dirty="0" smtClean="0"/>
              <a:t>Δυτικής Μακεδονίας</a:t>
            </a:r>
            <a:r>
              <a:rPr lang="el-GR" sz="2400" dirty="0" smtClean="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/>
              <a:t>Ευρωπαϊκό Κοινωνικό Ταμείο) και από εθνικούς πόρους.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 dirty="0"/>
          </a:p>
        </p:txBody>
      </p:sp>
      <p:pic>
        <p:nvPicPr>
          <p:cNvPr id="6" name="Θέση περιεχομένου 5" descr="εικόνα Λογότυπο ΕΣΠΑ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086350"/>
            <a:ext cx="4038600" cy="1006475"/>
          </a:xfrm>
        </p:spPr>
      </p:pic>
    </p:spTree>
    <p:extLst>
      <p:ext uri="{BB962C8B-B14F-4D97-AF65-F5344CB8AC3E}">
        <p14:creationId xmlns:p14="http://schemas.microsoft.com/office/powerpoint/2010/main" val="215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Σκοπός/-</a:t>
            </a:r>
            <a:r>
              <a:rPr lang="el-GR" dirty="0" err="1" smtClean="0"/>
              <a:t>οί</a:t>
            </a:r>
            <a:r>
              <a:rPr lang="el-GR" dirty="0" smtClean="0"/>
              <a:t>  της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7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Περίγραμμα διάλεξης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9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/4</a:t>
            </a:r>
            <a:r>
              <a:rPr lang="el-GR" dirty="0"/>
              <a:t>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(2/4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0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(3/4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(4/4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ΤΜ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581</Words>
  <Application>Microsoft Office PowerPoint</Application>
  <PresentationFormat>Προβολή στην οθόνη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TEMP ΤΜΜ</vt:lpstr>
      <vt:lpstr>Τίτλος Μαθήματος</vt:lpstr>
      <vt:lpstr>Άδειες Χρήσης </vt:lpstr>
      <vt:lpstr>Χρηματοδότηση</vt:lpstr>
      <vt:lpstr>Σκοπός/-οί  της ενότητας</vt:lpstr>
      <vt:lpstr>Περιεχόμενα ενότητας</vt:lpstr>
      <vt:lpstr>Οδηγίες (1/4)</vt:lpstr>
      <vt:lpstr>Οδηγίες (2/4)</vt:lpstr>
      <vt:lpstr>Οδηγίες (3/4)</vt:lpstr>
      <vt:lpstr>Οδηγίες (4/4)</vt:lpstr>
      <vt:lpstr>Τίτλος επόμενης ενότητας</vt:lpstr>
      <vt:lpstr>Βασικές Οδηγίες Προσβασιμότητας</vt:lpstr>
      <vt:lpstr>Βιβλιογραφία</vt:lpstr>
      <vt:lpstr>Τέλος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Katerina</cp:lastModifiedBy>
  <cp:revision>3</cp:revision>
  <dcterms:created xsi:type="dcterms:W3CDTF">2012-11-13T11:39:10Z</dcterms:created>
  <dcterms:modified xsi:type="dcterms:W3CDTF">2014-04-01T07:01:15Z</dcterms:modified>
</cp:coreProperties>
</file>