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9" r:id="rId24"/>
    <p:sldId id="280" r:id="rId25"/>
    <p:sldId id="277"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185CA0-F348-47C1-A2CB-34B18E48C84B}" v="4" dt="2022-12-21T20:17:28.9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w Kalfa" userId="766f4aed66d438f1" providerId="LiveId" clId="{BE185CA0-F348-47C1-A2CB-34B18E48C84B}"/>
    <pc:docChg chg="undo custSel addSld modSld addMainMaster delMainMaster">
      <pc:chgData name="Marw Kalfa" userId="766f4aed66d438f1" providerId="LiveId" clId="{BE185CA0-F348-47C1-A2CB-34B18E48C84B}" dt="2022-12-21T20:23:33.986" v="467" actId="14100"/>
      <pc:docMkLst>
        <pc:docMk/>
      </pc:docMkLst>
      <pc:sldChg chg="addSp delSp modSp new mod setBg modClrScheme setClrOvrMap chgLayout">
        <pc:chgData name="Marw Kalfa" userId="766f4aed66d438f1" providerId="LiveId" clId="{BE185CA0-F348-47C1-A2CB-34B18E48C84B}" dt="2022-12-21T19:53:27.529" v="61" actId="27636"/>
        <pc:sldMkLst>
          <pc:docMk/>
          <pc:sldMk cId="3636127807" sldId="256"/>
        </pc:sldMkLst>
        <pc:spChg chg="mod">
          <ac:chgData name="Marw Kalfa" userId="766f4aed66d438f1" providerId="LiveId" clId="{BE185CA0-F348-47C1-A2CB-34B18E48C84B}" dt="2022-12-21T19:53:20.976" v="57" actId="26606"/>
          <ac:spMkLst>
            <pc:docMk/>
            <pc:sldMk cId="3636127807" sldId="256"/>
            <ac:spMk id="2" creationId="{247B270D-A6A8-4691-0EC8-72E6D9DDE00F}"/>
          </ac:spMkLst>
        </pc:spChg>
        <pc:spChg chg="mod">
          <ac:chgData name="Marw Kalfa" userId="766f4aed66d438f1" providerId="LiveId" clId="{BE185CA0-F348-47C1-A2CB-34B18E48C84B}" dt="2022-12-21T19:53:27.529" v="61" actId="27636"/>
          <ac:spMkLst>
            <pc:docMk/>
            <pc:sldMk cId="3636127807" sldId="256"/>
            <ac:spMk id="3" creationId="{EA4A1AFC-9CA8-6415-34F0-12D77C096EDE}"/>
          </ac:spMkLst>
        </pc:spChg>
        <pc:spChg chg="add del">
          <ac:chgData name="Marw Kalfa" userId="766f4aed66d438f1" providerId="LiveId" clId="{BE185CA0-F348-47C1-A2CB-34B18E48C84B}" dt="2022-12-21T19:53:06.654" v="47" actId="26606"/>
          <ac:spMkLst>
            <pc:docMk/>
            <pc:sldMk cId="3636127807" sldId="256"/>
            <ac:spMk id="9" creationId="{247A131F-D5DE-41A5-B4CF-4F345319B40B}"/>
          </ac:spMkLst>
        </pc:spChg>
        <pc:spChg chg="add del">
          <ac:chgData name="Marw Kalfa" userId="766f4aed66d438f1" providerId="LiveId" clId="{BE185CA0-F348-47C1-A2CB-34B18E48C84B}" dt="2022-12-21T19:53:06.654" v="47" actId="26606"/>
          <ac:spMkLst>
            <pc:docMk/>
            <pc:sldMk cId="3636127807" sldId="256"/>
            <ac:spMk id="11" creationId="{3AF4666D-BD98-40A5-A75F-478B982010B2}"/>
          </ac:spMkLst>
        </pc:spChg>
        <pc:spChg chg="add del">
          <ac:chgData name="Marw Kalfa" userId="766f4aed66d438f1" providerId="LiveId" clId="{BE185CA0-F348-47C1-A2CB-34B18E48C84B}" dt="2022-12-21T19:53:06.654" v="47" actId="26606"/>
          <ac:spMkLst>
            <pc:docMk/>
            <pc:sldMk cId="3636127807" sldId="256"/>
            <ac:spMk id="13" creationId="{68680585-71F9-4721-A998-4974171D2EB4}"/>
          </ac:spMkLst>
        </pc:spChg>
        <pc:spChg chg="add del">
          <ac:chgData name="Marw Kalfa" userId="766f4aed66d438f1" providerId="LiveId" clId="{BE185CA0-F348-47C1-A2CB-34B18E48C84B}" dt="2022-12-21T19:53:06.654" v="47" actId="26606"/>
          <ac:spMkLst>
            <pc:docMk/>
            <pc:sldMk cId="3636127807" sldId="256"/>
            <ac:spMk id="15" creationId="{12BC95C2-2EEC-4F59-ABA8-660B0D059CCF}"/>
          </ac:spMkLst>
        </pc:spChg>
        <pc:spChg chg="add del">
          <ac:chgData name="Marw Kalfa" userId="766f4aed66d438f1" providerId="LiveId" clId="{BE185CA0-F348-47C1-A2CB-34B18E48C84B}" dt="2022-12-21T19:53:06.654" v="47" actId="26606"/>
          <ac:spMkLst>
            <pc:docMk/>
            <pc:sldMk cId="3636127807" sldId="256"/>
            <ac:spMk id="35" creationId="{8651CFA9-6065-4243-AC48-858E359780B1}"/>
          </ac:spMkLst>
        </pc:spChg>
        <pc:spChg chg="add del">
          <ac:chgData name="Marw Kalfa" userId="766f4aed66d438f1" providerId="LiveId" clId="{BE185CA0-F348-47C1-A2CB-34B18E48C84B}" dt="2022-12-21T19:53:06.654" v="47" actId="26606"/>
          <ac:spMkLst>
            <pc:docMk/>
            <pc:sldMk cId="3636127807" sldId="256"/>
            <ac:spMk id="37" creationId="{37962AE0-6A1C-4B76-9D52-10E5E6D7D3BB}"/>
          </ac:spMkLst>
        </pc:spChg>
        <pc:spChg chg="add del">
          <ac:chgData name="Marw Kalfa" userId="766f4aed66d438f1" providerId="LiveId" clId="{BE185CA0-F348-47C1-A2CB-34B18E48C84B}" dt="2022-12-21T19:53:06.654" v="47" actId="26606"/>
          <ac:spMkLst>
            <pc:docMk/>
            <pc:sldMk cId="3636127807" sldId="256"/>
            <ac:spMk id="39" creationId="{16E12301-1C96-4D15-9838-D5B894B22365}"/>
          </ac:spMkLst>
        </pc:spChg>
        <pc:spChg chg="add del">
          <ac:chgData name="Marw Kalfa" userId="766f4aed66d438f1" providerId="LiveId" clId="{BE185CA0-F348-47C1-A2CB-34B18E48C84B}" dt="2022-12-21T19:53:07.377" v="49" actId="26606"/>
          <ac:spMkLst>
            <pc:docMk/>
            <pc:sldMk cId="3636127807" sldId="256"/>
            <ac:spMk id="61" creationId="{E2BA2BD9-7B54-4190-8F06-3EF3658A0020}"/>
          </ac:spMkLst>
        </pc:spChg>
        <pc:spChg chg="add del">
          <ac:chgData name="Marw Kalfa" userId="766f4aed66d438f1" providerId="LiveId" clId="{BE185CA0-F348-47C1-A2CB-34B18E48C84B}" dt="2022-12-21T19:53:07.377" v="49" actId="26606"/>
          <ac:spMkLst>
            <pc:docMk/>
            <pc:sldMk cId="3636127807" sldId="256"/>
            <ac:spMk id="62" creationId="{184F9D61-9303-40B4-9F7E-66A9B4EDC458}"/>
          </ac:spMkLst>
        </pc:spChg>
        <pc:spChg chg="add del">
          <ac:chgData name="Marw Kalfa" userId="766f4aed66d438f1" providerId="LiveId" clId="{BE185CA0-F348-47C1-A2CB-34B18E48C84B}" dt="2022-12-21T19:53:07.377" v="49" actId="26606"/>
          <ac:spMkLst>
            <pc:docMk/>
            <pc:sldMk cId="3636127807" sldId="256"/>
            <ac:spMk id="64" creationId="{648D746A-0359-4EAE-8CF9-062E281698EC}"/>
          </ac:spMkLst>
        </pc:spChg>
        <pc:spChg chg="add del">
          <ac:chgData name="Marw Kalfa" userId="766f4aed66d438f1" providerId="LiveId" clId="{BE185CA0-F348-47C1-A2CB-34B18E48C84B}" dt="2022-12-21T19:53:09.260" v="51" actId="26606"/>
          <ac:spMkLst>
            <pc:docMk/>
            <pc:sldMk cId="3636127807" sldId="256"/>
            <ac:spMk id="70" creationId="{92B0CFF1-78D7-4A83-A95E-71F9E3831622}"/>
          </ac:spMkLst>
        </pc:spChg>
        <pc:spChg chg="add del">
          <ac:chgData name="Marw Kalfa" userId="766f4aed66d438f1" providerId="LiveId" clId="{BE185CA0-F348-47C1-A2CB-34B18E48C84B}" dt="2022-12-21T19:53:09.260" v="51" actId="26606"/>
          <ac:spMkLst>
            <pc:docMk/>
            <pc:sldMk cId="3636127807" sldId="256"/>
            <ac:spMk id="71" creationId="{C34B9DE3-1715-4EE3-99FA-C9BC12F5DBA1}"/>
          </ac:spMkLst>
        </pc:spChg>
        <pc:spChg chg="add del">
          <ac:chgData name="Marw Kalfa" userId="766f4aed66d438f1" providerId="LiveId" clId="{BE185CA0-F348-47C1-A2CB-34B18E48C84B}" dt="2022-12-21T19:53:12.930" v="53" actId="26606"/>
          <ac:spMkLst>
            <pc:docMk/>
            <pc:sldMk cId="3636127807" sldId="256"/>
            <ac:spMk id="74" creationId="{416A0E3C-60E6-4F39-BC55-5F7C224E1F7C}"/>
          </ac:spMkLst>
        </pc:spChg>
        <pc:spChg chg="add del">
          <ac:chgData name="Marw Kalfa" userId="766f4aed66d438f1" providerId="LiveId" clId="{BE185CA0-F348-47C1-A2CB-34B18E48C84B}" dt="2022-12-21T19:53:12.930" v="53" actId="26606"/>
          <ac:spMkLst>
            <pc:docMk/>
            <pc:sldMk cId="3636127807" sldId="256"/>
            <ac:spMk id="76" creationId="{E844E128-FF69-4E9F-8327-6B504B3C5AE1}"/>
          </ac:spMkLst>
        </pc:spChg>
        <pc:spChg chg="add del">
          <ac:chgData name="Marw Kalfa" userId="766f4aed66d438f1" providerId="LiveId" clId="{BE185CA0-F348-47C1-A2CB-34B18E48C84B}" dt="2022-12-21T19:53:15.460" v="55" actId="26606"/>
          <ac:spMkLst>
            <pc:docMk/>
            <pc:sldMk cId="3636127807" sldId="256"/>
            <ac:spMk id="82" creationId="{5D13CC36-B950-4F02-9BAF-9A7EB267398C}"/>
          </ac:spMkLst>
        </pc:spChg>
        <pc:spChg chg="add del">
          <ac:chgData name="Marw Kalfa" userId="766f4aed66d438f1" providerId="LiveId" clId="{BE185CA0-F348-47C1-A2CB-34B18E48C84B}" dt="2022-12-21T19:53:15.460" v="55" actId="26606"/>
          <ac:spMkLst>
            <pc:docMk/>
            <pc:sldMk cId="3636127807" sldId="256"/>
            <ac:spMk id="83" creationId="{D1BDED99-B35B-4FEE-A274-8E8DB6FEEECF}"/>
          </ac:spMkLst>
        </pc:spChg>
        <pc:spChg chg="add del">
          <ac:chgData name="Marw Kalfa" userId="766f4aed66d438f1" providerId="LiveId" clId="{BE185CA0-F348-47C1-A2CB-34B18E48C84B}" dt="2022-12-21T19:53:20.976" v="57" actId="26606"/>
          <ac:spMkLst>
            <pc:docMk/>
            <pc:sldMk cId="3636127807" sldId="256"/>
            <ac:spMk id="86" creationId="{A5D0B0D3-D735-4619-AA45-B57B791E1744}"/>
          </ac:spMkLst>
        </pc:spChg>
        <pc:spChg chg="add del">
          <ac:chgData name="Marw Kalfa" userId="766f4aed66d438f1" providerId="LiveId" clId="{BE185CA0-F348-47C1-A2CB-34B18E48C84B}" dt="2022-12-21T19:53:20.976" v="57" actId="26606"/>
          <ac:spMkLst>
            <pc:docMk/>
            <pc:sldMk cId="3636127807" sldId="256"/>
            <ac:spMk id="87" creationId="{CF7F2079-504C-499A-A644-58F4DDC7643B}"/>
          </ac:spMkLst>
        </pc:spChg>
        <pc:spChg chg="add del">
          <ac:chgData name="Marw Kalfa" userId="766f4aed66d438f1" providerId="LiveId" clId="{BE185CA0-F348-47C1-A2CB-34B18E48C84B}" dt="2022-12-21T19:53:20.976" v="57" actId="26606"/>
          <ac:spMkLst>
            <pc:docMk/>
            <pc:sldMk cId="3636127807" sldId="256"/>
            <ac:spMk id="93" creationId="{3D505D40-32E9-4C48-81F8-AD80433BE6B7}"/>
          </ac:spMkLst>
        </pc:spChg>
        <pc:grpChg chg="add del">
          <ac:chgData name="Marw Kalfa" userId="766f4aed66d438f1" providerId="LiveId" clId="{BE185CA0-F348-47C1-A2CB-34B18E48C84B}" dt="2022-12-21T19:53:06.654" v="47" actId="26606"/>
          <ac:grpSpMkLst>
            <pc:docMk/>
            <pc:sldMk cId="3636127807" sldId="256"/>
            <ac:grpSpMk id="17" creationId="{03E9870D-4BBA-43AF-8D44-BBADF020CFF6}"/>
          </ac:grpSpMkLst>
        </pc:grpChg>
        <pc:grpChg chg="add del">
          <ac:chgData name="Marw Kalfa" userId="766f4aed66d438f1" providerId="LiveId" clId="{BE185CA0-F348-47C1-A2CB-34B18E48C84B}" dt="2022-12-21T19:53:20.976" v="57" actId="26606"/>
          <ac:grpSpMkLst>
            <pc:docMk/>
            <pc:sldMk cId="3636127807" sldId="256"/>
            <ac:grpSpMk id="23" creationId="{C507BF36-B92B-4CAC-BCA7-8364B51E1F09}"/>
          </ac:grpSpMkLst>
        </pc:grpChg>
        <pc:grpChg chg="add del">
          <ac:chgData name="Marw Kalfa" userId="766f4aed66d438f1" providerId="LiveId" clId="{BE185CA0-F348-47C1-A2CB-34B18E48C84B}" dt="2022-12-21T19:53:06.654" v="47" actId="26606"/>
          <ac:grpSpMkLst>
            <pc:docMk/>
            <pc:sldMk cId="3636127807" sldId="256"/>
            <ac:grpSpMk id="26" creationId="{C3279E8D-2BAA-4CB1-834B-09FADD54DE56}"/>
          </ac:grpSpMkLst>
        </pc:grpChg>
        <pc:grpChg chg="add del">
          <ac:chgData name="Marw Kalfa" userId="766f4aed66d438f1" providerId="LiveId" clId="{BE185CA0-F348-47C1-A2CB-34B18E48C84B}" dt="2022-12-21T19:53:06.654" v="47" actId="26606"/>
          <ac:grpSpMkLst>
            <pc:docMk/>
            <pc:sldMk cId="3636127807" sldId="256"/>
            <ac:grpSpMk id="41" creationId="{D7A5FD75-4B35-4162-9304-569491255811}"/>
          </ac:grpSpMkLst>
        </pc:grpChg>
        <pc:grpChg chg="add del">
          <ac:chgData name="Marw Kalfa" userId="766f4aed66d438f1" providerId="LiveId" clId="{BE185CA0-F348-47C1-A2CB-34B18E48C84B}" dt="2022-12-21T19:53:06.654" v="47" actId="26606"/>
          <ac:grpSpMkLst>
            <pc:docMk/>
            <pc:sldMk cId="3636127807" sldId="256"/>
            <ac:grpSpMk id="50" creationId="{34676384-D846-461C-B8F3-BDB849B4A408}"/>
          </ac:grpSpMkLst>
        </pc:grpChg>
        <pc:grpChg chg="add del">
          <ac:chgData name="Marw Kalfa" userId="766f4aed66d438f1" providerId="LiveId" clId="{BE185CA0-F348-47C1-A2CB-34B18E48C84B}" dt="2022-12-21T19:53:20.976" v="57" actId="26606"/>
          <ac:grpSpMkLst>
            <pc:docMk/>
            <pc:sldMk cId="3636127807" sldId="256"/>
            <ac:grpSpMk id="88" creationId="{DBBA0A0D-8F6A-400A-9E49-8C008E2C7DB1}"/>
          </ac:grpSpMkLst>
        </pc:grpChg>
        <pc:picChg chg="add del">
          <ac:chgData name="Marw Kalfa" userId="766f4aed66d438f1" providerId="LiveId" clId="{BE185CA0-F348-47C1-A2CB-34B18E48C84B}" dt="2022-12-21T19:53:06.654" v="47" actId="26606"/>
          <ac:picMkLst>
            <pc:docMk/>
            <pc:sldMk cId="3636127807" sldId="256"/>
            <ac:picMk id="4" creationId="{E1D39EF2-753B-7656-2F2A-F7F6A333739F}"/>
          </ac:picMkLst>
        </pc:picChg>
        <pc:picChg chg="add del">
          <ac:chgData name="Marw Kalfa" userId="766f4aed66d438f1" providerId="LiveId" clId="{BE185CA0-F348-47C1-A2CB-34B18E48C84B}" dt="2022-12-21T19:53:07.377" v="49" actId="26606"/>
          <ac:picMkLst>
            <pc:docMk/>
            <pc:sldMk cId="3636127807" sldId="256"/>
            <ac:picMk id="63" creationId="{96A82C7E-B3AD-B0D9-2C44-AE4834648F78}"/>
          </ac:picMkLst>
        </pc:picChg>
        <pc:picChg chg="add del">
          <ac:chgData name="Marw Kalfa" userId="766f4aed66d438f1" providerId="LiveId" clId="{BE185CA0-F348-47C1-A2CB-34B18E48C84B}" dt="2022-12-21T19:53:09.260" v="51" actId="26606"/>
          <ac:picMkLst>
            <pc:docMk/>
            <pc:sldMk cId="3636127807" sldId="256"/>
            <ac:picMk id="72" creationId="{08DDD8F5-F7E1-CA5E-DCAE-1A02E936EBCE}"/>
          </ac:picMkLst>
        </pc:picChg>
        <pc:picChg chg="add del">
          <ac:chgData name="Marw Kalfa" userId="766f4aed66d438f1" providerId="LiveId" clId="{BE185CA0-F348-47C1-A2CB-34B18E48C84B}" dt="2022-12-21T19:53:12.930" v="53" actId="26606"/>
          <ac:picMkLst>
            <pc:docMk/>
            <pc:sldMk cId="3636127807" sldId="256"/>
            <ac:picMk id="78" creationId="{21C1A23E-7B20-6999-258D-D2D98700DCFB}"/>
          </ac:picMkLst>
        </pc:picChg>
        <pc:picChg chg="add del">
          <ac:chgData name="Marw Kalfa" userId="766f4aed66d438f1" providerId="LiveId" clId="{BE185CA0-F348-47C1-A2CB-34B18E48C84B}" dt="2022-12-21T19:53:15.460" v="55" actId="26606"/>
          <ac:picMkLst>
            <pc:docMk/>
            <pc:sldMk cId="3636127807" sldId="256"/>
            <ac:picMk id="80" creationId="{DEB2E8C4-C3E7-4048-A43D-9859510CFA98}"/>
          </ac:picMkLst>
        </pc:picChg>
        <pc:picChg chg="add del">
          <ac:chgData name="Marw Kalfa" userId="766f4aed66d438f1" providerId="LiveId" clId="{BE185CA0-F348-47C1-A2CB-34B18E48C84B}" dt="2022-12-21T19:53:15.460" v="55" actId="26606"/>
          <ac:picMkLst>
            <pc:docMk/>
            <pc:sldMk cId="3636127807" sldId="256"/>
            <ac:picMk id="84" creationId="{5583E108-8DF4-71A3-603E-F07ADE36D3FD}"/>
          </ac:picMkLst>
        </pc:picChg>
        <pc:picChg chg="add del">
          <ac:chgData name="Marw Kalfa" userId="766f4aed66d438f1" providerId="LiveId" clId="{BE185CA0-F348-47C1-A2CB-34B18E48C84B}" dt="2022-12-21T19:53:20.976" v="57" actId="26606"/>
          <ac:picMkLst>
            <pc:docMk/>
            <pc:sldMk cId="3636127807" sldId="256"/>
            <ac:picMk id="92" creationId="{BFE9F647-F326-927F-1AD7-AF878C51D3DE}"/>
          </ac:picMkLst>
        </pc:picChg>
        <pc:inkChg chg="add del">
          <ac:chgData name="Marw Kalfa" userId="766f4aed66d438f1" providerId="LiveId" clId="{BE185CA0-F348-47C1-A2CB-34B18E48C84B}" dt="2022-12-21T19:53:15.460" v="55" actId="26606"/>
          <ac:inkMkLst>
            <pc:docMk/>
            <pc:sldMk cId="3636127807" sldId="256"/>
            <ac:inkMk id="81" creationId="{24D29CCB-7956-4E3E-8880-304085F04BF4}"/>
          </ac:inkMkLst>
        </pc:inkChg>
        <pc:cxnChg chg="add del">
          <ac:chgData name="Marw Kalfa" userId="766f4aed66d438f1" providerId="LiveId" clId="{BE185CA0-F348-47C1-A2CB-34B18E48C84B}" dt="2022-12-21T19:53:09.260" v="51" actId="26606"/>
          <ac:cxnSpMkLst>
            <pc:docMk/>
            <pc:sldMk cId="3636127807" sldId="256"/>
            <ac:cxnSpMk id="19" creationId="{6108BD3D-CFD0-4A15-ACF6-EBC254CD7CF1}"/>
          </ac:cxnSpMkLst>
        </pc:cxnChg>
        <pc:cxnChg chg="add del">
          <ac:chgData name="Marw Kalfa" userId="766f4aed66d438f1" providerId="LiveId" clId="{BE185CA0-F348-47C1-A2CB-34B18E48C84B}" dt="2022-12-21T19:53:09.260" v="51" actId="26606"/>
          <ac:cxnSpMkLst>
            <pc:docMk/>
            <pc:sldMk cId="3636127807" sldId="256"/>
            <ac:cxnSpMk id="21" creationId="{DB2019E5-6C31-4640-A135-6BBA7FFCF694}"/>
          </ac:cxnSpMkLst>
        </pc:cxnChg>
        <pc:cxnChg chg="add del">
          <ac:chgData name="Marw Kalfa" userId="766f4aed66d438f1" providerId="LiveId" clId="{BE185CA0-F348-47C1-A2CB-34B18E48C84B}" dt="2022-12-21T19:53:07.377" v="49" actId="26606"/>
          <ac:cxnSpMkLst>
            <pc:docMk/>
            <pc:sldMk cId="3636127807" sldId="256"/>
            <ac:cxnSpMk id="65" creationId="{3816C099-0516-4486-BC06-E0DCD29DDF29}"/>
          </ac:cxnSpMkLst>
        </pc:cxnChg>
        <pc:cxnChg chg="add del">
          <ac:chgData name="Marw Kalfa" userId="766f4aed66d438f1" providerId="LiveId" clId="{BE185CA0-F348-47C1-A2CB-34B18E48C84B}" dt="2022-12-21T19:53:09.260" v="51" actId="26606"/>
          <ac:cxnSpMkLst>
            <pc:docMk/>
            <pc:sldMk cId="3636127807" sldId="256"/>
            <ac:cxnSpMk id="67" creationId="{108D74AC-B125-4E11-BA53-E9E383966DF8}"/>
          </ac:cxnSpMkLst>
        </pc:cxnChg>
        <pc:cxnChg chg="add del">
          <ac:chgData name="Marw Kalfa" userId="766f4aed66d438f1" providerId="LiveId" clId="{BE185CA0-F348-47C1-A2CB-34B18E48C84B}" dt="2022-12-21T19:53:09.260" v="51" actId="26606"/>
          <ac:cxnSpMkLst>
            <pc:docMk/>
            <pc:sldMk cId="3636127807" sldId="256"/>
            <ac:cxnSpMk id="68" creationId="{9DC76EBE-FB9D-4054-B5D8-19E3EAFE40B2}"/>
          </ac:cxnSpMkLst>
        </pc:cxnChg>
        <pc:cxnChg chg="add del">
          <ac:chgData name="Marw Kalfa" userId="766f4aed66d438f1" providerId="LiveId" clId="{BE185CA0-F348-47C1-A2CB-34B18E48C84B}" dt="2022-12-21T19:53:09.260" v="51" actId="26606"/>
          <ac:cxnSpMkLst>
            <pc:docMk/>
            <pc:sldMk cId="3636127807" sldId="256"/>
            <ac:cxnSpMk id="69" creationId="{E48FA233-30DB-4D0A-BF51-78D03F79F247}"/>
          </ac:cxnSpMkLst>
        </pc:cxnChg>
        <pc:cxnChg chg="add del">
          <ac:chgData name="Marw Kalfa" userId="766f4aed66d438f1" providerId="LiveId" clId="{BE185CA0-F348-47C1-A2CB-34B18E48C84B}" dt="2022-12-21T19:53:12.930" v="53" actId="26606"/>
          <ac:cxnSpMkLst>
            <pc:docMk/>
            <pc:sldMk cId="3636127807" sldId="256"/>
            <ac:cxnSpMk id="75" creationId="{C5025DAC-8B93-4160-B017-3A274A5828C0}"/>
          </ac:cxnSpMkLst>
        </pc:cxnChg>
        <pc:cxnChg chg="add del">
          <ac:chgData name="Marw Kalfa" userId="766f4aed66d438f1" providerId="LiveId" clId="{BE185CA0-F348-47C1-A2CB-34B18E48C84B}" dt="2022-12-21T19:53:12.930" v="53" actId="26606"/>
          <ac:cxnSpMkLst>
            <pc:docMk/>
            <pc:sldMk cId="3636127807" sldId="256"/>
            <ac:cxnSpMk id="77" creationId="{055CEADF-09EA-423C-8C45-F94AF44D5AF0}"/>
          </ac:cxnSpMkLst>
        </pc:cxnChg>
      </pc:sldChg>
      <pc:sldChg chg="delSp modSp new mod">
        <pc:chgData name="Marw Kalfa" userId="766f4aed66d438f1" providerId="LiveId" clId="{BE185CA0-F348-47C1-A2CB-34B18E48C84B}" dt="2022-12-21T19:54:46.398" v="70" actId="20577"/>
        <pc:sldMkLst>
          <pc:docMk/>
          <pc:sldMk cId="3828421249" sldId="257"/>
        </pc:sldMkLst>
        <pc:spChg chg="del">
          <ac:chgData name="Marw Kalfa" userId="766f4aed66d438f1" providerId="LiveId" clId="{BE185CA0-F348-47C1-A2CB-34B18E48C84B}" dt="2022-12-21T19:54:44.247" v="69" actId="478"/>
          <ac:spMkLst>
            <pc:docMk/>
            <pc:sldMk cId="3828421249" sldId="257"/>
            <ac:spMk id="2" creationId="{9F81B092-D76C-4239-37EF-C7A237C1E737}"/>
          </ac:spMkLst>
        </pc:spChg>
        <pc:spChg chg="mod">
          <ac:chgData name="Marw Kalfa" userId="766f4aed66d438f1" providerId="LiveId" clId="{BE185CA0-F348-47C1-A2CB-34B18E48C84B}" dt="2022-12-21T19:54:46.398" v="70" actId="20577"/>
          <ac:spMkLst>
            <pc:docMk/>
            <pc:sldMk cId="3828421249" sldId="257"/>
            <ac:spMk id="3" creationId="{9A22CAC4-5318-18E4-CAC4-40B6D27E84CE}"/>
          </ac:spMkLst>
        </pc:spChg>
      </pc:sldChg>
      <pc:sldChg chg="delSp modSp new mod">
        <pc:chgData name="Marw Kalfa" userId="766f4aed66d438f1" providerId="LiveId" clId="{BE185CA0-F348-47C1-A2CB-34B18E48C84B}" dt="2022-12-21T19:55:11.360" v="73" actId="255"/>
        <pc:sldMkLst>
          <pc:docMk/>
          <pc:sldMk cId="3152345711" sldId="258"/>
        </pc:sldMkLst>
        <pc:spChg chg="del">
          <ac:chgData name="Marw Kalfa" userId="766f4aed66d438f1" providerId="LiveId" clId="{BE185CA0-F348-47C1-A2CB-34B18E48C84B}" dt="2022-12-21T19:54:34.511" v="66" actId="478"/>
          <ac:spMkLst>
            <pc:docMk/>
            <pc:sldMk cId="3152345711" sldId="258"/>
            <ac:spMk id="2" creationId="{3E28ED9C-EAC9-FE20-A36A-B4051690A657}"/>
          </ac:spMkLst>
        </pc:spChg>
        <pc:spChg chg="mod">
          <ac:chgData name="Marw Kalfa" userId="766f4aed66d438f1" providerId="LiveId" clId="{BE185CA0-F348-47C1-A2CB-34B18E48C84B}" dt="2022-12-21T19:55:11.360" v="73" actId="255"/>
          <ac:spMkLst>
            <pc:docMk/>
            <pc:sldMk cId="3152345711" sldId="258"/>
            <ac:spMk id="3" creationId="{C96783CA-862D-972E-3D34-DCA429DD6E97}"/>
          </ac:spMkLst>
        </pc:spChg>
      </pc:sldChg>
      <pc:sldChg chg="delSp modSp new mod">
        <pc:chgData name="Marw Kalfa" userId="766f4aed66d438f1" providerId="LiveId" clId="{BE185CA0-F348-47C1-A2CB-34B18E48C84B}" dt="2022-12-21T19:55:46.181" v="81" actId="255"/>
        <pc:sldMkLst>
          <pc:docMk/>
          <pc:sldMk cId="985024667" sldId="259"/>
        </pc:sldMkLst>
        <pc:spChg chg="del">
          <ac:chgData name="Marw Kalfa" userId="766f4aed66d438f1" providerId="LiveId" clId="{BE185CA0-F348-47C1-A2CB-34B18E48C84B}" dt="2022-12-21T19:55:32.265" v="76" actId="478"/>
          <ac:spMkLst>
            <pc:docMk/>
            <pc:sldMk cId="985024667" sldId="259"/>
            <ac:spMk id="2" creationId="{CFED2145-6B97-469D-76B4-62CCFDC18C15}"/>
          </ac:spMkLst>
        </pc:spChg>
        <pc:spChg chg="mod">
          <ac:chgData name="Marw Kalfa" userId="766f4aed66d438f1" providerId="LiveId" clId="{BE185CA0-F348-47C1-A2CB-34B18E48C84B}" dt="2022-12-21T19:55:46.181" v="81" actId="255"/>
          <ac:spMkLst>
            <pc:docMk/>
            <pc:sldMk cId="985024667" sldId="259"/>
            <ac:spMk id="3" creationId="{C68AA479-DE01-6ECC-40BB-FBE28F30DCED}"/>
          </ac:spMkLst>
        </pc:spChg>
      </pc:sldChg>
      <pc:sldChg chg="delSp modSp new mod">
        <pc:chgData name="Marw Kalfa" userId="766f4aed66d438f1" providerId="LiveId" clId="{BE185CA0-F348-47C1-A2CB-34B18E48C84B}" dt="2022-12-21T19:57:48.944" v="86" actId="255"/>
        <pc:sldMkLst>
          <pc:docMk/>
          <pc:sldMk cId="3050685780" sldId="260"/>
        </pc:sldMkLst>
        <pc:spChg chg="del">
          <ac:chgData name="Marw Kalfa" userId="766f4aed66d438f1" providerId="LiveId" clId="{BE185CA0-F348-47C1-A2CB-34B18E48C84B}" dt="2022-12-21T19:57:41.925" v="84" actId="478"/>
          <ac:spMkLst>
            <pc:docMk/>
            <pc:sldMk cId="3050685780" sldId="260"/>
            <ac:spMk id="2" creationId="{D39A8822-FAC4-40CC-D247-9694E0D9D1BF}"/>
          </ac:spMkLst>
        </pc:spChg>
        <pc:spChg chg="mod">
          <ac:chgData name="Marw Kalfa" userId="766f4aed66d438f1" providerId="LiveId" clId="{BE185CA0-F348-47C1-A2CB-34B18E48C84B}" dt="2022-12-21T19:57:48.944" v="86" actId="255"/>
          <ac:spMkLst>
            <pc:docMk/>
            <pc:sldMk cId="3050685780" sldId="260"/>
            <ac:spMk id="3" creationId="{CC67FB03-9D1F-52B7-3436-2EF2D7467A52}"/>
          </ac:spMkLst>
        </pc:spChg>
      </pc:sldChg>
      <pc:sldChg chg="modSp new mod">
        <pc:chgData name="Marw Kalfa" userId="766f4aed66d438f1" providerId="LiveId" clId="{BE185CA0-F348-47C1-A2CB-34B18E48C84B}" dt="2022-12-21T19:59:07.807" v="104" actId="27636"/>
        <pc:sldMkLst>
          <pc:docMk/>
          <pc:sldMk cId="3758687266" sldId="261"/>
        </pc:sldMkLst>
        <pc:spChg chg="mod">
          <ac:chgData name="Marw Kalfa" userId="766f4aed66d438f1" providerId="LiveId" clId="{BE185CA0-F348-47C1-A2CB-34B18E48C84B}" dt="2022-12-21T19:58:24.356" v="91" actId="27636"/>
          <ac:spMkLst>
            <pc:docMk/>
            <pc:sldMk cId="3758687266" sldId="261"/>
            <ac:spMk id="2" creationId="{A62A0378-7079-4DB8-FD9B-ADBB3445F165}"/>
          </ac:spMkLst>
        </pc:spChg>
        <pc:spChg chg="mod">
          <ac:chgData name="Marw Kalfa" userId="766f4aed66d438f1" providerId="LiveId" clId="{BE185CA0-F348-47C1-A2CB-34B18E48C84B}" dt="2022-12-21T19:59:07.807" v="104" actId="27636"/>
          <ac:spMkLst>
            <pc:docMk/>
            <pc:sldMk cId="3758687266" sldId="261"/>
            <ac:spMk id="3" creationId="{3AEB3D2C-BBBE-3581-B7DE-9C15D54F3FDC}"/>
          </ac:spMkLst>
        </pc:spChg>
      </pc:sldChg>
      <pc:sldChg chg="delSp modSp new mod">
        <pc:chgData name="Marw Kalfa" userId="766f4aed66d438f1" providerId="LiveId" clId="{BE185CA0-F348-47C1-A2CB-34B18E48C84B}" dt="2022-12-21T19:59:51.271" v="110" actId="255"/>
        <pc:sldMkLst>
          <pc:docMk/>
          <pc:sldMk cId="542028249" sldId="262"/>
        </pc:sldMkLst>
        <pc:spChg chg="del">
          <ac:chgData name="Marw Kalfa" userId="766f4aed66d438f1" providerId="LiveId" clId="{BE185CA0-F348-47C1-A2CB-34B18E48C84B}" dt="2022-12-21T19:59:39.639" v="107" actId="478"/>
          <ac:spMkLst>
            <pc:docMk/>
            <pc:sldMk cId="542028249" sldId="262"/>
            <ac:spMk id="2" creationId="{EBCBBF20-B563-7A67-DFEA-AB4531226323}"/>
          </ac:spMkLst>
        </pc:spChg>
        <pc:spChg chg="mod">
          <ac:chgData name="Marw Kalfa" userId="766f4aed66d438f1" providerId="LiveId" clId="{BE185CA0-F348-47C1-A2CB-34B18E48C84B}" dt="2022-12-21T19:59:51.271" v="110" actId="255"/>
          <ac:spMkLst>
            <pc:docMk/>
            <pc:sldMk cId="542028249" sldId="262"/>
            <ac:spMk id="3" creationId="{2570D37B-6612-C108-FF72-7706BF9B2D07}"/>
          </ac:spMkLst>
        </pc:spChg>
      </pc:sldChg>
      <pc:sldChg chg="delSp modSp new mod">
        <pc:chgData name="Marw Kalfa" userId="766f4aed66d438f1" providerId="LiveId" clId="{BE185CA0-F348-47C1-A2CB-34B18E48C84B}" dt="2022-12-21T20:00:29.090" v="117" actId="255"/>
        <pc:sldMkLst>
          <pc:docMk/>
          <pc:sldMk cId="21819153" sldId="263"/>
        </pc:sldMkLst>
        <pc:spChg chg="del">
          <ac:chgData name="Marw Kalfa" userId="766f4aed66d438f1" providerId="LiveId" clId="{BE185CA0-F348-47C1-A2CB-34B18E48C84B}" dt="2022-12-21T20:00:16.631" v="113" actId="478"/>
          <ac:spMkLst>
            <pc:docMk/>
            <pc:sldMk cId="21819153" sldId="263"/>
            <ac:spMk id="2" creationId="{2CC22020-9794-C3AD-23CB-E59FDE94C3ED}"/>
          </ac:spMkLst>
        </pc:spChg>
        <pc:spChg chg="mod">
          <ac:chgData name="Marw Kalfa" userId="766f4aed66d438f1" providerId="LiveId" clId="{BE185CA0-F348-47C1-A2CB-34B18E48C84B}" dt="2022-12-21T20:00:29.090" v="117" actId="255"/>
          <ac:spMkLst>
            <pc:docMk/>
            <pc:sldMk cId="21819153" sldId="263"/>
            <ac:spMk id="3" creationId="{CCDADF27-FFED-C8CC-6368-E058E8DE0998}"/>
          </ac:spMkLst>
        </pc:spChg>
      </pc:sldChg>
      <pc:sldChg chg="delSp modSp new mod">
        <pc:chgData name="Marw Kalfa" userId="766f4aed66d438f1" providerId="LiveId" clId="{BE185CA0-F348-47C1-A2CB-34B18E48C84B}" dt="2022-12-21T20:01:07.265" v="127" actId="27636"/>
        <pc:sldMkLst>
          <pc:docMk/>
          <pc:sldMk cId="1609419839" sldId="264"/>
        </pc:sldMkLst>
        <pc:spChg chg="del mod">
          <ac:chgData name="Marw Kalfa" userId="766f4aed66d438f1" providerId="LiveId" clId="{BE185CA0-F348-47C1-A2CB-34B18E48C84B}" dt="2022-12-21T20:01:00.822" v="123" actId="478"/>
          <ac:spMkLst>
            <pc:docMk/>
            <pc:sldMk cId="1609419839" sldId="264"/>
            <ac:spMk id="2" creationId="{53DF255F-0BCD-2627-7C68-BF0E7300D820}"/>
          </ac:spMkLst>
        </pc:spChg>
        <pc:spChg chg="mod">
          <ac:chgData name="Marw Kalfa" userId="766f4aed66d438f1" providerId="LiveId" clId="{BE185CA0-F348-47C1-A2CB-34B18E48C84B}" dt="2022-12-21T20:01:07.265" v="127" actId="27636"/>
          <ac:spMkLst>
            <pc:docMk/>
            <pc:sldMk cId="1609419839" sldId="264"/>
            <ac:spMk id="3" creationId="{93FD6190-6D64-FC2C-8B37-BEF43A719443}"/>
          </ac:spMkLst>
        </pc:spChg>
      </pc:sldChg>
      <pc:sldChg chg="delSp modSp new mod">
        <pc:chgData name="Marw Kalfa" userId="766f4aed66d438f1" providerId="LiveId" clId="{BE185CA0-F348-47C1-A2CB-34B18E48C84B}" dt="2022-12-21T20:01:30.017" v="132" actId="255"/>
        <pc:sldMkLst>
          <pc:docMk/>
          <pc:sldMk cId="3931621137" sldId="265"/>
        </pc:sldMkLst>
        <pc:spChg chg="del">
          <ac:chgData name="Marw Kalfa" userId="766f4aed66d438f1" providerId="LiveId" clId="{BE185CA0-F348-47C1-A2CB-34B18E48C84B}" dt="2022-12-21T20:01:23.875" v="130" actId="478"/>
          <ac:spMkLst>
            <pc:docMk/>
            <pc:sldMk cId="3931621137" sldId="265"/>
            <ac:spMk id="2" creationId="{1C6BF696-80C0-CCA3-64CB-90EDE084543E}"/>
          </ac:spMkLst>
        </pc:spChg>
        <pc:spChg chg="mod">
          <ac:chgData name="Marw Kalfa" userId="766f4aed66d438f1" providerId="LiveId" clId="{BE185CA0-F348-47C1-A2CB-34B18E48C84B}" dt="2022-12-21T20:01:30.017" v="132" actId="255"/>
          <ac:spMkLst>
            <pc:docMk/>
            <pc:sldMk cId="3931621137" sldId="265"/>
            <ac:spMk id="3" creationId="{8C89FD10-2AAA-24B6-0016-2CB78B52DE0C}"/>
          </ac:spMkLst>
        </pc:spChg>
      </pc:sldChg>
      <pc:sldChg chg="delSp modSp new mod">
        <pc:chgData name="Marw Kalfa" userId="766f4aed66d438f1" providerId="LiveId" clId="{BE185CA0-F348-47C1-A2CB-34B18E48C84B}" dt="2022-12-21T20:02:02.475" v="138" actId="255"/>
        <pc:sldMkLst>
          <pc:docMk/>
          <pc:sldMk cId="2091681328" sldId="266"/>
        </pc:sldMkLst>
        <pc:spChg chg="del mod">
          <ac:chgData name="Marw Kalfa" userId="766f4aed66d438f1" providerId="LiveId" clId="{BE185CA0-F348-47C1-A2CB-34B18E48C84B}" dt="2022-12-21T20:01:57.360" v="136" actId="478"/>
          <ac:spMkLst>
            <pc:docMk/>
            <pc:sldMk cId="2091681328" sldId="266"/>
            <ac:spMk id="2" creationId="{194C09AE-2455-FD4A-C269-7952914A990A}"/>
          </ac:spMkLst>
        </pc:spChg>
        <pc:spChg chg="mod">
          <ac:chgData name="Marw Kalfa" userId="766f4aed66d438f1" providerId="LiveId" clId="{BE185CA0-F348-47C1-A2CB-34B18E48C84B}" dt="2022-12-21T20:02:02.475" v="138" actId="255"/>
          <ac:spMkLst>
            <pc:docMk/>
            <pc:sldMk cId="2091681328" sldId="266"/>
            <ac:spMk id="3" creationId="{7341135F-93D6-3381-F4B3-63B8AC394B6A}"/>
          </ac:spMkLst>
        </pc:spChg>
      </pc:sldChg>
      <pc:sldChg chg="delSp modSp new mod">
        <pc:chgData name="Marw Kalfa" userId="766f4aed66d438f1" providerId="LiveId" clId="{BE185CA0-F348-47C1-A2CB-34B18E48C84B}" dt="2022-12-21T20:02:27.233" v="143" actId="27636"/>
        <pc:sldMkLst>
          <pc:docMk/>
          <pc:sldMk cId="665428762" sldId="267"/>
        </pc:sldMkLst>
        <pc:spChg chg="del">
          <ac:chgData name="Marw Kalfa" userId="766f4aed66d438f1" providerId="LiveId" clId="{BE185CA0-F348-47C1-A2CB-34B18E48C84B}" dt="2022-12-21T20:02:22.666" v="141" actId="478"/>
          <ac:spMkLst>
            <pc:docMk/>
            <pc:sldMk cId="665428762" sldId="267"/>
            <ac:spMk id="2" creationId="{C45182B7-ACE5-B4FB-678B-4CA49168A9AF}"/>
          </ac:spMkLst>
        </pc:spChg>
        <pc:spChg chg="mod">
          <ac:chgData name="Marw Kalfa" userId="766f4aed66d438f1" providerId="LiveId" clId="{BE185CA0-F348-47C1-A2CB-34B18E48C84B}" dt="2022-12-21T20:02:27.233" v="143" actId="27636"/>
          <ac:spMkLst>
            <pc:docMk/>
            <pc:sldMk cId="665428762" sldId="267"/>
            <ac:spMk id="3" creationId="{A100EF09-D65C-01E4-45AF-9A01A6437249}"/>
          </ac:spMkLst>
        </pc:spChg>
      </pc:sldChg>
      <pc:sldChg chg="delSp modSp new mod">
        <pc:chgData name="Marw Kalfa" userId="766f4aed66d438f1" providerId="LiveId" clId="{BE185CA0-F348-47C1-A2CB-34B18E48C84B}" dt="2022-12-21T20:03:15.701" v="181" actId="20577"/>
        <pc:sldMkLst>
          <pc:docMk/>
          <pc:sldMk cId="1754269351" sldId="268"/>
        </pc:sldMkLst>
        <pc:spChg chg="del">
          <ac:chgData name="Marw Kalfa" userId="766f4aed66d438f1" providerId="LiveId" clId="{BE185CA0-F348-47C1-A2CB-34B18E48C84B}" dt="2022-12-21T20:02:51.614" v="147" actId="478"/>
          <ac:spMkLst>
            <pc:docMk/>
            <pc:sldMk cId="1754269351" sldId="268"/>
            <ac:spMk id="2" creationId="{37CC2B62-BFBF-557B-C4B9-B7A37BB7996A}"/>
          </ac:spMkLst>
        </pc:spChg>
        <pc:spChg chg="mod">
          <ac:chgData name="Marw Kalfa" userId="766f4aed66d438f1" providerId="LiveId" clId="{BE185CA0-F348-47C1-A2CB-34B18E48C84B}" dt="2022-12-21T20:03:15.701" v="181" actId="20577"/>
          <ac:spMkLst>
            <pc:docMk/>
            <pc:sldMk cId="1754269351" sldId="268"/>
            <ac:spMk id="3" creationId="{F762DBF0-0411-8C4D-2879-7AD6AD2C9E2B}"/>
          </ac:spMkLst>
        </pc:spChg>
      </pc:sldChg>
      <pc:sldChg chg="delSp modSp new mod">
        <pc:chgData name="Marw Kalfa" userId="766f4aed66d438f1" providerId="LiveId" clId="{BE185CA0-F348-47C1-A2CB-34B18E48C84B}" dt="2022-12-21T20:03:45.185" v="185" actId="255"/>
        <pc:sldMkLst>
          <pc:docMk/>
          <pc:sldMk cId="2571315447" sldId="269"/>
        </pc:sldMkLst>
        <pc:spChg chg="del">
          <ac:chgData name="Marw Kalfa" userId="766f4aed66d438f1" providerId="LiveId" clId="{BE185CA0-F348-47C1-A2CB-34B18E48C84B}" dt="2022-12-21T20:03:41.662" v="184" actId="478"/>
          <ac:spMkLst>
            <pc:docMk/>
            <pc:sldMk cId="2571315447" sldId="269"/>
            <ac:spMk id="2" creationId="{6AC1F0F0-FF03-E305-113C-5A68E66CE5DF}"/>
          </ac:spMkLst>
        </pc:spChg>
        <pc:spChg chg="mod">
          <ac:chgData name="Marw Kalfa" userId="766f4aed66d438f1" providerId="LiveId" clId="{BE185CA0-F348-47C1-A2CB-34B18E48C84B}" dt="2022-12-21T20:03:45.185" v="185" actId="255"/>
          <ac:spMkLst>
            <pc:docMk/>
            <pc:sldMk cId="2571315447" sldId="269"/>
            <ac:spMk id="3" creationId="{CA7FAED9-CA4E-A0BB-DCEA-D103C8842D55}"/>
          </ac:spMkLst>
        </pc:spChg>
      </pc:sldChg>
      <pc:sldChg chg="delSp modSp new mod">
        <pc:chgData name="Marw Kalfa" userId="766f4aed66d438f1" providerId="LiveId" clId="{BE185CA0-F348-47C1-A2CB-34B18E48C84B}" dt="2022-12-21T20:04:04.356" v="190" actId="27636"/>
        <pc:sldMkLst>
          <pc:docMk/>
          <pc:sldMk cId="4172164723" sldId="270"/>
        </pc:sldMkLst>
        <pc:spChg chg="del">
          <ac:chgData name="Marw Kalfa" userId="766f4aed66d438f1" providerId="LiveId" clId="{BE185CA0-F348-47C1-A2CB-34B18E48C84B}" dt="2022-12-21T20:03:58.852" v="188" actId="478"/>
          <ac:spMkLst>
            <pc:docMk/>
            <pc:sldMk cId="4172164723" sldId="270"/>
            <ac:spMk id="2" creationId="{7D6D9547-8034-CB97-47BB-32E1CCC38446}"/>
          </ac:spMkLst>
        </pc:spChg>
        <pc:spChg chg="mod">
          <ac:chgData name="Marw Kalfa" userId="766f4aed66d438f1" providerId="LiveId" clId="{BE185CA0-F348-47C1-A2CB-34B18E48C84B}" dt="2022-12-21T20:04:04.356" v="190" actId="27636"/>
          <ac:spMkLst>
            <pc:docMk/>
            <pc:sldMk cId="4172164723" sldId="270"/>
            <ac:spMk id="3" creationId="{1E1A4EDE-7E68-BD1F-1EFE-857D62E6AAD8}"/>
          </ac:spMkLst>
        </pc:spChg>
      </pc:sldChg>
      <pc:sldChg chg="delSp modSp new mod">
        <pc:chgData name="Marw Kalfa" userId="766f4aed66d438f1" providerId="LiveId" clId="{BE185CA0-F348-47C1-A2CB-34B18E48C84B}" dt="2022-12-21T20:05:23.687" v="206" actId="14100"/>
        <pc:sldMkLst>
          <pc:docMk/>
          <pc:sldMk cId="3428429076" sldId="271"/>
        </pc:sldMkLst>
        <pc:spChg chg="del">
          <ac:chgData name="Marw Kalfa" userId="766f4aed66d438f1" providerId="LiveId" clId="{BE185CA0-F348-47C1-A2CB-34B18E48C84B}" dt="2022-12-21T20:04:59.088" v="193" actId="478"/>
          <ac:spMkLst>
            <pc:docMk/>
            <pc:sldMk cId="3428429076" sldId="271"/>
            <ac:spMk id="2" creationId="{D39A7A3B-901A-FF17-5B50-843E10D57610}"/>
          </ac:spMkLst>
        </pc:spChg>
        <pc:spChg chg="mod">
          <ac:chgData name="Marw Kalfa" userId="766f4aed66d438f1" providerId="LiveId" clId="{BE185CA0-F348-47C1-A2CB-34B18E48C84B}" dt="2022-12-21T20:05:23.687" v="206" actId="14100"/>
          <ac:spMkLst>
            <pc:docMk/>
            <pc:sldMk cId="3428429076" sldId="271"/>
            <ac:spMk id="3" creationId="{A135F5B0-87CD-6D58-C815-8BFAC8D52676}"/>
          </ac:spMkLst>
        </pc:spChg>
      </pc:sldChg>
      <pc:sldChg chg="addSp delSp modSp new mod">
        <pc:chgData name="Marw Kalfa" userId="766f4aed66d438f1" providerId="LiveId" clId="{BE185CA0-F348-47C1-A2CB-34B18E48C84B}" dt="2022-12-21T20:07:16.664" v="236" actId="22"/>
        <pc:sldMkLst>
          <pc:docMk/>
          <pc:sldMk cId="3788535804" sldId="272"/>
        </pc:sldMkLst>
        <pc:spChg chg="del mod">
          <ac:chgData name="Marw Kalfa" userId="766f4aed66d438f1" providerId="LiveId" clId="{BE185CA0-F348-47C1-A2CB-34B18E48C84B}" dt="2022-12-21T20:06:27.016" v="210" actId="478"/>
          <ac:spMkLst>
            <pc:docMk/>
            <pc:sldMk cId="3788535804" sldId="272"/>
            <ac:spMk id="2" creationId="{78EA3495-ADF6-CF09-DBDF-FAC4F5DC83B4}"/>
          </ac:spMkLst>
        </pc:spChg>
        <pc:spChg chg="mod">
          <ac:chgData name="Marw Kalfa" userId="766f4aed66d438f1" providerId="LiveId" clId="{BE185CA0-F348-47C1-A2CB-34B18E48C84B}" dt="2022-12-21T20:07:02.367" v="234" actId="20577"/>
          <ac:spMkLst>
            <pc:docMk/>
            <pc:sldMk cId="3788535804" sldId="272"/>
            <ac:spMk id="3" creationId="{548109EE-C11C-7FF0-5633-30AACEB4155B}"/>
          </ac:spMkLst>
        </pc:spChg>
        <pc:spChg chg="add del">
          <ac:chgData name="Marw Kalfa" userId="766f4aed66d438f1" providerId="LiveId" clId="{BE185CA0-F348-47C1-A2CB-34B18E48C84B}" dt="2022-12-21T20:07:16.664" v="236" actId="22"/>
          <ac:spMkLst>
            <pc:docMk/>
            <pc:sldMk cId="3788535804" sldId="272"/>
            <ac:spMk id="5" creationId="{430A0F72-D20B-E835-E4BA-1CAA29176217}"/>
          </ac:spMkLst>
        </pc:spChg>
      </pc:sldChg>
      <pc:sldChg chg="delSp modSp new mod">
        <pc:chgData name="Marw Kalfa" userId="766f4aed66d438f1" providerId="LiveId" clId="{BE185CA0-F348-47C1-A2CB-34B18E48C84B}" dt="2022-12-21T20:09:10.835" v="245" actId="20577"/>
        <pc:sldMkLst>
          <pc:docMk/>
          <pc:sldMk cId="389897178" sldId="273"/>
        </pc:sldMkLst>
        <pc:spChg chg="del">
          <ac:chgData name="Marw Kalfa" userId="766f4aed66d438f1" providerId="LiveId" clId="{BE185CA0-F348-47C1-A2CB-34B18E48C84B}" dt="2022-12-21T20:08:56.524" v="241" actId="478"/>
          <ac:spMkLst>
            <pc:docMk/>
            <pc:sldMk cId="389897178" sldId="273"/>
            <ac:spMk id="2" creationId="{DAB554DB-7025-3096-1BB7-0EEA76064294}"/>
          </ac:spMkLst>
        </pc:spChg>
        <pc:spChg chg="mod">
          <ac:chgData name="Marw Kalfa" userId="766f4aed66d438f1" providerId="LiveId" clId="{BE185CA0-F348-47C1-A2CB-34B18E48C84B}" dt="2022-12-21T20:09:10.835" v="245" actId="20577"/>
          <ac:spMkLst>
            <pc:docMk/>
            <pc:sldMk cId="389897178" sldId="273"/>
            <ac:spMk id="3" creationId="{2B7CDD36-F1A8-CAF8-0F5C-2410575B1A6E}"/>
          </ac:spMkLst>
        </pc:spChg>
      </pc:sldChg>
      <pc:sldChg chg="delSp modSp new mod">
        <pc:chgData name="Marw Kalfa" userId="766f4aed66d438f1" providerId="LiveId" clId="{BE185CA0-F348-47C1-A2CB-34B18E48C84B}" dt="2022-12-21T20:16:34.240" v="336" actId="255"/>
        <pc:sldMkLst>
          <pc:docMk/>
          <pc:sldMk cId="3564840447" sldId="274"/>
        </pc:sldMkLst>
        <pc:spChg chg="del">
          <ac:chgData name="Marw Kalfa" userId="766f4aed66d438f1" providerId="LiveId" clId="{BE185CA0-F348-47C1-A2CB-34B18E48C84B}" dt="2022-12-21T20:09:39.377" v="248" actId="478"/>
          <ac:spMkLst>
            <pc:docMk/>
            <pc:sldMk cId="3564840447" sldId="274"/>
            <ac:spMk id="2" creationId="{55B60036-CDD6-F8E8-BF6A-4CB7F523CACE}"/>
          </ac:spMkLst>
        </pc:spChg>
        <pc:spChg chg="mod">
          <ac:chgData name="Marw Kalfa" userId="766f4aed66d438f1" providerId="LiveId" clId="{BE185CA0-F348-47C1-A2CB-34B18E48C84B}" dt="2022-12-21T20:16:34.240" v="336" actId="255"/>
          <ac:spMkLst>
            <pc:docMk/>
            <pc:sldMk cId="3564840447" sldId="274"/>
            <ac:spMk id="3" creationId="{BD02ABB9-9196-CF12-BA74-B614C57FED7B}"/>
          </ac:spMkLst>
        </pc:spChg>
      </pc:sldChg>
      <pc:sldChg chg="delSp modSp new mod">
        <pc:chgData name="Marw Kalfa" userId="766f4aed66d438f1" providerId="LiveId" clId="{BE185CA0-F348-47C1-A2CB-34B18E48C84B}" dt="2022-12-21T20:15:54.744" v="295" actId="14100"/>
        <pc:sldMkLst>
          <pc:docMk/>
          <pc:sldMk cId="1066680744" sldId="275"/>
        </pc:sldMkLst>
        <pc:spChg chg="del">
          <ac:chgData name="Marw Kalfa" userId="766f4aed66d438f1" providerId="LiveId" clId="{BE185CA0-F348-47C1-A2CB-34B18E48C84B}" dt="2022-12-21T20:11:12.161" v="271" actId="478"/>
          <ac:spMkLst>
            <pc:docMk/>
            <pc:sldMk cId="1066680744" sldId="275"/>
            <ac:spMk id="2" creationId="{138976E6-30A7-70CF-EA3F-B267A9D8A5A0}"/>
          </ac:spMkLst>
        </pc:spChg>
        <pc:spChg chg="mod">
          <ac:chgData name="Marw Kalfa" userId="766f4aed66d438f1" providerId="LiveId" clId="{BE185CA0-F348-47C1-A2CB-34B18E48C84B}" dt="2022-12-21T20:15:54.744" v="295" actId="14100"/>
          <ac:spMkLst>
            <pc:docMk/>
            <pc:sldMk cId="1066680744" sldId="275"/>
            <ac:spMk id="3" creationId="{B3779554-5886-90C2-4C71-CA298EDD96D6}"/>
          </ac:spMkLst>
        </pc:spChg>
      </pc:sldChg>
      <pc:sldChg chg="delSp modSp new mod">
        <pc:chgData name="Marw Kalfa" userId="766f4aed66d438f1" providerId="LiveId" clId="{BE185CA0-F348-47C1-A2CB-34B18E48C84B}" dt="2022-12-21T20:14:42.841" v="292" actId="255"/>
        <pc:sldMkLst>
          <pc:docMk/>
          <pc:sldMk cId="215332090" sldId="276"/>
        </pc:sldMkLst>
        <pc:spChg chg="del">
          <ac:chgData name="Marw Kalfa" userId="766f4aed66d438f1" providerId="LiveId" clId="{BE185CA0-F348-47C1-A2CB-34B18E48C84B}" dt="2022-12-21T20:14:20.248" v="287" actId="478"/>
          <ac:spMkLst>
            <pc:docMk/>
            <pc:sldMk cId="215332090" sldId="276"/>
            <ac:spMk id="2" creationId="{30F6E1EB-5CB8-BB90-6BB9-671B6DB6130F}"/>
          </ac:spMkLst>
        </pc:spChg>
        <pc:spChg chg="mod">
          <ac:chgData name="Marw Kalfa" userId="766f4aed66d438f1" providerId="LiveId" clId="{BE185CA0-F348-47C1-A2CB-34B18E48C84B}" dt="2022-12-21T20:14:42.841" v="292" actId="255"/>
          <ac:spMkLst>
            <pc:docMk/>
            <pc:sldMk cId="215332090" sldId="276"/>
            <ac:spMk id="3" creationId="{8211FC88-38CB-68A2-ABD4-5AEF741270AD}"/>
          </ac:spMkLst>
        </pc:spChg>
      </pc:sldChg>
      <pc:sldChg chg="modSp new mod">
        <pc:chgData name="Marw Kalfa" userId="766f4aed66d438f1" providerId="LiveId" clId="{BE185CA0-F348-47C1-A2CB-34B18E48C84B}" dt="2022-12-21T20:17:55.195" v="374" actId="14100"/>
        <pc:sldMkLst>
          <pc:docMk/>
          <pc:sldMk cId="1152315096" sldId="277"/>
        </pc:sldMkLst>
        <pc:spChg chg="mod">
          <ac:chgData name="Marw Kalfa" userId="766f4aed66d438f1" providerId="LiveId" clId="{BE185CA0-F348-47C1-A2CB-34B18E48C84B}" dt="2022-12-21T20:17:55.195" v="374" actId="14100"/>
          <ac:spMkLst>
            <pc:docMk/>
            <pc:sldMk cId="1152315096" sldId="277"/>
            <ac:spMk id="2" creationId="{8A542894-5072-760B-FA3D-6C168C6EA5F7}"/>
          </ac:spMkLst>
        </pc:spChg>
        <pc:spChg chg="mod">
          <ac:chgData name="Marw Kalfa" userId="766f4aed66d438f1" providerId="LiveId" clId="{BE185CA0-F348-47C1-A2CB-34B18E48C84B}" dt="2022-12-21T20:17:49.504" v="373" actId="14100"/>
          <ac:spMkLst>
            <pc:docMk/>
            <pc:sldMk cId="1152315096" sldId="277"/>
            <ac:spMk id="3" creationId="{DC9185E8-0509-7AA3-E352-59EF75936070}"/>
          </ac:spMkLst>
        </pc:spChg>
      </pc:sldChg>
      <pc:sldChg chg="delSp modSp new mod">
        <pc:chgData name="Marw Kalfa" userId="766f4aed66d438f1" providerId="LiveId" clId="{BE185CA0-F348-47C1-A2CB-34B18E48C84B}" dt="2022-12-21T20:23:07.196" v="462" actId="113"/>
        <pc:sldMkLst>
          <pc:docMk/>
          <pc:sldMk cId="2011109749" sldId="278"/>
        </pc:sldMkLst>
        <pc:spChg chg="del">
          <ac:chgData name="Marw Kalfa" userId="766f4aed66d438f1" providerId="LiveId" clId="{BE185CA0-F348-47C1-A2CB-34B18E48C84B}" dt="2022-12-21T20:18:50.604" v="378" actId="478"/>
          <ac:spMkLst>
            <pc:docMk/>
            <pc:sldMk cId="2011109749" sldId="278"/>
            <ac:spMk id="2" creationId="{9F4F2FF1-5886-3107-1385-49AB1027082F}"/>
          </ac:spMkLst>
        </pc:spChg>
        <pc:spChg chg="mod">
          <ac:chgData name="Marw Kalfa" userId="766f4aed66d438f1" providerId="LiveId" clId="{BE185CA0-F348-47C1-A2CB-34B18E48C84B}" dt="2022-12-21T20:23:07.196" v="462" actId="113"/>
          <ac:spMkLst>
            <pc:docMk/>
            <pc:sldMk cId="2011109749" sldId="278"/>
            <ac:spMk id="3" creationId="{AE537173-15A8-F362-F7F4-DDB5689EE987}"/>
          </ac:spMkLst>
        </pc:spChg>
      </pc:sldChg>
      <pc:sldChg chg="delSp modSp new mod">
        <pc:chgData name="Marw Kalfa" userId="766f4aed66d438f1" providerId="LiveId" clId="{BE185CA0-F348-47C1-A2CB-34B18E48C84B}" dt="2022-12-21T20:22:45.678" v="458" actId="14100"/>
        <pc:sldMkLst>
          <pc:docMk/>
          <pc:sldMk cId="1044182379" sldId="279"/>
        </pc:sldMkLst>
        <pc:spChg chg="del">
          <ac:chgData name="Marw Kalfa" userId="766f4aed66d438f1" providerId="LiveId" clId="{BE185CA0-F348-47C1-A2CB-34B18E48C84B}" dt="2022-12-21T20:19:46.504" v="386" actId="478"/>
          <ac:spMkLst>
            <pc:docMk/>
            <pc:sldMk cId="1044182379" sldId="279"/>
            <ac:spMk id="2" creationId="{9992D50D-3CD3-4AF5-B494-638D878C3126}"/>
          </ac:spMkLst>
        </pc:spChg>
        <pc:spChg chg="mod">
          <ac:chgData name="Marw Kalfa" userId="766f4aed66d438f1" providerId="LiveId" clId="{BE185CA0-F348-47C1-A2CB-34B18E48C84B}" dt="2022-12-21T20:22:45.678" v="458" actId="14100"/>
          <ac:spMkLst>
            <pc:docMk/>
            <pc:sldMk cId="1044182379" sldId="279"/>
            <ac:spMk id="3" creationId="{436CB8FC-C30E-8133-BC38-4A5E35420AE9}"/>
          </ac:spMkLst>
        </pc:spChg>
      </pc:sldChg>
      <pc:sldChg chg="delSp modSp new mod">
        <pc:chgData name="Marw Kalfa" userId="766f4aed66d438f1" providerId="LiveId" clId="{BE185CA0-F348-47C1-A2CB-34B18E48C84B}" dt="2022-12-21T20:23:33.986" v="467" actId="14100"/>
        <pc:sldMkLst>
          <pc:docMk/>
          <pc:sldMk cId="1352388736" sldId="280"/>
        </pc:sldMkLst>
        <pc:spChg chg="del">
          <ac:chgData name="Marw Kalfa" userId="766f4aed66d438f1" providerId="LiveId" clId="{BE185CA0-F348-47C1-A2CB-34B18E48C84B}" dt="2022-12-21T20:20:48.710" v="399" actId="478"/>
          <ac:spMkLst>
            <pc:docMk/>
            <pc:sldMk cId="1352388736" sldId="280"/>
            <ac:spMk id="2" creationId="{D3222574-C6D2-B257-7346-A4EBF12FF462}"/>
          </ac:spMkLst>
        </pc:spChg>
        <pc:spChg chg="mod">
          <ac:chgData name="Marw Kalfa" userId="766f4aed66d438f1" providerId="LiveId" clId="{BE185CA0-F348-47C1-A2CB-34B18E48C84B}" dt="2022-12-21T20:23:33.986" v="467" actId="14100"/>
          <ac:spMkLst>
            <pc:docMk/>
            <pc:sldMk cId="1352388736" sldId="280"/>
            <ac:spMk id="3" creationId="{DB7BB242-ABBE-E87D-C995-0EA7EFF46E0A}"/>
          </ac:spMkLst>
        </pc:spChg>
      </pc:sldChg>
      <pc:sldMasterChg chg="add del addSldLayout delSldLayout">
        <pc:chgData name="Marw Kalfa" userId="766f4aed66d438f1" providerId="LiveId" clId="{BE185CA0-F348-47C1-A2CB-34B18E48C84B}" dt="2022-12-21T19:53:20.976" v="57" actId="26606"/>
        <pc:sldMasterMkLst>
          <pc:docMk/>
          <pc:sldMasterMk cId="3509115657" sldId="2147483660"/>
        </pc:sldMasterMkLst>
        <pc:sldLayoutChg chg="add del">
          <pc:chgData name="Marw Kalfa" userId="766f4aed66d438f1" providerId="LiveId" clId="{BE185CA0-F348-47C1-A2CB-34B18E48C84B}" dt="2022-12-21T19:53:20.976" v="57" actId="26606"/>
          <pc:sldLayoutMkLst>
            <pc:docMk/>
            <pc:sldMasterMk cId="3509115657" sldId="2147483660"/>
            <pc:sldLayoutMk cId="2729406328" sldId="2147483661"/>
          </pc:sldLayoutMkLst>
        </pc:sldLayoutChg>
        <pc:sldLayoutChg chg="add del">
          <pc:chgData name="Marw Kalfa" userId="766f4aed66d438f1" providerId="LiveId" clId="{BE185CA0-F348-47C1-A2CB-34B18E48C84B}" dt="2022-12-21T19:53:20.976" v="57" actId="26606"/>
          <pc:sldLayoutMkLst>
            <pc:docMk/>
            <pc:sldMasterMk cId="3509115657" sldId="2147483660"/>
            <pc:sldLayoutMk cId="732640672" sldId="2147483662"/>
          </pc:sldLayoutMkLst>
        </pc:sldLayoutChg>
        <pc:sldLayoutChg chg="add del">
          <pc:chgData name="Marw Kalfa" userId="766f4aed66d438f1" providerId="LiveId" clId="{BE185CA0-F348-47C1-A2CB-34B18E48C84B}" dt="2022-12-21T19:53:20.976" v="57" actId="26606"/>
          <pc:sldLayoutMkLst>
            <pc:docMk/>
            <pc:sldMasterMk cId="3509115657" sldId="2147483660"/>
            <pc:sldLayoutMk cId="2881941109" sldId="2147483663"/>
          </pc:sldLayoutMkLst>
        </pc:sldLayoutChg>
        <pc:sldLayoutChg chg="add del">
          <pc:chgData name="Marw Kalfa" userId="766f4aed66d438f1" providerId="LiveId" clId="{BE185CA0-F348-47C1-A2CB-34B18E48C84B}" dt="2022-12-21T19:53:20.976" v="57" actId="26606"/>
          <pc:sldLayoutMkLst>
            <pc:docMk/>
            <pc:sldMasterMk cId="3509115657" sldId="2147483660"/>
            <pc:sldLayoutMk cId="3172448859" sldId="2147483664"/>
          </pc:sldLayoutMkLst>
        </pc:sldLayoutChg>
        <pc:sldLayoutChg chg="add del">
          <pc:chgData name="Marw Kalfa" userId="766f4aed66d438f1" providerId="LiveId" clId="{BE185CA0-F348-47C1-A2CB-34B18E48C84B}" dt="2022-12-21T19:53:20.976" v="57" actId="26606"/>
          <pc:sldLayoutMkLst>
            <pc:docMk/>
            <pc:sldMasterMk cId="3509115657" sldId="2147483660"/>
            <pc:sldLayoutMk cId="1384851503" sldId="2147483665"/>
          </pc:sldLayoutMkLst>
        </pc:sldLayoutChg>
        <pc:sldLayoutChg chg="add del">
          <pc:chgData name="Marw Kalfa" userId="766f4aed66d438f1" providerId="LiveId" clId="{BE185CA0-F348-47C1-A2CB-34B18E48C84B}" dt="2022-12-21T19:53:20.976" v="57" actId="26606"/>
          <pc:sldLayoutMkLst>
            <pc:docMk/>
            <pc:sldMasterMk cId="3509115657" sldId="2147483660"/>
            <pc:sldLayoutMk cId="3992382446" sldId="2147483666"/>
          </pc:sldLayoutMkLst>
        </pc:sldLayoutChg>
        <pc:sldLayoutChg chg="add del">
          <pc:chgData name="Marw Kalfa" userId="766f4aed66d438f1" providerId="LiveId" clId="{BE185CA0-F348-47C1-A2CB-34B18E48C84B}" dt="2022-12-21T19:53:20.976" v="57" actId="26606"/>
          <pc:sldLayoutMkLst>
            <pc:docMk/>
            <pc:sldMasterMk cId="3509115657" sldId="2147483660"/>
            <pc:sldLayoutMk cId="3479795800" sldId="2147483667"/>
          </pc:sldLayoutMkLst>
        </pc:sldLayoutChg>
        <pc:sldLayoutChg chg="add del">
          <pc:chgData name="Marw Kalfa" userId="766f4aed66d438f1" providerId="LiveId" clId="{BE185CA0-F348-47C1-A2CB-34B18E48C84B}" dt="2022-12-21T19:53:20.976" v="57" actId="26606"/>
          <pc:sldLayoutMkLst>
            <pc:docMk/>
            <pc:sldMasterMk cId="3509115657" sldId="2147483660"/>
            <pc:sldLayoutMk cId="1864930397" sldId="2147483668"/>
          </pc:sldLayoutMkLst>
        </pc:sldLayoutChg>
        <pc:sldLayoutChg chg="add del">
          <pc:chgData name="Marw Kalfa" userId="766f4aed66d438f1" providerId="LiveId" clId="{BE185CA0-F348-47C1-A2CB-34B18E48C84B}" dt="2022-12-21T19:53:20.976" v="57" actId="26606"/>
          <pc:sldLayoutMkLst>
            <pc:docMk/>
            <pc:sldMasterMk cId="3509115657" sldId="2147483660"/>
            <pc:sldLayoutMk cId="3178860464" sldId="2147483669"/>
          </pc:sldLayoutMkLst>
        </pc:sldLayoutChg>
        <pc:sldLayoutChg chg="add del">
          <pc:chgData name="Marw Kalfa" userId="766f4aed66d438f1" providerId="LiveId" clId="{BE185CA0-F348-47C1-A2CB-34B18E48C84B}" dt="2022-12-21T19:53:20.976" v="57" actId="26606"/>
          <pc:sldLayoutMkLst>
            <pc:docMk/>
            <pc:sldMasterMk cId="3509115657" sldId="2147483660"/>
            <pc:sldLayoutMk cId="3819367001" sldId="2147483670"/>
          </pc:sldLayoutMkLst>
        </pc:sldLayoutChg>
        <pc:sldLayoutChg chg="add del">
          <pc:chgData name="Marw Kalfa" userId="766f4aed66d438f1" providerId="LiveId" clId="{BE185CA0-F348-47C1-A2CB-34B18E48C84B}" dt="2022-12-21T19:53:20.976" v="57" actId="26606"/>
          <pc:sldLayoutMkLst>
            <pc:docMk/>
            <pc:sldMasterMk cId="3509115657" sldId="2147483660"/>
            <pc:sldLayoutMk cId="760643182" sldId="2147483671"/>
          </pc:sldLayoutMkLst>
        </pc:sldLayoutChg>
        <pc:sldLayoutChg chg="add del">
          <pc:chgData name="Marw Kalfa" userId="766f4aed66d438f1" providerId="LiveId" clId="{BE185CA0-F348-47C1-A2CB-34B18E48C84B}" dt="2022-12-21T19:53:20.976" v="57" actId="26606"/>
          <pc:sldLayoutMkLst>
            <pc:docMk/>
            <pc:sldMasterMk cId="3509115657" sldId="2147483660"/>
            <pc:sldLayoutMk cId="4012195327" sldId="2147483672"/>
          </pc:sldLayoutMkLst>
        </pc:sldLayoutChg>
        <pc:sldLayoutChg chg="add del">
          <pc:chgData name="Marw Kalfa" userId="766f4aed66d438f1" providerId="LiveId" clId="{BE185CA0-F348-47C1-A2CB-34B18E48C84B}" dt="2022-12-21T19:53:20.976" v="57" actId="26606"/>
          <pc:sldLayoutMkLst>
            <pc:docMk/>
            <pc:sldMasterMk cId="3509115657" sldId="2147483660"/>
            <pc:sldLayoutMk cId="890952444" sldId="2147483673"/>
          </pc:sldLayoutMkLst>
        </pc:sldLayoutChg>
        <pc:sldLayoutChg chg="add del">
          <pc:chgData name="Marw Kalfa" userId="766f4aed66d438f1" providerId="LiveId" clId="{BE185CA0-F348-47C1-A2CB-34B18E48C84B}" dt="2022-12-21T19:53:20.976" v="57" actId="26606"/>
          <pc:sldLayoutMkLst>
            <pc:docMk/>
            <pc:sldMasterMk cId="3509115657" sldId="2147483660"/>
            <pc:sldLayoutMk cId="2155420024" sldId="2147483674"/>
          </pc:sldLayoutMkLst>
        </pc:sldLayoutChg>
        <pc:sldLayoutChg chg="add del">
          <pc:chgData name="Marw Kalfa" userId="766f4aed66d438f1" providerId="LiveId" clId="{BE185CA0-F348-47C1-A2CB-34B18E48C84B}" dt="2022-12-21T19:53:20.976" v="57" actId="26606"/>
          <pc:sldLayoutMkLst>
            <pc:docMk/>
            <pc:sldMasterMk cId="3509115657" sldId="2147483660"/>
            <pc:sldLayoutMk cId="561877803" sldId="2147483675"/>
          </pc:sldLayoutMkLst>
        </pc:sldLayoutChg>
        <pc:sldLayoutChg chg="add del">
          <pc:chgData name="Marw Kalfa" userId="766f4aed66d438f1" providerId="LiveId" clId="{BE185CA0-F348-47C1-A2CB-34B18E48C84B}" dt="2022-12-21T19:53:20.976" v="57" actId="26606"/>
          <pc:sldLayoutMkLst>
            <pc:docMk/>
            <pc:sldMasterMk cId="3509115657" sldId="2147483660"/>
            <pc:sldLayoutMk cId="1421405830" sldId="2147483676"/>
          </pc:sldLayoutMkLst>
        </pc:sldLayoutChg>
        <pc:sldLayoutChg chg="add del">
          <pc:chgData name="Marw Kalfa" userId="766f4aed66d438f1" providerId="LiveId" clId="{BE185CA0-F348-47C1-A2CB-34B18E48C84B}" dt="2022-12-21T19:53:20.976" v="57" actId="26606"/>
          <pc:sldLayoutMkLst>
            <pc:docMk/>
            <pc:sldMasterMk cId="3509115657" sldId="2147483660"/>
            <pc:sldLayoutMk cId="2586064469" sldId="2147483677"/>
          </pc:sldLayoutMkLst>
        </pc:sldLayoutChg>
      </pc:sldMasterChg>
      <pc:sldMasterChg chg="add del replId addSldLayout delSldLayout">
        <pc:chgData name="Marw Kalfa" userId="766f4aed66d438f1" providerId="LiveId" clId="{BE185CA0-F348-47C1-A2CB-34B18E48C84B}" dt="2022-12-21T19:53:20.976" v="57" actId="26606"/>
        <pc:sldMasterMkLst>
          <pc:docMk/>
          <pc:sldMasterMk cId="1653281586" sldId="2147483678"/>
        </pc:sldMasterMkLst>
        <pc:sldLayoutChg chg="add del replId">
          <pc:chgData name="Marw Kalfa" userId="766f4aed66d438f1" providerId="LiveId" clId="{BE185CA0-F348-47C1-A2CB-34B18E48C84B}" dt="2022-12-21T19:53:20.976" v="57" actId="26606"/>
          <pc:sldLayoutMkLst>
            <pc:docMk/>
            <pc:sldMasterMk cId="1653281586" sldId="2147483678"/>
            <pc:sldLayoutMk cId="3119762538" sldId="2147483679"/>
          </pc:sldLayoutMkLst>
        </pc:sldLayoutChg>
        <pc:sldLayoutChg chg="add del replId">
          <pc:chgData name="Marw Kalfa" userId="766f4aed66d438f1" providerId="LiveId" clId="{BE185CA0-F348-47C1-A2CB-34B18E48C84B}" dt="2022-12-21T19:53:20.976" v="57" actId="26606"/>
          <pc:sldLayoutMkLst>
            <pc:docMk/>
            <pc:sldMasterMk cId="1653281586" sldId="2147483678"/>
            <pc:sldLayoutMk cId="3024123061" sldId="2147483680"/>
          </pc:sldLayoutMkLst>
        </pc:sldLayoutChg>
        <pc:sldLayoutChg chg="add del replId">
          <pc:chgData name="Marw Kalfa" userId="766f4aed66d438f1" providerId="LiveId" clId="{BE185CA0-F348-47C1-A2CB-34B18E48C84B}" dt="2022-12-21T19:53:20.976" v="57" actId="26606"/>
          <pc:sldLayoutMkLst>
            <pc:docMk/>
            <pc:sldMasterMk cId="1653281586" sldId="2147483678"/>
            <pc:sldLayoutMk cId="3295815534" sldId="2147483681"/>
          </pc:sldLayoutMkLst>
        </pc:sldLayoutChg>
        <pc:sldLayoutChg chg="add del replId">
          <pc:chgData name="Marw Kalfa" userId="766f4aed66d438f1" providerId="LiveId" clId="{BE185CA0-F348-47C1-A2CB-34B18E48C84B}" dt="2022-12-21T19:53:20.976" v="57" actId="26606"/>
          <pc:sldLayoutMkLst>
            <pc:docMk/>
            <pc:sldMasterMk cId="1653281586" sldId="2147483678"/>
            <pc:sldLayoutMk cId="4178526932" sldId="2147483682"/>
          </pc:sldLayoutMkLst>
        </pc:sldLayoutChg>
        <pc:sldLayoutChg chg="add del replId">
          <pc:chgData name="Marw Kalfa" userId="766f4aed66d438f1" providerId="LiveId" clId="{BE185CA0-F348-47C1-A2CB-34B18E48C84B}" dt="2022-12-21T19:53:20.976" v="57" actId="26606"/>
          <pc:sldLayoutMkLst>
            <pc:docMk/>
            <pc:sldMasterMk cId="1653281586" sldId="2147483678"/>
            <pc:sldLayoutMk cId="1867672659" sldId="2147483683"/>
          </pc:sldLayoutMkLst>
        </pc:sldLayoutChg>
        <pc:sldLayoutChg chg="add del replId">
          <pc:chgData name="Marw Kalfa" userId="766f4aed66d438f1" providerId="LiveId" clId="{BE185CA0-F348-47C1-A2CB-34B18E48C84B}" dt="2022-12-21T19:53:20.976" v="57" actId="26606"/>
          <pc:sldLayoutMkLst>
            <pc:docMk/>
            <pc:sldMasterMk cId="1653281586" sldId="2147483678"/>
            <pc:sldLayoutMk cId="946752997" sldId="2147483684"/>
          </pc:sldLayoutMkLst>
        </pc:sldLayoutChg>
        <pc:sldLayoutChg chg="add del replId">
          <pc:chgData name="Marw Kalfa" userId="766f4aed66d438f1" providerId="LiveId" clId="{BE185CA0-F348-47C1-A2CB-34B18E48C84B}" dt="2022-12-21T19:53:20.976" v="57" actId="26606"/>
          <pc:sldLayoutMkLst>
            <pc:docMk/>
            <pc:sldMasterMk cId="1653281586" sldId="2147483678"/>
            <pc:sldLayoutMk cId="131489764" sldId="2147483685"/>
          </pc:sldLayoutMkLst>
        </pc:sldLayoutChg>
        <pc:sldLayoutChg chg="add del replId">
          <pc:chgData name="Marw Kalfa" userId="766f4aed66d438f1" providerId="LiveId" clId="{BE185CA0-F348-47C1-A2CB-34B18E48C84B}" dt="2022-12-21T19:53:20.976" v="57" actId="26606"/>
          <pc:sldLayoutMkLst>
            <pc:docMk/>
            <pc:sldMasterMk cId="1653281586" sldId="2147483678"/>
            <pc:sldLayoutMk cId="3237839374" sldId="2147483686"/>
          </pc:sldLayoutMkLst>
        </pc:sldLayoutChg>
        <pc:sldLayoutChg chg="add del replId">
          <pc:chgData name="Marw Kalfa" userId="766f4aed66d438f1" providerId="LiveId" clId="{BE185CA0-F348-47C1-A2CB-34B18E48C84B}" dt="2022-12-21T19:53:20.976" v="57" actId="26606"/>
          <pc:sldLayoutMkLst>
            <pc:docMk/>
            <pc:sldMasterMk cId="1653281586" sldId="2147483678"/>
            <pc:sldLayoutMk cId="4003352184" sldId="2147483687"/>
          </pc:sldLayoutMkLst>
        </pc:sldLayoutChg>
        <pc:sldLayoutChg chg="add del replId">
          <pc:chgData name="Marw Kalfa" userId="766f4aed66d438f1" providerId="LiveId" clId="{BE185CA0-F348-47C1-A2CB-34B18E48C84B}" dt="2022-12-21T19:53:20.976" v="57" actId="26606"/>
          <pc:sldLayoutMkLst>
            <pc:docMk/>
            <pc:sldMasterMk cId="1653281586" sldId="2147483678"/>
            <pc:sldLayoutMk cId="70405207" sldId="2147483688"/>
          </pc:sldLayoutMkLst>
        </pc:sldLayoutChg>
        <pc:sldLayoutChg chg="add del replId">
          <pc:chgData name="Marw Kalfa" userId="766f4aed66d438f1" providerId="LiveId" clId="{BE185CA0-F348-47C1-A2CB-34B18E48C84B}" dt="2022-12-21T19:53:20.976" v="57" actId="26606"/>
          <pc:sldLayoutMkLst>
            <pc:docMk/>
            <pc:sldMasterMk cId="1653281586" sldId="2147483678"/>
            <pc:sldLayoutMk cId="29596072" sldId="2147483689"/>
          </pc:sldLayoutMkLst>
        </pc:sldLayoutChg>
      </pc:sldMasterChg>
      <pc:sldMasterChg chg="add del addSldLayout delSldLayout">
        <pc:chgData name="Marw Kalfa" userId="766f4aed66d438f1" providerId="LiveId" clId="{BE185CA0-F348-47C1-A2CB-34B18E48C84B}" dt="2022-12-21T19:53:06.654" v="47" actId="26606"/>
        <pc:sldMasterMkLst>
          <pc:docMk/>
          <pc:sldMasterMk cId="506025546" sldId="2147483685"/>
        </pc:sldMasterMkLst>
        <pc:sldLayoutChg chg="add del">
          <pc:chgData name="Marw Kalfa" userId="766f4aed66d438f1" providerId="LiveId" clId="{BE185CA0-F348-47C1-A2CB-34B18E48C84B}" dt="2022-12-21T19:53:06.654" v="47" actId="26606"/>
          <pc:sldLayoutMkLst>
            <pc:docMk/>
            <pc:sldMasterMk cId="506025546" sldId="2147483685"/>
            <pc:sldLayoutMk cId="3486647713" sldId="2147483678"/>
          </pc:sldLayoutMkLst>
        </pc:sldLayoutChg>
        <pc:sldLayoutChg chg="add del">
          <pc:chgData name="Marw Kalfa" userId="766f4aed66d438f1" providerId="LiveId" clId="{BE185CA0-F348-47C1-A2CB-34B18E48C84B}" dt="2022-12-21T19:53:06.654" v="47" actId="26606"/>
          <pc:sldLayoutMkLst>
            <pc:docMk/>
            <pc:sldMasterMk cId="506025546" sldId="2147483685"/>
            <pc:sldLayoutMk cId="3293230694" sldId="2147483679"/>
          </pc:sldLayoutMkLst>
        </pc:sldLayoutChg>
        <pc:sldLayoutChg chg="add del">
          <pc:chgData name="Marw Kalfa" userId="766f4aed66d438f1" providerId="LiveId" clId="{BE185CA0-F348-47C1-A2CB-34B18E48C84B}" dt="2022-12-21T19:53:06.654" v="47" actId="26606"/>
          <pc:sldLayoutMkLst>
            <pc:docMk/>
            <pc:sldMasterMk cId="506025546" sldId="2147483685"/>
            <pc:sldLayoutMk cId="901538937" sldId="2147483680"/>
          </pc:sldLayoutMkLst>
        </pc:sldLayoutChg>
        <pc:sldLayoutChg chg="add del">
          <pc:chgData name="Marw Kalfa" userId="766f4aed66d438f1" providerId="LiveId" clId="{BE185CA0-F348-47C1-A2CB-34B18E48C84B}" dt="2022-12-21T19:53:06.654" v="47" actId="26606"/>
          <pc:sldLayoutMkLst>
            <pc:docMk/>
            <pc:sldMasterMk cId="506025546" sldId="2147483685"/>
            <pc:sldLayoutMk cId="3767158809" sldId="2147483681"/>
          </pc:sldLayoutMkLst>
        </pc:sldLayoutChg>
        <pc:sldLayoutChg chg="add del">
          <pc:chgData name="Marw Kalfa" userId="766f4aed66d438f1" providerId="LiveId" clId="{BE185CA0-F348-47C1-A2CB-34B18E48C84B}" dt="2022-12-21T19:53:06.654" v="47" actId="26606"/>
          <pc:sldLayoutMkLst>
            <pc:docMk/>
            <pc:sldMasterMk cId="506025546" sldId="2147483685"/>
            <pc:sldLayoutMk cId="3011470920" sldId="2147483682"/>
          </pc:sldLayoutMkLst>
        </pc:sldLayoutChg>
        <pc:sldLayoutChg chg="add del">
          <pc:chgData name="Marw Kalfa" userId="766f4aed66d438f1" providerId="LiveId" clId="{BE185CA0-F348-47C1-A2CB-34B18E48C84B}" dt="2022-12-21T19:53:06.654" v="47" actId="26606"/>
          <pc:sldLayoutMkLst>
            <pc:docMk/>
            <pc:sldMasterMk cId="506025546" sldId="2147483685"/>
            <pc:sldLayoutMk cId="2392152528" sldId="2147483683"/>
          </pc:sldLayoutMkLst>
        </pc:sldLayoutChg>
        <pc:sldLayoutChg chg="add del">
          <pc:chgData name="Marw Kalfa" userId="766f4aed66d438f1" providerId="LiveId" clId="{BE185CA0-F348-47C1-A2CB-34B18E48C84B}" dt="2022-12-21T19:53:06.654" v="47" actId="26606"/>
          <pc:sldLayoutMkLst>
            <pc:docMk/>
            <pc:sldMasterMk cId="506025546" sldId="2147483685"/>
            <pc:sldLayoutMk cId="3862978035" sldId="2147483684"/>
          </pc:sldLayoutMkLst>
        </pc:sldLayoutChg>
        <pc:sldLayoutChg chg="add del replId">
          <pc:chgData name="Marw Kalfa" userId="766f4aed66d438f1" providerId="LiveId" clId="{BE185CA0-F348-47C1-A2CB-34B18E48C84B}" dt="2022-12-21T19:53:06.654" v="47" actId="26606"/>
          <pc:sldLayoutMkLst>
            <pc:docMk/>
            <pc:sldMasterMk cId="506025546" sldId="2147483685"/>
            <pc:sldLayoutMk cId="1894010415" sldId="2147483686"/>
          </pc:sldLayoutMkLst>
        </pc:sldLayoutChg>
        <pc:sldLayoutChg chg="add del replId">
          <pc:chgData name="Marw Kalfa" userId="766f4aed66d438f1" providerId="LiveId" clId="{BE185CA0-F348-47C1-A2CB-34B18E48C84B}" dt="2022-12-21T19:53:06.654" v="47" actId="26606"/>
          <pc:sldLayoutMkLst>
            <pc:docMk/>
            <pc:sldMasterMk cId="506025546" sldId="2147483685"/>
            <pc:sldLayoutMk cId="1750227023" sldId="2147483687"/>
          </pc:sldLayoutMkLst>
        </pc:sldLayoutChg>
        <pc:sldLayoutChg chg="add del replId">
          <pc:chgData name="Marw Kalfa" userId="766f4aed66d438f1" providerId="LiveId" clId="{BE185CA0-F348-47C1-A2CB-34B18E48C84B}" dt="2022-12-21T19:53:06.654" v="47" actId="26606"/>
          <pc:sldLayoutMkLst>
            <pc:docMk/>
            <pc:sldMasterMk cId="506025546" sldId="2147483685"/>
            <pc:sldLayoutMk cId="4253579528" sldId="2147483688"/>
          </pc:sldLayoutMkLst>
        </pc:sldLayoutChg>
        <pc:sldLayoutChg chg="add del replId">
          <pc:chgData name="Marw Kalfa" userId="766f4aed66d438f1" providerId="LiveId" clId="{BE185CA0-F348-47C1-A2CB-34B18E48C84B}" dt="2022-12-21T19:53:06.654" v="47" actId="26606"/>
          <pc:sldLayoutMkLst>
            <pc:docMk/>
            <pc:sldMasterMk cId="506025546" sldId="2147483685"/>
            <pc:sldLayoutMk cId="555381351" sldId="2147483689"/>
          </pc:sldLayoutMkLst>
        </pc:sldLayoutChg>
      </pc:sldMasterChg>
      <pc:sldMasterChg chg="add del addSldLayout delSldLayout">
        <pc:chgData name="Marw Kalfa" userId="766f4aed66d438f1" providerId="LiveId" clId="{BE185CA0-F348-47C1-A2CB-34B18E48C84B}" dt="2022-12-21T19:53:07.377" v="49" actId="26606"/>
        <pc:sldMasterMkLst>
          <pc:docMk/>
          <pc:sldMasterMk cId="902041034" sldId="2147483698"/>
        </pc:sldMasterMkLst>
        <pc:sldLayoutChg chg="add del">
          <pc:chgData name="Marw Kalfa" userId="766f4aed66d438f1" providerId="LiveId" clId="{BE185CA0-F348-47C1-A2CB-34B18E48C84B}" dt="2022-12-21T19:53:07.377" v="49" actId="26606"/>
          <pc:sldLayoutMkLst>
            <pc:docMk/>
            <pc:sldMasterMk cId="902041034" sldId="2147483698"/>
            <pc:sldLayoutMk cId="4177012667" sldId="2147483687"/>
          </pc:sldLayoutMkLst>
        </pc:sldLayoutChg>
        <pc:sldLayoutChg chg="add del">
          <pc:chgData name="Marw Kalfa" userId="766f4aed66d438f1" providerId="LiveId" clId="{BE185CA0-F348-47C1-A2CB-34B18E48C84B}" dt="2022-12-21T19:53:07.377" v="49" actId="26606"/>
          <pc:sldLayoutMkLst>
            <pc:docMk/>
            <pc:sldMasterMk cId="902041034" sldId="2147483698"/>
            <pc:sldLayoutMk cId="546922888" sldId="2147483688"/>
          </pc:sldLayoutMkLst>
        </pc:sldLayoutChg>
        <pc:sldLayoutChg chg="add del">
          <pc:chgData name="Marw Kalfa" userId="766f4aed66d438f1" providerId="LiveId" clId="{BE185CA0-F348-47C1-A2CB-34B18E48C84B}" dt="2022-12-21T19:53:07.377" v="49" actId="26606"/>
          <pc:sldLayoutMkLst>
            <pc:docMk/>
            <pc:sldMasterMk cId="902041034" sldId="2147483698"/>
            <pc:sldLayoutMk cId="665105386" sldId="2147483689"/>
          </pc:sldLayoutMkLst>
        </pc:sldLayoutChg>
        <pc:sldLayoutChg chg="add del">
          <pc:chgData name="Marw Kalfa" userId="766f4aed66d438f1" providerId="LiveId" clId="{BE185CA0-F348-47C1-A2CB-34B18E48C84B}" dt="2022-12-21T19:53:07.377" v="49" actId="26606"/>
          <pc:sldLayoutMkLst>
            <pc:docMk/>
            <pc:sldMasterMk cId="902041034" sldId="2147483698"/>
            <pc:sldLayoutMk cId="964817710" sldId="2147483690"/>
          </pc:sldLayoutMkLst>
        </pc:sldLayoutChg>
        <pc:sldLayoutChg chg="add del">
          <pc:chgData name="Marw Kalfa" userId="766f4aed66d438f1" providerId="LiveId" clId="{BE185CA0-F348-47C1-A2CB-34B18E48C84B}" dt="2022-12-21T19:53:07.377" v="49" actId="26606"/>
          <pc:sldLayoutMkLst>
            <pc:docMk/>
            <pc:sldMasterMk cId="902041034" sldId="2147483698"/>
            <pc:sldLayoutMk cId="2079798636" sldId="2147483691"/>
          </pc:sldLayoutMkLst>
        </pc:sldLayoutChg>
        <pc:sldLayoutChg chg="add del">
          <pc:chgData name="Marw Kalfa" userId="766f4aed66d438f1" providerId="LiveId" clId="{BE185CA0-F348-47C1-A2CB-34B18E48C84B}" dt="2022-12-21T19:53:07.377" v="49" actId="26606"/>
          <pc:sldLayoutMkLst>
            <pc:docMk/>
            <pc:sldMasterMk cId="902041034" sldId="2147483698"/>
            <pc:sldLayoutMk cId="957400593" sldId="2147483692"/>
          </pc:sldLayoutMkLst>
        </pc:sldLayoutChg>
        <pc:sldLayoutChg chg="add del">
          <pc:chgData name="Marw Kalfa" userId="766f4aed66d438f1" providerId="LiveId" clId="{BE185CA0-F348-47C1-A2CB-34B18E48C84B}" dt="2022-12-21T19:53:07.377" v="49" actId="26606"/>
          <pc:sldLayoutMkLst>
            <pc:docMk/>
            <pc:sldMasterMk cId="902041034" sldId="2147483698"/>
            <pc:sldLayoutMk cId="373544221" sldId="2147483693"/>
          </pc:sldLayoutMkLst>
        </pc:sldLayoutChg>
        <pc:sldLayoutChg chg="add del">
          <pc:chgData name="Marw Kalfa" userId="766f4aed66d438f1" providerId="LiveId" clId="{BE185CA0-F348-47C1-A2CB-34B18E48C84B}" dt="2022-12-21T19:53:07.377" v="49" actId="26606"/>
          <pc:sldLayoutMkLst>
            <pc:docMk/>
            <pc:sldMasterMk cId="902041034" sldId="2147483698"/>
            <pc:sldLayoutMk cId="1447423214" sldId="2147483694"/>
          </pc:sldLayoutMkLst>
        </pc:sldLayoutChg>
        <pc:sldLayoutChg chg="add del">
          <pc:chgData name="Marw Kalfa" userId="766f4aed66d438f1" providerId="LiveId" clId="{BE185CA0-F348-47C1-A2CB-34B18E48C84B}" dt="2022-12-21T19:53:07.377" v="49" actId="26606"/>
          <pc:sldLayoutMkLst>
            <pc:docMk/>
            <pc:sldMasterMk cId="902041034" sldId="2147483698"/>
            <pc:sldLayoutMk cId="2450911238" sldId="2147483695"/>
          </pc:sldLayoutMkLst>
        </pc:sldLayoutChg>
        <pc:sldLayoutChg chg="add del">
          <pc:chgData name="Marw Kalfa" userId="766f4aed66d438f1" providerId="LiveId" clId="{BE185CA0-F348-47C1-A2CB-34B18E48C84B}" dt="2022-12-21T19:53:07.377" v="49" actId="26606"/>
          <pc:sldLayoutMkLst>
            <pc:docMk/>
            <pc:sldMasterMk cId="902041034" sldId="2147483698"/>
            <pc:sldLayoutMk cId="139732510" sldId="2147483696"/>
          </pc:sldLayoutMkLst>
        </pc:sldLayoutChg>
        <pc:sldLayoutChg chg="add del">
          <pc:chgData name="Marw Kalfa" userId="766f4aed66d438f1" providerId="LiveId" clId="{BE185CA0-F348-47C1-A2CB-34B18E48C84B}" dt="2022-12-21T19:53:07.377" v="49" actId="26606"/>
          <pc:sldLayoutMkLst>
            <pc:docMk/>
            <pc:sldMasterMk cId="902041034" sldId="2147483698"/>
            <pc:sldLayoutMk cId="1305821056" sldId="2147483697"/>
          </pc:sldLayoutMkLst>
        </pc:sldLayoutChg>
      </pc:sldMasterChg>
      <pc:sldMasterChg chg="add del addSldLayout delSldLayout">
        <pc:chgData name="Marw Kalfa" userId="766f4aed66d438f1" providerId="LiveId" clId="{BE185CA0-F348-47C1-A2CB-34B18E48C84B}" dt="2022-12-21T19:53:09.260" v="51" actId="26606"/>
        <pc:sldMasterMkLst>
          <pc:docMk/>
          <pc:sldMasterMk cId="190795081" sldId="2147483711"/>
        </pc:sldMasterMkLst>
        <pc:sldLayoutChg chg="add del">
          <pc:chgData name="Marw Kalfa" userId="766f4aed66d438f1" providerId="LiveId" clId="{BE185CA0-F348-47C1-A2CB-34B18E48C84B}" dt="2022-12-21T19:53:09.260" v="51" actId="26606"/>
          <pc:sldLayoutMkLst>
            <pc:docMk/>
            <pc:sldMasterMk cId="190795081" sldId="2147483711"/>
            <pc:sldLayoutMk cId="4287963897" sldId="2147483700"/>
          </pc:sldLayoutMkLst>
        </pc:sldLayoutChg>
        <pc:sldLayoutChg chg="add del">
          <pc:chgData name="Marw Kalfa" userId="766f4aed66d438f1" providerId="LiveId" clId="{BE185CA0-F348-47C1-A2CB-34B18E48C84B}" dt="2022-12-21T19:53:09.260" v="51" actId="26606"/>
          <pc:sldLayoutMkLst>
            <pc:docMk/>
            <pc:sldMasterMk cId="190795081" sldId="2147483711"/>
            <pc:sldLayoutMk cId="219503363" sldId="2147483701"/>
          </pc:sldLayoutMkLst>
        </pc:sldLayoutChg>
        <pc:sldLayoutChg chg="add del">
          <pc:chgData name="Marw Kalfa" userId="766f4aed66d438f1" providerId="LiveId" clId="{BE185CA0-F348-47C1-A2CB-34B18E48C84B}" dt="2022-12-21T19:53:09.260" v="51" actId="26606"/>
          <pc:sldLayoutMkLst>
            <pc:docMk/>
            <pc:sldMasterMk cId="190795081" sldId="2147483711"/>
            <pc:sldLayoutMk cId="3550416790" sldId="2147483702"/>
          </pc:sldLayoutMkLst>
        </pc:sldLayoutChg>
        <pc:sldLayoutChg chg="add del">
          <pc:chgData name="Marw Kalfa" userId="766f4aed66d438f1" providerId="LiveId" clId="{BE185CA0-F348-47C1-A2CB-34B18E48C84B}" dt="2022-12-21T19:53:09.260" v="51" actId="26606"/>
          <pc:sldLayoutMkLst>
            <pc:docMk/>
            <pc:sldMasterMk cId="190795081" sldId="2147483711"/>
            <pc:sldLayoutMk cId="3793535732" sldId="2147483703"/>
          </pc:sldLayoutMkLst>
        </pc:sldLayoutChg>
        <pc:sldLayoutChg chg="add del">
          <pc:chgData name="Marw Kalfa" userId="766f4aed66d438f1" providerId="LiveId" clId="{BE185CA0-F348-47C1-A2CB-34B18E48C84B}" dt="2022-12-21T19:53:09.260" v="51" actId="26606"/>
          <pc:sldLayoutMkLst>
            <pc:docMk/>
            <pc:sldMasterMk cId="190795081" sldId="2147483711"/>
            <pc:sldLayoutMk cId="859443601" sldId="2147483704"/>
          </pc:sldLayoutMkLst>
        </pc:sldLayoutChg>
        <pc:sldLayoutChg chg="add del">
          <pc:chgData name="Marw Kalfa" userId="766f4aed66d438f1" providerId="LiveId" clId="{BE185CA0-F348-47C1-A2CB-34B18E48C84B}" dt="2022-12-21T19:53:09.260" v="51" actId="26606"/>
          <pc:sldLayoutMkLst>
            <pc:docMk/>
            <pc:sldMasterMk cId="190795081" sldId="2147483711"/>
            <pc:sldLayoutMk cId="2413728523" sldId="2147483705"/>
          </pc:sldLayoutMkLst>
        </pc:sldLayoutChg>
        <pc:sldLayoutChg chg="add del">
          <pc:chgData name="Marw Kalfa" userId="766f4aed66d438f1" providerId="LiveId" clId="{BE185CA0-F348-47C1-A2CB-34B18E48C84B}" dt="2022-12-21T19:53:09.260" v="51" actId="26606"/>
          <pc:sldLayoutMkLst>
            <pc:docMk/>
            <pc:sldMasterMk cId="190795081" sldId="2147483711"/>
            <pc:sldLayoutMk cId="556192409" sldId="2147483706"/>
          </pc:sldLayoutMkLst>
        </pc:sldLayoutChg>
        <pc:sldLayoutChg chg="add del">
          <pc:chgData name="Marw Kalfa" userId="766f4aed66d438f1" providerId="LiveId" clId="{BE185CA0-F348-47C1-A2CB-34B18E48C84B}" dt="2022-12-21T19:53:09.260" v="51" actId="26606"/>
          <pc:sldLayoutMkLst>
            <pc:docMk/>
            <pc:sldMasterMk cId="190795081" sldId="2147483711"/>
            <pc:sldLayoutMk cId="1415658469" sldId="2147483707"/>
          </pc:sldLayoutMkLst>
        </pc:sldLayoutChg>
        <pc:sldLayoutChg chg="add del">
          <pc:chgData name="Marw Kalfa" userId="766f4aed66d438f1" providerId="LiveId" clId="{BE185CA0-F348-47C1-A2CB-34B18E48C84B}" dt="2022-12-21T19:53:09.260" v="51" actId="26606"/>
          <pc:sldLayoutMkLst>
            <pc:docMk/>
            <pc:sldMasterMk cId="190795081" sldId="2147483711"/>
            <pc:sldLayoutMk cId="2844580601" sldId="2147483708"/>
          </pc:sldLayoutMkLst>
        </pc:sldLayoutChg>
        <pc:sldLayoutChg chg="add del">
          <pc:chgData name="Marw Kalfa" userId="766f4aed66d438f1" providerId="LiveId" clId="{BE185CA0-F348-47C1-A2CB-34B18E48C84B}" dt="2022-12-21T19:53:09.260" v="51" actId="26606"/>
          <pc:sldLayoutMkLst>
            <pc:docMk/>
            <pc:sldMasterMk cId="190795081" sldId="2147483711"/>
            <pc:sldLayoutMk cId="3932663307" sldId="2147483709"/>
          </pc:sldLayoutMkLst>
        </pc:sldLayoutChg>
        <pc:sldLayoutChg chg="add del">
          <pc:chgData name="Marw Kalfa" userId="766f4aed66d438f1" providerId="LiveId" clId="{BE185CA0-F348-47C1-A2CB-34B18E48C84B}" dt="2022-12-21T19:53:09.260" v="51" actId="26606"/>
          <pc:sldLayoutMkLst>
            <pc:docMk/>
            <pc:sldMasterMk cId="190795081" sldId="2147483711"/>
            <pc:sldLayoutMk cId="2737254046" sldId="2147483710"/>
          </pc:sldLayoutMkLst>
        </pc:sldLayoutChg>
      </pc:sldMasterChg>
      <pc:sldMasterChg chg="add del addSldLayout delSldLayout">
        <pc:chgData name="Marw Kalfa" userId="766f4aed66d438f1" providerId="LiveId" clId="{BE185CA0-F348-47C1-A2CB-34B18E48C84B}" dt="2022-12-21T19:53:12.930" v="53" actId="26606"/>
        <pc:sldMasterMkLst>
          <pc:docMk/>
          <pc:sldMasterMk cId="4020815291" sldId="2147483724"/>
        </pc:sldMasterMkLst>
        <pc:sldLayoutChg chg="add del">
          <pc:chgData name="Marw Kalfa" userId="766f4aed66d438f1" providerId="LiveId" clId="{BE185CA0-F348-47C1-A2CB-34B18E48C84B}" dt="2022-12-21T19:53:12.930" v="53" actId="26606"/>
          <pc:sldLayoutMkLst>
            <pc:docMk/>
            <pc:sldMasterMk cId="4020815291" sldId="2147483724"/>
            <pc:sldLayoutMk cId="1885351321" sldId="2147483713"/>
          </pc:sldLayoutMkLst>
        </pc:sldLayoutChg>
        <pc:sldLayoutChg chg="add del">
          <pc:chgData name="Marw Kalfa" userId="766f4aed66d438f1" providerId="LiveId" clId="{BE185CA0-F348-47C1-A2CB-34B18E48C84B}" dt="2022-12-21T19:53:12.930" v="53" actId="26606"/>
          <pc:sldLayoutMkLst>
            <pc:docMk/>
            <pc:sldMasterMk cId="4020815291" sldId="2147483724"/>
            <pc:sldLayoutMk cId="1202328826" sldId="2147483714"/>
          </pc:sldLayoutMkLst>
        </pc:sldLayoutChg>
        <pc:sldLayoutChg chg="add del">
          <pc:chgData name="Marw Kalfa" userId="766f4aed66d438f1" providerId="LiveId" clId="{BE185CA0-F348-47C1-A2CB-34B18E48C84B}" dt="2022-12-21T19:53:12.930" v="53" actId="26606"/>
          <pc:sldLayoutMkLst>
            <pc:docMk/>
            <pc:sldMasterMk cId="4020815291" sldId="2147483724"/>
            <pc:sldLayoutMk cId="2844093954" sldId="2147483715"/>
          </pc:sldLayoutMkLst>
        </pc:sldLayoutChg>
        <pc:sldLayoutChg chg="add del">
          <pc:chgData name="Marw Kalfa" userId="766f4aed66d438f1" providerId="LiveId" clId="{BE185CA0-F348-47C1-A2CB-34B18E48C84B}" dt="2022-12-21T19:53:12.930" v="53" actId="26606"/>
          <pc:sldLayoutMkLst>
            <pc:docMk/>
            <pc:sldMasterMk cId="4020815291" sldId="2147483724"/>
            <pc:sldLayoutMk cId="2034005428" sldId="2147483716"/>
          </pc:sldLayoutMkLst>
        </pc:sldLayoutChg>
        <pc:sldLayoutChg chg="add del">
          <pc:chgData name="Marw Kalfa" userId="766f4aed66d438f1" providerId="LiveId" clId="{BE185CA0-F348-47C1-A2CB-34B18E48C84B}" dt="2022-12-21T19:53:12.930" v="53" actId="26606"/>
          <pc:sldLayoutMkLst>
            <pc:docMk/>
            <pc:sldMasterMk cId="4020815291" sldId="2147483724"/>
            <pc:sldLayoutMk cId="1624271524" sldId="2147483717"/>
          </pc:sldLayoutMkLst>
        </pc:sldLayoutChg>
        <pc:sldLayoutChg chg="add del">
          <pc:chgData name="Marw Kalfa" userId="766f4aed66d438f1" providerId="LiveId" clId="{BE185CA0-F348-47C1-A2CB-34B18E48C84B}" dt="2022-12-21T19:53:12.930" v="53" actId="26606"/>
          <pc:sldLayoutMkLst>
            <pc:docMk/>
            <pc:sldMasterMk cId="4020815291" sldId="2147483724"/>
            <pc:sldLayoutMk cId="1462905847" sldId="2147483718"/>
          </pc:sldLayoutMkLst>
        </pc:sldLayoutChg>
        <pc:sldLayoutChg chg="add del">
          <pc:chgData name="Marw Kalfa" userId="766f4aed66d438f1" providerId="LiveId" clId="{BE185CA0-F348-47C1-A2CB-34B18E48C84B}" dt="2022-12-21T19:53:12.930" v="53" actId="26606"/>
          <pc:sldLayoutMkLst>
            <pc:docMk/>
            <pc:sldMasterMk cId="4020815291" sldId="2147483724"/>
            <pc:sldLayoutMk cId="3469924025" sldId="2147483719"/>
          </pc:sldLayoutMkLst>
        </pc:sldLayoutChg>
        <pc:sldLayoutChg chg="add del">
          <pc:chgData name="Marw Kalfa" userId="766f4aed66d438f1" providerId="LiveId" clId="{BE185CA0-F348-47C1-A2CB-34B18E48C84B}" dt="2022-12-21T19:53:12.930" v="53" actId="26606"/>
          <pc:sldLayoutMkLst>
            <pc:docMk/>
            <pc:sldMasterMk cId="4020815291" sldId="2147483724"/>
            <pc:sldLayoutMk cId="1942334811" sldId="2147483720"/>
          </pc:sldLayoutMkLst>
        </pc:sldLayoutChg>
        <pc:sldLayoutChg chg="add del">
          <pc:chgData name="Marw Kalfa" userId="766f4aed66d438f1" providerId="LiveId" clId="{BE185CA0-F348-47C1-A2CB-34B18E48C84B}" dt="2022-12-21T19:53:12.930" v="53" actId="26606"/>
          <pc:sldLayoutMkLst>
            <pc:docMk/>
            <pc:sldMasterMk cId="4020815291" sldId="2147483724"/>
            <pc:sldLayoutMk cId="1253063437" sldId="2147483721"/>
          </pc:sldLayoutMkLst>
        </pc:sldLayoutChg>
        <pc:sldLayoutChg chg="add del">
          <pc:chgData name="Marw Kalfa" userId="766f4aed66d438f1" providerId="LiveId" clId="{BE185CA0-F348-47C1-A2CB-34B18E48C84B}" dt="2022-12-21T19:53:12.930" v="53" actId="26606"/>
          <pc:sldLayoutMkLst>
            <pc:docMk/>
            <pc:sldMasterMk cId="4020815291" sldId="2147483724"/>
            <pc:sldLayoutMk cId="937338333" sldId="2147483722"/>
          </pc:sldLayoutMkLst>
        </pc:sldLayoutChg>
        <pc:sldLayoutChg chg="add del">
          <pc:chgData name="Marw Kalfa" userId="766f4aed66d438f1" providerId="LiveId" clId="{BE185CA0-F348-47C1-A2CB-34B18E48C84B}" dt="2022-12-21T19:53:12.930" v="53" actId="26606"/>
          <pc:sldLayoutMkLst>
            <pc:docMk/>
            <pc:sldMasterMk cId="4020815291" sldId="2147483724"/>
            <pc:sldLayoutMk cId="3265474851" sldId="2147483723"/>
          </pc:sldLayoutMkLst>
        </pc:sldLayoutChg>
      </pc:sldMasterChg>
      <pc:sldMasterChg chg="add del addSldLayout delSldLayout">
        <pc:chgData name="Marw Kalfa" userId="766f4aed66d438f1" providerId="LiveId" clId="{BE185CA0-F348-47C1-A2CB-34B18E48C84B}" dt="2022-12-21T19:53:15.460" v="55" actId="26606"/>
        <pc:sldMasterMkLst>
          <pc:docMk/>
          <pc:sldMasterMk cId="1380746351" sldId="2147483763"/>
        </pc:sldMasterMkLst>
        <pc:sldLayoutChg chg="add del">
          <pc:chgData name="Marw Kalfa" userId="766f4aed66d438f1" providerId="LiveId" clId="{BE185CA0-F348-47C1-A2CB-34B18E48C84B}" dt="2022-12-21T19:53:15.460" v="55" actId="26606"/>
          <pc:sldLayoutMkLst>
            <pc:docMk/>
            <pc:sldMasterMk cId="1380746351" sldId="2147483763"/>
            <pc:sldLayoutMk cId="1490707816" sldId="2147483752"/>
          </pc:sldLayoutMkLst>
        </pc:sldLayoutChg>
        <pc:sldLayoutChg chg="add del">
          <pc:chgData name="Marw Kalfa" userId="766f4aed66d438f1" providerId="LiveId" clId="{BE185CA0-F348-47C1-A2CB-34B18E48C84B}" dt="2022-12-21T19:53:15.460" v="55" actId="26606"/>
          <pc:sldLayoutMkLst>
            <pc:docMk/>
            <pc:sldMasterMk cId="1380746351" sldId="2147483763"/>
            <pc:sldLayoutMk cId="848301353" sldId="2147483753"/>
          </pc:sldLayoutMkLst>
        </pc:sldLayoutChg>
        <pc:sldLayoutChg chg="add del">
          <pc:chgData name="Marw Kalfa" userId="766f4aed66d438f1" providerId="LiveId" clId="{BE185CA0-F348-47C1-A2CB-34B18E48C84B}" dt="2022-12-21T19:53:15.460" v="55" actId="26606"/>
          <pc:sldLayoutMkLst>
            <pc:docMk/>
            <pc:sldMasterMk cId="1380746351" sldId="2147483763"/>
            <pc:sldLayoutMk cId="2515142770" sldId="2147483754"/>
          </pc:sldLayoutMkLst>
        </pc:sldLayoutChg>
        <pc:sldLayoutChg chg="add del">
          <pc:chgData name="Marw Kalfa" userId="766f4aed66d438f1" providerId="LiveId" clId="{BE185CA0-F348-47C1-A2CB-34B18E48C84B}" dt="2022-12-21T19:53:15.460" v="55" actId="26606"/>
          <pc:sldLayoutMkLst>
            <pc:docMk/>
            <pc:sldMasterMk cId="1380746351" sldId="2147483763"/>
            <pc:sldLayoutMk cId="1067429625" sldId="2147483755"/>
          </pc:sldLayoutMkLst>
        </pc:sldLayoutChg>
        <pc:sldLayoutChg chg="add del">
          <pc:chgData name="Marw Kalfa" userId="766f4aed66d438f1" providerId="LiveId" clId="{BE185CA0-F348-47C1-A2CB-34B18E48C84B}" dt="2022-12-21T19:53:15.460" v="55" actId="26606"/>
          <pc:sldLayoutMkLst>
            <pc:docMk/>
            <pc:sldMasterMk cId="1380746351" sldId="2147483763"/>
            <pc:sldLayoutMk cId="2535613770" sldId="2147483756"/>
          </pc:sldLayoutMkLst>
        </pc:sldLayoutChg>
        <pc:sldLayoutChg chg="add del">
          <pc:chgData name="Marw Kalfa" userId="766f4aed66d438f1" providerId="LiveId" clId="{BE185CA0-F348-47C1-A2CB-34B18E48C84B}" dt="2022-12-21T19:53:15.460" v="55" actId="26606"/>
          <pc:sldLayoutMkLst>
            <pc:docMk/>
            <pc:sldMasterMk cId="1380746351" sldId="2147483763"/>
            <pc:sldLayoutMk cId="2958431601" sldId="2147483757"/>
          </pc:sldLayoutMkLst>
        </pc:sldLayoutChg>
        <pc:sldLayoutChg chg="add del">
          <pc:chgData name="Marw Kalfa" userId="766f4aed66d438f1" providerId="LiveId" clId="{BE185CA0-F348-47C1-A2CB-34B18E48C84B}" dt="2022-12-21T19:53:15.460" v="55" actId="26606"/>
          <pc:sldLayoutMkLst>
            <pc:docMk/>
            <pc:sldMasterMk cId="1380746351" sldId="2147483763"/>
            <pc:sldLayoutMk cId="3446660686" sldId="2147483758"/>
          </pc:sldLayoutMkLst>
        </pc:sldLayoutChg>
        <pc:sldLayoutChg chg="add del">
          <pc:chgData name="Marw Kalfa" userId="766f4aed66d438f1" providerId="LiveId" clId="{BE185CA0-F348-47C1-A2CB-34B18E48C84B}" dt="2022-12-21T19:53:15.460" v="55" actId="26606"/>
          <pc:sldLayoutMkLst>
            <pc:docMk/>
            <pc:sldMasterMk cId="1380746351" sldId="2147483763"/>
            <pc:sldLayoutMk cId="2949096005" sldId="2147483759"/>
          </pc:sldLayoutMkLst>
        </pc:sldLayoutChg>
        <pc:sldLayoutChg chg="add del">
          <pc:chgData name="Marw Kalfa" userId="766f4aed66d438f1" providerId="LiveId" clId="{BE185CA0-F348-47C1-A2CB-34B18E48C84B}" dt="2022-12-21T19:53:15.460" v="55" actId="26606"/>
          <pc:sldLayoutMkLst>
            <pc:docMk/>
            <pc:sldMasterMk cId="1380746351" sldId="2147483763"/>
            <pc:sldLayoutMk cId="787541586" sldId="2147483760"/>
          </pc:sldLayoutMkLst>
        </pc:sldLayoutChg>
        <pc:sldLayoutChg chg="add del">
          <pc:chgData name="Marw Kalfa" userId="766f4aed66d438f1" providerId="LiveId" clId="{BE185CA0-F348-47C1-A2CB-34B18E48C84B}" dt="2022-12-21T19:53:15.460" v="55" actId="26606"/>
          <pc:sldLayoutMkLst>
            <pc:docMk/>
            <pc:sldMasterMk cId="1380746351" sldId="2147483763"/>
            <pc:sldLayoutMk cId="915417698" sldId="2147483761"/>
          </pc:sldLayoutMkLst>
        </pc:sldLayoutChg>
        <pc:sldLayoutChg chg="add del">
          <pc:chgData name="Marw Kalfa" userId="766f4aed66d438f1" providerId="LiveId" clId="{BE185CA0-F348-47C1-A2CB-34B18E48C84B}" dt="2022-12-21T19:53:15.460" v="55" actId="26606"/>
          <pc:sldLayoutMkLst>
            <pc:docMk/>
            <pc:sldMasterMk cId="1380746351" sldId="2147483763"/>
            <pc:sldLayoutMk cId="177617459" sldId="2147483762"/>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0FA52E25-8F42-4ECA-9DA6-A3D60055470B}" type="datetimeFigureOut">
              <a:rPr lang="el-GR" smtClean="0"/>
              <a:t>21/12/2022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D4457B6-6529-4943-83E0-F978D2B0F489}" type="slidenum">
              <a:rPr lang="el-GR" smtClean="0"/>
              <a:t>‹#›</a:t>
            </a:fld>
            <a:endParaRPr lang="el-GR"/>
          </a:p>
        </p:txBody>
      </p:sp>
    </p:spTree>
    <p:extLst>
      <p:ext uri="{BB962C8B-B14F-4D97-AF65-F5344CB8AC3E}">
        <p14:creationId xmlns:p14="http://schemas.microsoft.com/office/powerpoint/2010/main" val="2729406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0FA52E25-8F42-4ECA-9DA6-A3D60055470B}" type="datetimeFigureOut">
              <a:rPr lang="el-GR" smtClean="0"/>
              <a:t>21/12/2022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D4457B6-6529-4943-83E0-F978D2B0F489}" type="slidenum">
              <a:rPr lang="el-GR" smtClean="0"/>
              <a:t>‹#›</a:t>
            </a:fld>
            <a:endParaRPr lang="el-GR"/>
          </a:p>
        </p:txBody>
      </p:sp>
    </p:spTree>
    <p:extLst>
      <p:ext uri="{BB962C8B-B14F-4D97-AF65-F5344CB8AC3E}">
        <p14:creationId xmlns:p14="http://schemas.microsoft.com/office/powerpoint/2010/main" val="3819367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0FA52E25-8F42-4ECA-9DA6-A3D60055470B}" type="datetimeFigureOut">
              <a:rPr lang="el-GR" smtClean="0"/>
              <a:t>21/12/2022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D4457B6-6529-4943-83E0-F978D2B0F489}" type="slidenum">
              <a:rPr lang="el-GR" smtClean="0"/>
              <a:t>‹#›</a:t>
            </a:fld>
            <a:endParaRPr lang="el-GR"/>
          </a:p>
        </p:txBody>
      </p:sp>
    </p:spTree>
    <p:extLst>
      <p:ext uri="{BB962C8B-B14F-4D97-AF65-F5344CB8AC3E}">
        <p14:creationId xmlns:p14="http://schemas.microsoft.com/office/powerpoint/2010/main" val="7606431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0FA52E25-8F42-4ECA-9DA6-A3D60055470B}" type="datetimeFigureOut">
              <a:rPr lang="el-GR" smtClean="0"/>
              <a:t>21/12/2022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D4457B6-6529-4943-83E0-F978D2B0F489}" type="slidenum">
              <a:rPr lang="el-GR" smtClean="0"/>
              <a:t>‹#›</a:t>
            </a:fld>
            <a:endParaRPr lang="el-GR"/>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0121953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0FA52E25-8F42-4ECA-9DA6-A3D60055470B}" type="datetimeFigureOut">
              <a:rPr lang="el-GR" smtClean="0"/>
              <a:t>21/12/2022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D4457B6-6529-4943-83E0-F978D2B0F489}" type="slidenum">
              <a:rPr lang="el-GR" smtClean="0"/>
              <a:t>‹#›</a:t>
            </a:fld>
            <a:endParaRPr lang="el-GR"/>
          </a:p>
        </p:txBody>
      </p:sp>
    </p:spTree>
    <p:extLst>
      <p:ext uri="{BB962C8B-B14F-4D97-AF65-F5344CB8AC3E}">
        <p14:creationId xmlns:p14="http://schemas.microsoft.com/office/powerpoint/2010/main" val="8909524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0FA52E25-8F42-4ECA-9DA6-A3D60055470B}" type="datetimeFigureOut">
              <a:rPr lang="el-GR" smtClean="0"/>
              <a:t>21/12/2022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BD4457B6-6529-4943-83E0-F978D2B0F489}" type="slidenum">
              <a:rPr lang="el-GR" smtClean="0"/>
              <a:t>‹#›</a:t>
            </a:fld>
            <a:endParaRPr lang="el-GR"/>
          </a:p>
        </p:txBody>
      </p:sp>
    </p:spTree>
    <p:extLst>
      <p:ext uri="{BB962C8B-B14F-4D97-AF65-F5344CB8AC3E}">
        <p14:creationId xmlns:p14="http://schemas.microsoft.com/office/powerpoint/2010/main" val="21554200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0FA52E25-8F42-4ECA-9DA6-A3D60055470B}" type="datetimeFigureOut">
              <a:rPr lang="el-GR" smtClean="0"/>
              <a:t>21/12/2022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BD4457B6-6529-4943-83E0-F978D2B0F489}" type="slidenum">
              <a:rPr lang="el-GR" smtClean="0"/>
              <a:t>‹#›</a:t>
            </a:fld>
            <a:endParaRPr lang="el-GR"/>
          </a:p>
        </p:txBody>
      </p:sp>
    </p:spTree>
    <p:extLst>
      <p:ext uri="{BB962C8B-B14F-4D97-AF65-F5344CB8AC3E}">
        <p14:creationId xmlns:p14="http://schemas.microsoft.com/office/powerpoint/2010/main" val="5618778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FA52E25-8F42-4ECA-9DA6-A3D60055470B}" type="datetimeFigureOut">
              <a:rPr lang="el-GR" smtClean="0"/>
              <a:t>21/12/2022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D4457B6-6529-4943-83E0-F978D2B0F489}" type="slidenum">
              <a:rPr lang="el-GR" smtClean="0"/>
              <a:t>‹#›</a:t>
            </a:fld>
            <a:endParaRPr lang="el-GR"/>
          </a:p>
        </p:txBody>
      </p:sp>
    </p:spTree>
    <p:extLst>
      <p:ext uri="{BB962C8B-B14F-4D97-AF65-F5344CB8AC3E}">
        <p14:creationId xmlns:p14="http://schemas.microsoft.com/office/powerpoint/2010/main" val="14214058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FA52E25-8F42-4ECA-9DA6-A3D60055470B}" type="datetimeFigureOut">
              <a:rPr lang="el-GR" smtClean="0"/>
              <a:t>21/12/2022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D4457B6-6529-4943-83E0-F978D2B0F489}" type="slidenum">
              <a:rPr lang="el-GR" smtClean="0"/>
              <a:t>‹#›</a:t>
            </a:fld>
            <a:endParaRPr lang="el-GR"/>
          </a:p>
        </p:txBody>
      </p:sp>
    </p:spTree>
    <p:extLst>
      <p:ext uri="{BB962C8B-B14F-4D97-AF65-F5344CB8AC3E}">
        <p14:creationId xmlns:p14="http://schemas.microsoft.com/office/powerpoint/2010/main" val="2586064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FA52E25-8F42-4ECA-9DA6-A3D60055470B}" type="datetimeFigureOut">
              <a:rPr lang="el-GR" smtClean="0"/>
              <a:t>21/12/2022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D4457B6-6529-4943-83E0-F978D2B0F489}" type="slidenum">
              <a:rPr lang="el-GR" smtClean="0"/>
              <a:t>‹#›</a:t>
            </a:fld>
            <a:endParaRPr lang="el-GR"/>
          </a:p>
        </p:txBody>
      </p:sp>
    </p:spTree>
    <p:extLst>
      <p:ext uri="{BB962C8B-B14F-4D97-AF65-F5344CB8AC3E}">
        <p14:creationId xmlns:p14="http://schemas.microsoft.com/office/powerpoint/2010/main" val="732640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FA52E25-8F42-4ECA-9DA6-A3D60055470B}" type="datetimeFigureOut">
              <a:rPr lang="el-GR" smtClean="0"/>
              <a:t>21/12/2022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D4457B6-6529-4943-83E0-F978D2B0F489}" type="slidenum">
              <a:rPr lang="el-GR" smtClean="0"/>
              <a:t>‹#›</a:t>
            </a:fld>
            <a:endParaRPr lang="el-GR"/>
          </a:p>
        </p:txBody>
      </p:sp>
    </p:spTree>
    <p:extLst>
      <p:ext uri="{BB962C8B-B14F-4D97-AF65-F5344CB8AC3E}">
        <p14:creationId xmlns:p14="http://schemas.microsoft.com/office/powerpoint/2010/main" val="2881941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0FA52E25-8F42-4ECA-9DA6-A3D60055470B}" type="datetimeFigureOut">
              <a:rPr lang="el-GR" smtClean="0"/>
              <a:t>21/12/2022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D4457B6-6529-4943-83E0-F978D2B0F489}" type="slidenum">
              <a:rPr lang="el-GR" smtClean="0"/>
              <a:t>‹#›</a:t>
            </a:fld>
            <a:endParaRPr lang="el-GR"/>
          </a:p>
        </p:txBody>
      </p:sp>
    </p:spTree>
    <p:extLst>
      <p:ext uri="{BB962C8B-B14F-4D97-AF65-F5344CB8AC3E}">
        <p14:creationId xmlns:p14="http://schemas.microsoft.com/office/powerpoint/2010/main" val="3172448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0FA52E25-8F42-4ECA-9DA6-A3D60055470B}" type="datetimeFigureOut">
              <a:rPr lang="el-GR" smtClean="0"/>
              <a:t>21/12/2022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BD4457B6-6529-4943-83E0-F978D2B0F489}" type="slidenum">
              <a:rPr lang="el-GR" smtClean="0"/>
              <a:t>‹#›</a:t>
            </a:fld>
            <a:endParaRPr lang="el-GR"/>
          </a:p>
        </p:txBody>
      </p:sp>
    </p:spTree>
    <p:extLst>
      <p:ext uri="{BB962C8B-B14F-4D97-AF65-F5344CB8AC3E}">
        <p14:creationId xmlns:p14="http://schemas.microsoft.com/office/powerpoint/2010/main" val="1384851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0FA52E25-8F42-4ECA-9DA6-A3D60055470B}" type="datetimeFigureOut">
              <a:rPr lang="el-GR" smtClean="0"/>
              <a:t>21/12/2022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BD4457B6-6529-4943-83E0-F978D2B0F489}" type="slidenum">
              <a:rPr lang="el-GR" smtClean="0"/>
              <a:t>‹#›</a:t>
            </a:fld>
            <a:endParaRPr lang="el-GR"/>
          </a:p>
        </p:txBody>
      </p:sp>
    </p:spTree>
    <p:extLst>
      <p:ext uri="{BB962C8B-B14F-4D97-AF65-F5344CB8AC3E}">
        <p14:creationId xmlns:p14="http://schemas.microsoft.com/office/powerpoint/2010/main" val="3992382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A52E25-8F42-4ECA-9DA6-A3D60055470B}" type="datetimeFigureOut">
              <a:rPr lang="el-GR" smtClean="0"/>
              <a:t>21/12/2022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BD4457B6-6529-4943-83E0-F978D2B0F489}" type="slidenum">
              <a:rPr lang="el-GR" smtClean="0"/>
              <a:t>‹#›</a:t>
            </a:fld>
            <a:endParaRPr lang="el-GR"/>
          </a:p>
        </p:txBody>
      </p:sp>
    </p:spTree>
    <p:extLst>
      <p:ext uri="{BB962C8B-B14F-4D97-AF65-F5344CB8AC3E}">
        <p14:creationId xmlns:p14="http://schemas.microsoft.com/office/powerpoint/2010/main" val="3479795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0FA52E25-8F42-4ECA-9DA6-A3D60055470B}" type="datetimeFigureOut">
              <a:rPr lang="el-GR" smtClean="0"/>
              <a:t>21/12/2022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D4457B6-6529-4943-83E0-F978D2B0F489}" type="slidenum">
              <a:rPr lang="el-GR" smtClean="0"/>
              <a:t>‹#›</a:t>
            </a:fld>
            <a:endParaRPr lang="el-GR"/>
          </a:p>
        </p:txBody>
      </p:sp>
    </p:spTree>
    <p:extLst>
      <p:ext uri="{BB962C8B-B14F-4D97-AF65-F5344CB8AC3E}">
        <p14:creationId xmlns:p14="http://schemas.microsoft.com/office/powerpoint/2010/main" val="1864930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0FA52E25-8F42-4ECA-9DA6-A3D60055470B}" type="datetimeFigureOut">
              <a:rPr lang="el-GR" smtClean="0"/>
              <a:t>21/12/2022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D4457B6-6529-4943-83E0-F978D2B0F489}" type="slidenum">
              <a:rPr lang="el-GR" smtClean="0"/>
              <a:t>‹#›</a:t>
            </a:fld>
            <a:endParaRPr lang="el-GR"/>
          </a:p>
        </p:txBody>
      </p:sp>
    </p:spTree>
    <p:extLst>
      <p:ext uri="{BB962C8B-B14F-4D97-AF65-F5344CB8AC3E}">
        <p14:creationId xmlns:p14="http://schemas.microsoft.com/office/powerpoint/2010/main" val="3178860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0FA52E25-8F42-4ECA-9DA6-A3D60055470B}" type="datetimeFigureOut">
              <a:rPr lang="el-GR" smtClean="0"/>
              <a:t>21/12/2022</a:t>
            </a:fld>
            <a:endParaRPr lang="el-GR"/>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l-GR"/>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BD4457B6-6529-4943-83E0-F978D2B0F489}" type="slidenum">
              <a:rPr lang="el-GR" smtClean="0"/>
              <a:t>‹#›</a:t>
            </a:fld>
            <a:endParaRPr lang="el-GR"/>
          </a:p>
        </p:txBody>
      </p:sp>
    </p:spTree>
    <p:extLst>
      <p:ext uri="{BB962C8B-B14F-4D97-AF65-F5344CB8AC3E}">
        <p14:creationId xmlns:p14="http://schemas.microsoft.com/office/powerpoint/2010/main" val="350911565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vrisko.gr/dir/kentra-apeksartisi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7B270D-A6A8-4691-0EC8-72E6D9DDE00F}"/>
              </a:ext>
            </a:extLst>
          </p:cNvPr>
          <p:cNvSpPr>
            <a:spLocks noGrp="1"/>
          </p:cNvSpPr>
          <p:nvPr>
            <p:ph type="ctrTitle"/>
          </p:nvPr>
        </p:nvSpPr>
        <p:spPr/>
        <p:txBody>
          <a:bodyPr/>
          <a:lstStyle/>
          <a:p>
            <a:r>
              <a:rPr lang="el-GR" b="1" dirty="0"/>
              <a:t>Χρήση και κατάχρηση ουσιών</a:t>
            </a:r>
          </a:p>
        </p:txBody>
      </p:sp>
      <p:sp>
        <p:nvSpPr>
          <p:cNvPr id="3" name="Υπότιτλος 2">
            <a:extLst>
              <a:ext uri="{FF2B5EF4-FFF2-40B4-BE49-F238E27FC236}">
                <a16:creationId xmlns:a16="http://schemas.microsoft.com/office/drawing/2014/main" id="{EA4A1AFC-9CA8-6415-34F0-12D77C096EDE}"/>
              </a:ext>
            </a:extLst>
          </p:cNvPr>
          <p:cNvSpPr>
            <a:spLocks noGrp="1"/>
          </p:cNvSpPr>
          <p:nvPr>
            <p:ph type="subTitle" idx="1"/>
          </p:nvPr>
        </p:nvSpPr>
        <p:spPr>
          <a:xfrm>
            <a:off x="1370693" y="4454013"/>
            <a:ext cx="9440034" cy="1828801"/>
          </a:xfrm>
        </p:spPr>
        <p:txBody>
          <a:bodyPr>
            <a:normAutofit fontScale="40000" lnSpcReduction="20000"/>
          </a:bodyPr>
          <a:lstStyle/>
          <a:p>
            <a:r>
              <a:rPr lang="el-GR" sz="5500" dirty="0"/>
              <a:t>Ενότητα 5</a:t>
            </a:r>
          </a:p>
          <a:p>
            <a:r>
              <a:rPr lang="el-GR" sz="5500" dirty="0"/>
              <a:t>Μάθημα: Ψυχολογία της Υγείας</a:t>
            </a:r>
          </a:p>
          <a:p>
            <a:r>
              <a:rPr lang="el-GR" sz="5500" dirty="0"/>
              <a:t>Διδάσκουσα: Δρ. Μαρία Κάλφα</a:t>
            </a:r>
          </a:p>
          <a:p>
            <a:r>
              <a:rPr lang="el-GR" sz="5500" dirty="0"/>
              <a:t>2022-2023</a:t>
            </a:r>
          </a:p>
          <a:p>
            <a:endParaRPr lang="el-GR" dirty="0"/>
          </a:p>
        </p:txBody>
      </p:sp>
    </p:spTree>
    <p:extLst>
      <p:ext uri="{BB962C8B-B14F-4D97-AF65-F5344CB8AC3E}">
        <p14:creationId xmlns:p14="http://schemas.microsoft.com/office/powerpoint/2010/main" val="3636127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C89FD10-2AAA-24B6-0016-2CB78B52DE0C}"/>
              </a:ext>
            </a:extLst>
          </p:cNvPr>
          <p:cNvSpPr>
            <a:spLocks noGrp="1"/>
          </p:cNvSpPr>
          <p:nvPr>
            <p:ph idx="1"/>
          </p:nvPr>
        </p:nvSpPr>
        <p:spPr>
          <a:xfrm>
            <a:off x="904568" y="393291"/>
            <a:ext cx="10362989" cy="5397910"/>
          </a:xfrm>
        </p:spPr>
        <p:txBody>
          <a:bodyPr/>
          <a:lstStyle/>
          <a:p>
            <a:pPr algn="just"/>
            <a:r>
              <a:rPr lang="el-GR" altLang="el-GR" sz="2400" dirty="0"/>
              <a:t>Αβεβαιότητα ως προς τις αξίες, στόχους, προτεραιότητες του ατόμου</a:t>
            </a:r>
          </a:p>
          <a:p>
            <a:pPr algn="just"/>
            <a:endParaRPr lang="el-GR" altLang="el-GR" sz="2400" dirty="0"/>
          </a:p>
          <a:p>
            <a:pPr algn="just"/>
            <a:r>
              <a:rPr lang="el-GR" altLang="el-GR" sz="2400" dirty="0"/>
              <a:t>Έλλειψη διαπροσωπικών δεξιοτήτων (λήψη αποφάσεων, αυτοέλεγχος, υπευθυνότητα, διεκδίκηση δικαιωμάτων κ.α.)</a:t>
            </a:r>
          </a:p>
          <a:p>
            <a:pPr algn="just"/>
            <a:endParaRPr lang="el-GR" altLang="el-GR" sz="2400" dirty="0"/>
          </a:p>
          <a:p>
            <a:pPr algn="just"/>
            <a:r>
              <a:rPr lang="el-GR" altLang="el-GR" sz="2400" dirty="0"/>
              <a:t>Υψηλά επίπεδα εσωτερικής πίεσης και άγχους</a:t>
            </a:r>
          </a:p>
          <a:p>
            <a:pPr algn="just">
              <a:spcBef>
                <a:spcPct val="0"/>
              </a:spcBef>
            </a:pPr>
            <a:endParaRPr lang="el-GR" altLang="el-GR" sz="2400" dirty="0"/>
          </a:p>
          <a:p>
            <a:pPr algn="just">
              <a:spcBef>
                <a:spcPct val="0"/>
              </a:spcBef>
            </a:pPr>
            <a:r>
              <a:rPr lang="el-GR" altLang="el-GR" sz="2400" dirty="0"/>
              <a:t>Αίσθημα αποξένωσης και ψυχικού πόνου</a:t>
            </a:r>
          </a:p>
          <a:p>
            <a:pPr algn="just">
              <a:spcBef>
                <a:spcPct val="0"/>
              </a:spcBef>
            </a:pPr>
            <a:endParaRPr lang="el-GR" altLang="el-GR" sz="2400" dirty="0"/>
          </a:p>
          <a:p>
            <a:pPr algn="just">
              <a:spcBef>
                <a:spcPct val="0"/>
              </a:spcBef>
            </a:pPr>
            <a:r>
              <a:rPr lang="el-GR" altLang="el-GR" sz="2400" dirty="0"/>
              <a:t>Υπέρμετρες και μη ρεαλιστικές προσδοκίες</a:t>
            </a:r>
          </a:p>
          <a:p>
            <a:endParaRPr lang="el-GR" dirty="0"/>
          </a:p>
        </p:txBody>
      </p:sp>
    </p:spTree>
    <p:extLst>
      <p:ext uri="{BB962C8B-B14F-4D97-AF65-F5344CB8AC3E}">
        <p14:creationId xmlns:p14="http://schemas.microsoft.com/office/powerpoint/2010/main" val="3931621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341135F-93D6-3381-F4B3-63B8AC394B6A}"/>
              </a:ext>
            </a:extLst>
          </p:cNvPr>
          <p:cNvSpPr>
            <a:spLocks noGrp="1"/>
          </p:cNvSpPr>
          <p:nvPr>
            <p:ph idx="1"/>
          </p:nvPr>
        </p:nvSpPr>
        <p:spPr/>
        <p:txBody>
          <a:bodyPr/>
          <a:lstStyle/>
          <a:p>
            <a:pPr algn="just"/>
            <a:r>
              <a:rPr lang="el-GR" altLang="el-GR" sz="2400" dirty="0"/>
              <a:t>Άκαμπτα </a:t>
            </a:r>
            <a:r>
              <a:rPr lang="el-GR" altLang="el-GR" sz="2400" dirty="0" err="1"/>
              <a:t>γονεϊκά</a:t>
            </a:r>
            <a:r>
              <a:rPr lang="el-GR" altLang="el-GR" sz="2400" dirty="0"/>
              <a:t> πρότυπα συμπεριφοράς </a:t>
            </a:r>
            <a:endParaRPr lang="en-US" altLang="el-GR" sz="2400" dirty="0"/>
          </a:p>
          <a:p>
            <a:pPr algn="just"/>
            <a:endParaRPr lang="el-GR" altLang="el-GR" sz="2400" dirty="0"/>
          </a:p>
          <a:p>
            <a:pPr algn="just"/>
            <a:r>
              <a:rPr lang="el-GR" altLang="el-GR" sz="2400" dirty="0"/>
              <a:t>Παραμέληση ή άσκηση βίας μέσα στην οικογένεια</a:t>
            </a:r>
          </a:p>
          <a:p>
            <a:pPr algn="just"/>
            <a:endParaRPr lang="el-GR" altLang="el-GR" sz="2400" dirty="0"/>
          </a:p>
          <a:p>
            <a:pPr algn="just"/>
            <a:r>
              <a:rPr lang="el-GR" altLang="el-GR" sz="2400" dirty="0"/>
              <a:t>Ελλιπής συναισθηματική υποστήριξη μεταξύ των μελών της οικογένειας</a:t>
            </a:r>
            <a:endParaRPr lang="en-US" altLang="el-GR" sz="2400" dirty="0"/>
          </a:p>
          <a:p>
            <a:pPr algn="just"/>
            <a:endParaRPr lang="el-GR" altLang="el-GR" sz="2400" dirty="0"/>
          </a:p>
          <a:p>
            <a:pPr algn="just"/>
            <a:r>
              <a:rPr lang="el-GR" altLang="el-GR" sz="2400" dirty="0"/>
              <a:t>Έλλειψη ξεκάθαρων ορίων, σταθερότητας και συνοχής μέσα στην οικογένεια</a:t>
            </a:r>
          </a:p>
          <a:p>
            <a:endParaRPr lang="el-GR" dirty="0"/>
          </a:p>
        </p:txBody>
      </p:sp>
    </p:spTree>
    <p:extLst>
      <p:ext uri="{BB962C8B-B14F-4D97-AF65-F5344CB8AC3E}">
        <p14:creationId xmlns:p14="http://schemas.microsoft.com/office/powerpoint/2010/main" val="2091681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100EF09-D65C-01E4-45AF-9A01A6437249}"/>
              </a:ext>
            </a:extLst>
          </p:cNvPr>
          <p:cNvSpPr>
            <a:spLocks noGrp="1"/>
          </p:cNvSpPr>
          <p:nvPr>
            <p:ph idx="1"/>
          </p:nvPr>
        </p:nvSpPr>
        <p:spPr/>
        <p:txBody>
          <a:bodyPr>
            <a:normAutofit lnSpcReduction="10000"/>
          </a:bodyPr>
          <a:lstStyle/>
          <a:p>
            <a:pPr algn="just"/>
            <a:r>
              <a:rPr lang="el-GR" altLang="el-GR" sz="2400" dirty="0"/>
              <a:t>Υπερβολικά υψηλές ή χαμηλές προσδοκίες των γονιών αναφορικά με τα παιδιά </a:t>
            </a:r>
            <a:endParaRPr lang="en-US" altLang="el-GR" sz="2400" dirty="0"/>
          </a:p>
          <a:p>
            <a:pPr algn="just"/>
            <a:endParaRPr lang="el-GR" altLang="el-GR" sz="2400" dirty="0"/>
          </a:p>
          <a:p>
            <a:pPr algn="just"/>
            <a:r>
              <a:rPr lang="el-GR" altLang="el-GR" sz="2400" dirty="0"/>
              <a:t>Συμπεριφορές εξάρτησης που υιοθετούν οι ίδιοι οι γονείς</a:t>
            </a:r>
          </a:p>
          <a:p>
            <a:pPr algn="just"/>
            <a:endParaRPr lang="el-GR" altLang="el-GR" sz="2400" dirty="0"/>
          </a:p>
          <a:p>
            <a:pPr algn="just"/>
            <a:r>
              <a:rPr lang="el-GR" altLang="el-GR" sz="2400" dirty="0"/>
              <a:t>Απουσία κοινής στάσης των γονιών απέναντι στη διαχείριση των ζητημάτων που προκύπτουν με τα παιδιά </a:t>
            </a:r>
          </a:p>
          <a:p>
            <a:pPr algn="just"/>
            <a:endParaRPr lang="el-GR" altLang="el-GR" sz="2400" dirty="0"/>
          </a:p>
          <a:p>
            <a:pPr algn="just"/>
            <a:r>
              <a:rPr lang="el-GR" altLang="el-GR" sz="2400" dirty="0"/>
              <a:t>Τραυματικά γεγονότα στη ζωή της οικογένειας </a:t>
            </a:r>
          </a:p>
          <a:p>
            <a:endParaRPr lang="el-GR" dirty="0"/>
          </a:p>
        </p:txBody>
      </p:sp>
    </p:spTree>
    <p:extLst>
      <p:ext uri="{BB962C8B-B14F-4D97-AF65-F5344CB8AC3E}">
        <p14:creationId xmlns:p14="http://schemas.microsoft.com/office/powerpoint/2010/main" val="665428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762DBF0-0411-8C4D-2879-7AD6AD2C9E2B}"/>
              </a:ext>
            </a:extLst>
          </p:cNvPr>
          <p:cNvSpPr>
            <a:spLocks noGrp="1"/>
          </p:cNvSpPr>
          <p:nvPr>
            <p:ph idx="1"/>
          </p:nvPr>
        </p:nvSpPr>
        <p:spPr>
          <a:xfrm>
            <a:off x="913795" y="383459"/>
            <a:ext cx="10353762" cy="5407742"/>
          </a:xfrm>
        </p:spPr>
        <p:txBody>
          <a:bodyPr>
            <a:normAutofit/>
          </a:bodyPr>
          <a:lstStyle/>
          <a:p>
            <a:pPr marL="323850" indent="-323850" algn="ctr">
              <a:spcBef>
                <a:spcPts val="600"/>
              </a:spcBef>
              <a:buFontTx/>
              <a:buNone/>
            </a:pPr>
            <a:r>
              <a:rPr lang="el-GR" altLang="el-GR" sz="2800" b="1" u="sng" dirty="0"/>
              <a:t>Κοινωνιολογική προσέγγιση</a:t>
            </a:r>
          </a:p>
          <a:p>
            <a:pPr marL="323850" indent="-323850" algn="just">
              <a:spcBef>
                <a:spcPts val="600"/>
              </a:spcBef>
            </a:pPr>
            <a:endParaRPr lang="el-GR" altLang="el-GR" sz="2400" u="sng" dirty="0"/>
          </a:p>
          <a:p>
            <a:pPr marL="323850" indent="-323850" algn="just">
              <a:spcBef>
                <a:spcPts val="600"/>
              </a:spcBef>
            </a:pPr>
            <a:r>
              <a:rPr lang="el-GR" altLang="el-GR" sz="2400" dirty="0"/>
              <a:t>Το πρόβλημα της εξάρτησης εδράζεται σε κοινωνικούς παράγοντες που έχουν σχέση με τη συγκρότηση και λειτουργία των κοινωνικών δομών. </a:t>
            </a:r>
          </a:p>
          <a:p>
            <a:pPr marL="323850" indent="-323850" algn="just">
              <a:spcBef>
                <a:spcPts val="600"/>
              </a:spcBef>
            </a:pPr>
            <a:endParaRPr lang="el-GR" altLang="el-GR" sz="2400" dirty="0"/>
          </a:p>
          <a:p>
            <a:pPr marL="323850" indent="-323850" algn="just">
              <a:spcBef>
                <a:spcPts val="600"/>
              </a:spcBef>
            </a:pPr>
            <a:r>
              <a:rPr lang="el-GR" altLang="el-GR" sz="2400" dirty="0"/>
              <a:t>Ο κοινωνικός ανταγωνισμός, ο κοινωνικός αποκλεισμός, οι αντιφάσεις και δυσλειτουργίες των κοινωνικών δομών και θεσμών, ο κοινωνικός στιγματισμός των ευάλωτων ομάδων, ο τρόπος που διαμορφώνονται οι σχέσεις κοινωνίας και ατόμου θεωρούνται οι κύριες αιτίες για την  εξάπλωση του φαινομένου της εξάρτησης.</a:t>
            </a:r>
          </a:p>
          <a:p>
            <a:pPr marL="323850" indent="-323850" algn="just">
              <a:spcBef>
                <a:spcPts val="600"/>
              </a:spcBef>
              <a:buFontTx/>
              <a:buNone/>
            </a:pPr>
            <a:r>
              <a:rPr lang="el-GR" altLang="el-GR" sz="2400" dirty="0"/>
              <a:t> </a:t>
            </a:r>
            <a:endParaRPr lang="el-GR" sz="2400" dirty="0"/>
          </a:p>
        </p:txBody>
      </p:sp>
    </p:spTree>
    <p:extLst>
      <p:ext uri="{BB962C8B-B14F-4D97-AF65-F5344CB8AC3E}">
        <p14:creationId xmlns:p14="http://schemas.microsoft.com/office/powerpoint/2010/main" val="1754269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A7FAED9-CA4E-A0BB-DCEA-D103C8842D55}"/>
              </a:ext>
            </a:extLst>
          </p:cNvPr>
          <p:cNvSpPr>
            <a:spLocks noGrp="1"/>
          </p:cNvSpPr>
          <p:nvPr>
            <p:ph idx="1"/>
          </p:nvPr>
        </p:nvSpPr>
        <p:spPr/>
        <p:txBody>
          <a:bodyPr/>
          <a:lstStyle/>
          <a:p>
            <a:pPr algn="just">
              <a:lnSpc>
                <a:spcPct val="90000"/>
              </a:lnSpc>
            </a:pPr>
            <a:r>
              <a:rPr lang="en-US" altLang="el-GR" sz="2400" dirty="0"/>
              <a:t>Y</a:t>
            </a:r>
            <a:r>
              <a:rPr lang="el-GR" altLang="el-GR" sz="2400" dirty="0" err="1"/>
              <a:t>περπροσφορά</a:t>
            </a:r>
            <a:r>
              <a:rPr lang="el-GR" altLang="el-GR" sz="2400" dirty="0"/>
              <a:t> ευκαιριών πρόσβασης σε καταναλωτικά αγαθά (και μεταξύ</a:t>
            </a:r>
            <a:r>
              <a:rPr lang="en-US" altLang="el-GR" sz="2400" dirty="0"/>
              <a:t> </a:t>
            </a:r>
            <a:r>
              <a:rPr lang="el-GR" altLang="el-GR" sz="2400" dirty="0"/>
              <a:t>αυτών και στα ναρκωτικά)</a:t>
            </a:r>
            <a:endParaRPr lang="en-US" altLang="el-GR" sz="2400" dirty="0"/>
          </a:p>
          <a:p>
            <a:pPr algn="just">
              <a:lnSpc>
                <a:spcPct val="90000"/>
              </a:lnSpc>
            </a:pPr>
            <a:endParaRPr lang="en-US" altLang="el-GR" sz="2400" dirty="0"/>
          </a:p>
          <a:p>
            <a:pPr algn="just">
              <a:lnSpc>
                <a:spcPct val="90000"/>
              </a:lnSpc>
            </a:pPr>
            <a:r>
              <a:rPr lang="en-US" altLang="el-GR" sz="2400" dirty="0"/>
              <a:t>Y</a:t>
            </a:r>
            <a:r>
              <a:rPr lang="el-GR" altLang="el-GR" sz="2400" dirty="0"/>
              <a:t>περ-προσαρμογή σε πρότυπα </a:t>
            </a:r>
            <a:r>
              <a:rPr lang="el-GR" altLang="el-GR" sz="2400" dirty="0" err="1"/>
              <a:t>life</a:t>
            </a:r>
            <a:r>
              <a:rPr lang="el-GR" altLang="el-GR" sz="2400" dirty="0"/>
              <a:t> </a:t>
            </a:r>
            <a:r>
              <a:rPr lang="el-GR" altLang="el-GR" sz="2400" dirty="0" err="1"/>
              <a:t>style</a:t>
            </a:r>
            <a:endParaRPr lang="en-US" altLang="el-GR" sz="2400" dirty="0"/>
          </a:p>
          <a:p>
            <a:pPr algn="just">
              <a:lnSpc>
                <a:spcPct val="90000"/>
              </a:lnSpc>
            </a:pPr>
            <a:endParaRPr lang="en-US" altLang="el-GR" sz="2400" dirty="0"/>
          </a:p>
          <a:p>
            <a:pPr algn="just">
              <a:lnSpc>
                <a:spcPct val="90000"/>
              </a:lnSpc>
            </a:pPr>
            <a:r>
              <a:rPr lang="en-US" altLang="el-GR" sz="2400" dirty="0"/>
              <a:t>K</a:t>
            </a:r>
            <a:r>
              <a:rPr lang="el-GR" altLang="el-GR" sz="2400" dirty="0" err="1"/>
              <a:t>οινωνικές</a:t>
            </a:r>
            <a:r>
              <a:rPr lang="el-GR" altLang="el-GR" sz="2400" dirty="0"/>
              <a:t> πιέσεις μιας ακραία ανταγωνιστικής κοινωνίας</a:t>
            </a:r>
            <a:endParaRPr lang="en-US" altLang="el-GR" sz="2400" dirty="0"/>
          </a:p>
          <a:p>
            <a:pPr algn="just">
              <a:lnSpc>
                <a:spcPct val="90000"/>
              </a:lnSpc>
            </a:pPr>
            <a:endParaRPr lang="en-US" altLang="el-GR" sz="2400" dirty="0"/>
          </a:p>
          <a:p>
            <a:pPr algn="just">
              <a:lnSpc>
                <a:spcPct val="90000"/>
              </a:lnSpc>
            </a:pPr>
            <a:r>
              <a:rPr lang="en-US" altLang="el-GR" sz="2400" dirty="0" err="1"/>
              <a:t>Kρίση</a:t>
            </a:r>
            <a:r>
              <a:rPr lang="en-US" altLang="el-GR" sz="2400" dirty="0"/>
              <a:t> </a:t>
            </a:r>
            <a:r>
              <a:rPr lang="en-US" altLang="el-GR" sz="2400" dirty="0" err="1"/>
              <a:t>του</a:t>
            </a:r>
            <a:r>
              <a:rPr lang="en-US" altLang="el-GR" sz="2400" dirty="0"/>
              <a:t> </a:t>
            </a:r>
            <a:r>
              <a:rPr lang="en-US" altLang="el-GR" sz="2400" dirty="0" err="1"/>
              <a:t>κράτους</a:t>
            </a:r>
            <a:r>
              <a:rPr lang="en-US" altLang="el-GR" sz="2400" dirty="0"/>
              <a:t> π</a:t>
            </a:r>
            <a:r>
              <a:rPr lang="en-US" altLang="el-GR" sz="2400" dirty="0" err="1"/>
              <a:t>ρόνοι</a:t>
            </a:r>
            <a:r>
              <a:rPr lang="en-US" altLang="el-GR" sz="2400" dirty="0"/>
              <a:t>ας και του κράτους δικαίου</a:t>
            </a:r>
          </a:p>
          <a:p>
            <a:endParaRPr lang="el-GR" dirty="0"/>
          </a:p>
        </p:txBody>
      </p:sp>
    </p:spTree>
    <p:extLst>
      <p:ext uri="{BB962C8B-B14F-4D97-AF65-F5344CB8AC3E}">
        <p14:creationId xmlns:p14="http://schemas.microsoft.com/office/powerpoint/2010/main" val="25713154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E1A4EDE-7E68-BD1F-1EFE-857D62E6AAD8}"/>
              </a:ext>
            </a:extLst>
          </p:cNvPr>
          <p:cNvSpPr>
            <a:spLocks noGrp="1"/>
          </p:cNvSpPr>
          <p:nvPr>
            <p:ph idx="1"/>
          </p:nvPr>
        </p:nvSpPr>
        <p:spPr/>
        <p:txBody>
          <a:bodyPr>
            <a:normAutofit fontScale="92500"/>
          </a:bodyPr>
          <a:lstStyle/>
          <a:p>
            <a:pPr algn="just"/>
            <a:r>
              <a:rPr lang="el-GR" altLang="el-GR" sz="2400" dirty="0"/>
              <a:t>Αναγωγή του χρήματος, της εξουσίας και της κατανάλωσης ως υπέρτατες αξίες</a:t>
            </a:r>
          </a:p>
          <a:p>
            <a:pPr algn="just"/>
            <a:endParaRPr lang="el-GR" altLang="el-GR" sz="2400" dirty="0"/>
          </a:p>
          <a:p>
            <a:pPr algn="just"/>
            <a:r>
              <a:rPr lang="el-GR" altLang="el-GR" sz="2400" dirty="0"/>
              <a:t>Κοινωνικός αποκλεισμός και διακρίσεις που υφίστανται ορισμένες κοινωνικές ομάδες</a:t>
            </a:r>
            <a:endParaRPr lang="en-US" altLang="el-GR" sz="2400" dirty="0"/>
          </a:p>
          <a:p>
            <a:pPr algn="just"/>
            <a:endParaRPr lang="el-GR" altLang="el-GR" sz="2400" dirty="0"/>
          </a:p>
          <a:p>
            <a:pPr algn="just"/>
            <a:r>
              <a:rPr lang="el-GR" altLang="el-GR" sz="2400" dirty="0"/>
              <a:t>Κοινωνικός στιγματισμός των ευάλωτων ομάδων</a:t>
            </a:r>
          </a:p>
          <a:p>
            <a:pPr algn="just"/>
            <a:endParaRPr lang="el-GR" altLang="el-GR" sz="2400" dirty="0"/>
          </a:p>
          <a:p>
            <a:pPr algn="just"/>
            <a:r>
              <a:rPr lang="el-GR" altLang="el-GR" sz="2400" dirty="0"/>
              <a:t>Περιορισμένη κοινωνική συνοχή με αδυναμία ψυχοκοινωνικής ενσωμάτωσης των ατόμων </a:t>
            </a:r>
          </a:p>
          <a:p>
            <a:endParaRPr lang="el-GR" dirty="0"/>
          </a:p>
        </p:txBody>
      </p:sp>
    </p:spTree>
    <p:extLst>
      <p:ext uri="{BB962C8B-B14F-4D97-AF65-F5344CB8AC3E}">
        <p14:creationId xmlns:p14="http://schemas.microsoft.com/office/powerpoint/2010/main" val="4172164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135F5B0-87CD-6D58-C815-8BFAC8D52676}"/>
              </a:ext>
            </a:extLst>
          </p:cNvPr>
          <p:cNvSpPr>
            <a:spLocks noGrp="1"/>
          </p:cNvSpPr>
          <p:nvPr>
            <p:ph idx="1"/>
          </p:nvPr>
        </p:nvSpPr>
        <p:spPr>
          <a:xfrm>
            <a:off x="373626" y="855407"/>
            <a:ext cx="10893931" cy="4935794"/>
          </a:xfrm>
        </p:spPr>
        <p:txBody>
          <a:bodyPr>
            <a:noAutofit/>
          </a:bodyPr>
          <a:lstStyle/>
          <a:p>
            <a:pPr marL="36900" indent="0">
              <a:buNone/>
            </a:pPr>
            <a:r>
              <a:rPr lang="el-GR" sz="2400" dirty="0"/>
              <a:t>Αρκετές έρευνες (Ολλανδία), οι οποίες έχουν εξετάσει τόσο τις βραχυπρόθεσμες όσο και τις μακροχρόνιες επιδράσεις της χρήσης κάνναβης κατά την κύηση, αναφέρουν ότι η χρήση της κάνναβης κατά την κύηση μπορεί να συντελέσει σε:</a:t>
            </a:r>
          </a:p>
          <a:p>
            <a:pPr marL="36900" indent="0">
              <a:buNone/>
            </a:pPr>
            <a:r>
              <a:rPr lang="el-GR" sz="2400" dirty="0"/>
              <a:t> (α) αποβολή</a:t>
            </a:r>
          </a:p>
          <a:p>
            <a:pPr marL="36900" indent="0">
              <a:buNone/>
            </a:pPr>
            <a:r>
              <a:rPr lang="el-GR" sz="2400" dirty="0"/>
              <a:t>(β) χαμηλό βάρος του νεογνού</a:t>
            </a:r>
          </a:p>
          <a:p>
            <a:pPr marL="36900" indent="0">
              <a:buNone/>
            </a:pPr>
            <a:r>
              <a:rPr lang="el-GR" sz="2400" dirty="0"/>
              <a:t> (γ) νοσηρότητα του εμβρύου (π.χ. μειωμένη ανάπτυξη του εμβρύου, μικρότερο μέγεθος του κρανίου του, μειώσεις στον πλακούντα και καρδιακές δυσλειτουργίες) </a:t>
            </a:r>
          </a:p>
          <a:p>
            <a:pPr marL="36900" indent="0">
              <a:buNone/>
            </a:pPr>
            <a:r>
              <a:rPr lang="el-GR" sz="2400" dirty="0"/>
              <a:t>(δ) αναπτυξιακά προβλήματα κατά την παιδική ηλικία (π.χ. επιθετικότητα και προβλήματα προσοχής) (EMCDDA, 2012).</a:t>
            </a:r>
          </a:p>
        </p:txBody>
      </p:sp>
    </p:spTree>
    <p:extLst>
      <p:ext uri="{BB962C8B-B14F-4D97-AF65-F5344CB8AC3E}">
        <p14:creationId xmlns:p14="http://schemas.microsoft.com/office/powerpoint/2010/main" val="3428429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48109EE-C11C-7FF0-5633-30AACEB4155B}"/>
              </a:ext>
            </a:extLst>
          </p:cNvPr>
          <p:cNvSpPr>
            <a:spLocks noGrp="1"/>
          </p:cNvSpPr>
          <p:nvPr>
            <p:ph idx="1"/>
          </p:nvPr>
        </p:nvSpPr>
        <p:spPr>
          <a:xfrm>
            <a:off x="796413" y="599769"/>
            <a:ext cx="10471144" cy="5191432"/>
          </a:xfrm>
        </p:spPr>
        <p:txBody>
          <a:bodyPr>
            <a:noAutofit/>
          </a:bodyPr>
          <a:lstStyle/>
          <a:p>
            <a:pPr marL="36900" indent="0">
              <a:buNone/>
            </a:pPr>
            <a:r>
              <a:rPr lang="el-GR" sz="2400" dirty="0"/>
              <a:t>Η κατάχρηση αλκοόλ έχει συνδεθεί ερευνητικά με μια πληθώρα πιθανών προβλημάτων κατά τη διάρκεια της κύησης και μετά τη γέννηση του μωρού. Οι αρνητικές επιπτώσεις από την κατάχρηση αλκοόλ αφορούν επιπλοκές όπως:</a:t>
            </a:r>
          </a:p>
          <a:p>
            <a:pPr marL="36900" indent="0">
              <a:buNone/>
            </a:pPr>
            <a:r>
              <a:rPr lang="el-GR" sz="2400" dirty="0"/>
              <a:t> (α) χαμηλό βάρος του βρέφους κατά τη γέννηση</a:t>
            </a:r>
          </a:p>
          <a:p>
            <a:pPr marL="36900" indent="0">
              <a:buNone/>
            </a:pPr>
            <a:r>
              <a:rPr lang="el-GR" sz="2400" dirty="0"/>
              <a:t> (β) αποβολή</a:t>
            </a:r>
          </a:p>
          <a:p>
            <a:pPr marL="36900" indent="0">
              <a:buNone/>
            </a:pPr>
            <a:r>
              <a:rPr lang="el-GR" sz="2400" dirty="0"/>
              <a:t> (γ) </a:t>
            </a:r>
            <a:r>
              <a:rPr lang="el-GR" sz="2400" dirty="0" err="1"/>
              <a:t>περιγεννητική</a:t>
            </a:r>
            <a:r>
              <a:rPr lang="el-GR" sz="2400" dirty="0"/>
              <a:t> θνησιμότητα</a:t>
            </a:r>
          </a:p>
          <a:p>
            <a:pPr marL="36900" indent="0">
              <a:buNone/>
            </a:pPr>
            <a:r>
              <a:rPr lang="el-GR" sz="2400" dirty="0"/>
              <a:t> (δ) εμβρυϊκή νοσηρότητα</a:t>
            </a:r>
          </a:p>
          <a:p>
            <a:pPr marL="36900" indent="0">
              <a:buNone/>
            </a:pPr>
            <a:r>
              <a:rPr lang="el-GR" sz="2400" dirty="0"/>
              <a:t>(ε) πρόωρο τοκετό</a:t>
            </a:r>
          </a:p>
          <a:p>
            <a:pPr marL="36900" indent="0">
              <a:buNone/>
            </a:pPr>
            <a:r>
              <a:rPr lang="el-GR" sz="2400" dirty="0"/>
              <a:t> (</a:t>
            </a:r>
            <a:r>
              <a:rPr lang="el-GR" sz="2400" dirty="0" err="1"/>
              <a:t>στ</a:t>
            </a:r>
            <a:r>
              <a:rPr lang="el-GR" sz="2400" dirty="0"/>
              <a:t>) αναπτυξιακή ανεπάρκεια του εμβρύου</a:t>
            </a:r>
          </a:p>
          <a:p>
            <a:pPr marL="36900" indent="0">
              <a:buNone/>
            </a:pPr>
            <a:r>
              <a:rPr lang="el-GR" sz="2400" dirty="0"/>
              <a:t> (ζ) νεογνικό στερητικό σύνδρομο </a:t>
            </a:r>
          </a:p>
          <a:p>
            <a:pPr marL="36900" indent="0">
              <a:buNone/>
            </a:pPr>
            <a:r>
              <a:rPr lang="el-GR" sz="2400" dirty="0"/>
              <a:t>(η) αναπτυξιακές δυσκολίες κατά την παιδική ηλικία.</a:t>
            </a:r>
          </a:p>
        </p:txBody>
      </p:sp>
    </p:spTree>
    <p:extLst>
      <p:ext uri="{BB962C8B-B14F-4D97-AF65-F5344CB8AC3E}">
        <p14:creationId xmlns:p14="http://schemas.microsoft.com/office/powerpoint/2010/main" val="3788535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B7CDD36-F1A8-CAF8-0F5C-2410575B1A6E}"/>
              </a:ext>
            </a:extLst>
          </p:cNvPr>
          <p:cNvSpPr>
            <a:spLocks noGrp="1"/>
          </p:cNvSpPr>
          <p:nvPr>
            <p:ph idx="1"/>
          </p:nvPr>
        </p:nvSpPr>
        <p:spPr>
          <a:xfrm>
            <a:off x="639097" y="924233"/>
            <a:ext cx="10628460" cy="4866968"/>
          </a:xfrm>
        </p:spPr>
        <p:txBody>
          <a:bodyPr>
            <a:normAutofit/>
          </a:bodyPr>
          <a:lstStyle/>
          <a:p>
            <a:r>
              <a:rPr lang="el-GR" sz="2400" dirty="0"/>
              <a:t>Σε σχέση με οικογένειες που τα παιδιά τους εμφανίζουν ψυχικές διαταραχές, τα παιδιά των εξαρτημένων συνάπτουν δυνατές </a:t>
            </a:r>
            <a:r>
              <a:rPr lang="el-GR" sz="2400" dirty="0" err="1"/>
              <a:t>εξωοικογενειακές</a:t>
            </a:r>
            <a:r>
              <a:rPr lang="el-GR" sz="2400" dirty="0"/>
              <a:t> σχέσεις έστω και για μικρά διαστήματα καθώς βρίσκουν μια ομάδα ταύτισης, με σκοπό να ξεφύγουν από την οικογένεια που εμφανίζει έντονες τις εκφράσεις σύγκρουσης (</a:t>
            </a:r>
            <a:r>
              <a:rPr lang="el-GR" sz="2400" dirty="0" err="1"/>
              <a:t>Stanton</a:t>
            </a:r>
            <a:r>
              <a:rPr lang="el-GR" sz="2400" dirty="0"/>
              <a:t> </a:t>
            </a:r>
            <a:r>
              <a:rPr lang="el-GR" sz="2400" dirty="0" err="1"/>
              <a:t>et</a:t>
            </a:r>
            <a:r>
              <a:rPr lang="el-GR" sz="2400" dirty="0"/>
              <a:t> al.,2009).</a:t>
            </a:r>
          </a:p>
          <a:p>
            <a:endParaRPr lang="el-GR" sz="2400" dirty="0"/>
          </a:p>
          <a:p>
            <a:r>
              <a:rPr lang="el-GR" sz="2400" dirty="0"/>
              <a:t> Έρευνες σε παιδιά χρηστών δείχνουν ότι η χρήση των γονιών είναι πιθανόν να επηρεάσει την ψυχοκοινωνική ανάπτυξη των παιδιών, καθώς οι γονείς δεν προσφέρουν επαρκή φυσική φροντίδα, είναι πιθανόν να εμποδίσουν την </a:t>
            </a:r>
            <a:r>
              <a:rPr lang="el-GR" sz="2400" dirty="0" err="1"/>
              <a:t>κοινωνικοσυναισθηματική</a:t>
            </a:r>
            <a:r>
              <a:rPr lang="el-GR" sz="2400" dirty="0"/>
              <a:t> αλλά και διανοητική ανάπτυξη των παιδιών, αλλά μπορεί να τα επηρεάσουν έτσι ώστε να γίνουν και οι ίδιοι χρήστες (</a:t>
            </a:r>
            <a:r>
              <a:rPr lang="el-GR" sz="2400" dirty="0" err="1"/>
              <a:t>Hogan</a:t>
            </a:r>
            <a:r>
              <a:rPr lang="el-GR" sz="2400" dirty="0"/>
              <a:t>, 1998). </a:t>
            </a:r>
          </a:p>
        </p:txBody>
      </p:sp>
    </p:spTree>
    <p:extLst>
      <p:ext uri="{BB962C8B-B14F-4D97-AF65-F5344CB8AC3E}">
        <p14:creationId xmlns:p14="http://schemas.microsoft.com/office/powerpoint/2010/main" val="3898971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D02ABB9-9196-CF12-BA74-B614C57FED7B}"/>
              </a:ext>
            </a:extLst>
          </p:cNvPr>
          <p:cNvSpPr>
            <a:spLocks noGrp="1"/>
          </p:cNvSpPr>
          <p:nvPr>
            <p:ph idx="1"/>
          </p:nvPr>
        </p:nvSpPr>
        <p:spPr>
          <a:xfrm>
            <a:off x="599768" y="943897"/>
            <a:ext cx="10667789" cy="4847303"/>
          </a:xfrm>
        </p:spPr>
        <p:txBody>
          <a:bodyPr>
            <a:normAutofit fontScale="92500" lnSpcReduction="10000"/>
          </a:bodyPr>
          <a:lstStyle/>
          <a:p>
            <a:pPr marL="36900" indent="0">
              <a:buNone/>
            </a:pPr>
            <a:r>
              <a:rPr lang="el-GR" sz="3000" b="1" dirty="0"/>
              <a:t>Οι γονείς ως χρήστες</a:t>
            </a:r>
          </a:p>
          <a:p>
            <a:endParaRPr lang="el-GR" sz="2400" dirty="0"/>
          </a:p>
          <a:p>
            <a:r>
              <a:rPr lang="el-GR" sz="2400" dirty="0"/>
              <a:t>Η </a:t>
            </a:r>
            <a:r>
              <a:rPr lang="el-GR" sz="2400" dirty="0" err="1"/>
              <a:t>γονεϊκή</a:t>
            </a:r>
            <a:r>
              <a:rPr lang="el-GR" sz="2400" dirty="0"/>
              <a:t> χρήση είναι πιθανόν να επηρεάσει το </a:t>
            </a:r>
            <a:r>
              <a:rPr lang="el-GR" sz="2400" dirty="0" err="1"/>
              <a:t>γονεϊκό</a:t>
            </a:r>
            <a:r>
              <a:rPr lang="el-GR" sz="2400" dirty="0"/>
              <a:t> </a:t>
            </a:r>
            <a:r>
              <a:rPr lang="el-GR" sz="2400" dirty="0" err="1"/>
              <a:t>στύλ</a:t>
            </a:r>
            <a:r>
              <a:rPr lang="el-GR" sz="2400" dirty="0"/>
              <a:t> με αποτέλεσμα να είναι πιο αυστηροί ή περισσότερο αδιάφοροι.</a:t>
            </a:r>
          </a:p>
          <a:p>
            <a:endParaRPr lang="el-GR" sz="2400" dirty="0"/>
          </a:p>
          <a:p>
            <a:r>
              <a:rPr lang="el-GR" sz="2400" dirty="0"/>
              <a:t>Η οικογενειακή ατμόσφαιρα χαρακτηρίζεται από συχνές εντάσεις μέχρι και βίαιες συγκρούσεις, ενώ η ύπαρξη αδερφών οδηγεί σε διαχωρισμό ρόλων και συμμαχίες εντός των υποσυστημάτων. </a:t>
            </a:r>
          </a:p>
          <a:p>
            <a:endParaRPr lang="el-GR" sz="2400" dirty="0"/>
          </a:p>
          <a:p>
            <a:r>
              <a:rPr lang="el-GR" sz="2400" dirty="0"/>
              <a:t>Έτσι, η χρήση από ένα άτομο χρησιμοποιείται για να διαφοροποιηθεί από την οικογένειά του, όμως επιμηκύνει την εξάρτηση του από αυτήν αδυνατώντας να αυτονομηθεί ως ενήλικας.</a:t>
            </a:r>
          </a:p>
          <a:p>
            <a:endParaRPr lang="el-GR" dirty="0"/>
          </a:p>
        </p:txBody>
      </p:sp>
    </p:spTree>
    <p:extLst>
      <p:ext uri="{BB962C8B-B14F-4D97-AF65-F5344CB8AC3E}">
        <p14:creationId xmlns:p14="http://schemas.microsoft.com/office/powerpoint/2010/main" val="3564840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A22CAC4-5318-18E4-CAC4-40B6D27E84CE}"/>
              </a:ext>
            </a:extLst>
          </p:cNvPr>
          <p:cNvSpPr>
            <a:spLocks noGrp="1"/>
          </p:cNvSpPr>
          <p:nvPr>
            <p:ph idx="1"/>
          </p:nvPr>
        </p:nvSpPr>
        <p:spPr/>
        <p:txBody>
          <a:bodyPr/>
          <a:lstStyle/>
          <a:p>
            <a:pPr algn="just">
              <a:spcBef>
                <a:spcPct val="0"/>
              </a:spcBef>
              <a:buFontTx/>
              <a:buNone/>
            </a:pPr>
            <a:r>
              <a:rPr lang="el-GR" altLang="el-GR" sz="2400" b="1" u="sng" dirty="0"/>
              <a:t>Τι είναι εξάρτηση</a:t>
            </a:r>
            <a:r>
              <a:rPr lang="en-US" altLang="el-GR" sz="2400" b="1" u="sng" dirty="0"/>
              <a:t>;</a:t>
            </a:r>
            <a:endParaRPr lang="el-GR" altLang="el-GR" sz="2400" b="1" u="sng" dirty="0"/>
          </a:p>
          <a:p>
            <a:pPr algn="just">
              <a:spcBef>
                <a:spcPct val="0"/>
              </a:spcBef>
              <a:buFontTx/>
              <a:buNone/>
            </a:pPr>
            <a:endParaRPr lang="en-US" altLang="el-GR" sz="2400" b="1" u="sng" dirty="0"/>
          </a:p>
          <a:p>
            <a:pPr algn="just">
              <a:spcBef>
                <a:spcPct val="0"/>
              </a:spcBef>
            </a:pPr>
            <a:r>
              <a:rPr lang="en-US" altLang="el-GR" sz="2400" dirty="0"/>
              <a:t>M</a:t>
            </a:r>
            <a:r>
              <a:rPr lang="el-GR" altLang="el-GR" sz="2400" dirty="0"/>
              <a:t>ία ψυχική και σωματική κατάσταση που εμφανίζεται ως αποτέλεσμα της επίδρασης μιας ουσίας ή συμπεριφοράς σε έναν άνθρωπο και χαρακτηρίζεται από μία ποικιλία εκδηλώσεων, μέσα στις οποίες περιλαμβάνεται η επιθυμία για τη συνέχεια λήψης της ουσίας ή επανάληψη της συμπεριφοράς με σκοπό την </a:t>
            </a:r>
            <a:r>
              <a:rPr lang="el-GR" altLang="el-GR" sz="2400" dirty="0" err="1"/>
              <a:t>επανεκδήλωση</a:t>
            </a:r>
            <a:r>
              <a:rPr lang="el-GR" altLang="el-GR" sz="2400" dirty="0"/>
              <a:t> των </a:t>
            </a:r>
            <a:r>
              <a:rPr lang="el-GR" altLang="el-GR" sz="2400" dirty="0" err="1"/>
              <a:t>ψυχοδραστικών</a:t>
            </a:r>
            <a:r>
              <a:rPr lang="el-GR" altLang="el-GR" sz="2400" dirty="0"/>
              <a:t> συνεπειών της ή την αποφυγή δυσάρεστων συμπτωμάτων που μπορεί να εκδηλωθούν όταν η ουσία δεν ληφθεί ή η συμπεριφορά δεν εκδηλωθεί.</a:t>
            </a:r>
          </a:p>
          <a:p>
            <a:endParaRPr lang="el-GR" dirty="0"/>
          </a:p>
        </p:txBody>
      </p:sp>
    </p:spTree>
    <p:extLst>
      <p:ext uri="{BB962C8B-B14F-4D97-AF65-F5344CB8AC3E}">
        <p14:creationId xmlns:p14="http://schemas.microsoft.com/office/powerpoint/2010/main" val="38284212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3779554-5886-90C2-4C71-CA298EDD96D6}"/>
              </a:ext>
            </a:extLst>
          </p:cNvPr>
          <p:cNvSpPr>
            <a:spLocks noGrp="1"/>
          </p:cNvSpPr>
          <p:nvPr>
            <p:ph idx="1"/>
          </p:nvPr>
        </p:nvSpPr>
        <p:spPr>
          <a:xfrm>
            <a:off x="698090" y="1366684"/>
            <a:ext cx="10530138" cy="4375354"/>
          </a:xfrm>
        </p:spPr>
        <p:txBody>
          <a:bodyPr>
            <a:normAutofit/>
          </a:bodyPr>
          <a:lstStyle/>
          <a:p>
            <a:r>
              <a:rPr lang="el-GR" sz="2400" dirty="0"/>
              <a:t>Στις οικογένειες των νεαρών χρηστών η οικογενειακή ζωή χαρακτηρίζεται ως ανιαρή, αλλοτριωμένη και με έντονη αρνητικότητα. Η επικοινωνία χαρακτηρίζεται από την κριτική, το παράπονο και τις παρατηρήσεις. </a:t>
            </a:r>
          </a:p>
          <a:p>
            <a:endParaRPr lang="el-GR" sz="2400" dirty="0"/>
          </a:p>
          <a:p>
            <a:r>
              <a:rPr lang="el-GR" sz="2400" dirty="0"/>
              <a:t>Επίσης, ο </a:t>
            </a:r>
            <a:r>
              <a:rPr lang="el-GR" sz="2400" dirty="0" err="1"/>
              <a:t>Olivenstein</a:t>
            </a:r>
            <a:r>
              <a:rPr lang="el-GR" sz="2400" dirty="0"/>
              <a:t> έχει αναφερθεί σε παθολογικά στοιχεία στην λειτουργία των οικογενειών, όπως η έλλειψη ορίων ανάμεσα στις γενιές, η αντιστροφή των ρόλων στην πυρηνική οικογένεια με το παιδί να επωμίζεται ρόλο ενήλικα.</a:t>
            </a:r>
          </a:p>
        </p:txBody>
      </p:sp>
    </p:spTree>
    <p:extLst>
      <p:ext uri="{BB962C8B-B14F-4D97-AF65-F5344CB8AC3E}">
        <p14:creationId xmlns:p14="http://schemas.microsoft.com/office/powerpoint/2010/main" val="10666807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211FC88-38CB-68A2-ABD4-5AEF741270AD}"/>
              </a:ext>
            </a:extLst>
          </p:cNvPr>
          <p:cNvSpPr>
            <a:spLocks noGrp="1"/>
          </p:cNvSpPr>
          <p:nvPr>
            <p:ph idx="1"/>
          </p:nvPr>
        </p:nvSpPr>
        <p:spPr/>
        <p:txBody>
          <a:bodyPr>
            <a:normAutofit/>
          </a:bodyPr>
          <a:lstStyle/>
          <a:p>
            <a:r>
              <a:rPr lang="en-US" sz="2400" dirty="0"/>
              <a:t>H</a:t>
            </a:r>
            <a:r>
              <a:rPr lang="el-GR" sz="2400" dirty="0"/>
              <a:t> σταθερή ανάρρωση από ουσίες εξαρτάται από το υποστηρικτικό κοινωνικό δίκτυο του εξαρτημένου και από την ικανότητα του να ανταπεξέλθει σε δύσκολές καταστάσεις. </a:t>
            </a:r>
            <a:endParaRPr lang="en-US" sz="2400" dirty="0"/>
          </a:p>
          <a:p>
            <a:endParaRPr lang="en-US" sz="2400" dirty="0"/>
          </a:p>
          <a:p>
            <a:r>
              <a:rPr lang="el-GR" sz="2400" dirty="0"/>
              <a:t>Η σταθερή αποχή και η ανάρρωση έχει σχετιστεί με την αίσθηση </a:t>
            </a:r>
            <a:r>
              <a:rPr lang="el-GR" sz="2400" dirty="0" err="1"/>
              <a:t>αυτοαποτελεσματικότητας</a:t>
            </a:r>
            <a:r>
              <a:rPr lang="el-GR" sz="2400" dirty="0"/>
              <a:t>, τη χαμηλή ψυχολογική πίεση, την αποχή από εγκληματικές ποινικά διώξιμες πράξεις και την εύρεση εργασίας.</a:t>
            </a:r>
          </a:p>
        </p:txBody>
      </p:sp>
    </p:spTree>
    <p:extLst>
      <p:ext uri="{BB962C8B-B14F-4D97-AF65-F5344CB8AC3E}">
        <p14:creationId xmlns:p14="http://schemas.microsoft.com/office/powerpoint/2010/main" val="215332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E537173-15A8-F362-F7F4-DDB5689EE987}"/>
              </a:ext>
            </a:extLst>
          </p:cNvPr>
          <p:cNvSpPr>
            <a:spLocks noGrp="1"/>
          </p:cNvSpPr>
          <p:nvPr>
            <p:ph idx="1"/>
          </p:nvPr>
        </p:nvSpPr>
        <p:spPr>
          <a:xfrm>
            <a:off x="698090" y="1022555"/>
            <a:ext cx="10569467" cy="4768645"/>
          </a:xfrm>
        </p:spPr>
        <p:txBody>
          <a:bodyPr>
            <a:normAutofit/>
          </a:bodyPr>
          <a:lstStyle/>
          <a:p>
            <a:pPr algn="just"/>
            <a:r>
              <a:rPr lang="el-GR" sz="2400" i="0" dirty="0">
                <a:solidFill>
                  <a:schemeClr val="tx1"/>
                </a:solidFill>
                <a:effectLst/>
                <a:latin typeface="Ubuntu" panose="020B0604020202020204" pitchFamily="34" charset="0"/>
              </a:rPr>
              <a:t>Σύμφωνα με τη διάταξη του άρθρου 1532 παρ. 1 &amp; 2 ΑΚ, αν ο πατέρας ή η μητέρα παραβαίνουν τα καθήκοντα που τους επιβάλλει το λειτούργημά τους για την επιμέλεια του προσώπου του τέκνου ή της διοίκησης της περιουσίας του ή αν ασκούν το λειτούργημα αυτό καταχρηστικά ή δεν είναι σε θέση να ανταποκριθούν σε αυτό, το Δικαστήριο μπορεί, εφόσον το ζητήσουν ο άλλος γονέας, οι πλησιέστεροι συγγενείς του τέκνου, ο εισαγγελέας ή και αυτεπαγγέλτως, να διατάξει οποιοσδήποτε πρόσφορο μέτρο και ιδίως να αφαιρέσει από αυτόν τον γονέα τη γονική μέριμνα, ολικά ή μερικά, αναθέτοντάς την αποκλειστικά στον άλλο γονέα ή να αναθέσει την πραγματική φροντίδα του τέκνου ή και την επιμέλειά του, σε τρίτον ή να διορίσει επίτροπο. </a:t>
            </a:r>
            <a:endParaRPr lang="el-GR" sz="2400" dirty="0">
              <a:solidFill>
                <a:schemeClr val="tx1"/>
              </a:solidFill>
            </a:endParaRPr>
          </a:p>
        </p:txBody>
      </p:sp>
    </p:spTree>
    <p:extLst>
      <p:ext uri="{BB962C8B-B14F-4D97-AF65-F5344CB8AC3E}">
        <p14:creationId xmlns:p14="http://schemas.microsoft.com/office/powerpoint/2010/main" val="20111097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36CB8FC-C30E-8133-BC38-4A5E35420AE9}"/>
              </a:ext>
            </a:extLst>
          </p:cNvPr>
          <p:cNvSpPr>
            <a:spLocks noGrp="1"/>
          </p:cNvSpPr>
          <p:nvPr>
            <p:ph idx="1"/>
          </p:nvPr>
        </p:nvSpPr>
        <p:spPr>
          <a:xfrm>
            <a:off x="530942" y="412955"/>
            <a:ext cx="10766112" cy="5378246"/>
          </a:xfrm>
        </p:spPr>
        <p:txBody>
          <a:bodyPr>
            <a:noAutofit/>
          </a:bodyPr>
          <a:lstStyle/>
          <a:p>
            <a:pPr algn="just"/>
            <a:r>
              <a:rPr lang="el-GR" sz="2400" dirty="0">
                <a:solidFill>
                  <a:schemeClr val="tx1"/>
                </a:solidFill>
                <a:effectLst/>
                <a:latin typeface="Ubuntu" panose="020B0504030602030204" pitchFamily="34" charset="0"/>
              </a:rPr>
              <a:t>Κ</a:t>
            </a:r>
            <a:r>
              <a:rPr lang="el-GR" sz="2400" i="0" dirty="0">
                <a:solidFill>
                  <a:schemeClr val="tx1"/>
                </a:solidFill>
                <a:effectLst/>
                <a:latin typeface="Ubuntu" panose="020B0504030602030204" pitchFamily="34" charset="0"/>
              </a:rPr>
              <a:t>ακή άσκηση της γονικής μέριμνας συντρέχει και όταν υπάρχει αδυναμία ανταπόκρισης του γονέα στο λειτούργημα, η οποία μπορεί να οφείλεται σε λόγους πραγματικούς, όπως σοβαρή ψυχική νόσος, αλκοολισμός ή εξάρτηση από ναρκωτικά, εγκληματική συμπεριφορά. </a:t>
            </a:r>
          </a:p>
          <a:p>
            <a:pPr algn="just"/>
            <a:endParaRPr lang="el-GR" sz="2400" dirty="0">
              <a:solidFill>
                <a:schemeClr val="tx1"/>
              </a:solidFill>
              <a:effectLst/>
              <a:latin typeface="Ubuntu" panose="020B0504030602030204" pitchFamily="34" charset="0"/>
            </a:endParaRPr>
          </a:p>
          <a:p>
            <a:pPr algn="just"/>
            <a:r>
              <a:rPr lang="el-GR" sz="2400" i="0" dirty="0">
                <a:solidFill>
                  <a:schemeClr val="tx1"/>
                </a:solidFill>
                <a:effectLst/>
                <a:latin typeface="Ubuntu" panose="020B0504030602030204" pitchFamily="34" charset="0"/>
              </a:rPr>
              <a:t>Οι προαναφερόμενες τρεις περιπτώσεις κακής άσκησης της γονικής μέριμνας, που διαζευκτικά διατυπώνονται στη διάταξη του άρθρου 1532 ΑΚ, ως επί το </a:t>
            </a:r>
            <a:r>
              <a:rPr lang="el-GR" sz="2400" i="0" dirty="0" err="1">
                <a:solidFill>
                  <a:schemeClr val="tx1"/>
                </a:solidFill>
                <a:effectLst/>
                <a:latin typeface="Ubuntu" panose="020B0504030602030204" pitchFamily="34" charset="0"/>
              </a:rPr>
              <a:t>πλείστον</a:t>
            </a:r>
            <a:r>
              <a:rPr lang="el-GR" sz="2400" i="0" dirty="0">
                <a:solidFill>
                  <a:schemeClr val="tx1"/>
                </a:solidFill>
                <a:effectLst/>
                <a:latin typeface="Ubuntu" panose="020B0504030602030204" pitchFamily="34" charset="0"/>
              </a:rPr>
              <a:t> </a:t>
            </a:r>
            <a:r>
              <a:rPr lang="el-GR" sz="2400" i="0" dirty="0" err="1">
                <a:solidFill>
                  <a:schemeClr val="tx1"/>
                </a:solidFill>
                <a:effectLst/>
                <a:latin typeface="Ubuntu" panose="020B0504030602030204" pitchFamily="34" charset="0"/>
              </a:rPr>
              <a:t>αλληλοεπικαλύπτονται</a:t>
            </a:r>
            <a:r>
              <a:rPr lang="el-GR" sz="2400" i="0" dirty="0">
                <a:solidFill>
                  <a:schemeClr val="tx1"/>
                </a:solidFill>
                <a:effectLst/>
                <a:latin typeface="Ubuntu" panose="020B0504030602030204" pitchFamily="34" charset="0"/>
              </a:rPr>
              <a:t>, αφού δεν είναι πάντοτε εφικτός ο απόλυτος εννοιολογικός διαχωρισμός τους.</a:t>
            </a:r>
          </a:p>
          <a:p>
            <a:pPr algn="just"/>
            <a:endParaRPr lang="el-GR" sz="2400" dirty="0">
              <a:solidFill>
                <a:schemeClr val="tx1"/>
              </a:solidFill>
              <a:effectLst/>
              <a:latin typeface="Ubuntu" panose="020B0504030602030204" pitchFamily="34" charset="0"/>
            </a:endParaRPr>
          </a:p>
          <a:p>
            <a:pPr algn="just"/>
            <a:r>
              <a:rPr lang="el-GR" sz="2400" i="0" dirty="0">
                <a:solidFill>
                  <a:schemeClr val="tx1"/>
                </a:solidFill>
                <a:effectLst/>
                <a:latin typeface="Ubuntu" panose="020B0504030602030204" pitchFamily="34" charset="0"/>
              </a:rPr>
              <a:t> Εφόσον συντρέχει μία ή περισσότερες από τις παραπάνω περιπτώσεις κακής άσκησης, εάν η γονική μέριμνα ανήκει και στους δύο γονείς, </a:t>
            </a:r>
            <a:r>
              <a:rPr lang="el-GR" sz="2400" i="0" dirty="0" err="1">
                <a:solidFill>
                  <a:schemeClr val="tx1"/>
                </a:solidFill>
                <a:effectLst/>
                <a:latin typeface="Ubuntu" panose="020B0504030602030204" pitchFamily="34" charset="0"/>
              </a:rPr>
              <a:t>αφαιρούμενης</a:t>
            </a:r>
            <a:r>
              <a:rPr lang="el-GR" sz="2400" i="0" dirty="0">
                <a:solidFill>
                  <a:schemeClr val="tx1"/>
                </a:solidFill>
                <a:effectLst/>
                <a:latin typeface="Ubuntu" panose="020B0504030602030204" pitchFamily="34" charset="0"/>
              </a:rPr>
              <a:t> της άσκησής της από τον ένα, αυτή θα παραμείνει μόνο στον άλλο γονέα, βάσει της αρχής του πλήρους δικαιώματος κάθε γονέα ως προς την άσκησή της (99/2014 ΑΠ).</a:t>
            </a:r>
            <a:endParaRPr lang="el-GR" sz="2400" dirty="0">
              <a:solidFill>
                <a:schemeClr val="tx1"/>
              </a:solidFill>
            </a:endParaRPr>
          </a:p>
        </p:txBody>
      </p:sp>
    </p:spTree>
    <p:extLst>
      <p:ext uri="{BB962C8B-B14F-4D97-AF65-F5344CB8AC3E}">
        <p14:creationId xmlns:p14="http://schemas.microsoft.com/office/powerpoint/2010/main" val="10441823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B7BB242-ABBE-E87D-C995-0EA7EFF46E0A}"/>
              </a:ext>
            </a:extLst>
          </p:cNvPr>
          <p:cNvSpPr>
            <a:spLocks noGrp="1"/>
          </p:cNvSpPr>
          <p:nvPr>
            <p:ph idx="1"/>
          </p:nvPr>
        </p:nvSpPr>
        <p:spPr>
          <a:xfrm>
            <a:off x="167148" y="442451"/>
            <a:ext cx="11395587" cy="5909187"/>
          </a:xfrm>
        </p:spPr>
        <p:txBody>
          <a:bodyPr>
            <a:noAutofit/>
          </a:bodyPr>
          <a:lstStyle/>
          <a:p>
            <a:pPr algn="just"/>
            <a:r>
              <a:rPr lang="el-GR" sz="2400" dirty="0">
                <a:solidFill>
                  <a:schemeClr val="tx1"/>
                </a:solidFill>
                <a:effectLst/>
                <a:latin typeface="Ubuntu" panose="020B0504030602030204" pitchFamily="34" charset="0"/>
              </a:rPr>
              <a:t>Ο</a:t>
            </a:r>
            <a:r>
              <a:rPr lang="el-GR" sz="2400" b="0" i="0" dirty="0">
                <a:solidFill>
                  <a:schemeClr val="tx1"/>
                </a:solidFill>
                <a:effectLst/>
                <a:latin typeface="Ubuntu" panose="020B0504030602030204" pitchFamily="34" charset="0"/>
              </a:rPr>
              <a:t> εθισμός σε ναρκωτικά από γονέα επηρεάζει τη συμπεριφορά και τη ζωή του γενικότερα.</a:t>
            </a:r>
          </a:p>
          <a:p>
            <a:pPr algn="just"/>
            <a:endParaRPr lang="el-GR" sz="2400" dirty="0">
              <a:solidFill>
                <a:schemeClr val="tx1"/>
              </a:solidFill>
              <a:effectLst/>
              <a:latin typeface="Ubuntu" panose="020B0504030602030204" pitchFamily="34" charset="0"/>
            </a:endParaRPr>
          </a:p>
          <a:p>
            <a:pPr algn="just"/>
            <a:r>
              <a:rPr lang="el-GR" sz="2400" b="0" i="0" dirty="0">
                <a:solidFill>
                  <a:schemeClr val="tx1"/>
                </a:solidFill>
                <a:effectLst/>
                <a:latin typeface="Ubuntu" panose="020B0504030602030204" pitchFamily="34" charset="0"/>
              </a:rPr>
              <a:t> Κατ` επέκταση επηρεάζεται και η σχέση του με τα παιδιά του, η δε κατάσταση της ψυχικής του υγείας δεν του επιτρέπει να διαμορφώσει συνθήκες για να έχει μια ομαλή σχέση με αυτά και να είναι συνεπής στις υποχρεώσεις του απέναντι τους. </a:t>
            </a:r>
          </a:p>
          <a:p>
            <a:pPr algn="just"/>
            <a:endParaRPr lang="el-GR" sz="2400" b="0" i="0" dirty="0">
              <a:solidFill>
                <a:schemeClr val="tx1"/>
              </a:solidFill>
              <a:effectLst/>
              <a:latin typeface="Ubuntu" panose="020B0504030602030204" pitchFamily="34" charset="0"/>
            </a:endParaRPr>
          </a:p>
          <a:p>
            <a:pPr algn="just"/>
            <a:r>
              <a:rPr lang="el-GR" sz="2400" b="0" i="0" dirty="0">
                <a:solidFill>
                  <a:schemeClr val="tx1"/>
                </a:solidFill>
                <a:effectLst/>
                <a:latin typeface="Ubuntu" panose="020B0504030602030204" pitchFamily="34" charset="0"/>
              </a:rPr>
              <a:t>Ως εκ τούτου κρίνεται ότι ο γονέας αυτός αδυνατεί να εκπληρώσει το </a:t>
            </a:r>
            <a:r>
              <a:rPr lang="el-GR" sz="2400" b="0" i="0" dirty="0" err="1">
                <a:solidFill>
                  <a:schemeClr val="tx1"/>
                </a:solidFill>
                <a:effectLst/>
                <a:latin typeface="Ubuntu" panose="020B0504030602030204" pitchFamily="34" charset="0"/>
              </a:rPr>
              <a:t>γονεϊκό</a:t>
            </a:r>
            <a:r>
              <a:rPr lang="el-GR" sz="2400" b="0" i="0" dirty="0">
                <a:solidFill>
                  <a:schemeClr val="tx1"/>
                </a:solidFill>
                <a:effectLst/>
                <a:latin typeface="Ubuntu" panose="020B0504030602030204" pitchFamily="34" charset="0"/>
              </a:rPr>
              <a:t> του ρόλο και να φροντίσει για τα παιδιά του και εξαιτίας του εθισμού του και της ανεξέλεγκτης συμπεριφοράς του μπορεί να διαταράξει την καθημερινότητά τους, να τα εκθέσει σε τραυματικές εικόνες και εμπειρίες και εν τέλει να τα τραυματίσει ψυχικά και να επηρεάσει την ψυχική τους ισορροπία και την ομαλή τους ανάπτυξη. </a:t>
            </a:r>
            <a:endParaRPr lang="el-GR" sz="2400" dirty="0">
              <a:solidFill>
                <a:schemeClr val="tx1"/>
              </a:solidFill>
            </a:endParaRPr>
          </a:p>
        </p:txBody>
      </p:sp>
    </p:spTree>
    <p:extLst>
      <p:ext uri="{BB962C8B-B14F-4D97-AF65-F5344CB8AC3E}">
        <p14:creationId xmlns:p14="http://schemas.microsoft.com/office/powerpoint/2010/main" val="1352388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542894-5072-760B-FA3D-6C168C6EA5F7}"/>
              </a:ext>
            </a:extLst>
          </p:cNvPr>
          <p:cNvSpPr>
            <a:spLocks noGrp="1"/>
          </p:cNvSpPr>
          <p:nvPr>
            <p:ph type="title"/>
          </p:nvPr>
        </p:nvSpPr>
        <p:spPr>
          <a:xfrm>
            <a:off x="913795" y="609600"/>
            <a:ext cx="9783702" cy="970450"/>
          </a:xfrm>
        </p:spPr>
        <p:txBody>
          <a:bodyPr>
            <a:normAutofit/>
          </a:bodyPr>
          <a:lstStyle/>
          <a:p>
            <a:r>
              <a:rPr lang="el-GR" sz="2800" i="1" dirty="0"/>
              <a:t>Κέντρα απεξάρτησης στην Ελλάδα</a:t>
            </a:r>
          </a:p>
        </p:txBody>
      </p:sp>
      <p:sp>
        <p:nvSpPr>
          <p:cNvPr id="3" name="Θέση περιεχομένου 2">
            <a:extLst>
              <a:ext uri="{FF2B5EF4-FFF2-40B4-BE49-F238E27FC236}">
                <a16:creationId xmlns:a16="http://schemas.microsoft.com/office/drawing/2014/main" id="{DC9185E8-0509-7AA3-E352-59EF75936070}"/>
              </a:ext>
            </a:extLst>
          </p:cNvPr>
          <p:cNvSpPr>
            <a:spLocks noGrp="1"/>
          </p:cNvSpPr>
          <p:nvPr>
            <p:ph idx="1"/>
          </p:nvPr>
        </p:nvSpPr>
        <p:spPr>
          <a:xfrm>
            <a:off x="3146323" y="2861187"/>
            <a:ext cx="8121234" cy="2930013"/>
          </a:xfrm>
        </p:spPr>
        <p:txBody>
          <a:bodyPr/>
          <a:lstStyle/>
          <a:p>
            <a:pPr marL="36900" indent="0">
              <a:buNone/>
            </a:pPr>
            <a:r>
              <a:rPr lang="en-US" dirty="0">
                <a:hlinkClick r:id="rId2"/>
              </a:rPr>
              <a:t>https://www.vrisko.gr/dir/kentra-apeksartisis/</a:t>
            </a:r>
            <a:endParaRPr lang="el-GR" dirty="0"/>
          </a:p>
          <a:p>
            <a:endParaRPr lang="el-GR" dirty="0"/>
          </a:p>
        </p:txBody>
      </p:sp>
    </p:spTree>
    <p:extLst>
      <p:ext uri="{BB962C8B-B14F-4D97-AF65-F5344CB8AC3E}">
        <p14:creationId xmlns:p14="http://schemas.microsoft.com/office/powerpoint/2010/main" val="1152315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96783CA-862D-972E-3D34-DCA429DD6E97}"/>
              </a:ext>
            </a:extLst>
          </p:cNvPr>
          <p:cNvSpPr>
            <a:spLocks noGrp="1"/>
          </p:cNvSpPr>
          <p:nvPr>
            <p:ph idx="1"/>
          </p:nvPr>
        </p:nvSpPr>
        <p:spPr/>
        <p:txBody>
          <a:bodyPr/>
          <a:lstStyle/>
          <a:p>
            <a:pPr marL="360000" indent="-360000" algn="just">
              <a:spcBef>
                <a:spcPts val="600"/>
              </a:spcBef>
              <a:defRPr/>
            </a:pPr>
            <a:r>
              <a:rPr lang="el-GR" sz="2400" dirty="0"/>
              <a:t>Εξάρτηση είναι η </a:t>
            </a:r>
            <a:r>
              <a:rPr lang="el-GR" sz="2400" b="1" dirty="0"/>
              <a:t>έντονη </a:t>
            </a:r>
            <a:r>
              <a:rPr lang="el-GR" sz="2400" dirty="0"/>
              <a:t>και </a:t>
            </a:r>
            <a:r>
              <a:rPr lang="el-GR" sz="2400" b="1" dirty="0"/>
              <a:t>συνεχής ανάγκη</a:t>
            </a:r>
            <a:r>
              <a:rPr lang="el-GR" sz="2400" dirty="0"/>
              <a:t> και προσήλωση του ατόμου για χρήση μιας ουσίας ή για επανάληψη μιας συμπεριφοράς . </a:t>
            </a:r>
          </a:p>
          <a:p>
            <a:pPr marL="360000" indent="-360000" algn="just">
              <a:spcBef>
                <a:spcPts val="600"/>
              </a:spcBef>
              <a:defRPr/>
            </a:pPr>
            <a:endParaRPr lang="el-GR" sz="2400" dirty="0"/>
          </a:p>
          <a:p>
            <a:pPr marL="360000" indent="-360000" algn="just">
              <a:spcBef>
                <a:spcPts val="600"/>
              </a:spcBef>
              <a:defRPr/>
            </a:pPr>
            <a:r>
              <a:rPr lang="en-US" sz="2400" dirty="0"/>
              <a:t>O</a:t>
            </a:r>
            <a:r>
              <a:rPr lang="el-GR" sz="2400" dirty="0"/>
              <a:t> οργανισμός δεν μπορεί να λειτουργήσει χωρίς την ουσία ή τη συμπεριφορά. Μάλιστα, όταν το άτομο διακόψει ή μειώσει τη χρήση της ουσίας ή της συμπεριφοράς, εκδηλώνεται το στερητικό σύνδρομο, δηλαδή δυσάρεστα και επώδυνα σωματικά συμπτώματα. </a:t>
            </a:r>
          </a:p>
          <a:p>
            <a:endParaRPr lang="el-GR" dirty="0"/>
          </a:p>
        </p:txBody>
      </p:sp>
    </p:spTree>
    <p:extLst>
      <p:ext uri="{BB962C8B-B14F-4D97-AF65-F5344CB8AC3E}">
        <p14:creationId xmlns:p14="http://schemas.microsoft.com/office/powerpoint/2010/main" val="3152345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68AA479-DE01-6ECC-40BB-FBE28F30DCED}"/>
              </a:ext>
            </a:extLst>
          </p:cNvPr>
          <p:cNvSpPr>
            <a:spLocks noGrp="1"/>
          </p:cNvSpPr>
          <p:nvPr>
            <p:ph idx="1"/>
          </p:nvPr>
        </p:nvSpPr>
        <p:spPr>
          <a:xfrm>
            <a:off x="913795" y="747253"/>
            <a:ext cx="10353762" cy="5043948"/>
          </a:xfrm>
        </p:spPr>
        <p:txBody>
          <a:bodyPr>
            <a:normAutofit/>
          </a:bodyPr>
          <a:lstStyle/>
          <a:p>
            <a:r>
              <a:rPr lang="el-GR" sz="2400" dirty="0"/>
              <a:t>Η εξάρτηση έχει έντονο ψυχολογικό υπόβαθρο. Το άτομο επικεντρώνει τη ζωή του</a:t>
            </a:r>
            <a:r>
              <a:rPr lang="el-GR" sz="2400" dirty="0">
                <a:latin typeface="Arial" charset="0"/>
              </a:rPr>
              <a:t> </a:t>
            </a:r>
            <a:r>
              <a:rPr lang="el-GR" sz="2400" dirty="0"/>
              <a:t>γύρω από την ουσία ή τη συμπεριφορά, η οποία γίνεται αυτοσκοπός. </a:t>
            </a:r>
          </a:p>
          <a:p>
            <a:endParaRPr lang="el-GR" sz="2400" dirty="0"/>
          </a:p>
          <a:p>
            <a:pPr marL="360000" indent="-360000" algn="just">
              <a:spcBef>
                <a:spcPts val="600"/>
              </a:spcBef>
              <a:defRPr/>
            </a:pPr>
            <a:r>
              <a:rPr lang="el-GR" sz="2400" dirty="0"/>
              <a:t>Η ψυχολογική εξάρτηση, σε σύγκριση με τη σωματική, είναι πιο σημαντική και είναι αυτή που απαιτεί πολύ περισσότερο χρόνο για να αντιμετωπιστεί.</a:t>
            </a:r>
          </a:p>
          <a:p>
            <a:pPr marL="360000" indent="-360000" algn="just">
              <a:spcBef>
                <a:spcPts val="600"/>
              </a:spcBef>
              <a:defRPr/>
            </a:pPr>
            <a:endParaRPr lang="el-GR" sz="2400" dirty="0"/>
          </a:p>
          <a:p>
            <a:pPr marL="360000" indent="-360000" algn="just">
              <a:spcBef>
                <a:spcPts val="600"/>
              </a:spcBef>
              <a:defRPr/>
            </a:pPr>
            <a:r>
              <a:rPr lang="el-GR" sz="2400" dirty="0"/>
              <a:t>Ο ψυχολογικός παράγοντας ευθύνεται για την έναρξη αλλά και τη διατήρηση της εξάρτησης. </a:t>
            </a:r>
          </a:p>
          <a:p>
            <a:endParaRPr lang="el-GR" dirty="0"/>
          </a:p>
        </p:txBody>
      </p:sp>
    </p:spTree>
    <p:extLst>
      <p:ext uri="{BB962C8B-B14F-4D97-AF65-F5344CB8AC3E}">
        <p14:creationId xmlns:p14="http://schemas.microsoft.com/office/powerpoint/2010/main" val="985024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C67FB03-9D1F-52B7-3436-2EF2D7467A52}"/>
              </a:ext>
            </a:extLst>
          </p:cNvPr>
          <p:cNvSpPr>
            <a:spLocks noGrp="1"/>
          </p:cNvSpPr>
          <p:nvPr>
            <p:ph idx="1"/>
          </p:nvPr>
        </p:nvSpPr>
        <p:spPr>
          <a:xfrm>
            <a:off x="913795" y="845575"/>
            <a:ext cx="10353762" cy="4945626"/>
          </a:xfrm>
        </p:spPr>
        <p:txBody>
          <a:bodyPr/>
          <a:lstStyle/>
          <a:p>
            <a:pPr algn="just">
              <a:spcBef>
                <a:spcPct val="0"/>
              </a:spcBef>
            </a:pPr>
            <a:r>
              <a:rPr lang="el-GR" altLang="el-GR" sz="2400" dirty="0"/>
              <a:t>Η εξάρτηση περιγράφεται ως ένα σύνολο σωματικών, </a:t>
            </a:r>
            <a:r>
              <a:rPr lang="el-GR" altLang="el-GR" sz="2400" dirty="0" err="1"/>
              <a:t>συμπεριφορικών</a:t>
            </a:r>
            <a:r>
              <a:rPr lang="el-GR" altLang="el-GR" sz="2400" dirty="0"/>
              <a:t> και ψυχολογικών ενεργειών στις οποίες η χρήση κάποιας ουσίας ή η εκδήλωση κάποιας συμπεριφοράς για ένα συγκεκριμένο άτομο αποκτά πολύ άμεση προτεραιότητα σε σχέση με άλλες συμπεριφορές οι οποίες κάποτε είχαν μεγαλύτερη αξία για το άτομο αυτό.</a:t>
            </a:r>
          </a:p>
          <a:p>
            <a:pPr algn="just">
              <a:spcBef>
                <a:spcPct val="0"/>
              </a:spcBef>
            </a:pPr>
            <a:endParaRPr lang="el-GR" altLang="el-GR" sz="2400" dirty="0"/>
          </a:p>
          <a:p>
            <a:pPr algn="just">
              <a:spcBef>
                <a:spcPct val="0"/>
              </a:spcBef>
            </a:pPr>
            <a:r>
              <a:rPr lang="el-GR" altLang="el-GR" sz="2400" dirty="0"/>
              <a:t>Κεντρικό χαρακτηριστικό είναι η έντονη και μερικές φορές ακατανίκητη επιθυμία για χρήση της ουσίας ή για την εκδήλωση της συμπεριφοράς. </a:t>
            </a:r>
          </a:p>
          <a:p>
            <a:endParaRPr lang="el-GR" dirty="0"/>
          </a:p>
        </p:txBody>
      </p:sp>
    </p:spTree>
    <p:extLst>
      <p:ext uri="{BB962C8B-B14F-4D97-AF65-F5344CB8AC3E}">
        <p14:creationId xmlns:p14="http://schemas.microsoft.com/office/powerpoint/2010/main" val="3050685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2A0378-7079-4DB8-FD9B-ADBB3445F165}"/>
              </a:ext>
            </a:extLst>
          </p:cNvPr>
          <p:cNvSpPr>
            <a:spLocks noGrp="1"/>
          </p:cNvSpPr>
          <p:nvPr>
            <p:ph type="title"/>
          </p:nvPr>
        </p:nvSpPr>
        <p:spPr/>
        <p:txBody>
          <a:bodyPr>
            <a:normAutofit/>
          </a:bodyPr>
          <a:lstStyle/>
          <a:p>
            <a:r>
              <a:rPr lang="el-GR" altLang="el-GR" sz="2800" b="1" dirty="0"/>
              <a:t>Εξαρτήσεις που συνδέονται με χρήση ουσιών</a:t>
            </a:r>
            <a:br>
              <a:rPr lang="el-GR" altLang="el-GR" sz="2800" b="1" dirty="0"/>
            </a:br>
            <a:endParaRPr lang="el-GR" sz="2800" dirty="0"/>
          </a:p>
        </p:txBody>
      </p:sp>
      <p:sp>
        <p:nvSpPr>
          <p:cNvPr id="3" name="Θέση περιεχομένου 2">
            <a:extLst>
              <a:ext uri="{FF2B5EF4-FFF2-40B4-BE49-F238E27FC236}">
                <a16:creationId xmlns:a16="http://schemas.microsoft.com/office/drawing/2014/main" id="{3AEB3D2C-BBBE-3581-B7DE-9C15D54F3FDC}"/>
              </a:ext>
            </a:extLst>
          </p:cNvPr>
          <p:cNvSpPr>
            <a:spLocks noGrp="1"/>
          </p:cNvSpPr>
          <p:nvPr>
            <p:ph idx="1"/>
          </p:nvPr>
        </p:nvSpPr>
        <p:spPr/>
        <p:txBody>
          <a:bodyPr>
            <a:normAutofit/>
          </a:bodyPr>
          <a:lstStyle/>
          <a:p>
            <a:r>
              <a:rPr lang="el-GR" altLang="el-GR" sz="2400" dirty="0"/>
              <a:t>Εξάρτηση από τη νικοτίνη</a:t>
            </a:r>
          </a:p>
          <a:p>
            <a:endParaRPr lang="el-GR" altLang="el-GR" sz="2400" dirty="0"/>
          </a:p>
          <a:p>
            <a:r>
              <a:rPr lang="el-GR" altLang="el-GR" sz="2400" dirty="0"/>
              <a:t>Εξάρτηση από το αλκοόλ</a:t>
            </a:r>
          </a:p>
          <a:p>
            <a:endParaRPr lang="el-GR" altLang="el-GR" sz="2400" dirty="0"/>
          </a:p>
          <a:p>
            <a:r>
              <a:rPr lang="el-GR" altLang="el-GR" sz="2400" dirty="0"/>
              <a:t>Εξάρτηση από ναρκωτικές ουσίες</a:t>
            </a:r>
          </a:p>
          <a:p>
            <a:pPr marL="36900" indent="0" algn="just">
              <a:spcBef>
                <a:spcPct val="0"/>
              </a:spcBef>
              <a:buNone/>
            </a:pPr>
            <a:r>
              <a:rPr lang="el-GR" altLang="el-GR" sz="2400" dirty="0"/>
              <a:t> </a:t>
            </a:r>
            <a:r>
              <a:rPr lang="en-US" altLang="el-GR" sz="2400" dirty="0"/>
              <a:t>  </a:t>
            </a:r>
            <a:endParaRPr lang="el-GR" dirty="0"/>
          </a:p>
        </p:txBody>
      </p:sp>
    </p:spTree>
    <p:extLst>
      <p:ext uri="{BB962C8B-B14F-4D97-AF65-F5344CB8AC3E}">
        <p14:creationId xmlns:p14="http://schemas.microsoft.com/office/powerpoint/2010/main" val="3758687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570D37B-6612-C108-FF72-7706BF9B2D07}"/>
              </a:ext>
            </a:extLst>
          </p:cNvPr>
          <p:cNvSpPr>
            <a:spLocks noGrp="1"/>
          </p:cNvSpPr>
          <p:nvPr>
            <p:ph idx="1"/>
          </p:nvPr>
        </p:nvSpPr>
        <p:spPr>
          <a:xfrm>
            <a:off x="913795" y="766917"/>
            <a:ext cx="10353762" cy="5024284"/>
          </a:xfrm>
        </p:spPr>
        <p:txBody>
          <a:bodyPr/>
          <a:lstStyle/>
          <a:p>
            <a:pPr algn="ctr">
              <a:buFontTx/>
              <a:buNone/>
            </a:pPr>
            <a:r>
              <a:rPr lang="el-GR" altLang="el-GR" sz="2800" b="1" dirty="0"/>
              <a:t>Σωματική διάσταση της εξάρτησης </a:t>
            </a:r>
          </a:p>
          <a:p>
            <a:pPr algn="just"/>
            <a:endParaRPr lang="el-GR" altLang="el-GR" sz="2400" dirty="0"/>
          </a:p>
          <a:p>
            <a:pPr algn="just"/>
            <a:r>
              <a:rPr lang="el-GR" altLang="el-GR" sz="2400" dirty="0"/>
              <a:t>Το άτομο όχι μόνο δεν μπορεί να σταματήσει τη χρήση ουσιών ή την εκδήλωση της συμπεριφοράς, αλλά χρειάζεται ολοένα και περισσότερο να την αυξάνει για να έχει τα ίδια αποτελέσματα (φαινόμενο της ανοχής)</a:t>
            </a:r>
            <a:endParaRPr lang="en-US" altLang="el-GR" sz="2400" dirty="0"/>
          </a:p>
          <a:p>
            <a:pPr algn="just"/>
            <a:endParaRPr lang="el-GR" altLang="el-GR" sz="2400" dirty="0"/>
          </a:p>
          <a:p>
            <a:pPr algn="just"/>
            <a:r>
              <a:rPr lang="el-GR" altLang="el-GR" sz="2400" dirty="0"/>
              <a:t>Επίσης, όταν το άτομο διακόψει ή μειώσει τη χρήση της ουσίας ή την εκδήλωση της συμπεριφοράς, εκδηλώνεται το στερητικό σύνδρομο, δηλαδή δυσάρεστα και επώδυνα σωματικά συμπτώματα. </a:t>
            </a:r>
          </a:p>
          <a:p>
            <a:endParaRPr lang="el-GR" dirty="0"/>
          </a:p>
        </p:txBody>
      </p:sp>
    </p:spTree>
    <p:extLst>
      <p:ext uri="{BB962C8B-B14F-4D97-AF65-F5344CB8AC3E}">
        <p14:creationId xmlns:p14="http://schemas.microsoft.com/office/powerpoint/2010/main" val="542028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CDADF27-FFED-C8CC-6368-E058E8DE0998}"/>
              </a:ext>
            </a:extLst>
          </p:cNvPr>
          <p:cNvSpPr>
            <a:spLocks noGrp="1"/>
          </p:cNvSpPr>
          <p:nvPr>
            <p:ph idx="1"/>
          </p:nvPr>
        </p:nvSpPr>
        <p:spPr>
          <a:xfrm>
            <a:off x="913795" y="363795"/>
            <a:ext cx="10353762" cy="5427406"/>
          </a:xfrm>
        </p:spPr>
        <p:txBody>
          <a:bodyPr>
            <a:normAutofit lnSpcReduction="10000"/>
          </a:bodyPr>
          <a:lstStyle/>
          <a:p>
            <a:pPr algn="ctr">
              <a:buFontTx/>
              <a:buNone/>
            </a:pPr>
            <a:r>
              <a:rPr lang="el-GR" altLang="el-GR" sz="2800" b="1" dirty="0"/>
              <a:t>Ψυχολογική διάσταση της εξάρτησης </a:t>
            </a:r>
          </a:p>
          <a:p>
            <a:pPr algn="just"/>
            <a:endParaRPr lang="el-GR" altLang="el-GR" sz="2400" dirty="0"/>
          </a:p>
          <a:p>
            <a:pPr algn="just"/>
            <a:r>
              <a:rPr lang="el-GR" altLang="el-GR" sz="2400" dirty="0"/>
              <a:t>Το άτομο επικεντρώνει όλη του τη ζωή ή πολύ μεγάλο μέρος της ζωής του γύρω από την ουσία ή τη συμπεριφορά, η οποία γίνεται αυτοσκοπός. </a:t>
            </a:r>
            <a:endParaRPr lang="en-US" altLang="el-GR" sz="2400" dirty="0"/>
          </a:p>
          <a:p>
            <a:pPr algn="just"/>
            <a:endParaRPr lang="el-GR" altLang="el-GR" sz="2400" dirty="0"/>
          </a:p>
          <a:p>
            <a:pPr algn="just"/>
            <a:r>
              <a:rPr lang="el-GR" altLang="el-GR" sz="2400" dirty="0"/>
              <a:t>Η ουσία και η συμπεριφορά σταδιακά καταλαμβάνουν κεντρική θέση στη ζωή του ατόμου αντικαθιστώντας άλλες δραστηριότητες, σχέσεις, ασχολίες, κοινωνικούς ρόλους κλπ.</a:t>
            </a:r>
          </a:p>
          <a:p>
            <a:pPr algn="just"/>
            <a:r>
              <a:rPr lang="el-GR" altLang="el-GR" sz="2400" dirty="0"/>
              <a:t> </a:t>
            </a:r>
          </a:p>
          <a:p>
            <a:pPr algn="just"/>
            <a:r>
              <a:rPr lang="el-GR" altLang="el-GR" sz="2400" dirty="0"/>
              <a:t>Η ουσία ή η συμπεριφορά αποτελούν τον μοναδικό ή τον βασικό τρόπο που διαθέτει ένα άτομο για να διαχειριστεί συγκεκριμένα συναισθήματα ή καταστάσεις. </a:t>
            </a:r>
          </a:p>
          <a:p>
            <a:endParaRPr lang="el-GR" dirty="0"/>
          </a:p>
        </p:txBody>
      </p:sp>
    </p:spTree>
    <p:extLst>
      <p:ext uri="{BB962C8B-B14F-4D97-AF65-F5344CB8AC3E}">
        <p14:creationId xmlns:p14="http://schemas.microsoft.com/office/powerpoint/2010/main" val="21819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3FD6190-6D64-FC2C-8B37-BEF43A719443}"/>
              </a:ext>
            </a:extLst>
          </p:cNvPr>
          <p:cNvSpPr>
            <a:spLocks noGrp="1"/>
          </p:cNvSpPr>
          <p:nvPr>
            <p:ph idx="1"/>
          </p:nvPr>
        </p:nvSpPr>
        <p:spPr>
          <a:xfrm>
            <a:off x="737419" y="717755"/>
            <a:ext cx="10530138" cy="5073445"/>
          </a:xfrm>
        </p:spPr>
        <p:txBody>
          <a:bodyPr>
            <a:normAutofit fontScale="92500" lnSpcReduction="10000"/>
          </a:bodyPr>
          <a:lstStyle/>
          <a:p>
            <a:pPr algn="ctr">
              <a:spcBef>
                <a:spcPct val="0"/>
              </a:spcBef>
              <a:buFontTx/>
              <a:buNone/>
            </a:pPr>
            <a:r>
              <a:rPr lang="el-GR" altLang="el-GR" sz="2800" b="1" dirty="0"/>
              <a:t>Ψυχολογικοί παράγοντες</a:t>
            </a:r>
          </a:p>
          <a:p>
            <a:pPr algn="ctr">
              <a:spcBef>
                <a:spcPct val="0"/>
              </a:spcBef>
              <a:buFontTx/>
              <a:buNone/>
            </a:pPr>
            <a:endParaRPr lang="el-GR" altLang="el-GR" sz="1050" dirty="0"/>
          </a:p>
          <a:p>
            <a:pPr algn="just"/>
            <a:r>
              <a:rPr lang="el-GR" altLang="el-GR" sz="2400" dirty="0"/>
              <a:t>Αδυναμία διαχείρισης έντονων συναισθημάτων και ματαιώσεων</a:t>
            </a:r>
          </a:p>
          <a:p>
            <a:pPr algn="just"/>
            <a:endParaRPr lang="el-GR" altLang="el-GR" sz="2400" dirty="0"/>
          </a:p>
          <a:p>
            <a:pPr algn="just"/>
            <a:r>
              <a:rPr lang="el-GR" altLang="el-GR" sz="2400" dirty="0"/>
              <a:t>Υψηλή παρορμητικότητα</a:t>
            </a:r>
          </a:p>
          <a:p>
            <a:pPr algn="just"/>
            <a:endParaRPr lang="el-GR" altLang="el-GR" sz="2400" dirty="0"/>
          </a:p>
          <a:p>
            <a:pPr algn="just"/>
            <a:r>
              <a:rPr lang="el-GR" altLang="el-GR" sz="2400" dirty="0"/>
              <a:t>Γενικευμένη αίσθηση ανίας, πλήξης και ανάγκη για συνεχή πειραματισμό πάνω στην αναζήτηση νέων εμπειριών </a:t>
            </a:r>
          </a:p>
          <a:p>
            <a:pPr algn="just"/>
            <a:endParaRPr lang="el-GR" altLang="el-GR" sz="2400" dirty="0"/>
          </a:p>
          <a:p>
            <a:pPr algn="just">
              <a:spcBef>
                <a:spcPct val="0"/>
              </a:spcBef>
            </a:pPr>
            <a:r>
              <a:rPr lang="el-GR" altLang="el-GR" sz="2400" dirty="0"/>
              <a:t>Ανάγκη για επίτευξη διαρκούς αισθήματος ευχαρίστησης</a:t>
            </a:r>
          </a:p>
          <a:p>
            <a:pPr algn="just">
              <a:spcBef>
                <a:spcPct val="0"/>
              </a:spcBef>
            </a:pPr>
            <a:endParaRPr lang="el-GR" altLang="el-GR" sz="2400" dirty="0"/>
          </a:p>
          <a:p>
            <a:pPr algn="just">
              <a:spcBef>
                <a:spcPct val="0"/>
              </a:spcBef>
            </a:pPr>
            <a:r>
              <a:rPr lang="el-GR" altLang="el-GR" sz="2400" dirty="0"/>
              <a:t>Χαμηλή αυτοεκτίμηση</a:t>
            </a:r>
          </a:p>
          <a:p>
            <a:endParaRPr lang="el-GR" dirty="0"/>
          </a:p>
        </p:txBody>
      </p:sp>
    </p:spTree>
    <p:extLst>
      <p:ext uri="{BB962C8B-B14F-4D97-AF65-F5344CB8AC3E}">
        <p14:creationId xmlns:p14="http://schemas.microsoft.com/office/powerpoint/2010/main" val="16094198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χιστόλιθος">
  <a:themeElements>
    <a:clrScheme name="Σχιστόλιθος">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Σχιστόλιθος">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Σχιστόλιθος">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docProps/app.xml><?xml version="1.0" encoding="utf-8"?>
<Properties xmlns="http://schemas.openxmlformats.org/officeDocument/2006/extended-properties" xmlns:vt="http://schemas.openxmlformats.org/officeDocument/2006/docPropsVTypes">
  <Template>Σχιστόλιθος</Template>
  <TotalTime>31</TotalTime>
  <Words>1658</Words>
  <Application>Microsoft Office PowerPoint</Application>
  <PresentationFormat>Ευρεία οθόνη</PresentationFormat>
  <Paragraphs>135</Paragraphs>
  <Slides>25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25</vt:i4>
      </vt:variant>
    </vt:vector>
  </HeadingPairs>
  <TitlesOfParts>
    <vt:vector size="30" baseType="lpstr">
      <vt:lpstr>Arial</vt:lpstr>
      <vt:lpstr>Calisto MT</vt:lpstr>
      <vt:lpstr>Ubuntu</vt:lpstr>
      <vt:lpstr>Wingdings 2</vt:lpstr>
      <vt:lpstr>Σχιστόλιθος</vt:lpstr>
      <vt:lpstr>Χρήση και κατάχρηση ουσιών</vt:lpstr>
      <vt:lpstr>Παρουσίαση του PowerPoint</vt:lpstr>
      <vt:lpstr>Παρουσίαση του PowerPoint</vt:lpstr>
      <vt:lpstr>Παρουσίαση του PowerPoint</vt:lpstr>
      <vt:lpstr>Παρουσίαση του PowerPoint</vt:lpstr>
      <vt:lpstr>Εξαρτήσεις που συνδέονται με χρήση ουσιών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Κέντρα απεξάρτησης στην Ελλάδα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Χρήση και κατάχρηση ουσιών</dc:title>
  <dc:creator>Marw Kalfa</dc:creator>
  <cp:lastModifiedBy>Marw Kalfa</cp:lastModifiedBy>
  <cp:revision>1</cp:revision>
  <dcterms:created xsi:type="dcterms:W3CDTF">2022-12-21T19:52:07Z</dcterms:created>
  <dcterms:modified xsi:type="dcterms:W3CDTF">2022-12-21T20:23:37Z</dcterms:modified>
</cp:coreProperties>
</file>