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67" r:id="rId7"/>
    <p:sldId id="276" r:id="rId8"/>
    <p:sldId id="277" r:id="rId9"/>
    <p:sldId id="278" r:id="rId10"/>
    <p:sldId id="262" r:id="rId11"/>
    <p:sldId id="261" r:id="rId12"/>
    <p:sldId id="263" r:id="rId13"/>
    <p:sldId id="264" r:id="rId14"/>
    <p:sldId id="265" r:id="rId15"/>
    <p:sldId id="266"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94737" autoAdjust="0"/>
  </p:normalViewPr>
  <p:slideViewPr>
    <p:cSldViewPr>
      <p:cViewPr varScale="1">
        <p:scale>
          <a:sx n="83" d="100"/>
          <a:sy n="83" d="100"/>
        </p:scale>
        <p:origin x="-189"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27/10/2016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27/10/2016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27/10/2016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27/10/2016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27/10/2016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Ανάπτυξη Εκπαιδευτικού Λογισμικού</a:t>
            </a:r>
            <a:endParaRPr lang="el-GR" dirty="0"/>
          </a:p>
        </p:txBody>
      </p:sp>
      <p:sp>
        <p:nvSpPr>
          <p:cNvPr id="3" name="Υπότιτλος 2"/>
          <p:cNvSpPr>
            <a:spLocks noGrp="1"/>
          </p:cNvSpPr>
          <p:nvPr>
            <p:ph type="subTitle" idx="1"/>
          </p:nvPr>
        </p:nvSpPr>
        <p:spPr/>
        <p:txBody>
          <a:bodyPr>
            <a:normAutofit fontScale="70000" lnSpcReduction="20000"/>
          </a:bodyPr>
          <a:lstStyle/>
          <a:p>
            <a:r>
              <a:rPr lang="el-GR" b="1" dirty="0">
                <a:solidFill>
                  <a:schemeClr val="tx1"/>
                </a:solidFill>
              </a:rPr>
              <a:t>Ενότητα </a:t>
            </a:r>
            <a:r>
              <a:rPr lang="en-US" b="1" dirty="0">
                <a:solidFill>
                  <a:schemeClr val="tx1"/>
                </a:solidFill>
              </a:rPr>
              <a:t># </a:t>
            </a:r>
            <a:r>
              <a:rPr lang="el-GR" b="1" dirty="0" smtClean="0">
                <a:solidFill>
                  <a:schemeClr val="tx1"/>
                </a:solidFill>
              </a:rPr>
              <a:t>9:</a:t>
            </a:r>
            <a:r>
              <a:rPr lang="en-US" dirty="0" smtClean="0">
                <a:solidFill>
                  <a:schemeClr val="tx1"/>
                </a:solidFill>
              </a:rPr>
              <a:t> </a:t>
            </a:r>
            <a:r>
              <a:rPr lang="el-GR" dirty="0" smtClean="0">
                <a:solidFill>
                  <a:schemeClr val="tx1"/>
                </a:solidFill>
              </a:rPr>
              <a:t>Σύνθετα και ολοκληρωμένα προβλήματα</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10</a:t>
            </a:fld>
            <a:endParaRPr lang="el-GR"/>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11</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12</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13</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14</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15</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a:bodyPr>
          <a:lstStyle/>
          <a:p>
            <a:r>
              <a:rPr lang="el-GR" dirty="0" smtClean="0"/>
              <a:t>Η </a:t>
            </a:r>
            <a:r>
              <a:rPr lang="el-GR" dirty="0" smtClean="0"/>
              <a:t>ενότητα αυτή ολοκληρώνει τις ενότητες 6-8. Στη συνέχεια εισάγει την προσέγγιση στον προγραμματισμό μέσα από τη μελέτη ενός ολοκληρωμένου προβλήματος που πρέπει να επιλυθεί, ώστε να μελετηθούν αναλυτικά όλα τα ενδιάμεσα στάδια, αλλά και να αναγνωριστούν όλες οι παράμετροι που πρέπει να λάβει κανείς υπόψη του όταν προγραμματίζει.</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lstStyle/>
          <a:p>
            <a:r>
              <a:rPr lang="el-GR" dirty="0" smtClean="0"/>
              <a:t>Σχεδιασμός στόχου (ομόκεντροι κύκλοι)</a:t>
            </a:r>
          </a:p>
          <a:p>
            <a:r>
              <a:rPr lang="el-GR" dirty="0" smtClean="0"/>
              <a:t>Σχεδιασμός ενός λειτουργικού πιάνου (μιας πλήρους οκτάβας) στην οθόνη</a:t>
            </a:r>
          </a:p>
          <a:p>
            <a:r>
              <a:rPr lang="el-GR" dirty="0" smtClean="0"/>
              <a:t>Μελέτη πιο σύνθετων παραδειγμάτων ως επέκταση (πλήρες πιάνο με πολλές οκτάβες και δυνατότητα εγγραφής-αναπαραγωγής)</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l-GR" dirty="0" smtClean="0"/>
              <a:t>Η δομή επανάληψης αλλιώς</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Η άσκηση αφορά στο σχηματισμό ενός συνόλου ομόκεντρων κύκλων (όπως σε ένα στόχο).</a:t>
            </a:r>
          </a:p>
          <a:p>
            <a:pPr lvl="1"/>
            <a:r>
              <a:rPr lang="el-GR" dirty="0" smtClean="0"/>
              <a:t>Το πρόβλημα είναι ίδιο με τα ομόκεντρα τετράγωνα.</a:t>
            </a:r>
          </a:p>
          <a:p>
            <a:pPr lvl="1"/>
            <a:r>
              <a:rPr lang="el-GR" dirty="0" smtClean="0"/>
              <a:t>Αλλάζει το βασικό σχήμα που για πρώτη φορά δεν είναι γραμμικό (οπότε θέλει πολύ περισσότερα επιμέρους βήματα ο σχηματισμός του).</a:t>
            </a:r>
          </a:p>
          <a:p>
            <a:pPr lvl="1"/>
            <a:r>
              <a:rPr lang="el-GR" dirty="0" smtClean="0"/>
              <a:t>Στόχος είναι να αναδειχθεί ότι με την προσέγγιση κατάτμησης ενός προβλήματος σε μικρότερα, τελικά δεν είναι τόσο δύσκολα όπως φαίνονται με πρώτη ματιά, όταν ο άπειρος προγραμματιστής προσπαθεί να τα μελετήσει ολιστικά (στο σύνολό τους)</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6</a:t>
            </a:fld>
            <a:endParaRPr lang="el-GR"/>
          </a:p>
        </p:txBody>
      </p:sp>
    </p:spTree>
    <p:extLst>
      <p:ext uri="{BB962C8B-B14F-4D97-AF65-F5344CB8AC3E}">
        <p14:creationId xmlns:p14="http://schemas.microsoft.com/office/powerpoint/2010/main" val="1894628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Πιάνο</a:t>
            </a:r>
            <a:endParaRPr lang="el-GR" dirty="0"/>
          </a:p>
        </p:txBody>
      </p:sp>
      <p:sp>
        <p:nvSpPr>
          <p:cNvPr id="3" name="Content Placeholder 2"/>
          <p:cNvSpPr>
            <a:spLocks noGrp="1"/>
          </p:cNvSpPr>
          <p:nvPr>
            <p:ph idx="1"/>
          </p:nvPr>
        </p:nvSpPr>
        <p:spPr/>
        <p:txBody>
          <a:bodyPr/>
          <a:lstStyle/>
          <a:p>
            <a:r>
              <a:rPr lang="el-GR" dirty="0" smtClean="0"/>
              <a:t>Στην άσκηση αυτή σχεδιάσουμε ένα πιάνο στην οθόνη χρησιμοποιώντας απλά παραλληλόγραμμα (άσπρα και μαύρα).</a:t>
            </a:r>
          </a:p>
          <a:p>
            <a:r>
              <a:rPr lang="el-GR" dirty="0" smtClean="0"/>
              <a:t>Γίνεται χρήση των κατάλληλων εντολών ήχου ώστε πατώντας ένα πλήκτρο να ακούγεται η ανάλογη νότα.</a:t>
            </a:r>
          </a:p>
          <a:p>
            <a:r>
              <a:rPr lang="el-GR" dirty="0" smtClean="0"/>
              <a:t>Συνδυάζονται εντολές ήχων και ενδυμασίες για ένα ολοκληρωμένο αποτέλεσμα</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7</a:t>
            </a:fld>
            <a:endParaRPr lang="el-GR"/>
          </a:p>
        </p:txBody>
      </p:sp>
    </p:spTree>
    <p:extLst>
      <p:ext uri="{BB962C8B-B14F-4D97-AF65-F5344CB8AC3E}">
        <p14:creationId xmlns:p14="http://schemas.microsoft.com/office/powerpoint/2010/main" val="341315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Πιάνο #2</a:t>
            </a:r>
            <a:endParaRPr lang="el-GR" dirty="0"/>
          </a:p>
        </p:txBody>
      </p:sp>
      <p:sp>
        <p:nvSpPr>
          <p:cNvPr id="3" name="Content Placeholder 2"/>
          <p:cNvSpPr>
            <a:spLocks noGrp="1"/>
          </p:cNvSpPr>
          <p:nvPr>
            <p:ph idx="1"/>
          </p:nvPr>
        </p:nvSpPr>
        <p:spPr/>
        <p:txBody>
          <a:bodyPr>
            <a:normAutofit lnSpcReduction="10000"/>
          </a:bodyPr>
          <a:lstStyle/>
          <a:p>
            <a:r>
              <a:rPr lang="el-GR" dirty="0" smtClean="0"/>
              <a:t>Στο επόμενο παράδειγμα το πιάνο έχει επιπλέον χαρακτηριστικά, όπως:</a:t>
            </a:r>
          </a:p>
          <a:p>
            <a:pPr lvl="1"/>
            <a:r>
              <a:rPr lang="el-GR" dirty="0" smtClean="0"/>
              <a:t>Περισσότερες οκτάβες</a:t>
            </a:r>
          </a:p>
          <a:p>
            <a:pPr lvl="1"/>
            <a:r>
              <a:rPr lang="el-GR" dirty="0" smtClean="0"/>
              <a:t>Δυνατότητα σύνθεσης κομματιού και εγγραφής του</a:t>
            </a:r>
          </a:p>
          <a:p>
            <a:pPr lvl="1"/>
            <a:r>
              <a:rPr lang="el-GR" dirty="0" smtClean="0"/>
              <a:t>Δυνατότητα αναπαραγωγής αποθηκευμένου ή εγγεγραμμένου κομματιού</a:t>
            </a:r>
          </a:p>
          <a:p>
            <a:pPr marL="457200" lvl="1" indent="0">
              <a:buNone/>
            </a:pPr>
            <a:endParaRPr lang="el-GR" dirty="0" smtClean="0"/>
          </a:p>
          <a:p>
            <a:pPr marL="457200" lvl="1" indent="0">
              <a:buNone/>
            </a:pPr>
            <a:r>
              <a:rPr lang="el-GR" dirty="0" smtClean="0"/>
              <a:t>Όλα τα παραδείγματα είναι διαθέσιμα στον </a:t>
            </a:r>
            <a:r>
              <a:rPr lang="el-GR" dirty="0" err="1" smtClean="0"/>
              <a:t>ιστότοπο</a:t>
            </a:r>
            <a:r>
              <a:rPr lang="el-GR" dirty="0" smtClean="0"/>
              <a:t> του </a:t>
            </a:r>
            <a:r>
              <a:rPr lang="en-US" dirty="0" smtClean="0"/>
              <a:t>Scratch</a:t>
            </a:r>
            <a:endParaRPr lang="el-GR" dirty="0" smtClean="0"/>
          </a:p>
        </p:txBody>
      </p:sp>
      <p:sp>
        <p:nvSpPr>
          <p:cNvPr id="4" name="Slide Number Placeholder 3"/>
          <p:cNvSpPr>
            <a:spLocks noGrp="1"/>
          </p:cNvSpPr>
          <p:nvPr>
            <p:ph type="sldNum" sz="quarter" idx="12"/>
          </p:nvPr>
        </p:nvSpPr>
        <p:spPr/>
        <p:txBody>
          <a:bodyPr/>
          <a:lstStyle/>
          <a:p>
            <a:fld id="{140365ED-FD8C-4697-988C-39E77CBFEA0E}" type="slidenum">
              <a:rPr lang="el-GR" smtClean="0"/>
              <a:t>8</a:t>
            </a:fld>
            <a:endParaRPr lang="el-GR"/>
          </a:p>
        </p:txBody>
      </p:sp>
    </p:spTree>
    <p:extLst>
      <p:ext uri="{BB962C8B-B14F-4D97-AF65-F5344CB8AC3E}">
        <p14:creationId xmlns:p14="http://schemas.microsoft.com/office/powerpoint/2010/main" val="39568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Σύνοψη</a:t>
            </a:r>
            <a:endParaRPr lang="el-GR" dirty="0"/>
          </a:p>
        </p:txBody>
      </p:sp>
      <p:sp>
        <p:nvSpPr>
          <p:cNvPr id="3" name="Content Placeholder 2"/>
          <p:cNvSpPr>
            <a:spLocks noGrp="1"/>
          </p:cNvSpPr>
          <p:nvPr>
            <p:ph idx="1"/>
          </p:nvPr>
        </p:nvSpPr>
        <p:spPr/>
        <p:txBody>
          <a:bodyPr>
            <a:normAutofit lnSpcReduction="10000"/>
          </a:bodyPr>
          <a:lstStyle/>
          <a:p>
            <a:r>
              <a:rPr lang="el-GR" dirty="0" smtClean="0"/>
              <a:t>Μέσα από ολοκληρωμένα παραδείγματα είδαμε πώς σπάει ένα πρόβλημα σε μικρότερα. Είναι το πιο σημαντικό κομμάτι του προγραμματισμού</a:t>
            </a:r>
          </a:p>
          <a:p>
            <a:r>
              <a:rPr lang="el-GR" dirty="0" smtClean="0"/>
              <a:t>Σταδιακά εισήχθησαν σύνθετες δομές και νέες μορφές μεταβλητών (π.χ. πίνακας)</a:t>
            </a:r>
          </a:p>
          <a:p>
            <a:r>
              <a:rPr lang="el-GR" dirty="0" smtClean="0"/>
              <a:t>Μαθαίνουμε πώς να διαβάζουμε έτοιμο κώδικα για να τον εντάξουμε στα δικά </a:t>
            </a:r>
            <a:r>
              <a:rPr lang="el-GR" smtClean="0"/>
              <a:t>μας προϊόντα</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9</a:t>
            </a:fld>
            <a:endParaRPr lang="el-GR"/>
          </a:p>
        </p:txBody>
      </p:sp>
    </p:spTree>
    <p:extLst>
      <p:ext uri="{BB962C8B-B14F-4D97-AF65-F5344CB8AC3E}">
        <p14:creationId xmlns:p14="http://schemas.microsoft.com/office/powerpoint/2010/main" val="2191585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2655</TotalTime>
  <Words>866</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TEMP NHPIA</vt:lpstr>
      <vt:lpstr>Ανάπτυξη Εκπαιδευτικού Λογισμικού</vt:lpstr>
      <vt:lpstr>Άδειες Χρήσης</vt:lpstr>
      <vt:lpstr>Χρηματοδότηση</vt:lpstr>
      <vt:lpstr>Σκοποί  ενότητας</vt:lpstr>
      <vt:lpstr>Περιεχόμενα ενότητας</vt:lpstr>
      <vt:lpstr>Η δομή επανάληψης αλλιώς</vt:lpstr>
      <vt:lpstr>Πιάνο</vt:lpstr>
      <vt:lpstr>Πιάνο #2</vt:lpstr>
      <vt:lpstr>Σύνοψη</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47</cp:revision>
  <dcterms:created xsi:type="dcterms:W3CDTF">2012-11-26T09:41:26Z</dcterms:created>
  <dcterms:modified xsi:type="dcterms:W3CDTF">2016-10-28T10:19:00Z</dcterms:modified>
</cp:coreProperties>
</file>