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1D9D6-E4B9-41F7-8B9D-6EA66FEBFF92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C6876-D132-455C-A35A-55E3B85E2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horeandwhariki.ac.nz/wairua-affect-and-nat-day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μοντέλο ανάλυσης λόγου του </a:t>
            </a:r>
            <a:r>
              <a:rPr lang="en-US" smtClean="0"/>
              <a:t>Parker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Parker (1992) </a:t>
            </a:r>
            <a:r>
              <a:rPr lang="en-US" i="1" dirty="0" smtClean="0"/>
              <a:t>Discourse dynamics: Critical analysis for social and individual psychology</a:t>
            </a:r>
          </a:p>
          <a:p>
            <a:r>
              <a:rPr lang="en-US" dirty="0" smtClean="0"/>
              <a:t>Parker (2002 &amp; 2015) </a:t>
            </a:r>
            <a:r>
              <a:rPr lang="en-US" i="1" dirty="0" smtClean="0"/>
              <a:t>Critical discursive psychology</a:t>
            </a:r>
          </a:p>
          <a:p>
            <a:r>
              <a:rPr lang="en-US" dirty="0" smtClean="0"/>
              <a:t>Parker (Ed.) </a:t>
            </a:r>
            <a:r>
              <a:rPr lang="en-US" i="1" dirty="0" smtClean="0"/>
              <a:t>(2015) Handbook of critical psychology</a:t>
            </a: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θεωρητικές/επιστημολογικές 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Κριτική </a:t>
            </a:r>
            <a:r>
              <a:rPr lang="el-GR" dirty="0" err="1" smtClean="0"/>
              <a:t>λογοψυχολογία</a:t>
            </a:r>
            <a:endParaRPr lang="el-GR" dirty="0" smtClean="0"/>
          </a:p>
          <a:p>
            <a:r>
              <a:rPr lang="el-GR" dirty="0" smtClean="0"/>
              <a:t>Έμφαση στο περιεχόμενο</a:t>
            </a:r>
          </a:p>
          <a:p>
            <a:r>
              <a:rPr lang="el-GR" dirty="0" err="1" smtClean="0"/>
              <a:t>Μακρο</a:t>
            </a:r>
            <a:r>
              <a:rPr lang="el-GR" dirty="0" smtClean="0"/>
              <a:t>-ανάλυση</a:t>
            </a:r>
          </a:p>
          <a:p>
            <a:r>
              <a:rPr lang="el-GR" dirty="0" smtClean="0"/>
              <a:t>Επιστημολογική τοποθέτηση ανάμεσα στον κοινωνικό </a:t>
            </a:r>
            <a:r>
              <a:rPr lang="el-GR" dirty="0" err="1" smtClean="0"/>
              <a:t>κονστρουξιονισμό</a:t>
            </a:r>
            <a:r>
              <a:rPr lang="en-US" dirty="0" smtClean="0"/>
              <a:t>, </a:t>
            </a:r>
            <a:r>
              <a:rPr lang="el-GR" dirty="0" smtClean="0"/>
              <a:t>τον </a:t>
            </a:r>
            <a:r>
              <a:rPr lang="el-GR" dirty="0" err="1" smtClean="0"/>
              <a:t>μεταδομισμό</a:t>
            </a:r>
            <a:r>
              <a:rPr lang="el-GR" dirty="0" smtClean="0"/>
              <a:t> και τον κριτικό ρεαλισμό</a:t>
            </a:r>
          </a:p>
          <a:p>
            <a:r>
              <a:rPr lang="el-GR" dirty="0" smtClean="0"/>
              <a:t>Ρητή πολιτική τοποθέτηση των ερευνητών σε σχέση με το κοινωνικό ζήτημα που ερευνούν. Η έρευνα ως πεδίο ακτιβισμού με </a:t>
            </a:r>
            <a:r>
              <a:rPr lang="el-GR" dirty="0" err="1" smtClean="0"/>
              <a:t>χειραφετητικό</a:t>
            </a:r>
            <a:r>
              <a:rPr lang="el-GR" dirty="0" smtClean="0"/>
              <a:t> σκοπό (ενδυνάμωση των </a:t>
            </a:r>
            <a:r>
              <a:rPr lang="el-GR" dirty="0" err="1" smtClean="0"/>
              <a:t>ερευνόμενων</a:t>
            </a:r>
            <a:r>
              <a:rPr lang="el-GR" dirty="0" smtClean="0"/>
              <a:t>). Επιρροή από την Κριτική Ψυχολογία (</a:t>
            </a:r>
            <a:r>
              <a:rPr lang="en-US" dirty="0" smtClean="0"/>
              <a:t>Fox &amp; </a:t>
            </a:r>
            <a:r>
              <a:rPr lang="en-US" dirty="0" err="1" smtClean="0"/>
              <a:t>Prilleltensky</a:t>
            </a:r>
            <a:r>
              <a:rPr lang="en-US" dirty="0" smtClean="0"/>
              <a:t>, 1997)</a:t>
            </a:r>
          </a:p>
          <a:p>
            <a:r>
              <a:rPr lang="el-GR" dirty="0" smtClean="0"/>
              <a:t>Συναφές με την Κριτική Ανάλυση Λόγου (</a:t>
            </a:r>
            <a:r>
              <a:rPr lang="en-US" dirty="0" err="1" smtClean="0"/>
              <a:t>Fairclough</a:t>
            </a:r>
            <a:r>
              <a:rPr lang="en-US" dirty="0" smtClean="0"/>
              <a:t>, </a:t>
            </a:r>
            <a:r>
              <a:rPr lang="en-US" dirty="0" smtClean="0"/>
              <a:t>1992</a:t>
            </a:r>
            <a:r>
              <a:rPr lang="el-GR" dirty="0" smtClean="0"/>
              <a:t>, περιοδικό </a:t>
            </a:r>
            <a:r>
              <a:rPr lang="en-US" i="1" dirty="0" smtClean="0"/>
              <a:t>Critical Discourse Studies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l-GR" dirty="0" smtClean="0"/>
              <a:t>και τη φεμινιστική ανάλυση λόγου (π.χ. </a:t>
            </a:r>
            <a:r>
              <a:rPr lang="en-US" dirty="0" err="1" smtClean="0"/>
              <a:t>Burman</a:t>
            </a:r>
            <a:r>
              <a:rPr lang="el-GR" dirty="0" smtClean="0"/>
              <a:t>, 2011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αναλυτικές κατευθύνσεις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πεδίο του λόγου ως πεδίο συγκρότησης υποκειμένων και ως πεδίο σχέσεων εξουσίας</a:t>
            </a:r>
          </a:p>
          <a:p>
            <a:r>
              <a:rPr lang="el-GR" dirty="0" smtClean="0"/>
              <a:t>Ψυχοδυναμική εξέλιξη: η ασυνείδητη πλευρά της συγκρότησης υποκειμένων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Άλλες κατευθύνσεις στην ανάλυση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κονστρουξιονιστικές</a:t>
            </a:r>
            <a:r>
              <a:rPr lang="el-GR" dirty="0" smtClean="0"/>
              <a:t> οπτικές</a:t>
            </a:r>
          </a:p>
          <a:p>
            <a:pPr lvl="1"/>
            <a:r>
              <a:rPr lang="el-GR" dirty="0" err="1" smtClean="0"/>
              <a:t>Νεο</a:t>
            </a:r>
            <a:r>
              <a:rPr lang="el-GR" dirty="0" smtClean="0"/>
              <a:t>-υλιστικές οπτικές (π.χ. </a:t>
            </a:r>
            <a:r>
              <a:rPr lang="en-US" dirty="0" err="1" smtClean="0"/>
              <a:t>Wetherell</a:t>
            </a:r>
            <a:r>
              <a:rPr lang="en-US" smtClean="0"/>
              <a:t> et al., 2015, </a:t>
            </a:r>
            <a:r>
              <a:rPr lang="en-US" dirty="0" smtClean="0">
                <a:hlinkClick r:id="rId2"/>
              </a:rPr>
              <a:t>https://shoreandwhariki.ac.nz/wairua-affect-and-nat-days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Ψυχοδυναμικές οπτικές (π.χ. </a:t>
            </a:r>
            <a:r>
              <a:rPr lang="en-US" dirty="0" err="1" smtClean="0"/>
              <a:t>Lacan</a:t>
            </a:r>
            <a:r>
              <a:rPr lang="en-US" dirty="0" smtClean="0"/>
              <a:t>)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Λόγος, ασυνείδητο &amp; συναισθήματα στη συγκρότηση υποκειμένων («στροφή στο συναίσθημα»)</a:t>
            </a:r>
          </a:p>
          <a:p>
            <a:pPr lvl="3"/>
            <a:r>
              <a:rPr lang="el-GR" dirty="0" smtClean="0"/>
              <a:t>Ψυχοκοινωνικές Σπουδές (</a:t>
            </a:r>
            <a:r>
              <a:rPr lang="en-US" dirty="0" smtClean="0"/>
              <a:t>Psychosocial Studies)</a:t>
            </a:r>
            <a:endParaRPr lang="el-GR" dirty="0" smtClean="0"/>
          </a:p>
          <a:p>
            <a:pPr lvl="4"/>
            <a:r>
              <a:rPr lang="en-US" dirty="0" err="1" smtClean="0"/>
              <a:t>Hollway</a:t>
            </a:r>
            <a:r>
              <a:rPr lang="en-US" dirty="0" smtClean="0"/>
              <a:t> (2011) </a:t>
            </a:r>
            <a:r>
              <a:rPr lang="el-GR" dirty="0" smtClean="0"/>
              <a:t>Προς μια ψυχοκοινωνική προσέγγιση μέσω της </a:t>
            </a:r>
            <a:r>
              <a:rPr lang="el-GR" dirty="0" err="1" smtClean="0"/>
              <a:t>λογοψυχολογίας</a:t>
            </a:r>
            <a:r>
              <a:rPr lang="el-GR" dirty="0" smtClean="0"/>
              <a:t>. Στο Μποζατζής &amp; Δραγώνα (</a:t>
            </a:r>
            <a:r>
              <a:rPr lang="el-GR" dirty="0" err="1" smtClean="0"/>
              <a:t>Επιμ</a:t>
            </a:r>
            <a:r>
              <a:rPr lang="el-GR" dirty="0" smtClean="0"/>
              <a:t>.) </a:t>
            </a:r>
            <a:r>
              <a:rPr lang="el-GR" i="1" dirty="0" smtClean="0"/>
              <a:t>Κοινωνική ψυχολογία: Η στροφή στον λόγο</a:t>
            </a:r>
          </a:p>
          <a:p>
            <a:pPr lvl="3"/>
            <a:r>
              <a:rPr lang="el-GR" dirty="0" smtClean="0"/>
              <a:t>Ανάλυση πολιτικού λόγου («Σχολή του </a:t>
            </a:r>
            <a:r>
              <a:rPr lang="en-US" dirty="0" smtClean="0"/>
              <a:t>Essex</a:t>
            </a:r>
            <a:r>
              <a:rPr lang="el-GR" dirty="0" smtClean="0"/>
              <a:t>»): </a:t>
            </a:r>
            <a:r>
              <a:rPr lang="el-GR" dirty="0" err="1" smtClean="0"/>
              <a:t>Μετα</a:t>
            </a:r>
            <a:r>
              <a:rPr lang="el-GR" dirty="0" smtClean="0"/>
              <a:t>-μαρξιστική πολιτική θεωρία των </a:t>
            </a:r>
            <a:r>
              <a:rPr lang="en-US" dirty="0" err="1" smtClean="0"/>
              <a:t>Laclau</a:t>
            </a:r>
            <a:r>
              <a:rPr lang="en-US" dirty="0" smtClean="0"/>
              <a:t> &amp; </a:t>
            </a:r>
            <a:r>
              <a:rPr lang="en-US" dirty="0" err="1" smtClean="0"/>
              <a:t>Mouffe</a:t>
            </a:r>
            <a:r>
              <a:rPr lang="en-US" dirty="0" smtClean="0"/>
              <a:t> (1985)</a:t>
            </a:r>
            <a:r>
              <a:rPr lang="el-GR" dirty="0" smtClean="0"/>
              <a:t> </a:t>
            </a:r>
            <a:r>
              <a:rPr lang="en-US" i="1" dirty="0" smtClean="0"/>
              <a:t>Hegemony and socialist strategy</a:t>
            </a:r>
            <a:endParaRPr lang="el-GR" i="1" dirty="0" smtClean="0"/>
          </a:p>
          <a:p>
            <a:pPr lvl="4"/>
            <a:r>
              <a:rPr lang="en-US" dirty="0" err="1" smtClean="0"/>
              <a:t>Howarth</a:t>
            </a:r>
            <a:r>
              <a:rPr lang="el-GR" dirty="0" smtClean="0"/>
              <a:t> (2008) </a:t>
            </a:r>
            <a:r>
              <a:rPr lang="el-GR" i="1" dirty="0" smtClean="0"/>
              <a:t>Η έννοια του λόγου</a:t>
            </a:r>
          </a:p>
          <a:p>
            <a:pPr lvl="4"/>
            <a:r>
              <a:rPr lang="el-GR" dirty="0" smtClean="0"/>
              <a:t>Σταυρακάκης (2008) </a:t>
            </a:r>
            <a:r>
              <a:rPr lang="el-GR" i="1" dirty="0" smtClean="0"/>
              <a:t>Ο </a:t>
            </a:r>
            <a:r>
              <a:rPr lang="el-GR" i="1" dirty="0" err="1" smtClean="0"/>
              <a:t>Λακάν</a:t>
            </a:r>
            <a:r>
              <a:rPr lang="el-GR" i="1" dirty="0" smtClean="0"/>
              <a:t> και το πολιτικό</a:t>
            </a:r>
          </a:p>
          <a:p>
            <a:pPr lvl="4"/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270</Words>
  <Application>Microsoft Office PowerPoint</Application>
  <PresentationFormat>Προβολή στην οθόνη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Το μοντέλο ανάλυσης λόγου του Parker</vt:lpstr>
      <vt:lpstr>Βασική βιβλιογραφία</vt:lpstr>
      <vt:lpstr>Βασικές θεωρητικές/επιστημολογικές επιλογές</vt:lpstr>
      <vt:lpstr>Βασικές αναλυτικές κατευθύνσεις</vt:lpstr>
      <vt:lpstr>Άλλες κατευθύνσεις στην ανάλυση λόγου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μοντέλο ανάλυσης λόγου του Parker</dc:title>
  <dc:creator>thalia konst</dc:creator>
  <cp:lastModifiedBy>thalia konst</cp:lastModifiedBy>
  <cp:revision>41</cp:revision>
  <dcterms:created xsi:type="dcterms:W3CDTF">2020-12-07T10:36:07Z</dcterms:created>
  <dcterms:modified xsi:type="dcterms:W3CDTF">2020-12-22T09:23:28Z</dcterms:modified>
</cp:coreProperties>
</file>