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</p:sldMasterIdLst>
  <p:sldIdLst>
    <p:sldId id="31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6" r:id="rId5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2" y="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59800-2D49-41D5-83BC-67115BC6ADF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459346-202E-4E61-8D32-1A4581457B0A}">
      <dgm:prSet/>
      <dgm:spPr/>
      <dgm:t>
        <a:bodyPr/>
        <a:lstStyle/>
        <a:p>
          <a:r>
            <a:rPr lang="en-US" dirty="0"/>
            <a:t>Η </a:t>
          </a:r>
          <a:r>
            <a:rPr lang="en-US" dirty="0" err="1"/>
            <a:t>Διοίκηση</a:t>
          </a:r>
          <a:r>
            <a:rPr lang="en-US" dirty="0"/>
            <a:t> </a:t>
          </a:r>
          <a:r>
            <a:rPr lang="en-US" dirty="0" err="1"/>
            <a:t>Ανθρω</a:t>
          </a:r>
          <a:r>
            <a:rPr lang="en-US" dirty="0"/>
            <a:t>πίνων	Πόρων (ΔΑΠ)	αποτελεί έναν	βασικό παράγοντα της λειτουργίας των επιχειρήσεων.</a:t>
          </a:r>
        </a:p>
      </dgm:t>
    </dgm:pt>
    <dgm:pt modelId="{2E171557-445D-4585-9E3A-0AD60B343631}" type="parTrans" cxnId="{4561642C-5372-4761-9C12-CC8178D7618A}">
      <dgm:prSet/>
      <dgm:spPr/>
      <dgm:t>
        <a:bodyPr/>
        <a:lstStyle/>
        <a:p>
          <a:endParaRPr lang="en-US"/>
        </a:p>
      </dgm:t>
    </dgm:pt>
    <dgm:pt modelId="{FA1DDAEF-3489-4CFF-9A0F-217C125C57FC}" type="sibTrans" cxnId="{4561642C-5372-4761-9C12-CC8178D7618A}">
      <dgm:prSet/>
      <dgm:spPr/>
      <dgm:t>
        <a:bodyPr/>
        <a:lstStyle/>
        <a:p>
          <a:endParaRPr lang="en-US"/>
        </a:p>
      </dgm:t>
    </dgm:pt>
    <dgm:pt modelId="{046BD4CF-19F2-4DB9-AFC4-CBD22DE8E062}">
      <dgm:prSet/>
      <dgm:spPr/>
      <dgm:t>
        <a:bodyPr/>
        <a:lstStyle/>
        <a:p>
          <a:r>
            <a:rPr lang="en-US"/>
            <a:t>Παίζει καθοριστικό ρόλο στη βιωσιμότητα και ανάπτυξή τους.</a:t>
          </a:r>
        </a:p>
      </dgm:t>
    </dgm:pt>
    <dgm:pt modelId="{E09588C5-D32E-4F27-9D11-11BC763E3599}" type="parTrans" cxnId="{6096544B-1CFB-4849-AD80-4905F7A72736}">
      <dgm:prSet/>
      <dgm:spPr/>
      <dgm:t>
        <a:bodyPr/>
        <a:lstStyle/>
        <a:p>
          <a:endParaRPr lang="en-US"/>
        </a:p>
      </dgm:t>
    </dgm:pt>
    <dgm:pt modelId="{013DCE32-005F-4EB2-B054-2EA9DFF8BAA3}" type="sibTrans" cxnId="{6096544B-1CFB-4849-AD80-4905F7A72736}">
      <dgm:prSet/>
      <dgm:spPr/>
      <dgm:t>
        <a:bodyPr/>
        <a:lstStyle/>
        <a:p>
          <a:endParaRPr lang="en-US"/>
        </a:p>
      </dgm:t>
    </dgm:pt>
    <dgm:pt modelId="{C6245F8E-DFDF-498E-AD67-51EA16A3CC64}">
      <dgm:prSet/>
      <dgm:spPr/>
      <dgm:t>
        <a:bodyPr/>
        <a:lstStyle/>
        <a:p>
          <a:r>
            <a:rPr lang="en-US"/>
            <a:t>Η Διοίκηση Ανθρωπίνων Πόρων (ΔΑΠ) περιλαμβάνει μια σειρά από λειτουργίες.</a:t>
          </a:r>
        </a:p>
      </dgm:t>
    </dgm:pt>
    <dgm:pt modelId="{96ABA2FF-E7B4-4024-AEF4-FA0F1676C84A}" type="parTrans" cxnId="{081C1B91-596F-4589-8064-50B054AF8538}">
      <dgm:prSet/>
      <dgm:spPr/>
      <dgm:t>
        <a:bodyPr/>
        <a:lstStyle/>
        <a:p>
          <a:endParaRPr lang="en-US"/>
        </a:p>
      </dgm:t>
    </dgm:pt>
    <dgm:pt modelId="{F38778F7-5BDE-4D5D-95E7-9ABA4C43853C}" type="sibTrans" cxnId="{081C1B91-596F-4589-8064-50B054AF8538}">
      <dgm:prSet/>
      <dgm:spPr/>
      <dgm:t>
        <a:bodyPr/>
        <a:lstStyle/>
        <a:p>
          <a:endParaRPr lang="en-US"/>
        </a:p>
      </dgm:t>
    </dgm:pt>
    <dgm:pt modelId="{275B46B2-8339-430D-8E63-D5B1851F60DD}">
      <dgm:prSet/>
      <dgm:spPr/>
      <dgm:t>
        <a:bodyPr/>
        <a:lstStyle/>
        <a:p>
          <a:r>
            <a:rPr lang="en-US" dirty="0" err="1"/>
            <a:t>Σκο</a:t>
          </a:r>
          <a:r>
            <a:rPr lang="en-US" dirty="0"/>
            <a:t>πός	είναι η αύξηση της εργασιακής ικανοποίησης και της  αποτελεσματικότητας των επιχειρήσεων.</a:t>
          </a:r>
        </a:p>
      </dgm:t>
    </dgm:pt>
    <dgm:pt modelId="{52451D1B-8ADA-4C29-B62E-FB45DDAE2977}" type="parTrans" cxnId="{BACFD998-4468-4414-97C1-07BCC347FC74}">
      <dgm:prSet/>
      <dgm:spPr/>
      <dgm:t>
        <a:bodyPr/>
        <a:lstStyle/>
        <a:p>
          <a:endParaRPr lang="en-US"/>
        </a:p>
      </dgm:t>
    </dgm:pt>
    <dgm:pt modelId="{75163C1F-DB23-4575-8442-835CFAC3B6E4}" type="sibTrans" cxnId="{BACFD998-4468-4414-97C1-07BCC347FC74}">
      <dgm:prSet/>
      <dgm:spPr/>
      <dgm:t>
        <a:bodyPr/>
        <a:lstStyle/>
        <a:p>
          <a:endParaRPr lang="en-US"/>
        </a:p>
      </dgm:t>
    </dgm:pt>
    <dgm:pt modelId="{7FF42D95-8BF7-4201-BE43-FB6C70AD0EF1}">
      <dgm:prSet/>
      <dgm:spPr/>
      <dgm:t>
        <a:bodyPr/>
        <a:lstStyle/>
        <a:p>
          <a:r>
            <a:rPr lang="en-US"/>
            <a:t>Η Διοίκηση των Ανθρωπίνων πόρων αποτελεί εξέλιξη της Διοίκησης του Ανθρώπινου Δυναμικού και της Διοίκησης Προσωπικού.</a:t>
          </a:r>
        </a:p>
      </dgm:t>
    </dgm:pt>
    <dgm:pt modelId="{272EFAD6-19E5-4FB3-BD05-0ABE84B2B6F9}" type="parTrans" cxnId="{E900D447-62C4-4F4C-AC88-65D1E1F19A43}">
      <dgm:prSet/>
      <dgm:spPr/>
      <dgm:t>
        <a:bodyPr/>
        <a:lstStyle/>
        <a:p>
          <a:endParaRPr lang="en-US"/>
        </a:p>
      </dgm:t>
    </dgm:pt>
    <dgm:pt modelId="{7F257C42-9C3B-432E-A9D9-01ED67AD4B83}" type="sibTrans" cxnId="{E900D447-62C4-4F4C-AC88-65D1E1F19A43}">
      <dgm:prSet/>
      <dgm:spPr/>
      <dgm:t>
        <a:bodyPr/>
        <a:lstStyle/>
        <a:p>
          <a:endParaRPr lang="en-US"/>
        </a:p>
      </dgm:t>
    </dgm:pt>
    <dgm:pt modelId="{673946DC-3252-42F8-851A-1F2870E8856B}">
      <dgm:prSet/>
      <dgm:spPr/>
      <dgm:t>
        <a:bodyPr/>
        <a:lstStyle/>
        <a:p>
          <a:r>
            <a:rPr lang="en-US" dirty="0"/>
            <a:t>Ο </a:t>
          </a:r>
          <a:r>
            <a:rPr lang="en-US" dirty="0" err="1"/>
            <a:t>όρος</a:t>
          </a:r>
          <a:r>
            <a:rPr lang="en-US" dirty="0"/>
            <a:t> </a:t>
          </a:r>
          <a:r>
            <a:rPr lang="en-US" dirty="0" err="1"/>
            <a:t>Διοίκηση</a:t>
          </a:r>
          <a:r>
            <a:rPr lang="en-US" dirty="0"/>
            <a:t> </a:t>
          </a:r>
          <a:r>
            <a:rPr lang="en-US" dirty="0" err="1"/>
            <a:t>Προσω</a:t>
          </a:r>
          <a:r>
            <a:rPr lang="en-US" dirty="0"/>
            <a:t>πικού αποσκοπούσε στη βραχυχρόνια αντιμετώπιση των θεμάτων που σχετίζονταν με το προσωπικό ενός οργανισμού.</a:t>
          </a:r>
        </a:p>
      </dgm:t>
    </dgm:pt>
    <dgm:pt modelId="{8CA63729-3840-48C2-97B3-884AE5BF90E4}" type="parTrans" cxnId="{13CED93B-7220-4C59-A347-387D41FE6805}">
      <dgm:prSet/>
      <dgm:spPr/>
      <dgm:t>
        <a:bodyPr/>
        <a:lstStyle/>
        <a:p>
          <a:endParaRPr lang="en-US"/>
        </a:p>
      </dgm:t>
    </dgm:pt>
    <dgm:pt modelId="{8EECE63F-32F5-4538-9A74-046708AF4782}" type="sibTrans" cxnId="{13CED93B-7220-4C59-A347-387D41FE6805}">
      <dgm:prSet/>
      <dgm:spPr/>
      <dgm:t>
        <a:bodyPr/>
        <a:lstStyle/>
        <a:p>
          <a:endParaRPr lang="en-US"/>
        </a:p>
      </dgm:t>
    </dgm:pt>
    <dgm:pt modelId="{FC654C51-0086-414E-A5BB-62EC872F811F}" type="pres">
      <dgm:prSet presAssocID="{3BA59800-2D49-41D5-83BC-67115BC6ADF3}" presName="diagram" presStyleCnt="0">
        <dgm:presLayoutVars>
          <dgm:dir/>
          <dgm:resizeHandles val="exact"/>
        </dgm:presLayoutVars>
      </dgm:prSet>
      <dgm:spPr/>
    </dgm:pt>
    <dgm:pt modelId="{8FA6282D-604D-47BA-B559-CB155BC9432A}" type="pres">
      <dgm:prSet presAssocID="{17459346-202E-4E61-8D32-1A4581457B0A}" presName="node" presStyleLbl="node1" presStyleIdx="0" presStyleCnt="6">
        <dgm:presLayoutVars>
          <dgm:bulletEnabled val="1"/>
        </dgm:presLayoutVars>
      </dgm:prSet>
      <dgm:spPr/>
    </dgm:pt>
    <dgm:pt modelId="{9403886E-24F9-436D-BF14-48DF2A8BBB5D}" type="pres">
      <dgm:prSet presAssocID="{FA1DDAEF-3489-4CFF-9A0F-217C125C57FC}" presName="sibTrans" presStyleCnt="0"/>
      <dgm:spPr/>
    </dgm:pt>
    <dgm:pt modelId="{4AC07D87-981A-41B9-AA66-A17148AC72AB}" type="pres">
      <dgm:prSet presAssocID="{046BD4CF-19F2-4DB9-AFC4-CBD22DE8E062}" presName="node" presStyleLbl="node1" presStyleIdx="1" presStyleCnt="6">
        <dgm:presLayoutVars>
          <dgm:bulletEnabled val="1"/>
        </dgm:presLayoutVars>
      </dgm:prSet>
      <dgm:spPr/>
    </dgm:pt>
    <dgm:pt modelId="{BA212101-A291-43F0-A50F-43CF496831BA}" type="pres">
      <dgm:prSet presAssocID="{013DCE32-005F-4EB2-B054-2EA9DFF8BAA3}" presName="sibTrans" presStyleCnt="0"/>
      <dgm:spPr/>
    </dgm:pt>
    <dgm:pt modelId="{C20B1EC3-6AC9-4599-93B5-3AD36185483F}" type="pres">
      <dgm:prSet presAssocID="{C6245F8E-DFDF-498E-AD67-51EA16A3CC64}" presName="node" presStyleLbl="node1" presStyleIdx="2" presStyleCnt="6">
        <dgm:presLayoutVars>
          <dgm:bulletEnabled val="1"/>
        </dgm:presLayoutVars>
      </dgm:prSet>
      <dgm:spPr/>
    </dgm:pt>
    <dgm:pt modelId="{F5C8E1AA-C510-4226-AE1D-F68983153B2C}" type="pres">
      <dgm:prSet presAssocID="{F38778F7-5BDE-4D5D-95E7-9ABA4C43853C}" presName="sibTrans" presStyleCnt="0"/>
      <dgm:spPr/>
    </dgm:pt>
    <dgm:pt modelId="{00418E05-41FA-4177-9E8F-67B37AEF7CAC}" type="pres">
      <dgm:prSet presAssocID="{275B46B2-8339-430D-8E63-D5B1851F60DD}" presName="node" presStyleLbl="node1" presStyleIdx="3" presStyleCnt="6">
        <dgm:presLayoutVars>
          <dgm:bulletEnabled val="1"/>
        </dgm:presLayoutVars>
      </dgm:prSet>
      <dgm:spPr/>
    </dgm:pt>
    <dgm:pt modelId="{144814E9-E3CE-463D-88CD-22196136E0A5}" type="pres">
      <dgm:prSet presAssocID="{75163C1F-DB23-4575-8442-835CFAC3B6E4}" presName="sibTrans" presStyleCnt="0"/>
      <dgm:spPr/>
    </dgm:pt>
    <dgm:pt modelId="{7BF64C46-C18A-4317-8C90-849C73091826}" type="pres">
      <dgm:prSet presAssocID="{7FF42D95-8BF7-4201-BE43-FB6C70AD0EF1}" presName="node" presStyleLbl="node1" presStyleIdx="4" presStyleCnt="6">
        <dgm:presLayoutVars>
          <dgm:bulletEnabled val="1"/>
        </dgm:presLayoutVars>
      </dgm:prSet>
      <dgm:spPr/>
    </dgm:pt>
    <dgm:pt modelId="{53883EB1-0D7C-4885-A322-BB3B42C44906}" type="pres">
      <dgm:prSet presAssocID="{7F257C42-9C3B-432E-A9D9-01ED67AD4B83}" presName="sibTrans" presStyleCnt="0"/>
      <dgm:spPr/>
    </dgm:pt>
    <dgm:pt modelId="{EE911615-9F36-4F3A-9A0E-360220560153}" type="pres">
      <dgm:prSet presAssocID="{673946DC-3252-42F8-851A-1F2870E8856B}" presName="node" presStyleLbl="node1" presStyleIdx="5" presStyleCnt="6">
        <dgm:presLayoutVars>
          <dgm:bulletEnabled val="1"/>
        </dgm:presLayoutVars>
      </dgm:prSet>
      <dgm:spPr/>
    </dgm:pt>
  </dgm:ptLst>
  <dgm:cxnLst>
    <dgm:cxn modelId="{1C3E5122-571D-4239-B03F-6CDA61B7412C}" type="presOf" srcId="{C6245F8E-DFDF-498E-AD67-51EA16A3CC64}" destId="{C20B1EC3-6AC9-4599-93B5-3AD36185483F}" srcOrd="0" destOrd="0" presId="urn:microsoft.com/office/officeart/2005/8/layout/default"/>
    <dgm:cxn modelId="{4561642C-5372-4761-9C12-CC8178D7618A}" srcId="{3BA59800-2D49-41D5-83BC-67115BC6ADF3}" destId="{17459346-202E-4E61-8D32-1A4581457B0A}" srcOrd="0" destOrd="0" parTransId="{2E171557-445D-4585-9E3A-0AD60B343631}" sibTransId="{FA1DDAEF-3489-4CFF-9A0F-217C125C57FC}"/>
    <dgm:cxn modelId="{BC12CC39-108D-468E-AE39-98533DA2C5A6}" type="presOf" srcId="{3BA59800-2D49-41D5-83BC-67115BC6ADF3}" destId="{FC654C51-0086-414E-A5BB-62EC872F811F}" srcOrd="0" destOrd="0" presId="urn:microsoft.com/office/officeart/2005/8/layout/default"/>
    <dgm:cxn modelId="{13CED93B-7220-4C59-A347-387D41FE6805}" srcId="{3BA59800-2D49-41D5-83BC-67115BC6ADF3}" destId="{673946DC-3252-42F8-851A-1F2870E8856B}" srcOrd="5" destOrd="0" parTransId="{8CA63729-3840-48C2-97B3-884AE5BF90E4}" sibTransId="{8EECE63F-32F5-4538-9A74-046708AF4782}"/>
    <dgm:cxn modelId="{92102E3E-C727-4C0F-AF3D-3E3D60609D59}" type="presOf" srcId="{046BD4CF-19F2-4DB9-AFC4-CBD22DE8E062}" destId="{4AC07D87-981A-41B9-AA66-A17148AC72AB}" srcOrd="0" destOrd="0" presId="urn:microsoft.com/office/officeart/2005/8/layout/default"/>
    <dgm:cxn modelId="{E900D447-62C4-4F4C-AC88-65D1E1F19A43}" srcId="{3BA59800-2D49-41D5-83BC-67115BC6ADF3}" destId="{7FF42D95-8BF7-4201-BE43-FB6C70AD0EF1}" srcOrd="4" destOrd="0" parTransId="{272EFAD6-19E5-4FB3-BD05-0ABE84B2B6F9}" sibTransId="{7F257C42-9C3B-432E-A9D9-01ED67AD4B83}"/>
    <dgm:cxn modelId="{9684F66A-3121-4220-84B5-17BC2CE9C889}" type="presOf" srcId="{7FF42D95-8BF7-4201-BE43-FB6C70AD0EF1}" destId="{7BF64C46-C18A-4317-8C90-849C73091826}" srcOrd="0" destOrd="0" presId="urn:microsoft.com/office/officeart/2005/8/layout/default"/>
    <dgm:cxn modelId="{6096544B-1CFB-4849-AD80-4905F7A72736}" srcId="{3BA59800-2D49-41D5-83BC-67115BC6ADF3}" destId="{046BD4CF-19F2-4DB9-AFC4-CBD22DE8E062}" srcOrd="1" destOrd="0" parTransId="{E09588C5-D32E-4F27-9D11-11BC763E3599}" sibTransId="{013DCE32-005F-4EB2-B054-2EA9DFF8BAA3}"/>
    <dgm:cxn modelId="{D7869278-7A45-44B6-AE46-DDB0109ECE17}" type="presOf" srcId="{275B46B2-8339-430D-8E63-D5B1851F60DD}" destId="{00418E05-41FA-4177-9E8F-67B37AEF7CAC}" srcOrd="0" destOrd="0" presId="urn:microsoft.com/office/officeart/2005/8/layout/default"/>
    <dgm:cxn modelId="{081C1B91-596F-4589-8064-50B054AF8538}" srcId="{3BA59800-2D49-41D5-83BC-67115BC6ADF3}" destId="{C6245F8E-DFDF-498E-AD67-51EA16A3CC64}" srcOrd="2" destOrd="0" parTransId="{96ABA2FF-E7B4-4024-AEF4-FA0F1676C84A}" sibTransId="{F38778F7-5BDE-4D5D-95E7-9ABA4C43853C}"/>
    <dgm:cxn modelId="{BACFD998-4468-4414-97C1-07BCC347FC74}" srcId="{3BA59800-2D49-41D5-83BC-67115BC6ADF3}" destId="{275B46B2-8339-430D-8E63-D5B1851F60DD}" srcOrd="3" destOrd="0" parTransId="{52451D1B-8ADA-4C29-B62E-FB45DDAE2977}" sibTransId="{75163C1F-DB23-4575-8442-835CFAC3B6E4}"/>
    <dgm:cxn modelId="{E91126DF-407D-4BF6-B86D-FCBA550C9928}" type="presOf" srcId="{17459346-202E-4E61-8D32-1A4581457B0A}" destId="{8FA6282D-604D-47BA-B559-CB155BC9432A}" srcOrd="0" destOrd="0" presId="urn:microsoft.com/office/officeart/2005/8/layout/default"/>
    <dgm:cxn modelId="{3072E9E2-7BA9-4650-BDD7-E807AC51C854}" type="presOf" srcId="{673946DC-3252-42F8-851A-1F2870E8856B}" destId="{EE911615-9F36-4F3A-9A0E-360220560153}" srcOrd="0" destOrd="0" presId="urn:microsoft.com/office/officeart/2005/8/layout/default"/>
    <dgm:cxn modelId="{7D0E01DE-5F23-4F97-AA7D-0DBB5A3E3339}" type="presParOf" srcId="{FC654C51-0086-414E-A5BB-62EC872F811F}" destId="{8FA6282D-604D-47BA-B559-CB155BC9432A}" srcOrd="0" destOrd="0" presId="urn:microsoft.com/office/officeart/2005/8/layout/default"/>
    <dgm:cxn modelId="{A2DD4F0F-75EC-4BF1-B2AF-0B3BF85C7F52}" type="presParOf" srcId="{FC654C51-0086-414E-A5BB-62EC872F811F}" destId="{9403886E-24F9-436D-BF14-48DF2A8BBB5D}" srcOrd="1" destOrd="0" presId="urn:microsoft.com/office/officeart/2005/8/layout/default"/>
    <dgm:cxn modelId="{30A07689-355E-4A24-82C4-87058C52A06C}" type="presParOf" srcId="{FC654C51-0086-414E-A5BB-62EC872F811F}" destId="{4AC07D87-981A-41B9-AA66-A17148AC72AB}" srcOrd="2" destOrd="0" presId="urn:microsoft.com/office/officeart/2005/8/layout/default"/>
    <dgm:cxn modelId="{820F02B4-2789-4C6D-90D9-84E9B799523A}" type="presParOf" srcId="{FC654C51-0086-414E-A5BB-62EC872F811F}" destId="{BA212101-A291-43F0-A50F-43CF496831BA}" srcOrd="3" destOrd="0" presId="urn:microsoft.com/office/officeart/2005/8/layout/default"/>
    <dgm:cxn modelId="{B37E115A-B0E2-48D8-BFA1-C5BFC2381801}" type="presParOf" srcId="{FC654C51-0086-414E-A5BB-62EC872F811F}" destId="{C20B1EC3-6AC9-4599-93B5-3AD36185483F}" srcOrd="4" destOrd="0" presId="urn:microsoft.com/office/officeart/2005/8/layout/default"/>
    <dgm:cxn modelId="{3FB9E8B1-407E-4809-BBCD-0A395CCBD709}" type="presParOf" srcId="{FC654C51-0086-414E-A5BB-62EC872F811F}" destId="{F5C8E1AA-C510-4226-AE1D-F68983153B2C}" srcOrd="5" destOrd="0" presId="urn:microsoft.com/office/officeart/2005/8/layout/default"/>
    <dgm:cxn modelId="{F9CC6353-8F12-403A-ABE2-1872C0C8A272}" type="presParOf" srcId="{FC654C51-0086-414E-A5BB-62EC872F811F}" destId="{00418E05-41FA-4177-9E8F-67B37AEF7CAC}" srcOrd="6" destOrd="0" presId="urn:microsoft.com/office/officeart/2005/8/layout/default"/>
    <dgm:cxn modelId="{23BE4657-B3EB-49F1-A30A-F852243B74A6}" type="presParOf" srcId="{FC654C51-0086-414E-A5BB-62EC872F811F}" destId="{144814E9-E3CE-463D-88CD-22196136E0A5}" srcOrd="7" destOrd="0" presId="urn:microsoft.com/office/officeart/2005/8/layout/default"/>
    <dgm:cxn modelId="{C7D073D5-16DA-4163-88FB-80DA019CEECC}" type="presParOf" srcId="{FC654C51-0086-414E-A5BB-62EC872F811F}" destId="{7BF64C46-C18A-4317-8C90-849C73091826}" srcOrd="8" destOrd="0" presId="urn:microsoft.com/office/officeart/2005/8/layout/default"/>
    <dgm:cxn modelId="{A9A83382-5262-4A2C-AB9E-5153AA7B389F}" type="presParOf" srcId="{FC654C51-0086-414E-A5BB-62EC872F811F}" destId="{53883EB1-0D7C-4885-A322-BB3B42C44906}" srcOrd="9" destOrd="0" presId="urn:microsoft.com/office/officeart/2005/8/layout/default"/>
    <dgm:cxn modelId="{9E510A5C-62AD-4218-A79C-54E8734798B5}" type="presParOf" srcId="{FC654C51-0086-414E-A5BB-62EC872F811F}" destId="{EE911615-9F36-4F3A-9A0E-3602205601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5FC021-53C0-443A-AF1D-24644C05A9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6FC093-2C7A-4B1F-9A0C-A646944FEDF0}">
      <dgm:prSet/>
      <dgm:spPr/>
      <dgm:t>
        <a:bodyPr/>
        <a:lstStyle/>
        <a:p>
          <a:r>
            <a:rPr lang="en-US" b="1"/>
            <a:t>Σύνταξη Προδιαγραφών Θέσεων Εργασίας</a:t>
          </a:r>
          <a:endParaRPr lang="en-US"/>
        </a:p>
      </dgm:t>
    </dgm:pt>
    <dgm:pt modelId="{EA65AC25-B471-49E0-9CAA-11A01F32F7B3}" type="parTrans" cxnId="{C3CD1391-1551-4EAE-9F21-14CFCA6D5FFA}">
      <dgm:prSet/>
      <dgm:spPr/>
      <dgm:t>
        <a:bodyPr/>
        <a:lstStyle/>
        <a:p>
          <a:endParaRPr lang="en-US"/>
        </a:p>
      </dgm:t>
    </dgm:pt>
    <dgm:pt modelId="{C78FC31E-9D3C-4629-9AA4-E6AD459F3AA0}" type="sibTrans" cxnId="{C3CD1391-1551-4EAE-9F21-14CFCA6D5FFA}">
      <dgm:prSet/>
      <dgm:spPr/>
      <dgm:t>
        <a:bodyPr/>
        <a:lstStyle/>
        <a:p>
          <a:endParaRPr lang="en-US"/>
        </a:p>
      </dgm:t>
    </dgm:pt>
    <dgm:pt modelId="{31504EB6-E11C-4734-8BE0-7AE0768595C7}">
      <dgm:prSet/>
      <dgm:spPr/>
      <dgm:t>
        <a:bodyPr/>
        <a:lstStyle/>
        <a:p>
          <a:r>
            <a:rPr lang="en-US"/>
            <a:t>Ικανότητες και περιγραφές</a:t>
          </a:r>
        </a:p>
      </dgm:t>
    </dgm:pt>
    <dgm:pt modelId="{137F01B4-EA97-4329-838F-734FFD4B4FB6}" type="parTrans" cxnId="{61FD56E3-9D03-47CA-BA98-D909DF455498}">
      <dgm:prSet/>
      <dgm:spPr/>
      <dgm:t>
        <a:bodyPr/>
        <a:lstStyle/>
        <a:p>
          <a:endParaRPr lang="en-US"/>
        </a:p>
      </dgm:t>
    </dgm:pt>
    <dgm:pt modelId="{68EADC1A-88EA-4DF4-A53B-8ADF6537023C}" type="sibTrans" cxnId="{61FD56E3-9D03-47CA-BA98-D909DF455498}">
      <dgm:prSet/>
      <dgm:spPr/>
      <dgm:t>
        <a:bodyPr/>
        <a:lstStyle/>
        <a:p>
          <a:endParaRPr lang="en-US"/>
        </a:p>
      </dgm:t>
    </dgm:pt>
    <dgm:pt modelId="{E9ACE4C4-1141-4B43-840B-C9D74DEEDF94}" type="pres">
      <dgm:prSet presAssocID="{475FC021-53C0-443A-AF1D-24644C05A9CA}" presName="linear" presStyleCnt="0">
        <dgm:presLayoutVars>
          <dgm:animLvl val="lvl"/>
          <dgm:resizeHandles val="exact"/>
        </dgm:presLayoutVars>
      </dgm:prSet>
      <dgm:spPr/>
    </dgm:pt>
    <dgm:pt modelId="{ED4DFC0C-B12D-4C96-A8EA-0D06A9DD6A96}" type="pres">
      <dgm:prSet presAssocID="{AE6FC093-2C7A-4B1F-9A0C-A646944FEDF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A2B61AB-92BE-4B79-97D7-E8531F24CA8D}" type="pres">
      <dgm:prSet presAssocID="{AE6FC093-2C7A-4B1F-9A0C-A646944FEDF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95C5900-187D-445B-BB7A-DD0F05B7749D}" type="presOf" srcId="{AE6FC093-2C7A-4B1F-9A0C-A646944FEDF0}" destId="{ED4DFC0C-B12D-4C96-A8EA-0D06A9DD6A96}" srcOrd="0" destOrd="0" presId="urn:microsoft.com/office/officeart/2005/8/layout/vList2"/>
    <dgm:cxn modelId="{DBA3D77F-CCD8-48E6-A054-61C5F9464B95}" type="presOf" srcId="{475FC021-53C0-443A-AF1D-24644C05A9CA}" destId="{E9ACE4C4-1141-4B43-840B-C9D74DEEDF94}" srcOrd="0" destOrd="0" presId="urn:microsoft.com/office/officeart/2005/8/layout/vList2"/>
    <dgm:cxn modelId="{C3CD1391-1551-4EAE-9F21-14CFCA6D5FFA}" srcId="{475FC021-53C0-443A-AF1D-24644C05A9CA}" destId="{AE6FC093-2C7A-4B1F-9A0C-A646944FEDF0}" srcOrd="0" destOrd="0" parTransId="{EA65AC25-B471-49E0-9CAA-11A01F32F7B3}" sibTransId="{C78FC31E-9D3C-4629-9AA4-E6AD459F3AA0}"/>
    <dgm:cxn modelId="{97A91FBD-94B5-45AD-990B-490CEB101960}" type="presOf" srcId="{31504EB6-E11C-4734-8BE0-7AE0768595C7}" destId="{EA2B61AB-92BE-4B79-97D7-E8531F24CA8D}" srcOrd="0" destOrd="0" presId="urn:microsoft.com/office/officeart/2005/8/layout/vList2"/>
    <dgm:cxn modelId="{61FD56E3-9D03-47CA-BA98-D909DF455498}" srcId="{AE6FC093-2C7A-4B1F-9A0C-A646944FEDF0}" destId="{31504EB6-E11C-4734-8BE0-7AE0768595C7}" srcOrd="0" destOrd="0" parTransId="{137F01B4-EA97-4329-838F-734FFD4B4FB6}" sibTransId="{68EADC1A-88EA-4DF4-A53B-8ADF6537023C}"/>
    <dgm:cxn modelId="{8DC887E0-CC49-4940-9C62-45678B7E5B10}" type="presParOf" srcId="{E9ACE4C4-1141-4B43-840B-C9D74DEEDF94}" destId="{ED4DFC0C-B12D-4C96-A8EA-0D06A9DD6A96}" srcOrd="0" destOrd="0" presId="urn:microsoft.com/office/officeart/2005/8/layout/vList2"/>
    <dgm:cxn modelId="{07CE2DB1-025D-419F-9325-38D6514C8732}" type="presParOf" srcId="{E9ACE4C4-1141-4B43-840B-C9D74DEEDF94}" destId="{EA2B61AB-92BE-4B79-97D7-E8531F24CA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CAC967-34DC-4D20-B940-1AE0C826637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61C01E-5E9A-4BCD-834C-1FF03467ADA8}">
      <dgm:prSet/>
      <dgm:spPr/>
      <dgm:t>
        <a:bodyPr/>
        <a:lstStyle/>
        <a:p>
          <a:r>
            <a:rPr lang="en-US"/>
            <a:t>Διαφήμιση</a:t>
          </a:r>
        </a:p>
      </dgm:t>
    </dgm:pt>
    <dgm:pt modelId="{5718CF6E-2C63-4B60-ADAE-611095AF3B17}" type="parTrans" cxnId="{B67CB17B-14E8-454A-9FF4-EBE62F05169D}">
      <dgm:prSet/>
      <dgm:spPr/>
      <dgm:t>
        <a:bodyPr/>
        <a:lstStyle/>
        <a:p>
          <a:endParaRPr lang="en-US"/>
        </a:p>
      </dgm:t>
    </dgm:pt>
    <dgm:pt modelId="{3CD32AC1-E93F-4EA1-ACF8-B570070F2DD1}" type="sibTrans" cxnId="{B67CB17B-14E8-454A-9FF4-EBE62F05169D}">
      <dgm:prSet/>
      <dgm:spPr/>
      <dgm:t>
        <a:bodyPr/>
        <a:lstStyle/>
        <a:p>
          <a:endParaRPr lang="en-US"/>
        </a:p>
      </dgm:t>
    </dgm:pt>
    <dgm:pt modelId="{1562BA8A-E573-4F21-A612-022E463DDA67}">
      <dgm:prSet/>
      <dgm:spPr/>
      <dgm:t>
        <a:bodyPr/>
        <a:lstStyle/>
        <a:p>
          <a:r>
            <a:rPr lang="en-US"/>
            <a:t>Υπηρεσίες εύρεσης εργασίας (κρατικοί φορείς, μη κερδοσκοπικοί φορείς, ιδιωτικές εταιρείες)</a:t>
          </a:r>
        </a:p>
      </dgm:t>
    </dgm:pt>
    <dgm:pt modelId="{0506236B-2462-4D99-89E5-345CA8229ED6}" type="parTrans" cxnId="{D36B6E67-ACD0-470C-9A5E-4738D4A9781A}">
      <dgm:prSet/>
      <dgm:spPr/>
      <dgm:t>
        <a:bodyPr/>
        <a:lstStyle/>
        <a:p>
          <a:endParaRPr lang="en-US"/>
        </a:p>
      </dgm:t>
    </dgm:pt>
    <dgm:pt modelId="{FAB3DFAF-3E09-4708-B381-07885AD6926B}" type="sibTrans" cxnId="{D36B6E67-ACD0-470C-9A5E-4738D4A9781A}">
      <dgm:prSet/>
      <dgm:spPr/>
      <dgm:t>
        <a:bodyPr/>
        <a:lstStyle/>
        <a:p>
          <a:endParaRPr lang="en-US"/>
        </a:p>
      </dgm:t>
    </dgm:pt>
    <dgm:pt modelId="{88979485-BCAF-4A51-82D9-AC06EA3F6489}">
      <dgm:prSet/>
      <dgm:spPr/>
      <dgm:t>
        <a:bodyPr/>
        <a:lstStyle/>
        <a:p>
          <a:r>
            <a:rPr lang="en-US"/>
            <a:t>Φορείς προσέλκυσης στελεχών (ή «κυνηγοί κεφαλών»)</a:t>
          </a:r>
        </a:p>
      </dgm:t>
    </dgm:pt>
    <dgm:pt modelId="{3BF247FC-A6CE-4832-BFC5-402A19AC3B98}" type="parTrans" cxnId="{78E7DD5C-7DF7-4B2D-9D04-95AA19EC0D7A}">
      <dgm:prSet/>
      <dgm:spPr/>
      <dgm:t>
        <a:bodyPr/>
        <a:lstStyle/>
        <a:p>
          <a:endParaRPr lang="en-US"/>
        </a:p>
      </dgm:t>
    </dgm:pt>
    <dgm:pt modelId="{616F4F23-13F3-42AF-93B0-A997E1E47336}" type="sibTrans" cxnId="{78E7DD5C-7DF7-4B2D-9D04-95AA19EC0D7A}">
      <dgm:prSet/>
      <dgm:spPr/>
      <dgm:t>
        <a:bodyPr/>
        <a:lstStyle/>
        <a:p>
          <a:endParaRPr lang="en-US"/>
        </a:p>
      </dgm:t>
    </dgm:pt>
    <dgm:pt modelId="{00FE31B0-453E-4E69-9B1A-99D30212D558}">
      <dgm:prSet/>
      <dgm:spPr/>
      <dgm:t>
        <a:bodyPr/>
        <a:lstStyle/>
        <a:p>
          <a:r>
            <a:rPr lang="en-US"/>
            <a:t>Προσέλκυση από πανεπιστήμια (πρακτική άσκηση)</a:t>
          </a:r>
        </a:p>
      </dgm:t>
    </dgm:pt>
    <dgm:pt modelId="{3EA0FA0B-608E-4DEF-86DB-31220B6ECCF4}" type="parTrans" cxnId="{091D1A9F-C458-44C4-B6D4-B0ACB6E2080F}">
      <dgm:prSet/>
      <dgm:spPr/>
      <dgm:t>
        <a:bodyPr/>
        <a:lstStyle/>
        <a:p>
          <a:endParaRPr lang="en-US"/>
        </a:p>
      </dgm:t>
    </dgm:pt>
    <dgm:pt modelId="{4BF76D97-A1A3-4029-B12D-C12CC679FF96}" type="sibTrans" cxnId="{091D1A9F-C458-44C4-B6D4-B0ACB6E2080F}">
      <dgm:prSet/>
      <dgm:spPr/>
      <dgm:t>
        <a:bodyPr/>
        <a:lstStyle/>
        <a:p>
          <a:endParaRPr lang="en-US"/>
        </a:p>
      </dgm:t>
    </dgm:pt>
    <dgm:pt modelId="{B775677C-0ADC-4564-99EE-506C343AC4AD}">
      <dgm:prSet/>
      <dgm:spPr/>
      <dgm:t>
        <a:bodyPr/>
        <a:lstStyle/>
        <a:p>
          <a:r>
            <a:rPr lang="en-US"/>
            <a:t>Ανάθεση εργασιών σε εξωτερικούς συνεργάτες (outsourcing) και μεταφορά εργασιών στο εξωτερικό (offshoring)</a:t>
          </a:r>
        </a:p>
      </dgm:t>
    </dgm:pt>
    <dgm:pt modelId="{BE1C8980-788A-4F75-BE97-EEB2AC62FB1B}" type="parTrans" cxnId="{6042F8C0-F4E0-428E-AA8E-8698E8F7F9DE}">
      <dgm:prSet/>
      <dgm:spPr/>
      <dgm:t>
        <a:bodyPr/>
        <a:lstStyle/>
        <a:p>
          <a:endParaRPr lang="en-US"/>
        </a:p>
      </dgm:t>
    </dgm:pt>
    <dgm:pt modelId="{C0E775C3-725F-41CC-ACEF-08ED197B21B2}" type="sibTrans" cxnId="{6042F8C0-F4E0-428E-AA8E-8698E8F7F9DE}">
      <dgm:prSet/>
      <dgm:spPr/>
      <dgm:t>
        <a:bodyPr/>
        <a:lstStyle/>
        <a:p>
          <a:endParaRPr lang="en-US"/>
        </a:p>
      </dgm:t>
    </dgm:pt>
    <dgm:pt modelId="{20979054-37DC-42B8-B8FC-9605D0D821FE}">
      <dgm:prSet/>
      <dgm:spPr/>
      <dgm:t>
        <a:bodyPr/>
        <a:lstStyle/>
        <a:p>
          <a:r>
            <a:rPr lang="en-US"/>
            <a:t>Συστάσεις και αυτοπρόσωπες αιτήσεις</a:t>
          </a:r>
        </a:p>
      </dgm:t>
    </dgm:pt>
    <dgm:pt modelId="{9E47436C-81F0-4A17-B1E5-233650CCFF2E}" type="parTrans" cxnId="{C922E24A-E80F-4E94-B7A2-C46A74D83A75}">
      <dgm:prSet/>
      <dgm:spPr/>
      <dgm:t>
        <a:bodyPr/>
        <a:lstStyle/>
        <a:p>
          <a:endParaRPr lang="en-US"/>
        </a:p>
      </dgm:t>
    </dgm:pt>
    <dgm:pt modelId="{7CCACB5F-190E-4B4B-BEB6-2D396FD0FA38}" type="sibTrans" cxnId="{C922E24A-E80F-4E94-B7A2-C46A74D83A75}">
      <dgm:prSet/>
      <dgm:spPr/>
      <dgm:t>
        <a:bodyPr/>
        <a:lstStyle/>
        <a:p>
          <a:endParaRPr lang="en-US"/>
        </a:p>
      </dgm:t>
    </dgm:pt>
    <dgm:pt modelId="{F8A0C0CC-A651-49C0-81AA-24AC13467B0B}" type="pres">
      <dgm:prSet presAssocID="{29CAC967-34DC-4D20-B940-1AE0C8266376}" presName="Name0" presStyleCnt="0">
        <dgm:presLayoutVars>
          <dgm:dir/>
          <dgm:resizeHandles val="exact"/>
        </dgm:presLayoutVars>
      </dgm:prSet>
      <dgm:spPr/>
    </dgm:pt>
    <dgm:pt modelId="{574AE1D8-15B1-4E64-8158-4C19EF03AEA8}" type="pres">
      <dgm:prSet presAssocID="{0C61C01E-5E9A-4BCD-834C-1FF03467ADA8}" presName="node" presStyleLbl="node1" presStyleIdx="0" presStyleCnt="6">
        <dgm:presLayoutVars>
          <dgm:bulletEnabled val="1"/>
        </dgm:presLayoutVars>
      </dgm:prSet>
      <dgm:spPr/>
    </dgm:pt>
    <dgm:pt modelId="{0484D207-A848-4EBC-BBC8-5479241567F1}" type="pres">
      <dgm:prSet presAssocID="{3CD32AC1-E93F-4EA1-ACF8-B570070F2DD1}" presName="sibTrans" presStyleLbl="sibTrans1D1" presStyleIdx="0" presStyleCnt="5"/>
      <dgm:spPr/>
    </dgm:pt>
    <dgm:pt modelId="{03037452-0148-4358-B203-A5D5B5523CB2}" type="pres">
      <dgm:prSet presAssocID="{3CD32AC1-E93F-4EA1-ACF8-B570070F2DD1}" presName="connectorText" presStyleLbl="sibTrans1D1" presStyleIdx="0" presStyleCnt="5"/>
      <dgm:spPr/>
    </dgm:pt>
    <dgm:pt modelId="{5DA49A5A-D484-45EE-A362-6DA76757DA2B}" type="pres">
      <dgm:prSet presAssocID="{1562BA8A-E573-4F21-A612-022E463DDA67}" presName="node" presStyleLbl="node1" presStyleIdx="1" presStyleCnt="6">
        <dgm:presLayoutVars>
          <dgm:bulletEnabled val="1"/>
        </dgm:presLayoutVars>
      </dgm:prSet>
      <dgm:spPr/>
    </dgm:pt>
    <dgm:pt modelId="{FB5559F8-3BED-445E-B07C-B2A1FA86CDBC}" type="pres">
      <dgm:prSet presAssocID="{FAB3DFAF-3E09-4708-B381-07885AD6926B}" presName="sibTrans" presStyleLbl="sibTrans1D1" presStyleIdx="1" presStyleCnt="5"/>
      <dgm:spPr/>
    </dgm:pt>
    <dgm:pt modelId="{B2E70440-7E7F-4B42-846E-8CC0164BEE2C}" type="pres">
      <dgm:prSet presAssocID="{FAB3DFAF-3E09-4708-B381-07885AD6926B}" presName="connectorText" presStyleLbl="sibTrans1D1" presStyleIdx="1" presStyleCnt="5"/>
      <dgm:spPr/>
    </dgm:pt>
    <dgm:pt modelId="{C84786E9-F0C4-452F-B73B-933E99C2D6EF}" type="pres">
      <dgm:prSet presAssocID="{88979485-BCAF-4A51-82D9-AC06EA3F6489}" presName="node" presStyleLbl="node1" presStyleIdx="2" presStyleCnt="6">
        <dgm:presLayoutVars>
          <dgm:bulletEnabled val="1"/>
        </dgm:presLayoutVars>
      </dgm:prSet>
      <dgm:spPr/>
    </dgm:pt>
    <dgm:pt modelId="{7701F29A-CA3E-41BA-BD7C-3BC67AAF0517}" type="pres">
      <dgm:prSet presAssocID="{616F4F23-13F3-42AF-93B0-A997E1E47336}" presName="sibTrans" presStyleLbl="sibTrans1D1" presStyleIdx="2" presStyleCnt="5"/>
      <dgm:spPr/>
    </dgm:pt>
    <dgm:pt modelId="{1808F4E2-3052-47B0-A61F-C232864A0A15}" type="pres">
      <dgm:prSet presAssocID="{616F4F23-13F3-42AF-93B0-A997E1E47336}" presName="connectorText" presStyleLbl="sibTrans1D1" presStyleIdx="2" presStyleCnt="5"/>
      <dgm:spPr/>
    </dgm:pt>
    <dgm:pt modelId="{13B3FD93-3606-4E31-9115-B09B9BA73363}" type="pres">
      <dgm:prSet presAssocID="{00FE31B0-453E-4E69-9B1A-99D30212D558}" presName="node" presStyleLbl="node1" presStyleIdx="3" presStyleCnt="6">
        <dgm:presLayoutVars>
          <dgm:bulletEnabled val="1"/>
        </dgm:presLayoutVars>
      </dgm:prSet>
      <dgm:spPr/>
    </dgm:pt>
    <dgm:pt modelId="{6353E95A-A160-4612-8A9F-017C1BB658E2}" type="pres">
      <dgm:prSet presAssocID="{4BF76D97-A1A3-4029-B12D-C12CC679FF96}" presName="sibTrans" presStyleLbl="sibTrans1D1" presStyleIdx="3" presStyleCnt="5"/>
      <dgm:spPr/>
    </dgm:pt>
    <dgm:pt modelId="{FDB380E0-5B0A-4937-84A9-568359AF6E93}" type="pres">
      <dgm:prSet presAssocID="{4BF76D97-A1A3-4029-B12D-C12CC679FF96}" presName="connectorText" presStyleLbl="sibTrans1D1" presStyleIdx="3" presStyleCnt="5"/>
      <dgm:spPr/>
    </dgm:pt>
    <dgm:pt modelId="{AF0DDABE-45D8-4DC6-819D-2693BBD792FE}" type="pres">
      <dgm:prSet presAssocID="{B775677C-0ADC-4564-99EE-506C343AC4AD}" presName="node" presStyleLbl="node1" presStyleIdx="4" presStyleCnt="6">
        <dgm:presLayoutVars>
          <dgm:bulletEnabled val="1"/>
        </dgm:presLayoutVars>
      </dgm:prSet>
      <dgm:spPr/>
    </dgm:pt>
    <dgm:pt modelId="{82615CE7-EA11-4E2C-A058-82D670C91189}" type="pres">
      <dgm:prSet presAssocID="{C0E775C3-725F-41CC-ACEF-08ED197B21B2}" presName="sibTrans" presStyleLbl="sibTrans1D1" presStyleIdx="4" presStyleCnt="5"/>
      <dgm:spPr/>
    </dgm:pt>
    <dgm:pt modelId="{230183F6-2293-4D3A-8E75-F1AB25367052}" type="pres">
      <dgm:prSet presAssocID="{C0E775C3-725F-41CC-ACEF-08ED197B21B2}" presName="connectorText" presStyleLbl="sibTrans1D1" presStyleIdx="4" presStyleCnt="5"/>
      <dgm:spPr/>
    </dgm:pt>
    <dgm:pt modelId="{4DA2C0D4-1E8B-49A2-B57C-DD86289FE0D5}" type="pres">
      <dgm:prSet presAssocID="{20979054-37DC-42B8-B8FC-9605D0D821FE}" presName="node" presStyleLbl="node1" presStyleIdx="5" presStyleCnt="6">
        <dgm:presLayoutVars>
          <dgm:bulletEnabled val="1"/>
        </dgm:presLayoutVars>
      </dgm:prSet>
      <dgm:spPr/>
    </dgm:pt>
  </dgm:ptLst>
  <dgm:cxnLst>
    <dgm:cxn modelId="{D5CAA823-0034-4B11-861F-E565080C461D}" type="presOf" srcId="{29CAC967-34DC-4D20-B940-1AE0C8266376}" destId="{F8A0C0CC-A651-49C0-81AA-24AC13467B0B}" srcOrd="0" destOrd="0" presId="urn:microsoft.com/office/officeart/2016/7/layout/RepeatingBendingProcessNew"/>
    <dgm:cxn modelId="{46D98A2D-4EEC-4092-99F9-5BB7F2864148}" type="presOf" srcId="{20979054-37DC-42B8-B8FC-9605D0D821FE}" destId="{4DA2C0D4-1E8B-49A2-B57C-DD86289FE0D5}" srcOrd="0" destOrd="0" presId="urn:microsoft.com/office/officeart/2016/7/layout/RepeatingBendingProcessNew"/>
    <dgm:cxn modelId="{0C87233B-6D50-458E-B4B9-5902D25783DA}" type="presOf" srcId="{3CD32AC1-E93F-4EA1-ACF8-B570070F2DD1}" destId="{03037452-0148-4358-B203-A5D5B5523CB2}" srcOrd="1" destOrd="0" presId="urn:microsoft.com/office/officeart/2016/7/layout/RepeatingBendingProcessNew"/>
    <dgm:cxn modelId="{DD5BFA5B-B99B-44DF-928B-5925D5E9AC11}" type="presOf" srcId="{B775677C-0ADC-4564-99EE-506C343AC4AD}" destId="{AF0DDABE-45D8-4DC6-819D-2693BBD792FE}" srcOrd="0" destOrd="0" presId="urn:microsoft.com/office/officeart/2016/7/layout/RepeatingBendingProcessNew"/>
    <dgm:cxn modelId="{78E7DD5C-7DF7-4B2D-9D04-95AA19EC0D7A}" srcId="{29CAC967-34DC-4D20-B940-1AE0C8266376}" destId="{88979485-BCAF-4A51-82D9-AC06EA3F6489}" srcOrd="2" destOrd="0" parTransId="{3BF247FC-A6CE-4832-BFC5-402A19AC3B98}" sibTransId="{616F4F23-13F3-42AF-93B0-A997E1E47336}"/>
    <dgm:cxn modelId="{00E4FE62-5674-47BB-996D-452B7385FAE2}" type="presOf" srcId="{4BF76D97-A1A3-4029-B12D-C12CC679FF96}" destId="{FDB380E0-5B0A-4937-84A9-568359AF6E93}" srcOrd="1" destOrd="0" presId="urn:microsoft.com/office/officeart/2016/7/layout/RepeatingBendingProcessNew"/>
    <dgm:cxn modelId="{D36B6E67-ACD0-470C-9A5E-4738D4A9781A}" srcId="{29CAC967-34DC-4D20-B940-1AE0C8266376}" destId="{1562BA8A-E573-4F21-A612-022E463DDA67}" srcOrd="1" destOrd="0" parTransId="{0506236B-2462-4D99-89E5-345CA8229ED6}" sibTransId="{FAB3DFAF-3E09-4708-B381-07885AD6926B}"/>
    <dgm:cxn modelId="{C922E24A-E80F-4E94-B7A2-C46A74D83A75}" srcId="{29CAC967-34DC-4D20-B940-1AE0C8266376}" destId="{20979054-37DC-42B8-B8FC-9605D0D821FE}" srcOrd="5" destOrd="0" parTransId="{9E47436C-81F0-4A17-B1E5-233650CCFF2E}" sibTransId="{7CCACB5F-190E-4B4B-BEB6-2D396FD0FA38}"/>
    <dgm:cxn modelId="{8A3FB674-7C37-43F8-83F0-1171AD60CAA0}" type="presOf" srcId="{C0E775C3-725F-41CC-ACEF-08ED197B21B2}" destId="{230183F6-2293-4D3A-8E75-F1AB25367052}" srcOrd="1" destOrd="0" presId="urn:microsoft.com/office/officeart/2016/7/layout/RepeatingBendingProcessNew"/>
    <dgm:cxn modelId="{B67CB17B-14E8-454A-9FF4-EBE62F05169D}" srcId="{29CAC967-34DC-4D20-B940-1AE0C8266376}" destId="{0C61C01E-5E9A-4BCD-834C-1FF03467ADA8}" srcOrd="0" destOrd="0" parTransId="{5718CF6E-2C63-4B60-ADAE-611095AF3B17}" sibTransId="{3CD32AC1-E93F-4EA1-ACF8-B570070F2DD1}"/>
    <dgm:cxn modelId="{EF7A5293-870D-460B-A028-4576CD0D26DD}" type="presOf" srcId="{0C61C01E-5E9A-4BCD-834C-1FF03467ADA8}" destId="{574AE1D8-15B1-4E64-8158-4C19EF03AEA8}" srcOrd="0" destOrd="0" presId="urn:microsoft.com/office/officeart/2016/7/layout/RepeatingBendingProcessNew"/>
    <dgm:cxn modelId="{091D1A9F-C458-44C4-B6D4-B0ACB6E2080F}" srcId="{29CAC967-34DC-4D20-B940-1AE0C8266376}" destId="{00FE31B0-453E-4E69-9B1A-99D30212D558}" srcOrd="3" destOrd="0" parTransId="{3EA0FA0B-608E-4DEF-86DB-31220B6ECCF4}" sibTransId="{4BF76D97-A1A3-4029-B12D-C12CC679FF96}"/>
    <dgm:cxn modelId="{372B8EA6-B3B4-4F0B-81D3-DC7190961E4B}" type="presOf" srcId="{616F4F23-13F3-42AF-93B0-A997E1E47336}" destId="{1808F4E2-3052-47B0-A61F-C232864A0A15}" srcOrd="1" destOrd="0" presId="urn:microsoft.com/office/officeart/2016/7/layout/RepeatingBendingProcessNew"/>
    <dgm:cxn modelId="{FAE22EAE-CD65-4117-8B0B-490A9D90ECF4}" type="presOf" srcId="{88979485-BCAF-4A51-82D9-AC06EA3F6489}" destId="{C84786E9-F0C4-452F-B73B-933E99C2D6EF}" srcOrd="0" destOrd="0" presId="urn:microsoft.com/office/officeart/2016/7/layout/RepeatingBendingProcessNew"/>
    <dgm:cxn modelId="{C08593B4-E840-4347-A01A-79099236F5B9}" type="presOf" srcId="{FAB3DFAF-3E09-4708-B381-07885AD6926B}" destId="{B2E70440-7E7F-4B42-846E-8CC0164BEE2C}" srcOrd="1" destOrd="0" presId="urn:microsoft.com/office/officeart/2016/7/layout/RepeatingBendingProcessNew"/>
    <dgm:cxn modelId="{42327FBE-CED8-4218-88DB-1D8E72FC9E4C}" type="presOf" srcId="{4BF76D97-A1A3-4029-B12D-C12CC679FF96}" destId="{6353E95A-A160-4612-8A9F-017C1BB658E2}" srcOrd="0" destOrd="0" presId="urn:microsoft.com/office/officeart/2016/7/layout/RepeatingBendingProcessNew"/>
    <dgm:cxn modelId="{6042F8C0-F4E0-428E-AA8E-8698E8F7F9DE}" srcId="{29CAC967-34DC-4D20-B940-1AE0C8266376}" destId="{B775677C-0ADC-4564-99EE-506C343AC4AD}" srcOrd="4" destOrd="0" parTransId="{BE1C8980-788A-4F75-BE97-EEB2AC62FB1B}" sibTransId="{C0E775C3-725F-41CC-ACEF-08ED197B21B2}"/>
    <dgm:cxn modelId="{3CF2A9E3-5E9D-4176-87D7-A93C42F0C862}" type="presOf" srcId="{C0E775C3-725F-41CC-ACEF-08ED197B21B2}" destId="{82615CE7-EA11-4E2C-A058-82D670C91189}" srcOrd="0" destOrd="0" presId="urn:microsoft.com/office/officeart/2016/7/layout/RepeatingBendingProcessNew"/>
    <dgm:cxn modelId="{0D046BE5-CACD-4C74-9AE0-DA4D4B9667C3}" type="presOf" srcId="{FAB3DFAF-3E09-4708-B381-07885AD6926B}" destId="{FB5559F8-3BED-445E-B07C-B2A1FA86CDBC}" srcOrd="0" destOrd="0" presId="urn:microsoft.com/office/officeart/2016/7/layout/RepeatingBendingProcessNew"/>
    <dgm:cxn modelId="{0EE557EA-F56B-4304-9B63-CDE0E8E5611F}" type="presOf" srcId="{616F4F23-13F3-42AF-93B0-A997E1E47336}" destId="{7701F29A-CA3E-41BA-BD7C-3BC67AAF0517}" srcOrd="0" destOrd="0" presId="urn:microsoft.com/office/officeart/2016/7/layout/RepeatingBendingProcessNew"/>
    <dgm:cxn modelId="{5D278CF7-0F0A-4D6C-905B-4E8159850201}" type="presOf" srcId="{00FE31B0-453E-4E69-9B1A-99D30212D558}" destId="{13B3FD93-3606-4E31-9115-B09B9BA73363}" srcOrd="0" destOrd="0" presId="urn:microsoft.com/office/officeart/2016/7/layout/RepeatingBendingProcessNew"/>
    <dgm:cxn modelId="{B1145FFC-5CB0-4FBC-8E4B-FDF410C5AC58}" type="presOf" srcId="{3CD32AC1-E93F-4EA1-ACF8-B570070F2DD1}" destId="{0484D207-A848-4EBC-BBC8-5479241567F1}" srcOrd="0" destOrd="0" presId="urn:microsoft.com/office/officeart/2016/7/layout/RepeatingBendingProcessNew"/>
    <dgm:cxn modelId="{83219DFE-1164-4216-8D57-C61068C223CA}" type="presOf" srcId="{1562BA8A-E573-4F21-A612-022E463DDA67}" destId="{5DA49A5A-D484-45EE-A362-6DA76757DA2B}" srcOrd="0" destOrd="0" presId="urn:microsoft.com/office/officeart/2016/7/layout/RepeatingBendingProcessNew"/>
    <dgm:cxn modelId="{55111019-03CB-4861-A690-9D92DFDEF04D}" type="presParOf" srcId="{F8A0C0CC-A651-49C0-81AA-24AC13467B0B}" destId="{574AE1D8-15B1-4E64-8158-4C19EF03AEA8}" srcOrd="0" destOrd="0" presId="urn:microsoft.com/office/officeart/2016/7/layout/RepeatingBendingProcessNew"/>
    <dgm:cxn modelId="{7239B28A-DBBB-44D6-A2C0-899547850ACF}" type="presParOf" srcId="{F8A0C0CC-A651-49C0-81AA-24AC13467B0B}" destId="{0484D207-A848-4EBC-BBC8-5479241567F1}" srcOrd="1" destOrd="0" presId="urn:microsoft.com/office/officeart/2016/7/layout/RepeatingBendingProcessNew"/>
    <dgm:cxn modelId="{78828A4B-DF36-4BF0-BF35-525715988D6D}" type="presParOf" srcId="{0484D207-A848-4EBC-BBC8-5479241567F1}" destId="{03037452-0148-4358-B203-A5D5B5523CB2}" srcOrd="0" destOrd="0" presId="urn:microsoft.com/office/officeart/2016/7/layout/RepeatingBendingProcessNew"/>
    <dgm:cxn modelId="{F8E42E3A-FDD7-4620-A93A-95E45A5D791A}" type="presParOf" srcId="{F8A0C0CC-A651-49C0-81AA-24AC13467B0B}" destId="{5DA49A5A-D484-45EE-A362-6DA76757DA2B}" srcOrd="2" destOrd="0" presId="urn:microsoft.com/office/officeart/2016/7/layout/RepeatingBendingProcessNew"/>
    <dgm:cxn modelId="{E4261722-7948-426F-BB88-325D52879FB0}" type="presParOf" srcId="{F8A0C0CC-A651-49C0-81AA-24AC13467B0B}" destId="{FB5559F8-3BED-445E-B07C-B2A1FA86CDBC}" srcOrd="3" destOrd="0" presId="urn:microsoft.com/office/officeart/2016/7/layout/RepeatingBendingProcessNew"/>
    <dgm:cxn modelId="{30D98FC9-1852-4275-832E-B76AEA0C4FE7}" type="presParOf" srcId="{FB5559F8-3BED-445E-B07C-B2A1FA86CDBC}" destId="{B2E70440-7E7F-4B42-846E-8CC0164BEE2C}" srcOrd="0" destOrd="0" presId="urn:microsoft.com/office/officeart/2016/7/layout/RepeatingBendingProcessNew"/>
    <dgm:cxn modelId="{E762E3AA-CF7E-4117-9935-B4826F89C084}" type="presParOf" srcId="{F8A0C0CC-A651-49C0-81AA-24AC13467B0B}" destId="{C84786E9-F0C4-452F-B73B-933E99C2D6EF}" srcOrd="4" destOrd="0" presId="urn:microsoft.com/office/officeart/2016/7/layout/RepeatingBendingProcessNew"/>
    <dgm:cxn modelId="{6E17B18B-528C-4B12-B757-C0D55B4EA8E7}" type="presParOf" srcId="{F8A0C0CC-A651-49C0-81AA-24AC13467B0B}" destId="{7701F29A-CA3E-41BA-BD7C-3BC67AAF0517}" srcOrd="5" destOrd="0" presId="urn:microsoft.com/office/officeart/2016/7/layout/RepeatingBendingProcessNew"/>
    <dgm:cxn modelId="{FC1BF204-3F65-4366-820F-D1CA9C6F3305}" type="presParOf" srcId="{7701F29A-CA3E-41BA-BD7C-3BC67AAF0517}" destId="{1808F4E2-3052-47B0-A61F-C232864A0A15}" srcOrd="0" destOrd="0" presId="urn:microsoft.com/office/officeart/2016/7/layout/RepeatingBendingProcessNew"/>
    <dgm:cxn modelId="{0521D5A5-483F-44B4-BAF6-CCA1FB7E1EEB}" type="presParOf" srcId="{F8A0C0CC-A651-49C0-81AA-24AC13467B0B}" destId="{13B3FD93-3606-4E31-9115-B09B9BA73363}" srcOrd="6" destOrd="0" presId="urn:microsoft.com/office/officeart/2016/7/layout/RepeatingBendingProcessNew"/>
    <dgm:cxn modelId="{71E18C5F-CF79-4EE9-8E4E-A6BD2833A861}" type="presParOf" srcId="{F8A0C0CC-A651-49C0-81AA-24AC13467B0B}" destId="{6353E95A-A160-4612-8A9F-017C1BB658E2}" srcOrd="7" destOrd="0" presId="urn:microsoft.com/office/officeart/2016/7/layout/RepeatingBendingProcessNew"/>
    <dgm:cxn modelId="{62570C71-31EA-48C9-9200-53005FA71DFD}" type="presParOf" srcId="{6353E95A-A160-4612-8A9F-017C1BB658E2}" destId="{FDB380E0-5B0A-4937-84A9-568359AF6E93}" srcOrd="0" destOrd="0" presId="urn:microsoft.com/office/officeart/2016/7/layout/RepeatingBendingProcessNew"/>
    <dgm:cxn modelId="{08BCE34B-1553-4A5A-BDE9-856F9B684BAB}" type="presParOf" srcId="{F8A0C0CC-A651-49C0-81AA-24AC13467B0B}" destId="{AF0DDABE-45D8-4DC6-819D-2693BBD792FE}" srcOrd="8" destOrd="0" presId="urn:microsoft.com/office/officeart/2016/7/layout/RepeatingBendingProcessNew"/>
    <dgm:cxn modelId="{DB8EE03D-6FE3-4237-9BB7-11E6EA0CE867}" type="presParOf" srcId="{F8A0C0CC-A651-49C0-81AA-24AC13467B0B}" destId="{82615CE7-EA11-4E2C-A058-82D670C91189}" srcOrd="9" destOrd="0" presId="urn:microsoft.com/office/officeart/2016/7/layout/RepeatingBendingProcessNew"/>
    <dgm:cxn modelId="{EAFC5551-51CC-452C-9321-5F7268655412}" type="presParOf" srcId="{82615CE7-EA11-4E2C-A058-82D670C91189}" destId="{230183F6-2293-4D3A-8E75-F1AB25367052}" srcOrd="0" destOrd="0" presId="urn:microsoft.com/office/officeart/2016/7/layout/RepeatingBendingProcessNew"/>
    <dgm:cxn modelId="{E3D73E8C-687C-4620-A7C2-0B6B27179D70}" type="presParOf" srcId="{F8A0C0CC-A651-49C0-81AA-24AC13467B0B}" destId="{4DA2C0D4-1E8B-49A2-B57C-DD86289FE0D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754DE3-F962-41F1-AEDE-FF3AAC20E7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DE5B4F-7661-42F3-AF2D-9E1B80A49532}">
      <dgm:prSet/>
      <dgm:spPr/>
      <dgm:t>
        <a:bodyPr/>
        <a:lstStyle/>
        <a:p>
          <a:r>
            <a:rPr lang="en-US" b="1"/>
            <a:t>Αξιοπιστία </a:t>
          </a:r>
          <a:r>
            <a:rPr lang="en-US"/>
            <a:t>(σχετίζεται με τη συνέπεια των τεστ που χρησιμοποιεί ο εργοδότης)</a:t>
          </a:r>
        </a:p>
      </dgm:t>
    </dgm:pt>
    <dgm:pt modelId="{4544453A-AD9E-42C7-842A-20F105693967}" type="parTrans" cxnId="{AF9FB687-DFC4-45FA-B0D1-B2348D893047}">
      <dgm:prSet/>
      <dgm:spPr/>
      <dgm:t>
        <a:bodyPr/>
        <a:lstStyle/>
        <a:p>
          <a:endParaRPr lang="en-US"/>
        </a:p>
      </dgm:t>
    </dgm:pt>
    <dgm:pt modelId="{14049C26-B4AB-4D15-86A3-C7F5C3D81F02}" type="sibTrans" cxnId="{AF9FB687-DFC4-45FA-B0D1-B2348D893047}">
      <dgm:prSet/>
      <dgm:spPr/>
      <dgm:t>
        <a:bodyPr/>
        <a:lstStyle/>
        <a:p>
          <a:endParaRPr lang="en-US"/>
        </a:p>
      </dgm:t>
    </dgm:pt>
    <dgm:pt modelId="{2375F69D-CA78-4299-BB5A-8B77950BB854}">
      <dgm:prSet/>
      <dgm:spPr/>
      <dgm:t>
        <a:bodyPr/>
        <a:lstStyle/>
        <a:p>
          <a:r>
            <a:rPr lang="en-US" b="1"/>
            <a:t>Εγκυρότητα </a:t>
          </a:r>
          <a:r>
            <a:rPr lang="en-US"/>
            <a:t>(η εγκυρότητα ενός τεστ σχετίζεται με το κατά πόσο μετρά αυτό που υποτίθεται ότι μετρά)</a:t>
          </a:r>
        </a:p>
      </dgm:t>
    </dgm:pt>
    <dgm:pt modelId="{E1FB6B68-F2A5-4A0A-B17F-D16D7C12D868}" type="parTrans" cxnId="{38D4E62B-AD06-45F4-AE68-5969F61ACDDB}">
      <dgm:prSet/>
      <dgm:spPr/>
      <dgm:t>
        <a:bodyPr/>
        <a:lstStyle/>
        <a:p>
          <a:endParaRPr lang="en-US"/>
        </a:p>
      </dgm:t>
    </dgm:pt>
    <dgm:pt modelId="{6398A9B6-145D-452D-955B-1C736EB1CEB1}" type="sibTrans" cxnId="{38D4E62B-AD06-45F4-AE68-5969F61ACDDB}">
      <dgm:prSet/>
      <dgm:spPr/>
      <dgm:t>
        <a:bodyPr/>
        <a:lstStyle/>
        <a:p>
          <a:endParaRPr lang="en-US"/>
        </a:p>
      </dgm:t>
    </dgm:pt>
    <dgm:pt modelId="{D178E399-2539-4CB3-B3BC-8CF813D001F1}">
      <dgm:prSet/>
      <dgm:spPr/>
      <dgm:t>
        <a:bodyPr/>
        <a:lstStyle/>
        <a:p>
          <a:r>
            <a:rPr lang="en-US" b="1"/>
            <a:t>Μεροληψία </a:t>
          </a:r>
          <a:r>
            <a:rPr lang="en-US"/>
            <a:t>(ή συστηματική παραμόρφωση) στον έλεγχο και την επιλογή προσωπικού</a:t>
          </a:r>
        </a:p>
      </dgm:t>
    </dgm:pt>
    <dgm:pt modelId="{DCC90162-8BB5-456E-A6DA-F64F5EBAEC5A}" type="parTrans" cxnId="{9B2F3213-793C-4898-A007-53B69FF77336}">
      <dgm:prSet/>
      <dgm:spPr/>
      <dgm:t>
        <a:bodyPr/>
        <a:lstStyle/>
        <a:p>
          <a:endParaRPr lang="en-US"/>
        </a:p>
      </dgm:t>
    </dgm:pt>
    <dgm:pt modelId="{F607BE0D-C26E-4322-8F6A-BBE8875E9AB4}" type="sibTrans" cxnId="{9B2F3213-793C-4898-A007-53B69FF77336}">
      <dgm:prSet/>
      <dgm:spPr/>
      <dgm:t>
        <a:bodyPr/>
        <a:lstStyle/>
        <a:p>
          <a:endParaRPr lang="en-US"/>
        </a:p>
      </dgm:t>
    </dgm:pt>
    <dgm:pt modelId="{E24F0E03-B7A5-4B00-92B2-28F19BEAC46A}">
      <dgm:prSet/>
      <dgm:spPr/>
      <dgm:t>
        <a:bodyPr/>
        <a:lstStyle/>
        <a:p>
          <a:r>
            <a:rPr lang="en-US" b="1"/>
            <a:t>Ηθικά και νομικά ζητήματα </a:t>
          </a:r>
          <a:r>
            <a:rPr lang="en-US"/>
            <a:t>(ίσες ευκαιρίες στην απασχόληση)</a:t>
          </a:r>
        </a:p>
      </dgm:t>
    </dgm:pt>
    <dgm:pt modelId="{DA58DA74-DC5E-464E-837B-4DC579B158FB}" type="parTrans" cxnId="{42F9EBF3-3565-4619-B4AB-8FDB9AC657E2}">
      <dgm:prSet/>
      <dgm:spPr/>
      <dgm:t>
        <a:bodyPr/>
        <a:lstStyle/>
        <a:p>
          <a:endParaRPr lang="en-US"/>
        </a:p>
      </dgm:t>
    </dgm:pt>
    <dgm:pt modelId="{BCBFA862-D685-4930-BF5E-69EF54F812D2}" type="sibTrans" cxnId="{42F9EBF3-3565-4619-B4AB-8FDB9AC657E2}">
      <dgm:prSet/>
      <dgm:spPr/>
      <dgm:t>
        <a:bodyPr/>
        <a:lstStyle/>
        <a:p>
          <a:endParaRPr lang="en-US"/>
        </a:p>
      </dgm:t>
    </dgm:pt>
    <dgm:pt modelId="{4567CBDC-1969-424E-AE91-5AB7217B9D3B}">
      <dgm:prSet/>
      <dgm:spPr/>
      <dgm:t>
        <a:bodyPr/>
        <a:lstStyle/>
        <a:p>
          <a:r>
            <a:rPr lang="en-US" b="1"/>
            <a:t>Ατομικά δικαιώματα και ασφάλεια των τεστ </a:t>
          </a:r>
          <a:r>
            <a:rPr lang="en-US"/>
            <a:t>(προστασία προσωπικών δεδομένων εργαζομένων)</a:t>
          </a:r>
        </a:p>
      </dgm:t>
    </dgm:pt>
    <dgm:pt modelId="{E581E57D-CDC9-410A-937F-04E0DB2DC93E}" type="parTrans" cxnId="{D9FEAFDD-732A-4B12-96E5-5664A0EDD037}">
      <dgm:prSet/>
      <dgm:spPr/>
      <dgm:t>
        <a:bodyPr/>
        <a:lstStyle/>
        <a:p>
          <a:endParaRPr lang="en-US"/>
        </a:p>
      </dgm:t>
    </dgm:pt>
    <dgm:pt modelId="{C8B740C6-8825-4D50-BC5F-FDA9A21F531E}" type="sibTrans" cxnId="{D9FEAFDD-732A-4B12-96E5-5664A0EDD037}">
      <dgm:prSet/>
      <dgm:spPr/>
      <dgm:t>
        <a:bodyPr/>
        <a:lstStyle/>
        <a:p>
          <a:endParaRPr lang="en-US"/>
        </a:p>
      </dgm:t>
    </dgm:pt>
    <dgm:pt modelId="{CB5EC4E8-E9F0-4CA9-9771-C678DAAB73B5}">
      <dgm:prSet/>
      <dgm:spPr/>
      <dgm:t>
        <a:bodyPr/>
        <a:lstStyle/>
        <a:p>
          <a:r>
            <a:rPr lang="en-US" b="1"/>
            <a:t>Συμπληρωματική χρήση των τεστ </a:t>
          </a:r>
          <a:r>
            <a:rPr lang="en-US"/>
            <a:t>(να μην είναι η μοναδική μέθοδος επιλογής προσωπικού)</a:t>
          </a:r>
        </a:p>
      </dgm:t>
    </dgm:pt>
    <dgm:pt modelId="{5583754E-E7D8-43D2-9D1A-8C657F1F2804}" type="parTrans" cxnId="{E672DB3E-823A-4CD4-B816-27BD90CC34B1}">
      <dgm:prSet/>
      <dgm:spPr/>
      <dgm:t>
        <a:bodyPr/>
        <a:lstStyle/>
        <a:p>
          <a:endParaRPr lang="en-US"/>
        </a:p>
      </dgm:t>
    </dgm:pt>
    <dgm:pt modelId="{68300C23-7611-4BC2-88A5-50B7D6ECA6EA}" type="sibTrans" cxnId="{E672DB3E-823A-4CD4-B816-27BD90CC34B1}">
      <dgm:prSet/>
      <dgm:spPr/>
      <dgm:t>
        <a:bodyPr/>
        <a:lstStyle/>
        <a:p>
          <a:endParaRPr lang="en-US"/>
        </a:p>
      </dgm:t>
    </dgm:pt>
    <dgm:pt modelId="{A45F2845-08A0-4FDD-AE33-F3F66986BB18}">
      <dgm:prSet/>
      <dgm:spPr/>
      <dgm:t>
        <a:bodyPr/>
        <a:lstStyle/>
        <a:p>
          <a:r>
            <a:rPr lang="en-US" b="1"/>
            <a:t>Ανάλυση ωφελιμότητας </a:t>
          </a:r>
          <a:r>
            <a:rPr lang="en-US"/>
            <a:t>(κατά πόσο η χρήση μιας μεθόδου επιλογής βελτιώνει την ποιότητα των προσλήψεων)</a:t>
          </a:r>
        </a:p>
      </dgm:t>
    </dgm:pt>
    <dgm:pt modelId="{99660DC2-C80F-40F2-9C1C-7EBB0FC7C883}" type="parTrans" cxnId="{D327F198-EC4D-432D-9871-F469FCF03DCE}">
      <dgm:prSet/>
      <dgm:spPr/>
      <dgm:t>
        <a:bodyPr/>
        <a:lstStyle/>
        <a:p>
          <a:endParaRPr lang="en-US"/>
        </a:p>
      </dgm:t>
    </dgm:pt>
    <dgm:pt modelId="{A9CDC72C-155A-426C-8A0C-D2F87BC9D486}" type="sibTrans" cxnId="{D327F198-EC4D-432D-9871-F469FCF03DCE}">
      <dgm:prSet/>
      <dgm:spPr/>
      <dgm:t>
        <a:bodyPr/>
        <a:lstStyle/>
        <a:p>
          <a:endParaRPr lang="en-US"/>
        </a:p>
      </dgm:t>
    </dgm:pt>
    <dgm:pt modelId="{322AC8F1-66F7-481F-A692-8DEF4F65BA10}" type="pres">
      <dgm:prSet presAssocID="{F2754DE3-F962-41F1-AEDE-FF3AAC20E7CB}" presName="diagram" presStyleCnt="0">
        <dgm:presLayoutVars>
          <dgm:dir/>
          <dgm:resizeHandles val="exact"/>
        </dgm:presLayoutVars>
      </dgm:prSet>
      <dgm:spPr/>
    </dgm:pt>
    <dgm:pt modelId="{697DB716-86D2-4E9C-A6AB-93DE3FFF2F1F}" type="pres">
      <dgm:prSet presAssocID="{B0DE5B4F-7661-42F3-AF2D-9E1B80A49532}" presName="node" presStyleLbl="node1" presStyleIdx="0" presStyleCnt="7">
        <dgm:presLayoutVars>
          <dgm:bulletEnabled val="1"/>
        </dgm:presLayoutVars>
      </dgm:prSet>
      <dgm:spPr/>
    </dgm:pt>
    <dgm:pt modelId="{8628B182-DE75-486A-9813-405F3218E993}" type="pres">
      <dgm:prSet presAssocID="{14049C26-B4AB-4D15-86A3-C7F5C3D81F02}" presName="sibTrans" presStyleCnt="0"/>
      <dgm:spPr/>
    </dgm:pt>
    <dgm:pt modelId="{8B48BCD4-1400-4EBC-A005-03575B6905D4}" type="pres">
      <dgm:prSet presAssocID="{2375F69D-CA78-4299-BB5A-8B77950BB854}" presName="node" presStyleLbl="node1" presStyleIdx="1" presStyleCnt="7">
        <dgm:presLayoutVars>
          <dgm:bulletEnabled val="1"/>
        </dgm:presLayoutVars>
      </dgm:prSet>
      <dgm:spPr/>
    </dgm:pt>
    <dgm:pt modelId="{7D059251-751C-40DB-92DC-BD2487B6C993}" type="pres">
      <dgm:prSet presAssocID="{6398A9B6-145D-452D-955B-1C736EB1CEB1}" presName="sibTrans" presStyleCnt="0"/>
      <dgm:spPr/>
    </dgm:pt>
    <dgm:pt modelId="{BEDDB19E-4276-4832-9E4A-766BB1BF993F}" type="pres">
      <dgm:prSet presAssocID="{D178E399-2539-4CB3-B3BC-8CF813D001F1}" presName="node" presStyleLbl="node1" presStyleIdx="2" presStyleCnt="7">
        <dgm:presLayoutVars>
          <dgm:bulletEnabled val="1"/>
        </dgm:presLayoutVars>
      </dgm:prSet>
      <dgm:spPr/>
    </dgm:pt>
    <dgm:pt modelId="{CCB43050-0A75-47BE-998F-E8DE44E145AD}" type="pres">
      <dgm:prSet presAssocID="{F607BE0D-C26E-4322-8F6A-BBE8875E9AB4}" presName="sibTrans" presStyleCnt="0"/>
      <dgm:spPr/>
    </dgm:pt>
    <dgm:pt modelId="{40F25213-0AC1-4453-8096-A6485E98A005}" type="pres">
      <dgm:prSet presAssocID="{E24F0E03-B7A5-4B00-92B2-28F19BEAC46A}" presName="node" presStyleLbl="node1" presStyleIdx="3" presStyleCnt="7">
        <dgm:presLayoutVars>
          <dgm:bulletEnabled val="1"/>
        </dgm:presLayoutVars>
      </dgm:prSet>
      <dgm:spPr/>
    </dgm:pt>
    <dgm:pt modelId="{773CFF1F-1C97-4909-8E22-EC145594E1C5}" type="pres">
      <dgm:prSet presAssocID="{BCBFA862-D685-4930-BF5E-69EF54F812D2}" presName="sibTrans" presStyleCnt="0"/>
      <dgm:spPr/>
    </dgm:pt>
    <dgm:pt modelId="{EAEE9C6B-4324-4774-972B-806E7FFA675A}" type="pres">
      <dgm:prSet presAssocID="{4567CBDC-1969-424E-AE91-5AB7217B9D3B}" presName="node" presStyleLbl="node1" presStyleIdx="4" presStyleCnt="7">
        <dgm:presLayoutVars>
          <dgm:bulletEnabled val="1"/>
        </dgm:presLayoutVars>
      </dgm:prSet>
      <dgm:spPr/>
    </dgm:pt>
    <dgm:pt modelId="{07884B99-5757-4C55-A056-FC997ED83815}" type="pres">
      <dgm:prSet presAssocID="{C8B740C6-8825-4D50-BC5F-FDA9A21F531E}" presName="sibTrans" presStyleCnt="0"/>
      <dgm:spPr/>
    </dgm:pt>
    <dgm:pt modelId="{920B27B9-6B33-4E9B-A961-4619560C9CED}" type="pres">
      <dgm:prSet presAssocID="{CB5EC4E8-E9F0-4CA9-9771-C678DAAB73B5}" presName="node" presStyleLbl="node1" presStyleIdx="5" presStyleCnt="7">
        <dgm:presLayoutVars>
          <dgm:bulletEnabled val="1"/>
        </dgm:presLayoutVars>
      </dgm:prSet>
      <dgm:spPr/>
    </dgm:pt>
    <dgm:pt modelId="{496E9841-D5AA-4529-9F3E-B2BEC808F15C}" type="pres">
      <dgm:prSet presAssocID="{68300C23-7611-4BC2-88A5-50B7D6ECA6EA}" presName="sibTrans" presStyleCnt="0"/>
      <dgm:spPr/>
    </dgm:pt>
    <dgm:pt modelId="{6DB13030-0ED8-474C-AB41-3FF76DC4294E}" type="pres">
      <dgm:prSet presAssocID="{A45F2845-08A0-4FDD-AE33-F3F66986BB18}" presName="node" presStyleLbl="node1" presStyleIdx="6" presStyleCnt="7">
        <dgm:presLayoutVars>
          <dgm:bulletEnabled val="1"/>
        </dgm:presLayoutVars>
      </dgm:prSet>
      <dgm:spPr/>
    </dgm:pt>
  </dgm:ptLst>
  <dgm:cxnLst>
    <dgm:cxn modelId="{9B2F3213-793C-4898-A007-53B69FF77336}" srcId="{F2754DE3-F962-41F1-AEDE-FF3AAC20E7CB}" destId="{D178E399-2539-4CB3-B3BC-8CF813D001F1}" srcOrd="2" destOrd="0" parTransId="{DCC90162-8BB5-456E-A6DA-F64F5EBAEC5A}" sibTransId="{F607BE0D-C26E-4322-8F6A-BBE8875E9AB4}"/>
    <dgm:cxn modelId="{FC023721-AEC8-463A-AA70-B6CB4908EC83}" type="presOf" srcId="{B0DE5B4F-7661-42F3-AF2D-9E1B80A49532}" destId="{697DB716-86D2-4E9C-A6AB-93DE3FFF2F1F}" srcOrd="0" destOrd="0" presId="urn:microsoft.com/office/officeart/2005/8/layout/default"/>
    <dgm:cxn modelId="{38D4E62B-AD06-45F4-AE68-5969F61ACDDB}" srcId="{F2754DE3-F962-41F1-AEDE-FF3AAC20E7CB}" destId="{2375F69D-CA78-4299-BB5A-8B77950BB854}" srcOrd="1" destOrd="0" parTransId="{E1FB6B68-F2A5-4A0A-B17F-D16D7C12D868}" sibTransId="{6398A9B6-145D-452D-955B-1C736EB1CEB1}"/>
    <dgm:cxn modelId="{E672DB3E-823A-4CD4-B816-27BD90CC34B1}" srcId="{F2754DE3-F962-41F1-AEDE-FF3AAC20E7CB}" destId="{CB5EC4E8-E9F0-4CA9-9771-C678DAAB73B5}" srcOrd="5" destOrd="0" parTransId="{5583754E-E7D8-43D2-9D1A-8C657F1F2804}" sibTransId="{68300C23-7611-4BC2-88A5-50B7D6ECA6EA}"/>
    <dgm:cxn modelId="{1EECB05C-69F4-4214-84C5-3D8A73DA80CF}" type="presOf" srcId="{F2754DE3-F962-41F1-AEDE-FF3AAC20E7CB}" destId="{322AC8F1-66F7-481F-A692-8DEF4F65BA10}" srcOrd="0" destOrd="0" presId="urn:microsoft.com/office/officeart/2005/8/layout/default"/>
    <dgm:cxn modelId="{6DF96076-EA5B-4EE8-9E7B-705105FED91C}" type="presOf" srcId="{4567CBDC-1969-424E-AE91-5AB7217B9D3B}" destId="{EAEE9C6B-4324-4774-972B-806E7FFA675A}" srcOrd="0" destOrd="0" presId="urn:microsoft.com/office/officeart/2005/8/layout/default"/>
    <dgm:cxn modelId="{C8D9E679-AE47-4C02-8B8A-BC2EE01A966B}" type="presOf" srcId="{CB5EC4E8-E9F0-4CA9-9771-C678DAAB73B5}" destId="{920B27B9-6B33-4E9B-A961-4619560C9CED}" srcOrd="0" destOrd="0" presId="urn:microsoft.com/office/officeart/2005/8/layout/default"/>
    <dgm:cxn modelId="{B9B8DA83-9519-48FC-A8A6-177E390A03EC}" type="presOf" srcId="{A45F2845-08A0-4FDD-AE33-F3F66986BB18}" destId="{6DB13030-0ED8-474C-AB41-3FF76DC4294E}" srcOrd="0" destOrd="0" presId="urn:microsoft.com/office/officeart/2005/8/layout/default"/>
    <dgm:cxn modelId="{AF9FB687-DFC4-45FA-B0D1-B2348D893047}" srcId="{F2754DE3-F962-41F1-AEDE-FF3AAC20E7CB}" destId="{B0DE5B4F-7661-42F3-AF2D-9E1B80A49532}" srcOrd="0" destOrd="0" parTransId="{4544453A-AD9E-42C7-842A-20F105693967}" sibTransId="{14049C26-B4AB-4D15-86A3-C7F5C3D81F02}"/>
    <dgm:cxn modelId="{D040E498-BA5C-469C-B4C8-CB3F34059221}" type="presOf" srcId="{E24F0E03-B7A5-4B00-92B2-28F19BEAC46A}" destId="{40F25213-0AC1-4453-8096-A6485E98A005}" srcOrd="0" destOrd="0" presId="urn:microsoft.com/office/officeart/2005/8/layout/default"/>
    <dgm:cxn modelId="{D327F198-EC4D-432D-9871-F469FCF03DCE}" srcId="{F2754DE3-F962-41F1-AEDE-FF3AAC20E7CB}" destId="{A45F2845-08A0-4FDD-AE33-F3F66986BB18}" srcOrd="6" destOrd="0" parTransId="{99660DC2-C80F-40F2-9C1C-7EBB0FC7C883}" sibTransId="{A9CDC72C-155A-426C-8A0C-D2F87BC9D486}"/>
    <dgm:cxn modelId="{C34019AC-BC54-45F9-B7C4-E4A801FEEEB1}" type="presOf" srcId="{D178E399-2539-4CB3-B3BC-8CF813D001F1}" destId="{BEDDB19E-4276-4832-9E4A-766BB1BF993F}" srcOrd="0" destOrd="0" presId="urn:microsoft.com/office/officeart/2005/8/layout/default"/>
    <dgm:cxn modelId="{DFCEFFCE-0710-46E9-BF69-CA771EF6025F}" type="presOf" srcId="{2375F69D-CA78-4299-BB5A-8B77950BB854}" destId="{8B48BCD4-1400-4EBC-A005-03575B6905D4}" srcOrd="0" destOrd="0" presId="urn:microsoft.com/office/officeart/2005/8/layout/default"/>
    <dgm:cxn modelId="{D9FEAFDD-732A-4B12-96E5-5664A0EDD037}" srcId="{F2754DE3-F962-41F1-AEDE-FF3AAC20E7CB}" destId="{4567CBDC-1969-424E-AE91-5AB7217B9D3B}" srcOrd="4" destOrd="0" parTransId="{E581E57D-CDC9-410A-937F-04E0DB2DC93E}" sibTransId="{C8B740C6-8825-4D50-BC5F-FDA9A21F531E}"/>
    <dgm:cxn modelId="{42F9EBF3-3565-4619-B4AB-8FDB9AC657E2}" srcId="{F2754DE3-F962-41F1-AEDE-FF3AAC20E7CB}" destId="{E24F0E03-B7A5-4B00-92B2-28F19BEAC46A}" srcOrd="3" destOrd="0" parTransId="{DA58DA74-DC5E-464E-837B-4DC579B158FB}" sibTransId="{BCBFA862-D685-4930-BF5E-69EF54F812D2}"/>
    <dgm:cxn modelId="{31D0AEE7-97BF-4016-90E9-D67453E9F782}" type="presParOf" srcId="{322AC8F1-66F7-481F-A692-8DEF4F65BA10}" destId="{697DB716-86D2-4E9C-A6AB-93DE3FFF2F1F}" srcOrd="0" destOrd="0" presId="urn:microsoft.com/office/officeart/2005/8/layout/default"/>
    <dgm:cxn modelId="{8977275C-1019-4657-9D60-9CE7E9603408}" type="presParOf" srcId="{322AC8F1-66F7-481F-A692-8DEF4F65BA10}" destId="{8628B182-DE75-486A-9813-405F3218E993}" srcOrd="1" destOrd="0" presId="urn:microsoft.com/office/officeart/2005/8/layout/default"/>
    <dgm:cxn modelId="{EE038315-DABA-46B0-ACE4-0100CBBCCD92}" type="presParOf" srcId="{322AC8F1-66F7-481F-A692-8DEF4F65BA10}" destId="{8B48BCD4-1400-4EBC-A005-03575B6905D4}" srcOrd="2" destOrd="0" presId="urn:microsoft.com/office/officeart/2005/8/layout/default"/>
    <dgm:cxn modelId="{6E51026D-B0FE-47DD-9359-2DCA4204D533}" type="presParOf" srcId="{322AC8F1-66F7-481F-A692-8DEF4F65BA10}" destId="{7D059251-751C-40DB-92DC-BD2487B6C993}" srcOrd="3" destOrd="0" presId="urn:microsoft.com/office/officeart/2005/8/layout/default"/>
    <dgm:cxn modelId="{669892FB-6716-4917-AAC2-56A5421CEDC5}" type="presParOf" srcId="{322AC8F1-66F7-481F-A692-8DEF4F65BA10}" destId="{BEDDB19E-4276-4832-9E4A-766BB1BF993F}" srcOrd="4" destOrd="0" presId="urn:microsoft.com/office/officeart/2005/8/layout/default"/>
    <dgm:cxn modelId="{C2630ED7-CC2E-448A-BB2E-B24A7F80F3E0}" type="presParOf" srcId="{322AC8F1-66F7-481F-A692-8DEF4F65BA10}" destId="{CCB43050-0A75-47BE-998F-E8DE44E145AD}" srcOrd="5" destOrd="0" presId="urn:microsoft.com/office/officeart/2005/8/layout/default"/>
    <dgm:cxn modelId="{BB7BFFF4-1441-41AC-B7FD-CB1313C17F22}" type="presParOf" srcId="{322AC8F1-66F7-481F-A692-8DEF4F65BA10}" destId="{40F25213-0AC1-4453-8096-A6485E98A005}" srcOrd="6" destOrd="0" presId="urn:microsoft.com/office/officeart/2005/8/layout/default"/>
    <dgm:cxn modelId="{C2948DD0-E6C2-474A-9129-AD2123C167B1}" type="presParOf" srcId="{322AC8F1-66F7-481F-A692-8DEF4F65BA10}" destId="{773CFF1F-1C97-4909-8E22-EC145594E1C5}" srcOrd="7" destOrd="0" presId="urn:microsoft.com/office/officeart/2005/8/layout/default"/>
    <dgm:cxn modelId="{18BD7A46-F02B-416B-B6BC-0899E2779033}" type="presParOf" srcId="{322AC8F1-66F7-481F-A692-8DEF4F65BA10}" destId="{EAEE9C6B-4324-4774-972B-806E7FFA675A}" srcOrd="8" destOrd="0" presId="urn:microsoft.com/office/officeart/2005/8/layout/default"/>
    <dgm:cxn modelId="{8EFECE29-0436-4842-B809-BED1E653C456}" type="presParOf" srcId="{322AC8F1-66F7-481F-A692-8DEF4F65BA10}" destId="{07884B99-5757-4C55-A056-FC997ED83815}" srcOrd="9" destOrd="0" presId="urn:microsoft.com/office/officeart/2005/8/layout/default"/>
    <dgm:cxn modelId="{2EAE62CD-69DC-4E25-A392-6B33E7B74363}" type="presParOf" srcId="{322AC8F1-66F7-481F-A692-8DEF4F65BA10}" destId="{920B27B9-6B33-4E9B-A961-4619560C9CED}" srcOrd="10" destOrd="0" presId="urn:microsoft.com/office/officeart/2005/8/layout/default"/>
    <dgm:cxn modelId="{E129B0E6-CBD2-490B-8639-BBB21A47614A}" type="presParOf" srcId="{322AC8F1-66F7-481F-A692-8DEF4F65BA10}" destId="{496E9841-D5AA-4529-9F3E-B2BEC808F15C}" srcOrd="11" destOrd="0" presId="urn:microsoft.com/office/officeart/2005/8/layout/default"/>
    <dgm:cxn modelId="{C245BB68-4CCE-4A6F-81EF-9A1FE5A6AD3D}" type="presParOf" srcId="{322AC8F1-66F7-481F-A692-8DEF4F65BA10}" destId="{6DB13030-0ED8-474C-AB41-3FF76DC4294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8422CD-9926-48C1-8B29-DCE3A8A2C5A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3427E6-C185-48F0-B1C5-79FAADE9CB52}">
      <dgm:prSet/>
      <dgm:spPr/>
      <dgm:t>
        <a:bodyPr/>
        <a:lstStyle/>
        <a:p>
          <a:r>
            <a:rPr lang="en-US"/>
            <a:t>Τεστ νοητικών ικανοτήτων (γνωστικές ικανότητες – ευφυία)</a:t>
          </a:r>
        </a:p>
      </dgm:t>
    </dgm:pt>
    <dgm:pt modelId="{AB9D57F2-94CD-42C7-9A7B-47B69A7656FA}" type="parTrans" cxnId="{F5D964A7-2979-4A2D-AC23-0292A72B5138}">
      <dgm:prSet/>
      <dgm:spPr/>
      <dgm:t>
        <a:bodyPr/>
        <a:lstStyle/>
        <a:p>
          <a:endParaRPr lang="en-US"/>
        </a:p>
      </dgm:t>
    </dgm:pt>
    <dgm:pt modelId="{6136E596-9462-4C8F-ABB6-D05ED51CEF8B}" type="sibTrans" cxnId="{F5D964A7-2979-4A2D-AC23-0292A72B5138}">
      <dgm:prSet/>
      <dgm:spPr/>
      <dgm:t>
        <a:bodyPr/>
        <a:lstStyle/>
        <a:p>
          <a:endParaRPr lang="en-US"/>
        </a:p>
      </dgm:t>
    </dgm:pt>
    <dgm:pt modelId="{C490C04F-7515-4129-8EA2-0F8A0FCF000A}">
      <dgm:prSet/>
      <dgm:spPr/>
      <dgm:t>
        <a:bodyPr/>
        <a:lstStyle/>
        <a:p>
          <a:r>
            <a:rPr lang="en-US"/>
            <a:t>Τεστ κινητικών και σωματικών ικανοτήτων</a:t>
          </a:r>
        </a:p>
      </dgm:t>
    </dgm:pt>
    <dgm:pt modelId="{56E1A503-4307-46E4-8AEA-E794DF256D65}" type="parTrans" cxnId="{DCAF40B9-F8E0-4BA5-935A-36FE9E36348D}">
      <dgm:prSet/>
      <dgm:spPr/>
      <dgm:t>
        <a:bodyPr/>
        <a:lstStyle/>
        <a:p>
          <a:endParaRPr lang="en-US"/>
        </a:p>
      </dgm:t>
    </dgm:pt>
    <dgm:pt modelId="{D74F86A1-0001-4D34-BF79-7BEEED568937}" type="sibTrans" cxnId="{DCAF40B9-F8E0-4BA5-935A-36FE9E36348D}">
      <dgm:prSet/>
      <dgm:spPr/>
      <dgm:t>
        <a:bodyPr/>
        <a:lstStyle/>
        <a:p>
          <a:endParaRPr lang="en-US"/>
        </a:p>
      </dgm:t>
    </dgm:pt>
    <dgm:pt modelId="{F09A1331-5399-400C-A82E-0A13490EA131}">
      <dgm:prSet/>
      <dgm:spPr/>
      <dgm:t>
        <a:bodyPr/>
        <a:lstStyle/>
        <a:p>
          <a:r>
            <a:rPr lang="en-US"/>
            <a:t>Τεστ προσωπικότητας</a:t>
          </a:r>
        </a:p>
      </dgm:t>
    </dgm:pt>
    <dgm:pt modelId="{3D3442BB-F775-410E-912F-111F119227A0}" type="parTrans" cxnId="{DCD22FA0-940C-4A2F-B1B8-339DCF5CA32D}">
      <dgm:prSet/>
      <dgm:spPr/>
      <dgm:t>
        <a:bodyPr/>
        <a:lstStyle/>
        <a:p>
          <a:endParaRPr lang="en-US"/>
        </a:p>
      </dgm:t>
    </dgm:pt>
    <dgm:pt modelId="{E823ACF3-4B4D-4B6A-BD37-90BA3DE8C882}" type="sibTrans" cxnId="{DCD22FA0-940C-4A2F-B1B8-339DCF5CA32D}">
      <dgm:prSet/>
      <dgm:spPr/>
      <dgm:t>
        <a:bodyPr/>
        <a:lstStyle/>
        <a:p>
          <a:endParaRPr lang="en-US"/>
        </a:p>
      </dgm:t>
    </dgm:pt>
    <dgm:pt modelId="{8DF48A01-81D2-4F58-9996-0F0D857FA3BB}">
      <dgm:prSet/>
      <dgm:spPr/>
      <dgm:t>
        <a:bodyPr/>
        <a:lstStyle/>
        <a:p>
          <a:r>
            <a:rPr lang="en-US"/>
            <a:t>Κατάλογοι ενδιαφερόντων (συγκρίνονται τα ενδιαφέροντα του ατόμου με αυτά άλλων που ήδη</a:t>
          </a:r>
        </a:p>
      </dgm:t>
    </dgm:pt>
    <dgm:pt modelId="{D57E8006-0B3A-4932-B0E8-840066DE2349}" type="parTrans" cxnId="{EFCADDCE-187A-4601-8016-F1B635DBCF26}">
      <dgm:prSet/>
      <dgm:spPr/>
      <dgm:t>
        <a:bodyPr/>
        <a:lstStyle/>
        <a:p>
          <a:endParaRPr lang="en-US"/>
        </a:p>
      </dgm:t>
    </dgm:pt>
    <dgm:pt modelId="{A459DBC5-6CE7-4E67-8940-DB514908A4AC}" type="sibTrans" cxnId="{EFCADDCE-187A-4601-8016-F1B635DBCF26}">
      <dgm:prSet/>
      <dgm:spPr/>
      <dgm:t>
        <a:bodyPr/>
        <a:lstStyle/>
        <a:p>
          <a:endParaRPr lang="en-US"/>
        </a:p>
      </dgm:t>
    </dgm:pt>
    <dgm:pt modelId="{EAC101A7-925E-4669-B03F-4A6A2DE17926}">
      <dgm:prSet/>
      <dgm:spPr/>
      <dgm:t>
        <a:bodyPr/>
        <a:lstStyle/>
        <a:p>
          <a:r>
            <a:rPr lang="en-US"/>
            <a:t>εργάζονται σε διάφορες θέσεις)</a:t>
          </a:r>
        </a:p>
      </dgm:t>
    </dgm:pt>
    <dgm:pt modelId="{FD1BB5B3-D67F-458B-B32A-CA8B383942D5}" type="parTrans" cxnId="{09CF68B4-29A0-404E-ADBC-BA40381C292E}">
      <dgm:prSet/>
      <dgm:spPr/>
      <dgm:t>
        <a:bodyPr/>
        <a:lstStyle/>
        <a:p>
          <a:endParaRPr lang="en-US"/>
        </a:p>
      </dgm:t>
    </dgm:pt>
    <dgm:pt modelId="{8FD7896F-C6F1-43C3-A6C9-38ED830CF566}" type="sibTrans" cxnId="{09CF68B4-29A0-404E-ADBC-BA40381C292E}">
      <dgm:prSet/>
      <dgm:spPr/>
      <dgm:t>
        <a:bodyPr/>
        <a:lstStyle/>
        <a:p>
          <a:endParaRPr lang="en-US"/>
        </a:p>
      </dgm:t>
    </dgm:pt>
    <dgm:pt modelId="{80BF964A-4809-4055-BB03-42977774CF02}">
      <dgm:prSet/>
      <dgm:spPr/>
      <dgm:t>
        <a:bodyPr/>
        <a:lstStyle/>
        <a:p>
          <a:r>
            <a:rPr lang="en-US"/>
            <a:t>Τεστ επιτευγμάτων (μετρούν τις γνώσεις του εξεταζόμενου)</a:t>
          </a:r>
        </a:p>
      </dgm:t>
    </dgm:pt>
    <dgm:pt modelId="{C2B14647-070A-4235-BF03-769DFC04951B}" type="parTrans" cxnId="{770BF1F2-A1E3-48C5-9323-39A1A0E9395E}">
      <dgm:prSet/>
      <dgm:spPr/>
      <dgm:t>
        <a:bodyPr/>
        <a:lstStyle/>
        <a:p>
          <a:endParaRPr lang="en-US"/>
        </a:p>
      </dgm:t>
    </dgm:pt>
    <dgm:pt modelId="{3731B508-7740-41D5-BAF3-9A0495007705}" type="sibTrans" cxnId="{770BF1F2-A1E3-48C5-9323-39A1A0E9395E}">
      <dgm:prSet/>
      <dgm:spPr/>
      <dgm:t>
        <a:bodyPr/>
        <a:lstStyle/>
        <a:p>
          <a:endParaRPr lang="en-US"/>
        </a:p>
      </dgm:t>
    </dgm:pt>
    <dgm:pt modelId="{636F19FE-105F-4BAF-973D-E7031F71A0A0}">
      <dgm:prSet/>
      <dgm:spPr/>
      <dgm:t>
        <a:bodyPr/>
        <a:lstStyle/>
        <a:p>
          <a:r>
            <a:rPr lang="en-US"/>
            <a:t>Τεστ μέσω υπολογιστή</a:t>
          </a:r>
        </a:p>
      </dgm:t>
    </dgm:pt>
    <dgm:pt modelId="{94588097-3693-4972-B45D-981C6B35B7EE}" type="parTrans" cxnId="{5A6F49A1-752E-4C17-901E-C5C6A1182FAD}">
      <dgm:prSet/>
      <dgm:spPr/>
      <dgm:t>
        <a:bodyPr/>
        <a:lstStyle/>
        <a:p>
          <a:endParaRPr lang="en-US"/>
        </a:p>
      </dgm:t>
    </dgm:pt>
    <dgm:pt modelId="{532E4A79-9519-47CE-8B87-003C9F315FDF}" type="sibTrans" cxnId="{5A6F49A1-752E-4C17-901E-C5C6A1182FAD}">
      <dgm:prSet/>
      <dgm:spPr/>
      <dgm:t>
        <a:bodyPr/>
        <a:lstStyle/>
        <a:p>
          <a:endParaRPr lang="en-US"/>
        </a:p>
      </dgm:t>
    </dgm:pt>
    <dgm:pt modelId="{56B931DE-FCA3-46DF-A282-7FD9AB53C090}">
      <dgm:prSet/>
      <dgm:spPr/>
      <dgm:t>
        <a:bodyPr/>
        <a:lstStyle/>
        <a:p>
          <a:r>
            <a:rPr lang="en-US"/>
            <a:t>Εξετάσεις μέσω διαδικτύου</a:t>
          </a:r>
        </a:p>
      </dgm:t>
    </dgm:pt>
    <dgm:pt modelId="{FA5527BA-9FA5-41E1-B001-C38E275CDE37}" type="parTrans" cxnId="{8901E8E5-7AFA-49D6-ADB5-B9C4944E6F31}">
      <dgm:prSet/>
      <dgm:spPr/>
      <dgm:t>
        <a:bodyPr/>
        <a:lstStyle/>
        <a:p>
          <a:endParaRPr lang="en-US"/>
        </a:p>
      </dgm:t>
    </dgm:pt>
    <dgm:pt modelId="{64F7D3C9-4265-406F-B882-204D5A9D0125}" type="sibTrans" cxnId="{8901E8E5-7AFA-49D6-ADB5-B9C4944E6F31}">
      <dgm:prSet/>
      <dgm:spPr/>
      <dgm:t>
        <a:bodyPr/>
        <a:lstStyle/>
        <a:p>
          <a:endParaRPr lang="en-US"/>
        </a:p>
      </dgm:t>
    </dgm:pt>
    <dgm:pt modelId="{FE18C9E4-1740-4D0F-B463-1AB551B28284}" type="pres">
      <dgm:prSet presAssocID="{E68422CD-9926-48C1-8B29-DCE3A8A2C5AC}" presName="diagram" presStyleCnt="0">
        <dgm:presLayoutVars>
          <dgm:dir/>
          <dgm:resizeHandles val="exact"/>
        </dgm:presLayoutVars>
      </dgm:prSet>
      <dgm:spPr/>
    </dgm:pt>
    <dgm:pt modelId="{60AC3A7B-7D67-4D8A-9FEB-7115C907AE41}" type="pres">
      <dgm:prSet presAssocID="{C73427E6-C185-48F0-B1C5-79FAADE9CB52}" presName="node" presStyleLbl="node1" presStyleIdx="0" presStyleCnt="8">
        <dgm:presLayoutVars>
          <dgm:bulletEnabled val="1"/>
        </dgm:presLayoutVars>
      </dgm:prSet>
      <dgm:spPr/>
    </dgm:pt>
    <dgm:pt modelId="{E82B0A0A-F7F4-42B5-AE13-E0C4B61E822A}" type="pres">
      <dgm:prSet presAssocID="{6136E596-9462-4C8F-ABB6-D05ED51CEF8B}" presName="sibTrans" presStyleCnt="0"/>
      <dgm:spPr/>
    </dgm:pt>
    <dgm:pt modelId="{AD7344F7-3DE6-4738-AFB0-3BB3CDC34E01}" type="pres">
      <dgm:prSet presAssocID="{C490C04F-7515-4129-8EA2-0F8A0FCF000A}" presName="node" presStyleLbl="node1" presStyleIdx="1" presStyleCnt="8">
        <dgm:presLayoutVars>
          <dgm:bulletEnabled val="1"/>
        </dgm:presLayoutVars>
      </dgm:prSet>
      <dgm:spPr/>
    </dgm:pt>
    <dgm:pt modelId="{5BEAA693-1DED-4D02-8306-3D29BB9AA9AD}" type="pres">
      <dgm:prSet presAssocID="{D74F86A1-0001-4D34-BF79-7BEEED568937}" presName="sibTrans" presStyleCnt="0"/>
      <dgm:spPr/>
    </dgm:pt>
    <dgm:pt modelId="{F8290F7D-7F1F-4C37-B74B-258919AF60AF}" type="pres">
      <dgm:prSet presAssocID="{F09A1331-5399-400C-A82E-0A13490EA131}" presName="node" presStyleLbl="node1" presStyleIdx="2" presStyleCnt="8">
        <dgm:presLayoutVars>
          <dgm:bulletEnabled val="1"/>
        </dgm:presLayoutVars>
      </dgm:prSet>
      <dgm:spPr/>
    </dgm:pt>
    <dgm:pt modelId="{4B0B6407-DE43-42E1-868A-9E6F038352EE}" type="pres">
      <dgm:prSet presAssocID="{E823ACF3-4B4D-4B6A-BD37-90BA3DE8C882}" presName="sibTrans" presStyleCnt="0"/>
      <dgm:spPr/>
    </dgm:pt>
    <dgm:pt modelId="{CC6EF5B9-FC4A-4EB1-9118-FFFCDA89FEAD}" type="pres">
      <dgm:prSet presAssocID="{8DF48A01-81D2-4F58-9996-0F0D857FA3BB}" presName="node" presStyleLbl="node1" presStyleIdx="3" presStyleCnt="8">
        <dgm:presLayoutVars>
          <dgm:bulletEnabled val="1"/>
        </dgm:presLayoutVars>
      </dgm:prSet>
      <dgm:spPr/>
    </dgm:pt>
    <dgm:pt modelId="{3C626C86-39A3-4D9E-94BE-E0F1F21995B3}" type="pres">
      <dgm:prSet presAssocID="{A459DBC5-6CE7-4E67-8940-DB514908A4AC}" presName="sibTrans" presStyleCnt="0"/>
      <dgm:spPr/>
    </dgm:pt>
    <dgm:pt modelId="{222E58ED-A83E-4F5B-ABB4-F166F0D8BCDF}" type="pres">
      <dgm:prSet presAssocID="{EAC101A7-925E-4669-B03F-4A6A2DE17926}" presName="node" presStyleLbl="node1" presStyleIdx="4" presStyleCnt="8">
        <dgm:presLayoutVars>
          <dgm:bulletEnabled val="1"/>
        </dgm:presLayoutVars>
      </dgm:prSet>
      <dgm:spPr/>
    </dgm:pt>
    <dgm:pt modelId="{A2072EFA-E1A6-4440-AF7D-BF33B0D2425F}" type="pres">
      <dgm:prSet presAssocID="{8FD7896F-C6F1-43C3-A6C9-38ED830CF566}" presName="sibTrans" presStyleCnt="0"/>
      <dgm:spPr/>
    </dgm:pt>
    <dgm:pt modelId="{F5537CAB-BA82-4B01-BD6E-2D8DB9B359AD}" type="pres">
      <dgm:prSet presAssocID="{80BF964A-4809-4055-BB03-42977774CF02}" presName="node" presStyleLbl="node1" presStyleIdx="5" presStyleCnt="8">
        <dgm:presLayoutVars>
          <dgm:bulletEnabled val="1"/>
        </dgm:presLayoutVars>
      </dgm:prSet>
      <dgm:spPr/>
    </dgm:pt>
    <dgm:pt modelId="{8337C50F-16FD-4F8A-9983-9D7DA41036AF}" type="pres">
      <dgm:prSet presAssocID="{3731B508-7740-41D5-BAF3-9A0495007705}" presName="sibTrans" presStyleCnt="0"/>
      <dgm:spPr/>
    </dgm:pt>
    <dgm:pt modelId="{961E49C8-C6A8-45D3-A964-C17A5D82F1BF}" type="pres">
      <dgm:prSet presAssocID="{636F19FE-105F-4BAF-973D-E7031F71A0A0}" presName="node" presStyleLbl="node1" presStyleIdx="6" presStyleCnt="8">
        <dgm:presLayoutVars>
          <dgm:bulletEnabled val="1"/>
        </dgm:presLayoutVars>
      </dgm:prSet>
      <dgm:spPr/>
    </dgm:pt>
    <dgm:pt modelId="{F26CA694-53C5-42CC-93FF-D08407B51991}" type="pres">
      <dgm:prSet presAssocID="{532E4A79-9519-47CE-8B87-003C9F315FDF}" presName="sibTrans" presStyleCnt="0"/>
      <dgm:spPr/>
    </dgm:pt>
    <dgm:pt modelId="{6DAA879B-350B-4286-B9A8-2F970CE52678}" type="pres">
      <dgm:prSet presAssocID="{56B931DE-FCA3-46DF-A282-7FD9AB53C090}" presName="node" presStyleLbl="node1" presStyleIdx="7" presStyleCnt="8">
        <dgm:presLayoutVars>
          <dgm:bulletEnabled val="1"/>
        </dgm:presLayoutVars>
      </dgm:prSet>
      <dgm:spPr/>
    </dgm:pt>
  </dgm:ptLst>
  <dgm:cxnLst>
    <dgm:cxn modelId="{5EB4026D-922A-44AD-B083-4B960BF0C3B3}" type="presOf" srcId="{F09A1331-5399-400C-A82E-0A13490EA131}" destId="{F8290F7D-7F1F-4C37-B74B-258919AF60AF}" srcOrd="0" destOrd="0" presId="urn:microsoft.com/office/officeart/2005/8/layout/default"/>
    <dgm:cxn modelId="{A7098258-ABF6-4196-BF72-CF9FFA909A20}" type="presOf" srcId="{EAC101A7-925E-4669-B03F-4A6A2DE17926}" destId="{222E58ED-A83E-4F5B-ABB4-F166F0D8BCDF}" srcOrd="0" destOrd="0" presId="urn:microsoft.com/office/officeart/2005/8/layout/default"/>
    <dgm:cxn modelId="{8D6A1591-054D-4100-80F8-683CE9BFB775}" type="presOf" srcId="{80BF964A-4809-4055-BB03-42977774CF02}" destId="{F5537CAB-BA82-4B01-BD6E-2D8DB9B359AD}" srcOrd="0" destOrd="0" presId="urn:microsoft.com/office/officeart/2005/8/layout/default"/>
    <dgm:cxn modelId="{DCD22FA0-940C-4A2F-B1B8-339DCF5CA32D}" srcId="{E68422CD-9926-48C1-8B29-DCE3A8A2C5AC}" destId="{F09A1331-5399-400C-A82E-0A13490EA131}" srcOrd="2" destOrd="0" parTransId="{3D3442BB-F775-410E-912F-111F119227A0}" sibTransId="{E823ACF3-4B4D-4B6A-BD37-90BA3DE8C882}"/>
    <dgm:cxn modelId="{5A6F49A1-752E-4C17-901E-C5C6A1182FAD}" srcId="{E68422CD-9926-48C1-8B29-DCE3A8A2C5AC}" destId="{636F19FE-105F-4BAF-973D-E7031F71A0A0}" srcOrd="6" destOrd="0" parTransId="{94588097-3693-4972-B45D-981C6B35B7EE}" sibTransId="{532E4A79-9519-47CE-8B87-003C9F315FDF}"/>
    <dgm:cxn modelId="{F5D964A7-2979-4A2D-AC23-0292A72B5138}" srcId="{E68422CD-9926-48C1-8B29-DCE3A8A2C5AC}" destId="{C73427E6-C185-48F0-B1C5-79FAADE9CB52}" srcOrd="0" destOrd="0" parTransId="{AB9D57F2-94CD-42C7-9A7B-47B69A7656FA}" sibTransId="{6136E596-9462-4C8F-ABB6-D05ED51CEF8B}"/>
    <dgm:cxn modelId="{BE067EAD-647B-42E8-B3F1-1080024754C1}" type="presOf" srcId="{E68422CD-9926-48C1-8B29-DCE3A8A2C5AC}" destId="{FE18C9E4-1740-4D0F-B463-1AB551B28284}" srcOrd="0" destOrd="0" presId="urn:microsoft.com/office/officeart/2005/8/layout/default"/>
    <dgm:cxn modelId="{09CF68B4-29A0-404E-ADBC-BA40381C292E}" srcId="{E68422CD-9926-48C1-8B29-DCE3A8A2C5AC}" destId="{EAC101A7-925E-4669-B03F-4A6A2DE17926}" srcOrd="4" destOrd="0" parTransId="{FD1BB5B3-D67F-458B-B32A-CA8B383942D5}" sibTransId="{8FD7896F-C6F1-43C3-A6C9-38ED830CF566}"/>
    <dgm:cxn modelId="{DCAF40B9-F8E0-4BA5-935A-36FE9E36348D}" srcId="{E68422CD-9926-48C1-8B29-DCE3A8A2C5AC}" destId="{C490C04F-7515-4129-8EA2-0F8A0FCF000A}" srcOrd="1" destOrd="0" parTransId="{56E1A503-4307-46E4-8AEA-E794DF256D65}" sibTransId="{D74F86A1-0001-4D34-BF79-7BEEED568937}"/>
    <dgm:cxn modelId="{C47A07C1-A00F-4FB8-A078-325A2AC0F8C2}" type="presOf" srcId="{8DF48A01-81D2-4F58-9996-0F0D857FA3BB}" destId="{CC6EF5B9-FC4A-4EB1-9118-FFFCDA89FEAD}" srcOrd="0" destOrd="0" presId="urn:microsoft.com/office/officeart/2005/8/layout/default"/>
    <dgm:cxn modelId="{01D56EC5-44C5-47C4-9FBA-A3DD1EFB4DC0}" type="presOf" srcId="{636F19FE-105F-4BAF-973D-E7031F71A0A0}" destId="{961E49C8-C6A8-45D3-A964-C17A5D82F1BF}" srcOrd="0" destOrd="0" presId="urn:microsoft.com/office/officeart/2005/8/layout/default"/>
    <dgm:cxn modelId="{EFCADDCE-187A-4601-8016-F1B635DBCF26}" srcId="{E68422CD-9926-48C1-8B29-DCE3A8A2C5AC}" destId="{8DF48A01-81D2-4F58-9996-0F0D857FA3BB}" srcOrd="3" destOrd="0" parTransId="{D57E8006-0B3A-4932-B0E8-840066DE2349}" sibTransId="{A459DBC5-6CE7-4E67-8940-DB514908A4AC}"/>
    <dgm:cxn modelId="{8901E8E5-7AFA-49D6-ADB5-B9C4944E6F31}" srcId="{E68422CD-9926-48C1-8B29-DCE3A8A2C5AC}" destId="{56B931DE-FCA3-46DF-A282-7FD9AB53C090}" srcOrd="7" destOrd="0" parTransId="{FA5527BA-9FA5-41E1-B001-C38E275CDE37}" sibTransId="{64F7D3C9-4265-406F-B882-204D5A9D0125}"/>
    <dgm:cxn modelId="{72F848E7-7B22-4B42-87E6-8B7F9A4A7F57}" type="presOf" srcId="{C490C04F-7515-4129-8EA2-0F8A0FCF000A}" destId="{AD7344F7-3DE6-4738-AFB0-3BB3CDC34E01}" srcOrd="0" destOrd="0" presId="urn:microsoft.com/office/officeart/2005/8/layout/default"/>
    <dgm:cxn modelId="{770BF1F2-A1E3-48C5-9323-39A1A0E9395E}" srcId="{E68422CD-9926-48C1-8B29-DCE3A8A2C5AC}" destId="{80BF964A-4809-4055-BB03-42977774CF02}" srcOrd="5" destOrd="0" parTransId="{C2B14647-070A-4235-BF03-769DFC04951B}" sibTransId="{3731B508-7740-41D5-BAF3-9A0495007705}"/>
    <dgm:cxn modelId="{001D9CF3-C57D-4B78-8EDA-9B8770FD0D3F}" type="presOf" srcId="{C73427E6-C185-48F0-B1C5-79FAADE9CB52}" destId="{60AC3A7B-7D67-4D8A-9FEB-7115C907AE41}" srcOrd="0" destOrd="0" presId="urn:microsoft.com/office/officeart/2005/8/layout/default"/>
    <dgm:cxn modelId="{7FE9C2FB-7501-4118-A747-10B46703CFF9}" type="presOf" srcId="{56B931DE-FCA3-46DF-A282-7FD9AB53C090}" destId="{6DAA879B-350B-4286-B9A8-2F970CE52678}" srcOrd="0" destOrd="0" presId="urn:microsoft.com/office/officeart/2005/8/layout/default"/>
    <dgm:cxn modelId="{12405199-02D1-4F78-AE78-1733BCAFB4D4}" type="presParOf" srcId="{FE18C9E4-1740-4D0F-B463-1AB551B28284}" destId="{60AC3A7B-7D67-4D8A-9FEB-7115C907AE41}" srcOrd="0" destOrd="0" presId="urn:microsoft.com/office/officeart/2005/8/layout/default"/>
    <dgm:cxn modelId="{EC1CBA9B-E83A-4824-B01E-BA9A931745F9}" type="presParOf" srcId="{FE18C9E4-1740-4D0F-B463-1AB551B28284}" destId="{E82B0A0A-F7F4-42B5-AE13-E0C4B61E822A}" srcOrd="1" destOrd="0" presId="urn:microsoft.com/office/officeart/2005/8/layout/default"/>
    <dgm:cxn modelId="{38C988D2-38CB-4CD1-8850-8F797F081EEC}" type="presParOf" srcId="{FE18C9E4-1740-4D0F-B463-1AB551B28284}" destId="{AD7344F7-3DE6-4738-AFB0-3BB3CDC34E01}" srcOrd="2" destOrd="0" presId="urn:microsoft.com/office/officeart/2005/8/layout/default"/>
    <dgm:cxn modelId="{36874152-7508-47AC-AADC-CE952B00B093}" type="presParOf" srcId="{FE18C9E4-1740-4D0F-B463-1AB551B28284}" destId="{5BEAA693-1DED-4D02-8306-3D29BB9AA9AD}" srcOrd="3" destOrd="0" presId="urn:microsoft.com/office/officeart/2005/8/layout/default"/>
    <dgm:cxn modelId="{B557F83F-DB8A-4773-9850-4276BCDA03DC}" type="presParOf" srcId="{FE18C9E4-1740-4D0F-B463-1AB551B28284}" destId="{F8290F7D-7F1F-4C37-B74B-258919AF60AF}" srcOrd="4" destOrd="0" presId="urn:microsoft.com/office/officeart/2005/8/layout/default"/>
    <dgm:cxn modelId="{69F4FC69-5D0B-4338-BB11-56079D139764}" type="presParOf" srcId="{FE18C9E4-1740-4D0F-B463-1AB551B28284}" destId="{4B0B6407-DE43-42E1-868A-9E6F038352EE}" srcOrd="5" destOrd="0" presId="urn:microsoft.com/office/officeart/2005/8/layout/default"/>
    <dgm:cxn modelId="{E15EF45C-D04E-4689-8DEE-915E9A06E1FF}" type="presParOf" srcId="{FE18C9E4-1740-4D0F-B463-1AB551B28284}" destId="{CC6EF5B9-FC4A-4EB1-9118-FFFCDA89FEAD}" srcOrd="6" destOrd="0" presId="urn:microsoft.com/office/officeart/2005/8/layout/default"/>
    <dgm:cxn modelId="{D42A7F35-898D-4768-A9DC-EFFEA11836B9}" type="presParOf" srcId="{FE18C9E4-1740-4D0F-B463-1AB551B28284}" destId="{3C626C86-39A3-4D9E-94BE-E0F1F21995B3}" srcOrd="7" destOrd="0" presId="urn:microsoft.com/office/officeart/2005/8/layout/default"/>
    <dgm:cxn modelId="{69A0A00B-894E-4560-B32C-FF89FE3EC152}" type="presParOf" srcId="{FE18C9E4-1740-4D0F-B463-1AB551B28284}" destId="{222E58ED-A83E-4F5B-ABB4-F166F0D8BCDF}" srcOrd="8" destOrd="0" presId="urn:microsoft.com/office/officeart/2005/8/layout/default"/>
    <dgm:cxn modelId="{67E9FD1E-688C-436D-B96D-2E6D96E79589}" type="presParOf" srcId="{FE18C9E4-1740-4D0F-B463-1AB551B28284}" destId="{A2072EFA-E1A6-4440-AF7D-BF33B0D2425F}" srcOrd="9" destOrd="0" presId="urn:microsoft.com/office/officeart/2005/8/layout/default"/>
    <dgm:cxn modelId="{AD360C97-BB23-4615-A016-CFAEE3CA175E}" type="presParOf" srcId="{FE18C9E4-1740-4D0F-B463-1AB551B28284}" destId="{F5537CAB-BA82-4B01-BD6E-2D8DB9B359AD}" srcOrd="10" destOrd="0" presId="urn:microsoft.com/office/officeart/2005/8/layout/default"/>
    <dgm:cxn modelId="{F8F1FFBB-AFF2-4930-8E8A-3FE5EBA46B81}" type="presParOf" srcId="{FE18C9E4-1740-4D0F-B463-1AB551B28284}" destId="{8337C50F-16FD-4F8A-9983-9D7DA41036AF}" srcOrd="11" destOrd="0" presId="urn:microsoft.com/office/officeart/2005/8/layout/default"/>
    <dgm:cxn modelId="{6C628ECD-17E4-4CD5-A305-FD67F1B31117}" type="presParOf" srcId="{FE18C9E4-1740-4D0F-B463-1AB551B28284}" destId="{961E49C8-C6A8-45D3-A964-C17A5D82F1BF}" srcOrd="12" destOrd="0" presId="urn:microsoft.com/office/officeart/2005/8/layout/default"/>
    <dgm:cxn modelId="{0042EB4F-5257-44B8-B5CA-E2D627E10AA2}" type="presParOf" srcId="{FE18C9E4-1740-4D0F-B463-1AB551B28284}" destId="{F26CA694-53C5-42CC-93FF-D08407B51991}" srcOrd="13" destOrd="0" presId="urn:microsoft.com/office/officeart/2005/8/layout/default"/>
    <dgm:cxn modelId="{190F42E7-FA64-4DB6-85B5-51480BA20A51}" type="presParOf" srcId="{FE18C9E4-1740-4D0F-B463-1AB551B28284}" destId="{6DAA879B-350B-4286-B9A8-2F970CE5267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E25220-CD30-4658-9434-757EB24D19B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D78E28-E0B7-45E7-8C8A-1D6E486252DA}">
      <dgm:prSet/>
      <dgm:spPr/>
      <dgm:t>
        <a:bodyPr/>
        <a:lstStyle/>
        <a:p>
          <a:r>
            <a:rPr lang="en-US"/>
            <a:t>Τεστ δείγματος έργου και τεστ προσομοίωσης</a:t>
          </a:r>
        </a:p>
      </dgm:t>
    </dgm:pt>
    <dgm:pt modelId="{17DF20A2-4859-4542-BF45-59FDCA017A69}" type="parTrans" cxnId="{4E89C4BA-75ED-402E-A23A-0442CCED8C68}">
      <dgm:prSet/>
      <dgm:spPr/>
      <dgm:t>
        <a:bodyPr/>
        <a:lstStyle/>
        <a:p>
          <a:endParaRPr lang="en-US"/>
        </a:p>
      </dgm:t>
    </dgm:pt>
    <dgm:pt modelId="{04408D0D-AD51-4C3F-88C1-46201311C5B9}" type="sibTrans" cxnId="{4E89C4BA-75ED-402E-A23A-0442CCED8C68}">
      <dgm:prSet/>
      <dgm:spPr/>
      <dgm:t>
        <a:bodyPr/>
        <a:lstStyle/>
        <a:p>
          <a:endParaRPr lang="en-US"/>
        </a:p>
      </dgm:t>
    </dgm:pt>
    <dgm:pt modelId="{F12E067B-A757-4065-8632-5B6F4FBBCBC4}">
      <dgm:prSet/>
      <dgm:spPr/>
      <dgm:t>
        <a:bodyPr/>
        <a:lstStyle/>
        <a:p>
          <a:r>
            <a:rPr lang="en-US"/>
            <a:t>Δείγματα έργου (ζητείται από τους υποψηφίους να εκτελέσουν κάποια καθήκοντα της θέσης εργασίας)</a:t>
          </a:r>
        </a:p>
      </dgm:t>
    </dgm:pt>
    <dgm:pt modelId="{7C1CE3B0-69A2-4A28-B71F-82A87319B328}" type="parTrans" cxnId="{E4059999-0BB1-4DA7-8BB7-99AECAF7ECC4}">
      <dgm:prSet/>
      <dgm:spPr/>
      <dgm:t>
        <a:bodyPr/>
        <a:lstStyle/>
        <a:p>
          <a:endParaRPr lang="en-US"/>
        </a:p>
      </dgm:t>
    </dgm:pt>
    <dgm:pt modelId="{951AA475-EF74-4ECE-9DE1-156558FA75B0}" type="sibTrans" cxnId="{E4059999-0BB1-4DA7-8BB7-99AECAF7ECC4}">
      <dgm:prSet/>
      <dgm:spPr/>
      <dgm:t>
        <a:bodyPr/>
        <a:lstStyle/>
        <a:p>
          <a:endParaRPr lang="en-US"/>
        </a:p>
      </dgm:t>
    </dgm:pt>
    <dgm:pt modelId="{8DBEE6E6-7639-41D9-A7CC-913DC7E1D041}">
      <dgm:prSet/>
      <dgm:spPr/>
      <dgm:t>
        <a:bodyPr/>
        <a:lstStyle/>
        <a:p>
          <a:r>
            <a:rPr lang="en-US" dirty="0" err="1"/>
            <a:t>Τεστ</a:t>
          </a:r>
          <a:r>
            <a:rPr lang="en-US" dirty="0"/>
            <a:t>	α</a:t>
          </a:r>
          <a:r>
            <a:rPr lang="en-US" dirty="0" err="1"/>
            <a:t>ξιολόγησης</a:t>
          </a:r>
          <a:r>
            <a:rPr lang="en-US" dirty="0"/>
            <a:t>	</a:t>
          </a:r>
          <a:r>
            <a:rPr lang="en-US" dirty="0" err="1"/>
            <a:t>κρίσης</a:t>
          </a:r>
          <a:r>
            <a:rPr lang="en-US" dirty="0"/>
            <a:t>	κατα</a:t>
          </a:r>
          <a:r>
            <a:rPr lang="en-US" dirty="0" err="1"/>
            <a:t>στάσεων</a:t>
          </a:r>
          <a:r>
            <a:rPr lang="en-US" dirty="0"/>
            <a:t>	(</a:t>
          </a:r>
          <a:r>
            <a:rPr lang="en-US" dirty="0" err="1"/>
            <a:t>οι</a:t>
          </a:r>
          <a:r>
            <a:rPr lang="en-US" dirty="0"/>
            <a:t> υπ</a:t>
          </a:r>
          <a:r>
            <a:rPr lang="en-US" dirty="0" err="1"/>
            <a:t>οψήφιοι</a:t>
          </a:r>
          <a:r>
            <a:rPr lang="en-US" dirty="0"/>
            <a:t> απα</a:t>
          </a:r>
          <a:r>
            <a:rPr lang="en-US" dirty="0" err="1"/>
            <a:t>ντούν</a:t>
          </a:r>
          <a:r>
            <a:rPr lang="en-US" dirty="0"/>
            <a:t> </a:t>
          </a:r>
          <a:r>
            <a:rPr lang="en-US" dirty="0" err="1"/>
            <a:t>σε</a:t>
          </a:r>
          <a:r>
            <a:rPr lang="en-US" dirty="0"/>
            <a:t> </a:t>
          </a:r>
          <a:r>
            <a:rPr lang="en-US" dirty="0" err="1"/>
            <a:t>ερωτήσεις</a:t>
          </a:r>
          <a:r>
            <a:rPr lang="en-US" dirty="0"/>
            <a:t> α</a:t>
          </a:r>
          <a:r>
            <a:rPr lang="en-US" dirty="0" err="1"/>
            <a:t>ντι</a:t>
          </a:r>
          <a:r>
            <a:rPr lang="en-US" dirty="0"/>
            <a:t>προσωπευτικές των καταστάσεων που θα συναντήσουν στη δουλειά τους)</a:t>
          </a:r>
        </a:p>
      </dgm:t>
    </dgm:pt>
    <dgm:pt modelId="{C620DB1D-5A17-467C-B97B-EF6CB9565A42}" type="parTrans" cxnId="{37050812-8474-4F9F-B92A-C16692AACBF6}">
      <dgm:prSet/>
      <dgm:spPr/>
      <dgm:t>
        <a:bodyPr/>
        <a:lstStyle/>
        <a:p>
          <a:endParaRPr lang="en-US"/>
        </a:p>
      </dgm:t>
    </dgm:pt>
    <dgm:pt modelId="{6223C60F-C919-4141-B605-7B5B7007D27B}" type="sibTrans" cxnId="{37050812-8474-4F9F-B92A-C16692AACBF6}">
      <dgm:prSet/>
      <dgm:spPr/>
      <dgm:t>
        <a:bodyPr/>
        <a:lstStyle/>
        <a:p>
          <a:endParaRPr lang="en-US"/>
        </a:p>
      </dgm:t>
    </dgm:pt>
    <dgm:pt modelId="{674E2C46-05EF-482A-AE34-98AFA57B407D}" type="pres">
      <dgm:prSet presAssocID="{2EE25220-CD30-4658-9434-757EB24D19B7}" presName="outerComposite" presStyleCnt="0">
        <dgm:presLayoutVars>
          <dgm:chMax val="5"/>
          <dgm:dir/>
          <dgm:resizeHandles val="exact"/>
        </dgm:presLayoutVars>
      </dgm:prSet>
      <dgm:spPr/>
    </dgm:pt>
    <dgm:pt modelId="{B79B1F35-7C14-4CC6-A0BB-3B3EB7BB1A19}" type="pres">
      <dgm:prSet presAssocID="{2EE25220-CD30-4658-9434-757EB24D19B7}" presName="dummyMaxCanvas" presStyleCnt="0">
        <dgm:presLayoutVars/>
      </dgm:prSet>
      <dgm:spPr/>
    </dgm:pt>
    <dgm:pt modelId="{406153C7-6501-475A-809A-C7E2A8CDFDDB}" type="pres">
      <dgm:prSet presAssocID="{2EE25220-CD30-4658-9434-757EB24D19B7}" presName="OneNode_1" presStyleLbl="node1" presStyleIdx="0" presStyleCnt="1" custScaleY="171543">
        <dgm:presLayoutVars>
          <dgm:bulletEnabled val="1"/>
        </dgm:presLayoutVars>
      </dgm:prSet>
      <dgm:spPr/>
    </dgm:pt>
  </dgm:ptLst>
  <dgm:cxnLst>
    <dgm:cxn modelId="{37050812-8474-4F9F-B92A-C16692AACBF6}" srcId="{2ED78E28-E0B7-45E7-8C8A-1D6E486252DA}" destId="{8DBEE6E6-7639-41D9-A7CC-913DC7E1D041}" srcOrd="1" destOrd="0" parTransId="{C620DB1D-5A17-467C-B97B-EF6CB9565A42}" sibTransId="{6223C60F-C919-4141-B605-7B5B7007D27B}"/>
    <dgm:cxn modelId="{BF33A813-07FC-44B1-A7EF-30D166698DA2}" type="presOf" srcId="{8DBEE6E6-7639-41D9-A7CC-913DC7E1D041}" destId="{406153C7-6501-475A-809A-C7E2A8CDFDDB}" srcOrd="0" destOrd="2" presId="urn:microsoft.com/office/officeart/2005/8/layout/vProcess5"/>
    <dgm:cxn modelId="{2A1BB328-4049-4590-AA32-C0F25096FDBF}" type="presOf" srcId="{F12E067B-A757-4065-8632-5B6F4FBBCBC4}" destId="{406153C7-6501-475A-809A-C7E2A8CDFDDB}" srcOrd="0" destOrd="1" presId="urn:microsoft.com/office/officeart/2005/8/layout/vProcess5"/>
    <dgm:cxn modelId="{05D2C86C-CD28-4B37-9A15-E000B5E09DFC}" type="presOf" srcId="{2ED78E28-E0B7-45E7-8C8A-1D6E486252DA}" destId="{406153C7-6501-475A-809A-C7E2A8CDFDDB}" srcOrd="0" destOrd="0" presId="urn:microsoft.com/office/officeart/2005/8/layout/vProcess5"/>
    <dgm:cxn modelId="{5ADF096D-9D61-44E8-8A89-F762AD6F66C7}" type="presOf" srcId="{2EE25220-CD30-4658-9434-757EB24D19B7}" destId="{674E2C46-05EF-482A-AE34-98AFA57B407D}" srcOrd="0" destOrd="0" presId="urn:microsoft.com/office/officeart/2005/8/layout/vProcess5"/>
    <dgm:cxn modelId="{E4059999-0BB1-4DA7-8BB7-99AECAF7ECC4}" srcId="{2ED78E28-E0B7-45E7-8C8A-1D6E486252DA}" destId="{F12E067B-A757-4065-8632-5B6F4FBBCBC4}" srcOrd="0" destOrd="0" parTransId="{7C1CE3B0-69A2-4A28-B71F-82A87319B328}" sibTransId="{951AA475-EF74-4ECE-9DE1-156558FA75B0}"/>
    <dgm:cxn modelId="{4E89C4BA-75ED-402E-A23A-0442CCED8C68}" srcId="{2EE25220-CD30-4658-9434-757EB24D19B7}" destId="{2ED78E28-E0B7-45E7-8C8A-1D6E486252DA}" srcOrd="0" destOrd="0" parTransId="{17DF20A2-4859-4542-BF45-59FDCA017A69}" sibTransId="{04408D0D-AD51-4C3F-88C1-46201311C5B9}"/>
    <dgm:cxn modelId="{5C3EBC32-1D27-4600-8641-F7B3EAC1344A}" type="presParOf" srcId="{674E2C46-05EF-482A-AE34-98AFA57B407D}" destId="{B79B1F35-7C14-4CC6-A0BB-3B3EB7BB1A19}" srcOrd="0" destOrd="0" presId="urn:microsoft.com/office/officeart/2005/8/layout/vProcess5"/>
    <dgm:cxn modelId="{BD285A13-ABBC-482C-B653-18AB921CF0C5}" type="presParOf" srcId="{674E2C46-05EF-482A-AE34-98AFA57B407D}" destId="{406153C7-6501-475A-809A-C7E2A8CDFD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D90ECC-AD4B-44CF-9054-A5DB46934AF0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306B168-D275-4A59-AD85-69D362C4C784}">
      <dgm:prSet/>
      <dgm:spPr/>
      <dgm:t>
        <a:bodyPr/>
        <a:lstStyle/>
        <a:p>
          <a:r>
            <a:rPr lang="en-US"/>
            <a:t>Δομή (δομημένη ή αδόμητη)</a:t>
          </a:r>
        </a:p>
      </dgm:t>
    </dgm:pt>
    <dgm:pt modelId="{103253E3-3813-4775-B146-ED8684C438E9}" type="parTrans" cxnId="{90EE7669-454D-46BB-BC97-4033181CD1C8}">
      <dgm:prSet/>
      <dgm:spPr/>
      <dgm:t>
        <a:bodyPr/>
        <a:lstStyle/>
        <a:p>
          <a:endParaRPr lang="en-US"/>
        </a:p>
      </dgm:t>
    </dgm:pt>
    <dgm:pt modelId="{570D1E74-9581-47D4-9C68-89387261E748}" type="sibTrans" cxnId="{90EE7669-454D-46BB-BC97-4033181CD1C8}">
      <dgm:prSet/>
      <dgm:spPr/>
      <dgm:t>
        <a:bodyPr/>
        <a:lstStyle/>
        <a:p>
          <a:endParaRPr lang="en-US"/>
        </a:p>
      </dgm:t>
    </dgm:pt>
    <dgm:pt modelId="{746AA991-C983-45FD-B221-389B431709A4}">
      <dgm:prSet/>
      <dgm:spPr/>
      <dgm:t>
        <a:bodyPr/>
        <a:lstStyle/>
        <a:p>
          <a:r>
            <a:rPr lang="en-US"/>
            <a:t>Είδη ερωτήσεων (καταστάσεων – υποθετικές ερωτήσεις, συμπεριφοράς)</a:t>
          </a:r>
        </a:p>
      </dgm:t>
    </dgm:pt>
    <dgm:pt modelId="{569DA967-E775-4EA6-A2A1-AD88201EB681}" type="parTrans" cxnId="{1A6F63AA-17DA-4903-AFCF-9B89E1AD0016}">
      <dgm:prSet/>
      <dgm:spPr/>
      <dgm:t>
        <a:bodyPr/>
        <a:lstStyle/>
        <a:p>
          <a:endParaRPr lang="en-US"/>
        </a:p>
      </dgm:t>
    </dgm:pt>
    <dgm:pt modelId="{5DD953DE-49DF-484F-B5B9-23356C37EF75}" type="sibTrans" cxnId="{1A6F63AA-17DA-4903-AFCF-9B89E1AD0016}">
      <dgm:prSet/>
      <dgm:spPr/>
      <dgm:t>
        <a:bodyPr/>
        <a:lstStyle/>
        <a:p>
          <a:endParaRPr lang="en-US"/>
        </a:p>
      </dgm:t>
    </dgm:pt>
    <dgm:pt modelId="{12A8C8CA-E9FD-4560-BDC2-DD54CCFDE9A9}">
      <dgm:prSet/>
      <dgm:spPr/>
      <dgm:t>
        <a:bodyPr/>
        <a:lstStyle/>
        <a:p>
          <a:r>
            <a:rPr lang="en-US"/>
            <a:t>Τρόπος διεξαγωγής</a:t>
          </a:r>
        </a:p>
      </dgm:t>
    </dgm:pt>
    <dgm:pt modelId="{9A148B22-8776-46F8-B964-342BC6FB14D5}" type="parTrans" cxnId="{38F0C253-43A4-401A-A380-CB24F49CAEE9}">
      <dgm:prSet/>
      <dgm:spPr/>
      <dgm:t>
        <a:bodyPr/>
        <a:lstStyle/>
        <a:p>
          <a:endParaRPr lang="en-US"/>
        </a:p>
      </dgm:t>
    </dgm:pt>
    <dgm:pt modelId="{78BE20FB-F177-4D47-A5AA-30C7E7023964}" type="sibTrans" cxnId="{38F0C253-43A4-401A-A380-CB24F49CAEE9}">
      <dgm:prSet/>
      <dgm:spPr/>
      <dgm:t>
        <a:bodyPr/>
        <a:lstStyle/>
        <a:p>
          <a:endParaRPr lang="en-US"/>
        </a:p>
      </dgm:t>
    </dgm:pt>
    <dgm:pt modelId="{81061FB8-FA2A-4476-B895-423826B85EB1}">
      <dgm:prSet/>
      <dgm:spPr/>
      <dgm:t>
        <a:bodyPr/>
        <a:lstStyle/>
        <a:p>
          <a:r>
            <a:rPr lang="en-US"/>
            <a:t>Συνεντεύξεις μέσω υπολογιστή</a:t>
          </a:r>
        </a:p>
      </dgm:t>
    </dgm:pt>
    <dgm:pt modelId="{92BC1041-F7DE-499C-B3A6-27C8DF3F870E}" type="parTrans" cxnId="{985E955C-2679-43DB-B26B-8D0C6DD447D3}">
      <dgm:prSet/>
      <dgm:spPr/>
      <dgm:t>
        <a:bodyPr/>
        <a:lstStyle/>
        <a:p>
          <a:endParaRPr lang="en-US"/>
        </a:p>
      </dgm:t>
    </dgm:pt>
    <dgm:pt modelId="{BED65B0B-8217-48C8-940C-2D4A68DA7DFC}" type="sibTrans" cxnId="{985E955C-2679-43DB-B26B-8D0C6DD447D3}">
      <dgm:prSet/>
      <dgm:spPr/>
      <dgm:t>
        <a:bodyPr/>
        <a:lstStyle/>
        <a:p>
          <a:endParaRPr lang="en-US"/>
        </a:p>
      </dgm:t>
    </dgm:pt>
    <dgm:pt modelId="{5376C686-DF48-4501-8C06-25C7EA8E3A43}" type="pres">
      <dgm:prSet presAssocID="{A9D90ECC-AD4B-44CF-9054-A5DB46934AF0}" presName="matrix" presStyleCnt="0">
        <dgm:presLayoutVars>
          <dgm:chMax val="1"/>
          <dgm:dir/>
          <dgm:resizeHandles val="exact"/>
        </dgm:presLayoutVars>
      </dgm:prSet>
      <dgm:spPr/>
    </dgm:pt>
    <dgm:pt modelId="{036A6FBA-D299-4872-9024-64573C055C0E}" type="pres">
      <dgm:prSet presAssocID="{A9D90ECC-AD4B-44CF-9054-A5DB46934AF0}" presName="diamond" presStyleLbl="bgShp" presStyleIdx="0" presStyleCnt="1"/>
      <dgm:spPr/>
    </dgm:pt>
    <dgm:pt modelId="{EFD68E35-648E-45DC-9D9E-CBFF1B6A054A}" type="pres">
      <dgm:prSet presAssocID="{A9D90ECC-AD4B-44CF-9054-A5DB46934AF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189B18-5895-46FE-A283-D0A1219A4A2D}" type="pres">
      <dgm:prSet presAssocID="{A9D90ECC-AD4B-44CF-9054-A5DB46934AF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30AE11-CD6F-410B-8DF4-E0CCC4A1BA1C}" type="pres">
      <dgm:prSet presAssocID="{A9D90ECC-AD4B-44CF-9054-A5DB46934AF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6432B7F-94D8-4687-8169-F534796D13C8}" type="pres">
      <dgm:prSet presAssocID="{A9D90ECC-AD4B-44CF-9054-A5DB46934AF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69F930A-97FB-444F-8418-72D033D77A8A}" type="presOf" srcId="{746AA991-C983-45FD-B221-389B431709A4}" destId="{48189B18-5895-46FE-A283-D0A1219A4A2D}" srcOrd="0" destOrd="0" presId="urn:microsoft.com/office/officeart/2005/8/layout/matrix3"/>
    <dgm:cxn modelId="{B2CD1D11-BD63-4492-8BD5-2D188D22901B}" type="presOf" srcId="{2306B168-D275-4A59-AD85-69D362C4C784}" destId="{EFD68E35-648E-45DC-9D9E-CBFF1B6A054A}" srcOrd="0" destOrd="0" presId="urn:microsoft.com/office/officeart/2005/8/layout/matrix3"/>
    <dgm:cxn modelId="{985E955C-2679-43DB-B26B-8D0C6DD447D3}" srcId="{A9D90ECC-AD4B-44CF-9054-A5DB46934AF0}" destId="{81061FB8-FA2A-4476-B895-423826B85EB1}" srcOrd="3" destOrd="0" parTransId="{92BC1041-F7DE-499C-B3A6-27C8DF3F870E}" sibTransId="{BED65B0B-8217-48C8-940C-2D4A68DA7DFC}"/>
    <dgm:cxn modelId="{90EE7669-454D-46BB-BC97-4033181CD1C8}" srcId="{A9D90ECC-AD4B-44CF-9054-A5DB46934AF0}" destId="{2306B168-D275-4A59-AD85-69D362C4C784}" srcOrd="0" destOrd="0" parTransId="{103253E3-3813-4775-B146-ED8684C438E9}" sibTransId="{570D1E74-9581-47D4-9C68-89387261E748}"/>
    <dgm:cxn modelId="{38F0C253-43A4-401A-A380-CB24F49CAEE9}" srcId="{A9D90ECC-AD4B-44CF-9054-A5DB46934AF0}" destId="{12A8C8CA-E9FD-4560-BDC2-DD54CCFDE9A9}" srcOrd="2" destOrd="0" parTransId="{9A148B22-8776-46F8-B964-342BC6FB14D5}" sibTransId="{78BE20FB-F177-4D47-A5AA-30C7E7023964}"/>
    <dgm:cxn modelId="{B528838A-6594-4AEB-97E3-9B1102C62802}" type="presOf" srcId="{12A8C8CA-E9FD-4560-BDC2-DD54CCFDE9A9}" destId="{FE30AE11-CD6F-410B-8DF4-E0CCC4A1BA1C}" srcOrd="0" destOrd="0" presId="urn:microsoft.com/office/officeart/2005/8/layout/matrix3"/>
    <dgm:cxn modelId="{EBD6A9A8-B1BD-4548-AEDD-6909E42B68C6}" type="presOf" srcId="{A9D90ECC-AD4B-44CF-9054-A5DB46934AF0}" destId="{5376C686-DF48-4501-8C06-25C7EA8E3A43}" srcOrd="0" destOrd="0" presId="urn:microsoft.com/office/officeart/2005/8/layout/matrix3"/>
    <dgm:cxn modelId="{1A6F63AA-17DA-4903-AFCF-9B89E1AD0016}" srcId="{A9D90ECC-AD4B-44CF-9054-A5DB46934AF0}" destId="{746AA991-C983-45FD-B221-389B431709A4}" srcOrd="1" destOrd="0" parTransId="{569DA967-E775-4EA6-A2A1-AD88201EB681}" sibTransId="{5DD953DE-49DF-484F-B5B9-23356C37EF75}"/>
    <dgm:cxn modelId="{67E687DD-2C68-45AC-9102-55E90BCB39DA}" type="presOf" srcId="{81061FB8-FA2A-4476-B895-423826B85EB1}" destId="{66432B7F-94D8-4687-8169-F534796D13C8}" srcOrd="0" destOrd="0" presId="urn:microsoft.com/office/officeart/2005/8/layout/matrix3"/>
    <dgm:cxn modelId="{28799DB1-C745-4771-959E-793FC8D9EE54}" type="presParOf" srcId="{5376C686-DF48-4501-8C06-25C7EA8E3A43}" destId="{036A6FBA-D299-4872-9024-64573C055C0E}" srcOrd="0" destOrd="0" presId="urn:microsoft.com/office/officeart/2005/8/layout/matrix3"/>
    <dgm:cxn modelId="{29ACEEB5-CA5B-4A0E-A9EA-66343CE269BF}" type="presParOf" srcId="{5376C686-DF48-4501-8C06-25C7EA8E3A43}" destId="{EFD68E35-648E-45DC-9D9E-CBFF1B6A054A}" srcOrd="1" destOrd="0" presId="urn:microsoft.com/office/officeart/2005/8/layout/matrix3"/>
    <dgm:cxn modelId="{B81FA56D-4670-406D-90BE-F8F0F8B49B6B}" type="presParOf" srcId="{5376C686-DF48-4501-8C06-25C7EA8E3A43}" destId="{48189B18-5895-46FE-A283-D0A1219A4A2D}" srcOrd="2" destOrd="0" presId="urn:microsoft.com/office/officeart/2005/8/layout/matrix3"/>
    <dgm:cxn modelId="{F9CFA15E-ECF6-4B18-A223-7BE41EDC1612}" type="presParOf" srcId="{5376C686-DF48-4501-8C06-25C7EA8E3A43}" destId="{FE30AE11-CD6F-410B-8DF4-E0CCC4A1BA1C}" srcOrd="3" destOrd="0" presId="urn:microsoft.com/office/officeart/2005/8/layout/matrix3"/>
    <dgm:cxn modelId="{C7A270F1-9B43-4081-B91B-03BF2816437C}" type="presParOf" srcId="{5376C686-DF48-4501-8C06-25C7EA8E3A43}" destId="{66432B7F-94D8-4687-8169-F534796D13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F60B6E4-9E71-49BB-9EF1-969229C4704C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4B8BBA-3228-4186-A947-52E8BAEB9AD2}">
      <dgm:prSet/>
      <dgm:spPr/>
      <dgm:t>
        <a:bodyPr/>
        <a:lstStyle/>
        <a:p>
          <a:r>
            <a:rPr lang="en-US" b="1"/>
            <a:t>Εκπαίδευση των μάνατζερ πάνω στη δουλειά</a:t>
          </a:r>
          <a:endParaRPr lang="en-US"/>
        </a:p>
      </dgm:t>
    </dgm:pt>
    <dgm:pt modelId="{D2519863-8753-4D8C-89D0-7B39B08EC2D1}" type="parTrans" cxnId="{AF0A150E-2393-4917-A1A7-6D1C97954407}">
      <dgm:prSet/>
      <dgm:spPr/>
      <dgm:t>
        <a:bodyPr/>
        <a:lstStyle/>
        <a:p>
          <a:endParaRPr lang="en-US"/>
        </a:p>
      </dgm:t>
    </dgm:pt>
    <dgm:pt modelId="{866D795C-D0E7-4AC5-9A82-A022F3CAE89A}" type="sibTrans" cxnId="{AF0A150E-2393-4917-A1A7-6D1C97954407}">
      <dgm:prSet/>
      <dgm:spPr/>
      <dgm:t>
        <a:bodyPr/>
        <a:lstStyle/>
        <a:p>
          <a:endParaRPr lang="en-US"/>
        </a:p>
      </dgm:t>
    </dgm:pt>
    <dgm:pt modelId="{45843B6B-BBC1-43C3-9C78-8D5B786BE1E8}">
      <dgm:prSet/>
      <dgm:spPr/>
      <dgm:t>
        <a:bodyPr/>
        <a:lstStyle/>
        <a:p>
          <a:r>
            <a:rPr lang="en-US"/>
            <a:t>Εναλλαγή καθηκόντων</a:t>
          </a:r>
        </a:p>
      </dgm:t>
    </dgm:pt>
    <dgm:pt modelId="{BC5FED39-7CEE-4C49-AD66-5FD39ED00C4D}" type="parTrans" cxnId="{EDE00657-F561-4A26-9D92-96421646FE9C}">
      <dgm:prSet/>
      <dgm:spPr/>
      <dgm:t>
        <a:bodyPr/>
        <a:lstStyle/>
        <a:p>
          <a:endParaRPr lang="en-US"/>
        </a:p>
      </dgm:t>
    </dgm:pt>
    <dgm:pt modelId="{1DF4E588-3CBA-4362-B355-ED8A3922612D}" type="sibTrans" cxnId="{EDE00657-F561-4A26-9D92-96421646FE9C}">
      <dgm:prSet/>
      <dgm:spPr/>
      <dgm:t>
        <a:bodyPr/>
        <a:lstStyle/>
        <a:p>
          <a:endParaRPr lang="en-US"/>
        </a:p>
      </dgm:t>
    </dgm:pt>
    <dgm:pt modelId="{9A17F714-F015-44F4-8E49-23A2A71FF5FC}">
      <dgm:prSet/>
      <dgm:spPr/>
      <dgm:t>
        <a:bodyPr/>
        <a:lstStyle/>
        <a:p>
          <a:r>
            <a:rPr lang="en-US"/>
            <a:t>Μέθοδος καθοδήγησης / προετοιμασίας διαδοχής</a:t>
          </a:r>
        </a:p>
      </dgm:t>
    </dgm:pt>
    <dgm:pt modelId="{6A21295E-7345-4B7F-974C-D13F29BFC09A}" type="parTrans" cxnId="{00DFADA8-ED5D-4A38-AAAB-49C1462DAA78}">
      <dgm:prSet/>
      <dgm:spPr/>
      <dgm:t>
        <a:bodyPr/>
        <a:lstStyle/>
        <a:p>
          <a:endParaRPr lang="en-US"/>
        </a:p>
      </dgm:t>
    </dgm:pt>
    <dgm:pt modelId="{D254EEED-04BA-4A48-B558-1CE1A80C4084}" type="sibTrans" cxnId="{00DFADA8-ED5D-4A38-AAAB-49C1462DAA78}">
      <dgm:prSet/>
      <dgm:spPr/>
      <dgm:t>
        <a:bodyPr/>
        <a:lstStyle/>
        <a:p>
          <a:endParaRPr lang="en-US"/>
        </a:p>
      </dgm:t>
    </dgm:pt>
    <dgm:pt modelId="{771604D2-16C2-4DF4-8C3A-6398430FA787}">
      <dgm:prSet/>
      <dgm:spPr/>
      <dgm:t>
        <a:bodyPr/>
        <a:lstStyle/>
        <a:p>
          <a:r>
            <a:rPr lang="en-US" dirty="0"/>
            <a:t>Ο </a:t>
          </a:r>
          <a:r>
            <a:rPr lang="en-US" dirty="0" err="1"/>
            <a:t>νέος</a:t>
          </a:r>
          <a:r>
            <a:rPr lang="en-US" dirty="0"/>
            <a:t> </a:t>
          </a:r>
          <a:r>
            <a:rPr lang="en-US" dirty="0" err="1"/>
            <a:t>μάν</a:t>
          </a:r>
          <a:r>
            <a:rPr lang="en-US" dirty="0"/>
            <a:t>ατζερ είναι υπό την καθοδήγηση ενός έμπειρου στελέχους που μπορεί να διαδεχθεί</a:t>
          </a:r>
        </a:p>
      </dgm:t>
    </dgm:pt>
    <dgm:pt modelId="{12184B89-5701-4B6A-86C5-1739E3FBA91E}" type="parTrans" cxnId="{55DC57F2-0D23-4CFF-9574-F49DCC43A1A4}">
      <dgm:prSet/>
      <dgm:spPr/>
      <dgm:t>
        <a:bodyPr/>
        <a:lstStyle/>
        <a:p>
          <a:endParaRPr lang="en-US"/>
        </a:p>
      </dgm:t>
    </dgm:pt>
    <dgm:pt modelId="{14C9CCF6-7787-491C-8EA6-C6B1F98C114D}" type="sibTrans" cxnId="{55DC57F2-0D23-4CFF-9574-F49DCC43A1A4}">
      <dgm:prSet/>
      <dgm:spPr/>
      <dgm:t>
        <a:bodyPr/>
        <a:lstStyle/>
        <a:p>
          <a:endParaRPr lang="en-US"/>
        </a:p>
      </dgm:t>
    </dgm:pt>
    <dgm:pt modelId="{88FFE499-E606-401C-A52F-12F9EBDAF9DD}">
      <dgm:prSet/>
      <dgm:spPr/>
      <dgm:t>
        <a:bodyPr/>
        <a:lstStyle/>
        <a:p>
          <a:r>
            <a:rPr lang="en-US" b="1"/>
            <a:t>Ενεργός Μάθηση (Action learning)</a:t>
          </a:r>
          <a:endParaRPr lang="en-US"/>
        </a:p>
      </dgm:t>
    </dgm:pt>
    <dgm:pt modelId="{3FCEF22B-7E5D-4754-AD77-D60175699138}" type="parTrans" cxnId="{E710B839-51B4-4100-917F-D41DA1C7F82F}">
      <dgm:prSet/>
      <dgm:spPr/>
      <dgm:t>
        <a:bodyPr/>
        <a:lstStyle/>
        <a:p>
          <a:endParaRPr lang="en-US"/>
        </a:p>
      </dgm:t>
    </dgm:pt>
    <dgm:pt modelId="{B3EBB8BD-EA76-4770-A0CE-E509308A7D03}" type="sibTrans" cxnId="{E710B839-51B4-4100-917F-D41DA1C7F82F}">
      <dgm:prSet/>
      <dgm:spPr/>
      <dgm:t>
        <a:bodyPr/>
        <a:lstStyle/>
        <a:p>
          <a:endParaRPr lang="en-US"/>
        </a:p>
      </dgm:t>
    </dgm:pt>
    <dgm:pt modelId="{7B2EEFEB-77DF-4E04-AFA4-CECC5FA95C27}">
      <dgm:prSet/>
      <dgm:spPr/>
      <dgm:t>
        <a:bodyPr/>
        <a:lstStyle/>
        <a:p>
          <a:r>
            <a:rPr lang="en-US"/>
            <a:t>Οι μάνατζερ αναλαμβάνουν εξ ολοκλήρου πραγματικά έργα</a:t>
          </a:r>
        </a:p>
      </dgm:t>
    </dgm:pt>
    <dgm:pt modelId="{0A3D983D-FE9B-47D5-941F-4D742BDE665F}" type="parTrans" cxnId="{EC7B84BA-5567-4645-AF18-7A5D3E5FF01F}">
      <dgm:prSet/>
      <dgm:spPr/>
      <dgm:t>
        <a:bodyPr/>
        <a:lstStyle/>
        <a:p>
          <a:endParaRPr lang="en-US"/>
        </a:p>
      </dgm:t>
    </dgm:pt>
    <dgm:pt modelId="{A08DFE85-12DF-4399-B1A3-7E26643B09C0}" type="sibTrans" cxnId="{EC7B84BA-5567-4645-AF18-7A5D3E5FF01F}">
      <dgm:prSet/>
      <dgm:spPr/>
      <dgm:t>
        <a:bodyPr/>
        <a:lstStyle/>
        <a:p>
          <a:endParaRPr lang="en-US"/>
        </a:p>
      </dgm:t>
    </dgm:pt>
    <dgm:pt modelId="{C9633284-F5C4-4F4A-B7CE-040F16FBC24E}">
      <dgm:prSet/>
      <dgm:spPr/>
      <dgm:t>
        <a:bodyPr/>
        <a:lstStyle/>
        <a:p>
          <a:r>
            <a:rPr lang="en-US" b="1"/>
            <a:t>Μελέτες περίπτωσης</a:t>
          </a:r>
          <a:endParaRPr lang="en-US"/>
        </a:p>
      </dgm:t>
    </dgm:pt>
    <dgm:pt modelId="{4871CFEA-AB22-4E03-863B-06E4C9E42B08}" type="parTrans" cxnId="{8D321D25-96AC-4318-8495-4370D1D7AB5B}">
      <dgm:prSet/>
      <dgm:spPr/>
      <dgm:t>
        <a:bodyPr/>
        <a:lstStyle/>
        <a:p>
          <a:endParaRPr lang="en-US"/>
        </a:p>
      </dgm:t>
    </dgm:pt>
    <dgm:pt modelId="{00B70FA3-5A8B-485D-8395-D4862D58BBD1}" type="sibTrans" cxnId="{8D321D25-96AC-4318-8495-4370D1D7AB5B}">
      <dgm:prSet/>
      <dgm:spPr/>
      <dgm:t>
        <a:bodyPr/>
        <a:lstStyle/>
        <a:p>
          <a:endParaRPr lang="en-US"/>
        </a:p>
      </dgm:t>
    </dgm:pt>
    <dgm:pt modelId="{38A3E77B-C2E7-406E-B247-28A1D646BE67}">
      <dgm:prSet/>
      <dgm:spPr/>
      <dgm:t>
        <a:bodyPr/>
        <a:lstStyle/>
        <a:p>
          <a:r>
            <a:rPr lang="en-US"/>
            <a:t>Έγγραφη περιγραφή ενός προβλήματος της επιχείρησης</a:t>
          </a:r>
        </a:p>
      </dgm:t>
    </dgm:pt>
    <dgm:pt modelId="{7641B82F-5D55-4CBC-9455-BEAA7CE8A3C2}" type="parTrans" cxnId="{2BBED5DA-CC63-4017-9F5E-C5EBF40CF64D}">
      <dgm:prSet/>
      <dgm:spPr/>
      <dgm:t>
        <a:bodyPr/>
        <a:lstStyle/>
        <a:p>
          <a:endParaRPr lang="en-US"/>
        </a:p>
      </dgm:t>
    </dgm:pt>
    <dgm:pt modelId="{9BFB52A9-6946-4A21-9A78-B3C402AFFADB}" type="sibTrans" cxnId="{2BBED5DA-CC63-4017-9F5E-C5EBF40CF64D}">
      <dgm:prSet/>
      <dgm:spPr/>
      <dgm:t>
        <a:bodyPr/>
        <a:lstStyle/>
        <a:p>
          <a:endParaRPr lang="en-US"/>
        </a:p>
      </dgm:t>
    </dgm:pt>
    <dgm:pt modelId="{AA47B698-7854-44AC-9333-6A7438C8AD90}">
      <dgm:prSet/>
      <dgm:spPr/>
      <dgm:t>
        <a:bodyPr/>
        <a:lstStyle/>
        <a:p>
          <a:r>
            <a:rPr lang="en-US" b="1"/>
            <a:t>Παιχνίδια μάνατζμεντ</a:t>
          </a:r>
          <a:endParaRPr lang="en-US"/>
        </a:p>
      </dgm:t>
    </dgm:pt>
    <dgm:pt modelId="{61BCFEB8-6F88-4C57-A985-30ECDFEF6AD0}" type="parTrans" cxnId="{0945786A-BC0E-427B-A3BE-56EF71795525}">
      <dgm:prSet/>
      <dgm:spPr/>
      <dgm:t>
        <a:bodyPr/>
        <a:lstStyle/>
        <a:p>
          <a:endParaRPr lang="en-US"/>
        </a:p>
      </dgm:t>
    </dgm:pt>
    <dgm:pt modelId="{A3349310-B2D3-459C-93B5-ABF993686254}" type="sibTrans" cxnId="{0945786A-BC0E-427B-A3BE-56EF71795525}">
      <dgm:prSet/>
      <dgm:spPr/>
      <dgm:t>
        <a:bodyPr/>
        <a:lstStyle/>
        <a:p>
          <a:endParaRPr lang="en-US"/>
        </a:p>
      </dgm:t>
    </dgm:pt>
    <dgm:pt modelId="{A76EAEAA-4982-44E8-8B79-3FBC4232AB4E}">
      <dgm:prSet/>
      <dgm:spPr/>
      <dgm:t>
        <a:bodyPr/>
        <a:lstStyle/>
        <a:p>
          <a:r>
            <a:rPr lang="en-US"/>
            <a:t>Μάθηση σε περιβάλλον προσομοίωσης πραγματικών καταστάσεων και προβλημάτων</a:t>
          </a:r>
        </a:p>
      </dgm:t>
    </dgm:pt>
    <dgm:pt modelId="{CDB22E2D-CA77-486C-AB59-415471BA7C85}" type="parTrans" cxnId="{73164E44-8FB1-41D9-BEA0-D76AB2CB1609}">
      <dgm:prSet/>
      <dgm:spPr/>
      <dgm:t>
        <a:bodyPr/>
        <a:lstStyle/>
        <a:p>
          <a:endParaRPr lang="en-US"/>
        </a:p>
      </dgm:t>
    </dgm:pt>
    <dgm:pt modelId="{9DE70FCE-2DF7-417C-8FB4-E992F050B030}" type="sibTrans" cxnId="{73164E44-8FB1-41D9-BEA0-D76AB2CB1609}">
      <dgm:prSet/>
      <dgm:spPr/>
      <dgm:t>
        <a:bodyPr/>
        <a:lstStyle/>
        <a:p>
          <a:endParaRPr lang="en-US"/>
        </a:p>
      </dgm:t>
    </dgm:pt>
    <dgm:pt modelId="{691B22ED-0C4E-45D7-808D-FB7822B931D3}">
      <dgm:prSet/>
      <dgm:spPr/>
      <dgm:t>
        <a:bodyPr/>
        <a:lstStyle/>
        <a:p>
          <a:r>
            <a:rPr lang="en-US" b="1"/>
            <a:t>Εξωτερικά προγράμματα και σεμινάρια</a:t>
          </a:r>
          <a:endParaRPr lang="en-US"/>
        </a:p>
      </dgm:t>
    </dgm:pt>
    <dgm:pt modelId="{A334D2DB-6685-4316-A0FD-0E7CB3B0DFEC}" type="parTrans" cxnId="{74EBE195-2910-425F-BAD9-06581C68F7CF}">
      <dgm:prSet/>
      <dgm:spPr/>
      <dgm:t>
        <a:bodyPr/>
        <a:lstStyle/>
        <a:p>
          <a:endParaRPr lang="en-US"/>
        </a:p>
      </dgm:t>
    </dgm:pt>
    <dgm:pt modelId="{7528F9BA-23C0-4043-A18E-4CDF58C3231C}" type="sibTrans" cxnId="{74EBE195-2910-425F-BAD9-06581C68F7CF}">
      <dgm:prSet/>
      <dgm:spPr/>
      <dgm:t>
        <a:bodyPr/>
        <a:lstStyle/>
        <a:p>
          <a:endParaRPr lang="en-US"/>
        </a:p>
      </dgm:t>
    </dgm:pt>
    <dgm:pt modelId="{CEA5B014-0721-4ACC-9C6C-2F24181CB62E}" type="pres">
      <dgm:prSet presAssocID="{0F60B6E4-9E71-49BB-9EF1-969229C4704C}" presName="Name0" presStyleCnt="0">
        <dgm:presLayoutVars>
          <dgm:dir/>
          <dgm:animLvl val="lvl"/>
          <dgm:resizeHandles val="exact"/>
        </dgm:presLayoutVars>
      </dgm:prSet>
      <dgm:spPr/>
    </dgm:pt>
    <dgm:pt modelId="{1DFB92A0-EBE4-4DC8-9867-FFCE83267419}" type="pres">
      <dgm:prSet presAssocID="{8B4B8BBA-3228-4186-A947-52E8BAEB9AD2}" presName="linNode" presStyleCnt="0"/>
      <dgm:spPr/>
    </dgm:pt>
    <dgm:pt modelId="{3D215B32-9F8E-4223-B2C9-D094470F747E}" type="pres">
      <dgm:prSet presAssocID="{8B4B8BBA-3228-4186-A947-52E8BAEB9AD2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3B2CBE2-9EA3-41AE-A092-72E163C8346A}" type="pres">
      <dgm:prSet presAssocID="{8B4B8BBA-3228-4186-A947-52E8BAEB9AD2}" presName="descendantText" presStyleLbl="alignAccFollowNode1" presStyleIdx="0" presStyleCnt="4">
        <dgm:presLayoutVars>
          <dgm:bulletEnabled val="1"/>
        </dgm:presLayoutVars>
      </dgm:prSet>
      <dgm:spPr/>
    </dgm:pt>
    <dgm:pt modelId="{68541FC9-2120-4522-8EC8-FFA87CB572EE}" type="pres">
      <dgm:prSet presAssocID="{866D795C-D0E7-4AC5-9A82-A022F3CAE89A}" presName="sp" presStyleCnt="0"/>
      <dgm:spPr/>
    </dgm:pt>
    <dgm:pt modelId="{811F0B04-14CE-4C50-A80A-5EC16C691061}" type="pres">
      <dgm:prSet presAssocID="{771604D2-16C2-4DF4-8C3A-6398430FA787}" presName="linNode" presStyleCnt="0"/>
      <dgm:spPr/>
    </dgm:pt>
    <dgm:pt modelId="{184DBF26-F71E-40A8-A99C-A148284E6372}" type="pres">
      <dgm:prSet presAssocID="{771604D2-16C2-4DF4-8C3A-6398430FA787}" presName="parentText" presStyleLbl="node1" presStyleIdx="1" presStyleCnt="6" custScaleX="277778" custScaleY="58773">
        <dgm:presLayoutVars>
          <dgm:chMax val="1"/>
          <dgm:bulletEnabled val="1"/>
        </dgm:presLayoutVars>
      </dgm:prSet>
      <dgm:spPr/>
    </dgm:pt>
    <dgm:pt modelId="{4038B5B2-A994-4C93-BED8-5FD4CD1C15BD}" type="pres">
      <dgm:prSet presAssocID="{14C9CCF6-7787-491C-8EA6-C6B1F98C114D}" presName="sp" presStyleCnt="0"/>
      <dgm:spPr/>
    </dgm:pt>
    <dgm:pt modelId="{6E026879-9D9A-4C72-B156-22ED495008FE}" type="pres">
      <dgm:prSet presAssocID="{88FFE499-E606-401C-A52F-12F9EBDAF9DD}" presName="linNode" presStyleCnt="0"/>
      <dgm:spPr/>
    </dgm:pt>
    <dgm:pt modelId="{F4197BB9-7858-4F52-9982-78B74B0659F5}" type="pres">
      <dgm:prSet presAssocID="{88FFE499-E606-401C-A52F-12F9EBDAF9DD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E2520B5D-3C6B-432F-9FB5-CAE9C4928159}" type="pres">
      <dgm:prSet presAssocID="{88FFE499-E606-401C-A52F-12F9EBDAF9DD}" presName="descendantText" presStyleLbl="alignAccFollowNode1" presStyleIdx="1" presStyleCnt="4">
        <dgm:presLayoutVars>
          <dgm:bulletEnabled val="1"/>
        </dgm:presLayoutVars>
      </dgm:prSet>
      <dgm:spPr/>
    </dgm:pt>
    <dgm:pt modelId="{C5459C88-2A7E-4ED0-AEF5-168AB4824114}" type="pres">
      <dgm:prSet presAssocID="{B3EBB8BD-EA76-4770-A0CE-E509308A7D03}" presName="sp" presStyleCnt="0"/>
      <dgm:spPr/>
    </dgm:pt>
    <dgm:pt modelId="{5755C7EC-F5C3-4CB7-8189-3F75D110F946}" type="pres">
      <dgm:prSet presAssocID="{C9633284-F5C4-4F4A-B7CE-040F16FBC24E}" presName="linNode" presStyleCnt="0"/>
      <dgm:spPr/>
    </dgm:pt>
    <dgm:pt modelId="{820EC1C5-8CDB-4A74-B497-552F0A36F396}" type="pres">
      <dgm:prSet presAssocID="{C9633284-F5C4-4F4A-B7CE-040F16FBC24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8486A06-5646-4F39-8105-35343E60F813}" type="pres">
      <dgm:prSet presAssocID="{C9633284-F5C4-4F4A-B7CE-040F16FBC24E}" presName="descendantText" presStyleLbl="alignAccFollowNode1" presStyleIdx="2" presStyleCnt="4">
        <dgm:presLayoutVars>
          <dgm:bulletEnabled val="1"/>
        </dgm:presLayoutVars>
      </dgm:prSet>
      <dgm:spPr/>
    </dgm:pt>
    <dgm:pt modelId="{B657007E-64E8-4169-9CE6-8CCD62E9686D}" type="pres">
      <dgm:prSet presAssocID="{00B70FA3-5A8B-485D-8395-D4862D58BBD1}" presName="sp" presStyleCnt="0"/>
      <dgm:spPr/>
    </dgm:pt>
    <dgm:pt modelId="{1DB558C5-836B-49C6-9412-CBF0DC1182A8}" type="pres">
      <dgm:prSet presAssocID="{AA47B698-7854-44AC-9333-6A7438C8AD90}" presName="linNode" presStyleCnt="0"/>
      <dgm:spPr/>
    </dgm:pt>
    <dgm:pt modelId="{943F20E3-4987-495F-8E48-4D61959FA9B3}" type="pres">
      <dgm:prSet presAssocID="{AA47B698-7854-44AC-9333-6A7438C8AD90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CEBF154-19F9-4302-87DE-51537364D608}" type="pres">
      <dgm:prSet presAssocID="{AA47B698-7854-44AC-9333-6A7438C8AD90}" presName="descendantText" presStyleLbl="alignAccFollowNode1" presStyleIdx="3" presStyleCnt="4">
        <dgm:presLayoutVars>
          <dgm:bulletEnabled val="1"/>
        </dgm:presLayoutVars>
      </dgm:prSet>
      <dgm:spPr/>
    </dgm:pt>
    <dgm:pt modelId="{8CE97D1D-2611-426E-AD48-CBADC25DA698}" type="pres">
      <dgm:prSet presAssocID="{A3349310-B2D3-459C-93B5-ABF993686254}" presName="sp" presStyleCnt="0"/>
      <dgm:spPr/>
    </dgm:pt>
    <dgm:pt modelId="{76489CA3-96CB-447D-9148-9AD18EA92530}" type="pres">
      <dgm:prSet presAssocID="{691B22ED-0C4E-45D7-808D-FB7822B931D3}" presName="linNode" presStyleCnt="0"/>
      <dgm:spPr/>
    </dgm:pt>
    <dgm:pt modelId="{EF58B03E-1CD9-4683-A9FF-E6B3A69ECD65}" type="pres">
      <dgm:prSet presAssocID="{691B22ED-0C4E-45D7-808D-FB7822B931D3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AF0A150E-2393-4917-A1A7-6D1C97954407}" srcId="{0F60B6E4-9E71-49BB-9EF1-969229C4704C}" destId="{8B4B8BBA-3228-4186-A947-52E8BAEB9AD2}" srcOrd="0" destOrd="0" parTransId="{D2519863-8753-4D8C-89D0-7B39B08EC2D1}" sibTransId="{866D795C-D0E7-4AC5-9A82-A022F3CAE89A}"/>
    <dgm:cxn modelId="{8D321D25-96AC-4318-8495-4370D1D7AB5B}" srcId="{0F60B6E4-9E71-49BB-9EF1-969229C4704C}" destId="{C9633284-F5C4-4F4A-B7CE-040F16FBC24E}" srcOrd="3" destOrd="0" parTransId="{4871CFEA-AB22-4E03-863B-06E4C9E42B08}" sibTransId="{00B70FA3-5A8B-485D-8395-D4862D58BBD1}"/>
    <dgm:cxn modelId="{09BF1829-4128-4B2D-8F17-EC224C49F998}" type="presOf" srcId="{691B22ED-0C4E-45D7-808D-FB7822B931D3}" destId="{EF58B03E-1CD9-4683-A9FF-E6B3A69ECD65}" srcOrd="0" destOrd="0" presId="urn:microsoft.com/office/officeart/2005/8/layout/vList5"/>
    <dgm:cxn modelId="{0D9D9629-EF72-48C5-AEC7-92B2C32F6149}" type="presOf" srcId="{771604D2-16C2-4DF4-8C3A-6398430FA787}" destId="{184DBF26-F71E-40A8-A99C-A148284E6372}" srcOrd="0" destOrd="0" presId="urn:microsoft.com/office/officeart/2005/8/layout/vList5"/>
    <dgm:cxn modelId="{E710B839-51B4-4100-917F-D41DA1C7F82F}" srcId="{0F60B6E4-9E71-49BB-9EF1-969229C4704C}" destId="{88FFE499-E606-401C-A52F-12F9EBDAF9DD}" srcOrd="2" destOrd="0" parTransId="{3FCEF22B-7E5D-4754-AD77-D60175699138}" sibTransId="{B3EBB8BD-EA76-4770-A0CE-E509308A7D03}"/>
    <dgm:cxn modelId="{6E40FA5E-8DEC-4B32-BD11-30528CDD4FAB}" type="presOf" srcId="{7B2EEFEB-77DF-4E04-AFA4-CECC5FA95C27}" destId="{E2520B5D-3C6B-432F-9FB5-CAE9C4928159}" srcOrd="0" destOrd="0" presId="urn:microsoft.com/office/officeart/2005/8/layout/vList5"/>
    <dgm:cxn modelId="{73164E44-8FB1-41D9-BEA0-D76AB2CB1609}" srcId="{AA47B698-7854-44AC-9333-6A7438C8AD90}" destId="{A76EAEAA-4982-44E8-8B79-3FBC4232AB4E}" srcOrd="0" destOrd="0" parTransId="{CDB22E2D-CA77-486C-AB59-415471BA7C85}" sibTransId="{9DE70FCE-2DF7-417C-8FB4-E992F050B030}"/>
    <dgm:cxn modelId="{53F95944-7CEF-44F9-9450-6C608BF7C638}" type="presOf" srcId="{0F60B6E4-9E71-49BB-9EF1-969229C4704C}" destId="{CEA5B014-0721-4ACC-9C6C-2F24181CB62E}" srcOrd="0" destOrd="0" presId="urn:microsoft.com/office/officeart/2005/8/layout/vList5"/>
    <dgm:cxn modelId="{8D3EC267-3A40-4FF5-A232-5BFAF4381E16}" type="presOf" srcId="{8B4B8BBA-3228-4186-A947-52E8BAEB9AD2}" destId="{3D215B32-9F8E-4223-B2C9-D094470F747E}" srcOrd="0" destOrd="0" presId="urn:microsoft.com/office/officeart/2005/8/layout/vList5"/>
    <dgm:cxn modelId="{41880968-3612-44EA-9181-38E470B66CD3}" type="presOf" srcId="{AA47B698-7854-44AC-9333-6A7438C8AD90}" destId="{943F20E3-4987-495F-8E48-4D61959FA9B3}" srcOrd="0" destOrd="0" presId="urn:microsoft.com/office/officeart/2005/8/layout/vList5"/>
    <dgm:cxn modelId="{0945786A-BC0E-427B-A3BE-56EF71795525}" srcId="{0F60B6E4-9E71-49BB-9EF1-969229C4704C}" destId="{AA47B698-7854-44AC-9333-6A7438C8AD90}" srcOrd="4" destOrd="0" parTransId="{61BCFEB8-6F88-4C57-A985-30ECDFEF6AD0}" sibTransId="{A3349310-B2D3-459C-93B5-ABF993686254}"/>
    <dgm:cxn modelId="{8AC48051-B2D7-4353-921F-01DEC1A288A9}" type="presOf" srcId="{88FFE499-E606-401C-A52F-12F9EBDAF9DD}" destId="{F4197BB9-7858-4F52-9982-78B74B0659F5}" srcOrd="0" destOrd="0" presId="urn:microsoft.com/office/officeart/2005/8/layout/vList5"/>
    <dgm:cxn modelId="{075C8872-63CF-42E7-8923-7121C1DBBB94}" type="presOf" srcId="{45843B6B-BBC1-43C3-9C78-8D5B786BE1E8}" destId="{23B2CBE2-9EA3-41AE-A092-72E163C8346A}" srcOrd="0" destOrd="0" presId="urn:microsoft.com/office/officeart/2005/8/layout/vList5"/>
    <dgm:cxn modelId="{EDE00657-F561-4A26-9D92-96421646FE9C}" srcId="{8B4B8BBA-3228-4186-A947-52E8BAEB9AD2}" destId="{45843B6B-BBC1-43C3-9C78-8D5B786BE1E8}" srcOrd="0" destOrd="0" parTransId="{BC5FED39-7CEE-4C49-AD66-5FD39ED00C4D}" sibTransId="{1DF4E588-3CBA-4362-B355-ED8A3922612D}"/>
    <dgm:cxn modelId="{8FFB237F-F2D9-4F20-A2B6-20AB9A7A39F1}" type="presOf" srcId="{9A17F714-F015-44F4-8E49-23A2A71FF5FC}" destId="{23B2CBE2-9EA3-41AE-A092-72E163C8346A}" srcOrd="0" destOrd="1" presId="urn:microsoft.com/office/officeart/2005/8/layout/vList5"/>
    <dgm:cxn modelId="{74EBE195-2910-425F-BAD9-06581C68F7CF}" srcId="{0F60B6E4-9E71-49BB-9EF1-969229C4704C}" destId="{691B22ED-0C4E-45D7-808D-FB7822B931D3}" srcOrd="5" destOrd="0" parTransId="{A334D2DB-6685-4316-A0FD-0E7CB3B0DFEC}" sibTransId="{7528F9BA-23C0-4043-A18E-4CDF58C3231C}"/>
    <dgm:cxn modelId="{1110949D-D7D9-4A70-9B0D-F1DD34B9C41A}" type="presOf" srcId="{A76EAEAA-4982-44E8-8B79-3FBC4232AB4E}" destId="{ACEBF154-19F9-4302-87DE-51537364D608}" srcOrd="0" destOrd="0" presId="urn:microsoft.com/office/officeart/2005/8/layout/vList5"/>
    <dgm:cxn modelId="{00DFADA8-ED5D-4A38-AAAB-49C1462DAA78}" srcId="{8B4B8BBA-3228-4186-A947-52E8BAEB9AD2}" destId="{9A17F714-F015-44F4-8E49-23A2A71FF5FC}" srcOrd="1" destOrd="0" parTransId="{6A21295E-7345-4B7F-974C-D13F29BFC09A}" sibTransId="{D254EEED-04BA-4A48-B558-1CE1A80C4084}"/>
    <dgm:cxn modelId="{EC7B84BA-5567-4645-AF18-7A5D3E5FF01F}" srcId="{88FFE499-E606-401C-A52F-12F9EBDAF9DD}" destId="{7B2EEFEB-77DF-4E04-AFA4-CECC5FA95C27}" srcOrd="0" destOrd="0" parTransId="{0A3D983D-FE9B-47D5-941F-4D742BDE665F}" sibTransId="{A08DFE85-12DF-4399-B1A3-7E26643B09C0}"/>
    <dgm:cxn modelId="{5116ACBC-30B6-445B-9FB6-04B7B493D341}" type="presOf" srcId="{38A3E77B-C2E7-406E-B247-28A1D646BE67}" destId="{18486A06-5646-4F39-8105-35343E60F813}" srcOrd="0" destOrd="0" presId="urn:microsoft.com/office/officeart/2005/8/layout/vList5"/>
    <dgm:cxn modelId="{B6CCD5CE-0A65-4498-B52D-3DE6BD8A592A}" type="presOf" srcId="{C9633284-F5C4-4F4A-B7CE-040F16FBC24E}" destId="{820EC1C5-8CDB-4A74-B497-552F0A36F396}" srcOrd="0" destOrd="0" presId="urn:microsoft.com/office/officeart/2005/8/layout/vList5"/>
    <dgm:cxn modelId="{2BBED5DA-CC63-4017-9F5E-C5EBF40CF64D}" srcId="{C9633284-F5C4-4F4A-B7CE-040F16FBC24E}" destId="{38A3E77B-C2E7-406E-B247-28A1D646BE67}" srcOrd="0" destOrd="0" parTransId="{7641B82F-5D55-4CBC-9455-BEAA7CE8A3C2}" sibTransId="{9BFB52A9-6946-4A21-9A78-B3C402AFFADB}"/>
    <dgm:cxn modelId="{55DC57F2-0D23-4CFF-9574-F49DCC43A1A4}" srcId="{0F60B6E4-9E71-49BB-9EF1-969229C4704C}" destId="{771604D2-16C2-4DF4-8C3A-6398430FA787}" srcOrd="1" destOrd="0" parTransId="{12184B89-5701-4B6A-86C5-1739E3FBA91E}" sibTransId="{14C9CCF6-7787-491C-8EA6-C6B1F98C114D}"/>
    <dgm:cxn modelId="{188AF5A2-5C78-458A-BB9F-3C7C3BD1737C}" type="presParOf" srcId="{CEA5B014-0721-4ACC-9C6C-2F24181CB62E}" destId="{1DFB92A0-EBE4-4DC8-9867-FFCE83267419}" srcOrd="0" destOrd="0" presId="urn:microsoft.com/office/officeart/2005/8/layout/vList5"/>
    <dgm:cxn modelId="{7B3A6878-C506-466E-BEAD-891EADD1425F}" type="presParOf" srcId="{1DFB92A0-EBE4-4DC8-9867-FFCE83267419}" destId="{3D215B32-9F8E-4223-B2C9-D094470F747E}" srcOrd="0" destOrd="0" presId="urn:microsoft.com/office/officeart/2005/8/layout/vList5"/>
    <dgm:cxn modelId="{A413524C-9474-431B-B4E1-EC371C02C256}" type="presParOf" srcId="{1DFB92A0-EBE4-4DC8-9867-FFCE83267419}" destId="{23B2CBE2-9EA3-41AE-A092-72E163C8346A}" srcOrd="1" destOrd="0" presId="urn:microsoft.com/office/officeart/2005/8/layout/vList5"/>
    <dgm:cxn modelId="{89EFD87B-3407-4355-9CA7-AC2D21C88CDB}" type="presParOf" srcId="{CEA5B014-0721-4ACC-9C6C-2F24181CB62E}" destId="{68541FC9-2120-4522-8EC8-FFA87CB572EE}" srcOrd="1" destOrd="0" presId="urn:microsoft.com/office/officeart/2005/8/layout/vList5"/>
    <dgm:cxn modelId="{F86A849B-8CF1-4405-A240-8CF488FB2EAA}" type="presParOf" srcId="{CEA5B014-0721-4ACC-9C6C-2F24181CB62E}" destId="{811F0B04-14CE-4C50-A80A-5EC16C691061}" srcOrd="2" destOrd="0" presId="urn:microsoft.com/office/officeart/2005/8/layout/vList5"/>
    <dgm:cxn modelId="{9A3C5DB1-3DB3-4C93-A2E3-A16739CCC0EA}" type="presParOf" srcId="{811F0B04-14CE-4C50-A80A-5EC16C691061}" destId="{184DBF26-F71E-40A8-A99C-A148284E6372}" srcOrd="0" destOrd="0" presId="urn:microsoft.com/office/officeart/2005/8/layout/vList5"/>
    <dgm:cxn modelId="{EC486E44-4079-4286-B02E-A6E8535682A4}" type="presParOf" srcId="{CEA5B014-0721-4ACC-9C6C-2F24181CB62E}" destId="{4038B5B2-A994-4C93-BED8-5FD4CD1C15BD}" srcOrd="3" destOrd="0" presId="urn:microsoft.com/office/officeart/2005/8/layout/vList5"/>
    <dgm:cxn modelId="{054D5939-5E8F-4D27-9D75-ED1F31FC02CD}" type="presParOf" srcId="{CEA5B014-0721-4ACC-9C6C-2F24181CB62E}" destId="{6E026879-9D9A-4C72-B156-22ED495008FE}" srcOrd="4" destOrd="0" presId="urn:microsoft.com/office/officeart/2005/8/layout/vList5"/>
    <dgm:cxn modelId="{3DBE2F8A-DE48-493B-9F3F-CF914B84FB69}" type="presParOf" srcId="{6E026879-9D9A-4C72-B156-22ED495008FE}" destId="{F4197BB9-7858-4F52-9982-78B74B0659F5}" srcOrd="0" destOrd="0" presId="urn:microsoft.com/office/officeart/2005/8/layout/vList5"/>
    <dgm:cxn modelId="{F2425239-0372-4CF1-A096-5A542EBABE3D}" type="presParOf" srcId="{6E026879-9D9A-4C72-B156-22ED495008FE}" destId="{E2520B5D-3C6B-432F-9FB5-CAE9C4928159}" srcOrd="1" destOrd="0" presId="urn:microsoft.com/office/officeart/2005/8/layout/vList5"/>
    <dgm:cxn modelId="{6B9E837B-7C0D-4CEC-BA99-05FFC6A27105}" type="presParOf" srcId="{CEA5B014-0721-4ACC-9C6C-2F24181CB62E}" destId="{C5459C88-2A7E-4ED0-AEF5-168AB4824114}" srcOrd="5" destOrd="0" presId="urn:microsoft.com/office/officeart/2005/8/layout/vList5"/>
    <dgm:cxn modelId="{043961AC-EDDA-478D-82C9-BCEB8D0FA084}" type="presParOf" srcId="{CEA5B014-0721-4ACC-9C6C-2F24181CB62E}" destId="{5755C7EC-F5C3-4CB7-8189-3F75D110F946}" srcOrd="6" destOrd="0" presId="urn:microsoft.com/office/officeart/2005/8/layout/vList5"/>
    <dgm:cxn modelId="{EB11F21F-4B13-43B6-A393-72BBAF9C5048}" type="presParOf" srcId="{5755C7EC-F5C3-4CB7-8189-3F75D110F946}" destId="{820EC1C5-8CDB-4A74-B497-552F0A36F396}" srcOrd="0" destOrd="0" presId="urn:microsoft.com/office/officeart/2005/8/layout/vList5"/>
    <dgm:cxn modelId="{70BB4BE9-E3BA-4546-AAB7-C648B37F7FBC}" type="presParOf" srcId="{5755C7EC-F5C3-4CB7-8189-3F75D110F946}" destId="{18486A06-5646-4F39-8105-35343E60F813}" srcOrd="1" destOrd="0" presId="urn:microsoft.com/office/officeart/2005/8/layout/vList5"/>
    <dgm:cxn modelId="{0803E762-9C8D-4774-B38C-2543272EB768}" type="presParOf" srcId="{CEA5B014-0721-4ACC-9C6C-2F24181CB62E}" destId="{B657007E-64E8-4169-9CE6-8CCD62E9686D}" srcOrd="7" destOrd="0" presId="urn:microsoft.com/office/officeart/2005/8/layout/vList5"/>
    <dgm:cxn modelId="{178C630B-898E-4FA8-83D6-CAA960160DF8}" type="presParOf" srcId="{CEA5B014-0721-4ACC-9C6C-2F24181CB62E}" destId="{1DB558C5-836B-49C6-9412-CBF0DC1182A8}" srcOrd="8" destOrd="0" presId="urn:microsoft.com/office/officeart/2005/8/layout/vList5"/>
    <dgm:cxn modelId="{4A9FEEE7-C523-4139-B76F-132E4657D28D}" type="presParOf" srcId="{1DB558C5-836B-49C6-9412-CBF0DC1182A8}" destId="{943F20E3-4987-495F-8E48-4D61959FA9B3}" srcOrd="0" destOrd="0" presId="urn:microsoft.com/office/officeart/2005/8/layout/vList5"/>
    <dgm:cxn modelId="{6B0A414F-E2DE-4A61-AACF-1B9472C19BA3}" type="presParOf" srcId="{1DB558C5-836B-49C6-9412-CBF0DC1182A8}" destId="{ACEBF154-19F9-4302-87DE-51537364D608}" srcOrd="1" destOrd="0" presId="urn:microsoft.com/office/officeart/2005/8/layout/vList5"/>
    <dgm:cxn modelId="{9FFDF547-C18F-4B18-AA51-1F4A3F07ED9A}" type="presParOf" srcId="{CEA5B014-0721-4ACC-9C6C-2F24181CB62E}" destId="{8CE97D1D-2611-426E-AD48-CBADC25DA698}" srcOrd="9" destOrd="0" presId="urn:microsoft.com/office/officeart/2005/8/layout/vList5"/>
    <dgm:cxn modelId="{A51CE71C-4377-4FA6-AAF8-D4A9B5034879}" type="presParOf" srcId="{CEA5B014-0721-4ACC-9C6C-2F24181CB62E}" destId="{76489CA3-96CB-447D-9148-9AD18EA92530}" srcOrd="10" destOrd="0" presId="urn:microsoft.com/office/officeart/2005/8/layout/vList5"/>
    <dgm:cxn modelId="{868DF706-0B08-41E9-8877-6D576AD18492}" type="presParOf" srcId="{76489CA3-96CB-447D-9148-9AD18EA92530}" destId="{EF58B03E-1CD9-4683-A9FF-E6B3A69ECD6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E369F9-2BBC-4591-9EFD-2745A6079083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4A78045-37C9-4125-88CC-30F0DC19B0FB}">
      <dgm:prSet/>
      <dgm:spPr/>
      <dgm:t>
        <a:bodyPr/>
        <a:lstStyle/>
        <a:p>
          <a:r>
            <a:rPr lang="en-US" b="1"/>
            <a:t>Προγράμματα σε συνεργασία με πανεπιστήμια</a:t>
          </a:r>
          <a:endParaRPr lang="en-US"/>
        </a:p>
      </dgm:t>
    </dgm:pt>
    <dgm:pt modelId="{2325793D-4BEF-4746-B2D4-042EBD5648CA}" type="parTrans" cxnId="{BE79C0B5-335E-4519-ADD6-369A832E9295}">
      <dgm:prSet/>
      <dgm:spPr/>
      <dgm:t>
        <a:bodyPr/>
        <a:lstStyle/>
        <a:p>
          <a:endParaRPr lang="en-US"/>
        </a:p>
      </dgm:t>
    </dgm:pt>
    <dgm:pt modelId="{305A4486-A5DF-41A6-8837-8FE1C3974E0B}" type="sibTrans" cxnId="{BE79C0B5-335E-4519-ADD6-369A832E9295}">
      <dgm:prSet/>
      <dgm:spPr/>
      <dgm:t>
        <a:bodyPr/>
        <a:lstStyle/>
        <a:p>
          <a:endParaRPr lang="en-US"/>
        </a:p>
      </dgm:t>
    </dgm:pt>
    <dgm:pt modelId="{13264B37-5FA3-4395-857B-8D76E0539CCD}">
      <dgm:prSet/>
      <dgm:spPr/>
      <dgm:t>
        <a:bodyPr/>
        <a:lstStyle/>
        <a:p>
          <a:r>
            <a:rPr lang="en-US" b="1"/>
            <a:t>Εταιρικά κέντρα επαγγελματικής ανάπτυξης</a:t>
          </a:r>
          <a:endParaRPr lang="en-US"/>
        </a:p>
      </dgm:t>
    </dgm:pt>
    <dgm:pt modelId="{732DF8BD-4B25-4C2D-B32B-CBED9FF7B9F2}" type="parTrans" cxnId="{CCBD3A69-6D4D-45DE-9294-3EB52DC7D2C3}">
      <dgm:prSet/>
      <dgm:spPr/>
      <dgm:t>
        <a:bodyPr/>
        <a:lstStyle/>
        <a:p>
          <a:endParaRPr lang="en-US"/>
        </a:p>
      </dgm:t>
    </dgm:pt>
    <dgm:pt modelId="{9E7A4093-46E8-4D94-8AF3-D3E452BC23E0}" type="sibTrans" cxnId="{CCBD3A69-6D4D-45DE-9294-3EB52DC7D2C3}">
      <dgm:prSet/>
      <dgm:spPr/>
      <dgm:t>
        <a:bodyPr/>
        <a:lstStyle/>
        <a:p>
          <a:endParaRPr lang="en-US"/>
        </a:p>
      </dgm:t>
    </dgm:pt>
    <dgm:pt modelId="{410046EF-BC7D-4C70-AF30-6F8FC7600DA9}">
      <dgm:prSet/>
      <dgm:spPr/>
      <dgm:t>
        <a:bodyPr/>
        <a:lstStyle/>
        <a:p>
          <a:r>
            <a:rPr lang="en-US"/>
            <a:t>Πύλες μάθησης</a:t>
          </a:r>
        </a:p>
      </dgm:t>
    </dgm:pt>
    <dgm:pt modelId="{671ED23D-9A06-4617-AEA1-DAA2A0EA787F}" type="parTrans" cxnId="{F6C41A18-E30E-4120-9ED6-C086E0B2EC09}">
      <dgm:prSet/>
      <dgm:spPr/>
      <dgm:t>
        <a:bodyPr/>
        <a:lstStyle/>
        <a:p>
          <a:endParaRPr lang="en-US"/>
        </a:p>
      </dgm:t>
    </dgm:pt>
    <dgm:pt modelId="{6BABA2A7-8C96-44C3-8288-40E3545B9684}" type="sibTrans" cxnId="{F6C41A18-E30E-4120-9ED6-C086E0B2EC09}">
      <dgm:prSet/>
      <dgm:spPr/>
      <dgm:t>
        <a:bodyPr/>
        <a:lstStyle/>
        <a:p>
          <a:endParaRPr lang="en-US"/>
        </a:p>
      </dgm:t>
    </dgm:pt>
    <dgm:pt modelId="{71147AF7-6DD3-4F5C-A365-A957B7F54305}">
      <dgm:prSet/>
      <dgm:spPr/>
      <dgm:t>
        <a:bodyPr/>
        <a:lstStyle/>
        <a:p>
          <a:r>
            <a:rPr lang="en-US"/>
            <a:t>Σύμβουλοι ανάπτυξης δεξιοτήτων στελεχών (Executive coaches)</a:t>
          </a:r>
        </a:p>
      </dgm:t>
    </dgm:pt>
    <dgm:pt modelId="{403EAADC-558D-4022-A5BA-91448D731801}" type="parTrans" cxnId="{DD438FEE-E8DD-444D-82D1-D69E51DE7555}">
      <dgm:prSet/>
      <dgm:spPr/>
      <dgm:t>
        <a:bodyPr/>
        <a:lstStyle/>
        <a:p>
          <a:endParaRPr lang="en-US"/>
        </a:p>
      </dgm:t>
    </dgm:pt>
    <dgm:pt modelId="{AC921C02-86E6-4D07-80EE-19E40A8F379E}" type="sibTrans" cxnId="{DD438FEE-E8DD-444D-82D1-D69E51DE7555}">
      <dgm:prSet/>
      <dgm:spPr/>
      <dgm:t>
        <a:bodyPr/>
        <a:lstStyle/>
        <a:p>
          <a:endParaRPr lang="en-US"/>
        </a:p>
      </dgm:t>
    </dgm:pt>
    <dgm:pt modelId="{4BB95426-3F76-4684-9FCD-CC87961B8758}">
      <dgm:prSet/>
      <dgm:spPr/>
      <dgm:t>
        <a:bodyPr/>
        <a:lstStyle/>
        <a:p>
          <a:r>
            <a:rPr lang="en-US" u="sng">
              <a:uFillTx/>
            </a:rPr>
            <a:t>Κρίσιμοι για τη λειτουργία της επιχείρησης εργαζόμενοι</a:t>
          </a:r>
          <a:r>
            <a:rPr lang="en-US"/>
            <a:t>:</a:t>
          </a:r>
        </a:p>
      </dgm:t>
    </dgm:pt>
    <dgm:pt modelId="{EEFB14DF-AAAC-4CCE-A26A-7592FC15F1AC}" type="parTrans" cxnId="{0B4B2CAE-C692-4B53-89D0-38E26D72972E}">
      <dgm:prSet/>
      <dgm:spPr/>
      <dgm:t>
        <a:bodyPr/>
        <a:lstStyle/>
        <a:p>
          <a:endParaRPr lang="en-US"/>
        </a:p>
      </dgm:t>
    </dgm:pt>
    <dgm:pt modelId="{A6AAF602-E6C3-453A-BEDF-A47E85E6DDDB}" type="sibTrans" cxnId="{0B4B2CAE-C692-4B53-89D0-38E26D72972E}">
      <dgm:prSet/>
      <dgm:spPr/>
      <dgm:t>
        <a:bodyPr/>
        <a:lstStyle/>
        <a:p>
          <a:endParaRPr lang="en-US"/>
        </a:p>
      </dgm:t>
    </dgm:pt>
    <dgm:pt modelId="{C2A504AB-180B-424A-9E52-B15D8734A329}">
      <dgm:prSet/>
      <dgm:spPr/>
      <dgm:t>
        <a:bodyPr/>
        <a:lstStyle/>
        <a:p>
          <a:r>
            <a:rPr lang="en-US"/>
            <a:t>διαφοροποίηση της στρατηγικής επαγγελματικής ανάπτυξης των στελεχών</a:t>
          </a:r>
        </a:p>
      </dgm:t>
    </dgm:pt>
    <dgm:pt modelId="{3DBFC196-7457-4F7E-A668-66377CA68D16}" type="parTrans" cxnId="{31232E99-B151-481C-A1B2-533592099548}">
      <dgm:prSet/>
      <dgm:spPr/>
      <dgm:t>
        <a:bodyPr/>
        <a:lstStyle/>
        <a:p>
          <a:endParaRPr lang="en-US"/>
        </a:p>
      </dgm:t>
    </dgm:pt>
    <dgm:pt modelId="{9F1303CD-7307-4FA1-9AD6-92FA94C41DAC}" type="sibTrans" cxnId="{31232E99-B151-481C-A1B2-533592099548}">
      <dgm:prSet/>
      <dgm:spPr/>
      <dgm:t>
        <a:bodyPr/>
        <a:lstStyle/>
        <a:p>
          <a:endParaRPr lang="en-US"/>
        </a:p>
      </dgm:t>
    </dgm:pt>
    <dgm:pt modelId="{930759BC-ACF5-4C3C-BD39-6B6D76654007}" type="pres">
      <dgm:prSet presAssocID="{30E369F9-2BBC-4591-9EFD-2745A60790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A6C577-D7F8-428D-9104-5DD1890121EC}" type="pres">
      <dgm:prSet presAssocID="{A4A78045-37C9-4125-88CC-30F0DC19B0FB}" presName="hierRoot1" presStyleCnt="0"/>
      <dgm:spPr/>
    </dgm:pt>
    <dgm:pt modelId="{13275D46-6488-4E7A-A5B2-2E19EE0F2B77}" type="pres">
      <dgm:prSet presAssocID="{A4A78045-37C9-4125-88CC-30F0DC19B0FB}" presName="composite" presStyleCnt="0"/>
      <dgm:spPr/>
    </dgm:pt>
    <dgm:pt modelId="{6B689B90-1771-43A5-BDAD-828024272483}" type="pres">
      <dgm:prSet presAssocID="{A4A78045-37C9-4125-88CC-30F0DC19B0FB}" presName="background" presStyleLbl="node0" presStyleIdx="0" presStyleCnt="3"/>
      <dgm:spPr/>
    </dgm:pt>
    <dgm:pt modelId="{614A7DCF-C3E9-4073-AD0D-3FC57F147D03}" type="pres">
      <dgm:prSet presAssocID="{A4A78045-37C9-4125-88CC-30F0DC19B0FB}" presName="text" presStyleLbl="fgAcc0" presStyleIdx="0" presStyleCnt="3">
        <dgm:presLayoutVars>
          <dgm:chPref val="3"/>
        </dgm:presLayoutVars>
      </dgm:prSet>
      <dgm:spPr/>
    </dgm:pt>
    <dgm:pt modelId="{190F1BEA-AC5B-4F6C-B563-497ED52F23C1}" type="pres">
      <dgm:prSet presAssocID="{A4A78045-37C9-4125-88CC-30F0DC19B0FB}" presName="hierChild2" presStyleCnt="0"/>
      <dgm:spPr/>
    </dgm:pt>
    <dgm:pt modelId="{0CC03C0E-C13A-4FA4-BA6F-353A62F1D7AC}" type="pres">
      <dgm:prSet presAssocID="{13264B37-5FA3-4395-857B-8D76E0539CCD}" presName="hierRoot1" presStyleCnt="0"/>
      <dgm:spPr/>
    </dgm:pt>
    <dgm:pt modelId="{E73DDD04-2295-43A4-A391-8F9181685ED7}" type="pres">
      <dgm:prSet presAssocID="{13264B37-5FA3-4395-857B-8D76E0539CCD}" presName="composite" presStyleCnt="0"/>
      <dgm:spPr/>
    </dgm:pt>
    <dgm:pt modelId="{6142ECAB-CBF1-4857-90FB-F77741308F55}" type="pres">
      <dgm:prSet presAssocID="{13264B37-5FA3-4395-857B-8D76E0539CCD}" presName="background" presStyleLbl="node0" presStyleIdx="1" presStyleCnt="3"/>
      <dgm:spPr/>
    </dgm:pt>
    <dgm:pt modelId="{449EE274-F97F-4B4E-86A6-7A1F02119B0A}" type="pres">
      <dgm:prSet presAssocID="{13264B37-5FA3-4395-857B-8D76E0539CCD}" presName="text" presStyleLbl="fgAcc0" presStyleIdx="1" presStyleCnt="3">
        <dgm:presLayoutVars>
          <dgm:chPref val="3"/>
        </dgm:presLayoutVars>
      </dgm:prSet>
      <dgm:spPr/>
    </dgm:pt>
    <dgm:pt modelId="{F68C8730-E8FB-41D8-AE78-5201E161FED9}" type="pres">
      <dgm:prSet presAssocID="{13264B37-5FA3-4395-857B-8D76E0539CCD}" presName="hierChild2" presStyleCnt="0"/>
      <dgm:spPr/>
    </dgm:pt>
    <dgm:pt modelId="{EDAB5EDF-666C-49AC-AA66-E2988C33392B}" type="pres">
      <dgm:prSet presAssocID="{671ED23D-9A06-4617-AEA1-DAA2A0EA787F}" presName="Name10" presStyleLbl="parChTrans1D2" presStyleIdx="0" presStyleCnt="3"/>
      <dgm:spPr/>
    </dgm:pt>
    <dgm:pt modelId="{ACFD9E7B-AC26-4333-9636-0BB2A20BD97D}" type="pres">
      <dgm:prSet presAssocID="{410046EF-BC7D-4C70-AF30-6F8FC7600DA9}" presName="hierRoot2" presStyleCnt="0"/>
      <dgm:spPr/>
    </dgm:pt>
    <dgm:pt modelId="{EF9FED6A-8128-4BF4-8E6C-0BC31A1337FB}" type="pres">
      <dgm:prSet presAssocID="{410046EF-BC7D-4C70-AF30-6F8FC7600DA9}" presName="composite2" presStyleCnt="0"/>
      <dgm:spPr/>
    </dgm:pt>
    <dgm:pt modelId="{CD9610FB-1B82-4631-B5C6-7B11C041399A}" type="pres">
      <dgm:prSet presAssocID="{410046EF-BC7D-4C70-AF30-6F8FC7600DA9}" presName="background2" presStyleLbl="node2" presStyleIdx="0" presStyleCnt="3"/>
      <dgm:spPr/>
    </dgm:pt>
    <dgm:pt modelId="{779B1ADE-EBEC-446B-8820-737678D55C83}" type="pres">
      <dgm:prSet presAssocID="{410046EF-BC7D-4C70-AF30-6F8FC7600DA9}" presName="text2" presStyleLbl="fgAcc2" presStyleIdx="0" presStyleCnt="3">
        <dgm:presLayoutVars>
          <dgm:chPref val="3"/>
        </dgm:presLayoutVars>
      </dgm:prSet>
      <dgm:spPr/>
    </dgm:pt>
    <dgm:pt modelId="{69ACAAEB-6753-4421-BE36-5F4C4C39CB75}" type="pres">
      <dgm:prSet presAssocID="{410046EF-BC7D-4C70-AF30-6F8FC7600DA9}" presName="hierChild3" presStyleCnt="0"/>
      <dgm:spPr/>
    </dgm:pt>
    <dgm:pt modelId="{B01477DD-6C82-417D-A336-AD0EABF4677F}" type="pres">
      <dgm:prSet presAssocID="{403EAADC-558D-4022-A5BA-91448D731801}" presName="Name10" presStyleLbl="parChTrans1D2" presStyleIdx="1" presStyleCnt="3"/>
      <dgm:spPr/>
    </dgm:pt>
    <dgm:pt modelId="{A540ACD1-A298-473B-A67A-FABF366BBC08}" type="pres">
      <dgm:prSet presAssocID="{71147AF7-6DD3-4F5C-A365-A957B7F54305}" presName="hierRoot2" presStyleCnt="0"/>
      <dgm:spPr/>
    </dgm:pt>
    <dgm:pt modelId="{D6B0B5A4-7EDF-4BB1-8A68-6109A94AA164}" type="pres">
      <dgm:prSet presAssocID="{71147AF7-6DD3-4F5C-A365-A957B7F54305}" presName="composite2" presStyleCnt="0"/>
      <dgm:spPr/>
    </dgm:pt>
    <dgm:pt modelId="{52E10640-2870-4CBF-B458-BA506C8B5BB0}" type="pres">
      <dgm:prSet presAssocID="{71147AF7-6DD3-4F5C-A365-A957B7F54305}" presName="background2" presStyleLbl="node2" presStyleIdx="1" presStyleCnt="3"/>
      <dgm:spPr/>
    </dgm:pt>
    <dgm:pt modelId="{079CCA86-33AC-41A8-98FA-9A7F4C396B88}" type="pres">
      <dgm:prSet presAssocID="{71147AF7-6DD3-4F5C-A365-A957B7F54305}" presName="text2" presStyleLbl="fgAcc2" presStyleIdx="1" presStyleCnt="3">
        <dgm:presLayoutVars>
          <dgm:chPref val="3"/>
        </dgm:presLayoutVars>
      </dgm:prSet>
      <dgm:spPr/>
    </dgm:pt>
    <dgm:pt modelId="{E9763DE7-E19A-416B-A083-AABD5EB90396}" type="pres">
      <dgm:prSet presAssocID="{71147AF7-6DD3-4F5C-A365-A957B7F54305}" presName="hierChild3" presStyleCnt="0"/>
      <dgm:spPr/>
    </dgm:pt>
    <dgm:pt modelId="{C3809E6A-A6FF-4E8C-8997-276D3ED10CFB}" type="pres">
      <dgm:prSet presAssocID="{4BB95426-3F76-4684-9FCD-CC87961B8758}" presName="hierRoot1" presStyleCnt="0"/>
      <dgm:spPr/>
    </dgm:pt>
    <dgm:pt modelId="{129A0363-A0E2-4FE2-B2E6-DA2E592FC0C5}" type="pres">
      <dgm:prSet presAssocID="{4BB95426-3F76-4684-9FCD-CC87961B8758}" presName="composite" presStyleCnt="0"/>
      <dgm:spPr/>
    </dgm:pt>
    <dgm:pt modelId="{F9A2FDE0-CA0B-46F6-B2D7-3F2988B84210}" type="pres">
      <dgm:prSet presAssocID="{4BB95426-3F76-4684-9FCD-CC87961B8758}" presName="background" presStyleLbl="node0" presStyleIdx="2" presStyleCnt="3"/>
      <dgm:spPr/>
    </dgm:pt>
    <dgm:pt modelId="{D280F35E-1A16-4C05-9B43-F999DCA27673}" type="pres">
      <dgm:prSet presAssocID="{4BB95426-3F76-4684-9FCD-CC87961B8758}" presName="text" presStyleLbl="fgAcc0" presStyleIdx="2" presStyleCnt="3">
        <dgm:presLayoutVars>
          <dgm:chPref val="3"/>
        </dgm:presLayoutVars>
      </dgm:prSet>
      <dgm:spPr/>
    </dgm:pt>
    <dgm:pt modelId="{EE6E7E25-A715-4AA0-A66D-698F4776DB68}" type="pres">
      <dgm:prSet presAssocID="{4BB95426-3F76-4684-9FCD-CC87961B8758}" presName="hierChild2" presStyleCnt="0"/>
      <dgm:spPr/>
    </dgm:pt>
    <dgm:pt modelId="{FF4823C2-BE03-4F64-91AC-0D33480A8439}" type="pres">
      <dgm:prSet presAssocID="{3DBFC196-7457-4F7E-A668-66377CA68D16}" presName="Name10" presStyleLbl="parChTrans1D2" presStyleIdx="2" presStyleCnt="3"/>
      <dgm:spPr/>
    </dgm:pt>
    <dgm:pt modelId="{C20DF500-FD02-4894-95D0-12D0F5E545D6}" type="pres">
      <dgm:prSet presAssocID="{C2A504AB-180B-424A-9E52-B15D8734A329}" presName="hierRoot2" presStyleCnt="0"/>
      <dgm:spPr/>
    </dgm:pt>
    <dgm:pt modelId="{F6500C56-F9FB-4C01-BA3B-926EB463006E}" type="pres">
      <dgm:prSet presAssocID="{C2A504AB-180B-424A-9E52-B15D8734A329}" presName="composite2" presStyleCnt="0"/>
      <dgm:spPr/>
    </dgm:pt>
    <dgm:pt modelId="{6F5FC030-CC55-45DD-8DA7-E70AB9E96D7B}" type="pres">
      <dgm:prSet presAssocID="{C2A504AB-180B-424A-9E52-B15D8734A329}" presName="background2" presStyleLbl="node2" presStyleIdx="2" presStyleCnt="3"/>
      <dgm:spPr/>
    </dgm:pt>
    <dgm:pt modelId="{51B9CB88-23FE-45DF-8AA1-2CBFD4D17DBB}" type="pres">
      <dgm:prSet presAssocID="{C2A504AB-180B-424A-9E52-B15D8734A329}" presName="text2" presStyleLbl="fgAcc2" presStyleIdx="2" presStyleCnt="3">
        <dgm:presLayoutVars>
          <dgm:chPref val="3"/>
        </dgm:presLayoutVars>
      </dgm:prSet>
      <dgm:spPr/>
    </dgm:pt>
    <dgm:pt modelId="{20B6C179-1ED2-430B-9B3C-FA8A777BE886}" type="pres">
      <dgm:prSet presAssocID="{C2A504AB-180B-424A-9E52-B15D8734A329}" presName="hierChild3" presStyleCnt="0"/>
      <dgm:spPr/>
    </dgm:pt>
  </dgm:ptLst>
  <dgm:cxnLst>
    <dgm:cxn modelId="{F6C41A18-E30E-4120-9ED6-C086E0B2EC09}" srcId="{13264B37-5FA3-4395-857B-8D76E0539CCD}" destId="{410046EF-BC7D-4C70-AF30-6F8FC7600DA9}" srcOrd="0" destOrd="0" parTransId="{671ED23D-9A06-4617-AEA1-DAA2A0EA787F}" sibTransId="{6BABA2A7-8C96-44C3-8288-40E3545B9684}"/>
    <dgm:cxn modelId="{359BEA40-4E59-4389-A54D-7897A3D3EF0A}" type="presOf" srcId="{403EAADC-558D-4022-A5BA-91448D731801}" destId="{B01477DD-6C82-417D-A336-AD0EABF4677F}" srcOrd="0" destOrd="0" presId="urn:microsoft.com/office/officeart/2005/8/layout/hierarchy1"/>
    <dgm:cxn modelId="{BB8AE742-69BB-474C-8474-F8B14C766935}" type="presOf" srcId="{3DBFC196-7457-4F7E-A668-66377CA68D16}" destId="{FF4823C2-BE03-4F64-91AC-0D33480A8439}" srcOrd="0" destOrd="0" presId="urn:microsoft.com/office/officeart/2005/8/layout/hierarchy1"/>
    <dgm:cxn modelId="{CCBD3A69-6D4D-45DE-9294-3EB52DC7D2C3}" srcId="{30E369F9-2BBC-4591-9EFD-2745A6079083}" destId="{13264B37-5FA3-4395-857B-8D76E0539CCD}" srcOrd="1" destOrd="0" parTransId="{732DF8BD-4B25-4C2D-B32B-CBED9FF7B9F2}" sibTransId="{9E7A4093-46E8-4D94-8AF3-D3E452BC23E0}"/>
    <dgm:cxn modelId="{E3F07F4C-B8DC-4EB8-9532-28859350F1B2}" type="presOf" srcId="{13264B37-5FA3-4395-857B-8D76E0539CCD}" destId="{449EE274-F97F-4B4E-86A6-7A1F02119B0A}" srcOrd="0" destOrd="0" presId="urn:microsoft.com/office/officeart/2005/8/layout/hierarchy1"/>
    <dgm:cxn modelId="{B3B70455-B46B-4139-BB31-AD273F237B4E}" type="presOf" srcId="{671ED23D-9A06-4617-AEA1-DAA2A0EA787F}" destId="{EDAB5EDF-666C-49AC-AA66-E2988C33392B}" srcOrd="0" destOrd="0" presId="urn:microsoft.com/office/officeart/2005/8/layout/hierarchy1"/>
    <dgm:cxn modelId="{31232E99-B151-481C-A1B2-533592099548}" srcId="{4BB95426-3F76-4684-9FCD-CC87961B8758}" destId="{C2A504AB-180B-424A-9E52-B15D8734A329}" srcOrd="0" destOrd="0" parTransId="{3DBFC196-7457-4F7E-A668-66377CA68D16}" sibTransId="{9F1303CD-7307-4FA1-9AD6-92FA94C41DAC}"/>
    <dgm:cxn modelId="{3DE07F9C-E408-45A8-8536-849432E296AE}" type="presOf" srcId="{A4A78045-37C9-4125-88CC-30F0DC19B0FB}" destId="{614A7DCF-C3E9-4073-AD0D-3FC57F147D03}" srcOrd="0" destOrd="0" presId="urn:microsoft.com/office/officeart/2005/8/layout/hierarchy1"/>
    <dgm:cxn modelId="{76E9BDA3-CBF9-4018-BE72-4E9E8CA859A8}" type="presOf" srcId="{C2A504AB-180B-424A-9E52-B15D8734A329}" destId="{51B9CB88-23FE-45DF-8AA1-2CBFD4D17DBB}" srcOrd="0" destOrd="0" presId="urn:microsoft.com/office/officeart/2005/8/layout/hierarchy1"/>
    <dgm:cxn modelId="{3EE9A5AB-12A5-4192-8213-D0C174585314}" type="presOf" srcId="{30E369F9-2BBC-4591-9EFD-2745A6079083}" destId="{930759BC-ACF5-4C3C-BD39-6B6D76654007}" srcOrd="0" destOrd="0" presId="urn:microsoft.com/office/officeart/2005/8/layout/hierarchy1"/>
    <dgm:cxn modelId="{0B4B2CAE-C692-4B53-89D0-38E26D72972E}" srcId="{30E369F9-2BBC-4591-9EFD-2745A6079083}" destId="{4BB95426-3F76-4684-9FCD-CC87961B8758}" srcOrd="2" destOrd="0" parTransId="{EEFB14DF-AAAC-4CCE-A26A-7592FC15F1AC}" sibTransId="{A6AAF602-E6C3-453A-BEDF-A47E85E6DDDB}"/>
    <dgm:cxn modelId="{BE79C0B5-335E-4519-ADD6-369A832E9295}" srcId="{30E369F9-2BBC-4591-9EFD-2745A6079083}" destId="{A4A78045-37C9-4125-88CC-30F0DC19B0FB}" srcOrd="0" destOrd="0" parTransId="{2325793D-4BEF-4746-B2D4-042EBD5648CA}" sibTransId="{305A4486-A5DF-41A6-8837-8FE1C3974E0B}"/>
    <dgm:cxn modelId="{8C12D3BE-6BF4-42E8-BF11-B2377D787380}" type="presOf" srcId="{410046EF-BC7D-4C70-AF30-6F8FC7600DA9}" destId="{779B1ADE-EBEC-446B-8820-737678D55C83}" srcOrd="0" destOrd="0" presId="urn:microsoft.com/office/officeart/2005/8/layout/hierarchy1"/>
    <dgm:cxn modelId="{82A4A9CF-EEC5-4F2E-9A96-A942B0A53CD8}" type="presOf" srcId="{4BB95426-3F76-4684-9FCD-CC87961B8758}" destId="{D280F35E-1A16-4C05-9B43-F999DCA27673}" srcOrd="0" destOrd="0" presId="urn:microsoft.com/office/officeart/2005/8/layout/hierarchy1"/>
    <dgm:cxn modelId="{8344E8D9-F350-44E3-B8E5-9C96D8A4322E}" type="presOf" srcId="{71147AF7-6DD3-4F5C-A365-A957B7F54305}" destId="{079CCA86-33AC-41A8-98FA-9A7F4C396B88}" srcOrd="0" destOrd="0" presId="urn:microsoft.com/office/officeart/2005/8/layout/hierarchy1"/>
    <dgm:cxn modelId="{DD438FEE-E8DD-444D-82D1-D69E51DE7555}" srcId="{13264B37-5FA3-4395-857B-8D76E0539CCD}" destId="{71147AF7-6DD3-4F5C-A365-A957B7F54305}" srcOrd="1" destOrd="0" parTransId="{403EAADC-558D-4022-A5BA-91448D731801}" sibTransId="{AC921C02-86E6-4D07-80EE-19E40A8F379E}"/>
    <dgm:cxn modelId="{A6006652-11DC-477F-A6C9-59DD038B2938}" type="presParOf" srcId="{930759BC-ACF5-4C3C-BD39-6B6D76654007}" destId="{97A6C577-D7F8-428D-9104-5DD1890121EC}" srcOrd="0" destOrd="0" presId="urn:microsoft.com/office/officeart/2005/8/layout/hierarchy1"/>
    <dgm:cxn modelId="{8D4C4804-74AC-4E9E-BBDA-38CC3D09E244}" type="presParOf" srcId="{97A6C577-D7F8-428D-9104-5DD1890121EC}" destId="{13275D46-6488-4E7A-A5B2-2E19EE0F2B77}" srcOrd="0" destOrd="0" presId="urn:microsoft.com/office/officeart/2005/8/layout/hierarchy1"/>
    <dgm:cxn modelId="{9C211172-8031-428B-8ABF-9DF2DE4BAEA9}" type="presParOf" srcId="{13275D46-6488-4E7A-A5B2-2E19EE0F2B77}" destId="{6B689B90-1771-43A5-BDAD-828024272483}" srcOrd="0" destOrd="0" presId="urn:microsoft.com/office/officeart/2005/8/layout/hierarchy1"/>
    <dgm:cxn modelId="{A61E785E-D78D-4CC5-BCE4-3B3BCCFD1289}" type="presParOf" srcId="{13275D46-6488-4E7A-A5B2-2E19EE0F2B77}" destId="{614A7DCF-C3E9-4073-AD0D-3FC57F147D03}" srcOrd="1" destOrd="0" presId="urn:microsoft.com/office/officeart/2005/8/layout/hierarchy1"/>
    <dgm:cxn modelId="{8D18E3E6-CBC7-4C57-9F20-9B96FFCE08B9}" type="presParOf" srcId="{97A6C577-D7F8-428D-9104-5DD1890121EC}" destId="{190F1BEA-AC5B-4F6C-B563-497ED52F23C1}" srcOrd="1" destOrd="0" presId="urn:microsoft.com/office/officeart/2005/8/layout/hierarchy1"/>
    <dgm:cxn modelId="{357047A3-2CE3-4C79-8C03-6AFF1D513FBC}" type="presParOf" srcId="{930759BC-ACF5-4C3C-BD39-6B6D76654007}" destId="{0CC03C0E-C13A-4FA4-BA6F-353A62F1D7AC}" srcOrd="1" destOrd="0" presId="urn:microsoft.com/office/officeart/2005/8/layout/hierarchy1"/>
    <dgm:cxn modelId="{58538491-E23A-41F3-8D98-1B164C04422D}" type="presParOf" srcId="{0CC03C0E-C13A-4FA4-BA6F-353A62F1D7AC}" destId="{E73DDD04-2295-43A4-A391-8F9181685ED7}" srcOrd="0" destOrd="0" presId="urn:microsoft.com/office/officeart/2005/8/layout/hierarchy1"/>
    <dgm:cxn modelId="{195D4833-E587-40A5-A431-184EAF850D98}" type="presParOf" srcId="{E73DDD04-2295-43A4-A391-8F9181685ED7}" destId="{6142ECAB-CBF1-4857-90FB-F77741308F55}" srcOrd="0" destOrd="0" presId="urn:microsoft.com/office/officeart/2005/8/layout/hierarchy1"/>
    <dgm:cxn modelId="{BC1DCEF0-EF6B-4749-9077-8DD9A2B2E1E7}" type="presParOf" srcId="{E73DDD04-2295-43A4-A391-8F9181685ED7}" destId="{449EE274-F97F-4B4E-86A6-7A1F02119B0A}" srcOrd="1" destOrd="0" presId="urn:microsoft.com/office/officeart/2005/8/layout/hierarchy1"/>
    <dgm:cxn modelId="{2CD0522F-62F0-481C-B958-CB6BF8FC1004}" type="presParOf" srcId="{0CC03C0E-C13A-4FA4-BA6F-353A62F1D7AC}" destId="{F68C8730-E8FB-41D8-AE78-5201E161FED9}" srcOrd="1" destOrd="0" presId="urn:microsoft.com/office/officeart/2005/8/layout/hierarchy1"/>
    <dgm:cxn modelId="{045D1D29-48F8-4FBB-BCF9-E4A2959C8366}" type="presParOf" srcId="{F68C8730-E8FB-41D8-AE78-5201E161FED9}" destId="{EDAB5EDF-666C-49AC-AA66-E2988C33392B}" srcOrd="0" destOrd="0" presId="urn:microsoft.com/office/officeart/2005/8/layout/hierarchy1"/>
    <dgm:cxn modelId="{8A929AA7-7ABC-4CDF-924E-A18046A6D27C}" type="presParOf" srcId="{F68C8730-E8FB-41D8-AE78-5201E161FED9}" destId="{ACFD9E7B-AC26-4333-9636-0BB2A20BD97D}" srcOrd="1" destOrd="0" presId="urn:microsoft.com/office/officeart/2005/8/layout/hierarchy1"/>
    <dgm:cxn modelId="{5D30F7A7-88D5-4B12-9909-87F19503326B}" type="presParOf" srcId="{ACFD9E7B-AC26-4333-9636-0BB2A20BD97D}" destId="{EF9FED6A-8128-4BF4-8E6C-0BC31A1337FB}" srcOrd="0" destOrd="0" presId="urn:microsoft.com/office/officeart/2005/8/layout/hierarchy1"/>
    <dgm:cxn modelId="{346C1B94-C4EF-4AF9-885D-2AFB003192BF}" type="presParOf" srcId="{EF9FED6A-8128-4BF4-8E6C-0BC31A1337FB}" destId="{CD9610FB-1B82-4631-B5C6-7B11C041399A}" srcOrd="0" destOrd="0" presId="urn:microsoft.com/office/officeart/2005/8/layout/hierarchy1"/>
    <dgm:cxn modelId="{D8CA840C-07CE-4643-8FDA-866A9C7832EB}" type="presParOf" srcId="{EF9FED6A-8128-4BF4-8E6C-0BC31A1337FB}" destId="{779B1ADE-EBEC-446B-8820-737678D55C83}" srcOrd="1" destOrd="0" presId="urn:microsoft.com/office/officeart/2005/8/layout/hierarchy1"/>
    <dgm:cxn modelId="{D8F03B01-9CCD-42D7-BA7A-F51FC8BD3753}" type="presParOf" srcId="{ACFD9E7B-AC26-4333-9636-0BB2A20BD97D}" destId="{69ACAAEB-6753-4421-BE36-5F4C4C39CB75}" srcOrd="1" destOrd="0" presId="urn:microsoft.com/office/officeart/2005/8/layout/hierarchy1"/>
    <dgm:cxn modelId="{9E9EDEF7-6490-487B-81BC-FBD3FDF9235C}" type="presParOf" srcId="{F68C8730-E8FB-41D8-AE78-5201E161FED9}" destId="{B01477DD-6C82-417D-A336-AD0EABF4677F}" srcOrd="2" destOrd="0" presId="urn:microsoft.com/office/officeart/2005/8/layout/hierarchy1"/>
    <dgm:cxn modelId="{2DEE0927-722A-497B-9976-5187FEF372C5}" type="presParOf" srcId="{F68C8730-E8FB-41D8-AE78-5201E161FED9}" destId="{A540ACD1-A298-473B-A67A-FABF366BBC08}" srcOrd="3" destOrd="0" presId="urn:microsoft.com/office/officeart/2005/8/layout/hierarchy1"/>
    <dgm:cxn modelId="{8897C34C-D916-405C-8E09-2BCC3833BE17}" type="presParOf" srcId="{A540ACD1-A298-473B-A67A-FABF366BBC08}" destId="{D6B0B5A4-7EDF-4BB1-8A68-6109A94AA164}" srcOrd="0" destOrd="0" presId="urn:microsoft.com/office/officeart/2005/8/layout/hierarchy1"/>
    <dgm:cxn modelId="{531D5752-F491-4548-B1D5-977FB10FF203}" type="presParOf" srcId="{D6B0B5A4-7EDF-4BB1-8A68-6109A94AA164}" destId="{52E10640-2870-4CBF-B458-BA506C8B5BB0}" srcOrd="0" destOrd="0" presId="urn:microsoft.com/office/officeart/2005/8/layout/hierarchy1"/>
    <dgm:cxn modelId="{FC803001-A105-418A-AF54-1DE691958436}" type="presParOf" srcId="{D6B0B5A4-7EDF-4BB1-8A68-6109A94AA164}" destId="{079CCA86-33AC-41A8-98FA-9A7F4C396B88}" srcOrd="1" destOrd="0" presId="urn:microsoft.com/office/officeart/2005/8/layout/hierarchy1"/>
    <dgm:cxn modelId="{01D636C5-9D4D-400C-8808-EC209FBC0791}" type="presParOf" srcId="{A540ACD1-A298-473B-A67A-FABF366BBC08}" destId="{E9763DE7-E19A-416B-A083-AABD5EB90396}" srcOrd="1" destOrd="0" presId="urn:microsoft.com/office/officeart/2005/8/layout/hierarchy1"/>
    <dgm:cxn modelId="{DE2EC896-0C2B-4F5D-9854-F850A97EE0D6}" type="presParOf" srcId="{930759BC-ACF5-4C3C-BD39-6B6D76654007}" destId="{C3809E6A-A6FF-4E8C-8997-276D3ED10CFB}" srcOrd="2" destOrd="0" presId="urn:microsoft.com/office/officeart/2005/8/layout/hierarchy1"/>
    <dgm:cxn modelId="{5FE8C66D-8DFD-4BC2-9230-855629676E09}" type="presParOf" srcId="{C3809E6A-A6FF-4E8C-8997-276D3ED10CFB}" destId="{129A0363-A0E2-4FE2-B2E6-DA2E592FC0C5}" srcOrd="0" destOrd="0" presId="urn:microsoft.com/office/officeart/2005/8/layout/hierarchy1"/>
    <dgm:cxn modelId="{BB0FD45A-E3F1-4761-BF8E-32CF5DE32D15}" type="presParOf" srcId="{129A0363-A0E2-4FE2-B2E6-DA2E592FC0C5}" destId="{F9A2FDE0-CA0B-46F6-B2D7-3F2988B84210}" srcOrd="0" destOrd="0" presId="urn:microsoft.com/office/officeart/2005/8/layout/hierarchy1"/>
    <dgm:cxn modelId="{BB551B42-93CE-4699-941D-DFC04E138007}" type="presParOf" srcId="{129A0363-A0E2-4FE2-B2E6-DA2E592FC0C5}" destId="{D280F35E-1A16-4C05-9B43-F999DCA27673}" srcOrd="1" destOrd="0" presId="urn:microsoft.com/office/officeart/2005/8/layout/hierarchy1"/>
    <dgm:cxn modelId="{25DBF86D-3E1C-4711-A70B-EDF360918874}" type="presParOf" srcId="{C3809E6A-A6FF-4E8C-8997-276D3ED10CFB}" destId="{EE6E7E25-A715-4AA0-A66D-698F4776DB68}" srcOrd="1" destOrd="0" presId="urn:microsoft.com/office/officeart/2005/8/layout/hierarchy1"/>
    <dgm:cxn modelId="{83584D1D-AAC3-4F86-8409-CCCEFF8B17CC}" type="presParOf" srcId="{EE6E7E25-A715-4AA0-A66D-698F4776DB68}" destId="{FF4823C2-BE03-4F64-91AC-0D33480A8439}" srcOrd="0" destOrd="0" presId="urn:microsoft.com/office/officeart/2005/8/layout/hierarchy1"/>
    <dgm:cxn modelId="{DEA1155D-1CDF-4BF2-9895-B063A06DD4BE}" type="presParOf" srcId="{EE6E7E25-A715-4AA0-A66D-698F4776DB68}" destId="{C20DF500-FD02-4894-95D0-12D0F5E545D6}" srcOrd="1" destOrd="0" presId="urn:microsoft.com/office/officeart/2005/8/layout/hierarchy1"/>
    <dgm:cxn modelId="{45C4831C-3E56-4BD7-B95B-31C3DB51647D}" type="presParOf" srcId="{C20DF500-FD02-4894-95D0-12D0F5E545D6}" destId="{F6500C56-F9FB-4C01-BA3B-926EB463006E}" srcOrd="0" destOrd="0" presId="urn:microsoft.com/office/officeart/2005/8/layout/hierarchy1"/>
    <dgm:cxn modelId="{3613C703-6C3E-4517-B9AC-8797C414D533}" type="presParOf" srcId="{F6500C56-F9FB-4C01-BA3B-926EB463006E}" destId="{6F5FC030-CC55-45DD-8DA7-E70AB9E96D7B}" srcOrd="0" destOrd="0" presId="urn:microsoft.com/office/officeart/2005/8/layout/hierarchy1"/>
    <dgm:cxn modelId="{5381BF4F-6049-4DDA-BBDF-118FBA0C03D4}" type="presParOf" srcId="{F6500C56-F9FB-4C01-BA3B-926EB463006E}" destId="{51B9CB88-23FE-45DF-8AA1-2CBFD4D17DBB}" srcOrd="1" destOrd="0" presId="urn:microsoft.com/office/officeart/2005/8/layout/hierarchy1"/>
    <dgm:cxn modelId="{4EE6FBBB-695F-43F6-B4B3-A4A577821401}" type="presParOf" srcId="{C20DF500-FD02-4894-95D0-12D0F5E545D6}" destId="{20B6C179-1ED2-430B-9B3C-FA8A777BE8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B9B03E-60B3-4C7B-9D73-981BAEF4A0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46EDF7-5981-4A73-AF87-E792F785BB6D}">
      <dgm:prSet/>
      <dgm:spPr/>
      <dgm:t>
        <a:bodyPr/>
        <a:lstStyle/>
        <a:p>
          <a:r>
            <a:rPr lang="en-US" b="1"/>
            <a:t>Τα προς μέτρηση εκπαιδευτικά αποτελέσματα</a:t>
          </a:r>
          <a:endParaRPr lang="en-US"/>
        </a:p>
      </dgm:t>
    </dgm:pt>
    <dgm:pt modelId="{051B2ABB-106B-4096-840D-18E669BD03FD}" type="parTrans" cxnId="{41503A80-16FA-4359-9712-B465716BE685}">
      <dgm:prSet/>
      <dgm:spPr/>
      <dgm:t>
        <a:bodyPr/>
        <a:lstStyle/>
        <a:p>
          <a:endParaRPr lang="en-US"/>
        </a:p>
      </dgm:t>
    </dgm:pt>
    <dgm:pt modelId="{D9355A1B-39DF-4A94-AF59-BE9FD396E4EC}" type="sibTrans" cxnId="{41503A80-16FA-4359-9712-B465716BE685}">
      <dgm:prSet/>
      <dgm:spPr/>
      <dgm:t>
        <a:bodyPr/>
        <a:lstStyle/>
        <a:p>
          <a:endParaRPr lang="en-US"/>
        </a:p>
      </dgm:t>
    </dgm:pt>
    <dgm:pt modelId="{CF3A8BA2-8000-4D27-A478-7C1815E2BD0F}">
      <dgm:prSet/>
      <dgm:spPr/>
      <dgm:t>
        <a:bodyPr/>
        <a:lstStyle/>
        <a:p>
          <a:r>
            <a:rPr lang="en-US"/>
            <a:t>Τέσσερις βασικές κατηγορίες εκπαιδευτικών αποτελεσμάτων:</a:t>
          </a:r>
        </a:p>
      </dgm:t>
    </dgm:pt>
    <dgm:pt modelId="{88C187D1-58D0-4057-B1CD-491958E8CEC4}" type="parTrans" cxnId="{FFCA742D-8A02-4876-A95D-326B38F89969}">
      <dgm:prSet/>
      <dgm:spPr/>
      <dgm:t>
        <a:bodyPr/>
        <a:lstStyle/>
        <a:p>
          <a:endParaRPr lang="en-US"/>
        </a:p>
      </dgm:t>
    </dgm:pt>
    <dgm:pt modelId="{6250B3E0-CB8E-4AE3-B2DB-55832CF07714}" type="sibTrans" cxnId="{FFCA742D-8A02-4876-A95D-326B38F89969}">
      <dgm:prSet/>
      <dgm:spPr/>
      <dgm:t>
        <a:bodyPr/>
        <a:lstStyle/>
        <a:p>
          <a:endParaRPr lang="en-US"/>
        </a:p>
      </dgm:t>
    </dgm:pt>
    <dgm:pt modelId="{B40C2BD0-AB0F-4EE6-B02B-50C673AE4F69}">
      <dgm:prSet/>
      <dgm:spPr/>
      <dgm:t>
        <a:bodyPr/>
        <a:lstStyle/>
        <a:p>
          <a:r>
            <a:rPr lang="en-US" b="1"/>
            <a:t>Αντιδράσεις συμμετεχόντων </a:t>
          </a:r>
          <a:r>
            <a:rPr lang="en-US"/>
            <a:t>(βαθμός ικανοποίησης)</a:t>
          </a:r>
        </a:p>
      </dgm:t>
    </dgm:pt>
    <dgm:pt modelId="{BC9A7997-EF7C-4D50-A9DE-A26EB3B04B5E}" type="parTrans" cxnId="{2CCB1865-0462-4016-81E3-A2F73CECF683}">
      <dgm:prSet/>
      <dgm:spPr/>
      <dgm:t>
        <a:bodyPr/>
        <a:lstStyle/>
        <a:p>
          <a:endParaRPr lang="en-US"/>
        </a:p>
      </dgm:t>
    </dgm:pt>
    <dgm:pt modelId="{B61E88C3-54B5-4427-8DA1-2A2C08231DBB}" type="sibTrans" cxnId="{2CCB1865-0462-4016-81E3-A2F73CECF683}">
      <dgm:prSet/>
      <dgm:spPr/>
      <dgm:t>
        <a:bodyPr/>
        <a:lstStyle/>
        <a:p>
          <a:endParaRPr lang="en-US"/>
        </a:p>
      </dgm:t>
    </dgm:pt>
    <dgm:pt modelId="{B10B0E9E-13C8-495E-8793-7354B583DC91}">
      <dgm:prSet/>
      <dgm:spPr/>
      <dgm:t>
        <a:bodyPr/>
        <a:lstStyle/>
        <a:p>
          <a:r>
            <a:rPr lang="en-US" b="1"/>
            <a:t>Μάθηση</a:t>
          </a:r>
          <a:r>
            <a:rPr lang="en-US"/>
            <a:t>: οι εκπαιδευόμενοι κατά πόσον έμαθαν</a:t>
          </a:r>
        </a:p>
      </dgm:t>
    </dgm:pt>
    <dgm:pt modelId="{6F2F9AE9-425B-460B-866F-FBE89DD7B202}" type="parTrans" cxnId="{D4B3B988-8F2A-45CD-8C14-C83962CB7FBD}">
      <dgm:prSet/>
      <dgm:spPr/>
      <dgm:t>
        <a:bodyPr/>
        <a:lstStyle/>
        <a:p>
          <a:endParaRPr lang="en-US"/>
        </a:p>
      </dgm:t>
    </dgm:pt>
    <dgm:pt modelId="{8ECF2066-3E7C-4989-8F5B-A97EF5A224C9}" type="sibTrans" cxnId="{D4B3B988-8F2A-45CD-8C14-C83962CB7FBD}">
      <dgm:prSet/>
      <dgm:spPr/>
      <dgm:t>
        <a:bodyPr/>
        <a:lstStyle/>
        <a:p>
          <a:endParaRPr lang="en-US"/>
        </a:p>
      </dgm:t>
    </dgm:pt>
    <dgm:pt modelId="{E7BBC49D-5838-4F72-838A-B8814482FBB5}">
      <dgm:prSet/>
      <dgm:spPr/>
      <dgm:t>
        <a:bodyPr/>
        <a:lstStyle/>
        <a:p>
          <a:r>
            <a:rPr lang="en-US" b="1" dirty="0" err="1"/>
            <a:t>Συμ</a:t>
          </a:r>
          <a:r>
            <a:rPr lang="en-US" b="1" dirty="0"/>
            <a:t>περιφορά</a:t>
          </a:r>
          <a:r>
            <a:rPr lang="en-US" dirty="0"/>
            <a:t>:	κατά πόσον η εργασιακή	συμπεριφορά άλλαξε προς το καλύτερο χάρη	στο πρόγραμμα</a:t>
          </a:r>
        </a:p>
      </dgm:t>
    </dgm:pt>
    <dgm:pt modelId="{76B2B1E3-12C1-45ED-BE70-9AE66C3C286E}" type="parTrans" cxnId="{F68B1BF2-D49A-4399-B4BB-A4E74BA1D6D0}">
      <dgm:prSet/>
      <dgm:spPr/>
      <dgm:t>
        <a:bodyPr/>
        <a:lstStyle/>
        <a:p>
          <a:endParaRPr lang="en-US"/>
        </a:p>
      </dgm:t>
    </dgm:pt>
    <dgm:pt modelId="{D1F60843-31F7-4355-A1D1-6CFDFC169A76}" type="sibTrans" cxnId="{F68B1BF2-D49A-4399-B4BB-A4E74BA1D6D0}">
      <dgm:prSet/>
      <dgm:spPr/>
      <dgm:t>
        <a:bodyPr/>
        <a:lstStyle/>
        <a:p>
          <a:endParaRPr lang="en-US"/>
        </a:p>
      </dgm:t>
    </dgm:pt>
    <dgm:pt modelId="{58E35498-2EC0-4890-B064-9D0731B6E5AE}">
      <dgm:prSet/>
      <dgm:spPr/>
      <dgm:t>
        <a:bodyPr/>
        <a:lstStyle/>
        <a:p>
          <a:r>
            <a:rPr lang="en-US" b="1" dirty="0"/>
            <a:t>Απ</a:t>
          </a:r>
          <a:r>
            <a:rPr lang="en-US" b="1" dirty="0" err="1"/>
            <a:t>οτελέσμ</a:t>
          </a:r>
          <a:r>
            <a:rPr lang="en-US" b="1" dirty="0"/>
            <a:t>ατα</a:t>
          </a:r>
          <a:r>
            <a:rPr lang="en-US" dirty="0"/>
            <a:t>: ποια τα αποτελέσματα πο</a:t>
          </a:r>
          <a:r>
            <a:rPr lang="el-GR" dirty="0"/>
            <a:t>υ </a:t>
          </a:r>
          <a:r>
            <a:rPr lang="en-US" dirty="0"/>
            <a:t>επ</a:t>
          </a:r>
          <a:r>
            <a:rPr lang="en-US" dirty="0" err="1"/>
            <a:t>ιτεύχθηκ</a:t>
          </a:r>
          <a:r>
            <a:rPr lang="en-US" dirty="0"/>
            <a:t>αν</a:t>
          </a:r>
          <a:r>
            <a:rPr lang="el-GR" dirty="0"/>
            <a:t> </a:t>
          </a:r>
          <a:r>
            <a:rPr lang="en-US" dirty="0" err="1"/>
            <a:t>σε</a:t>
          </a:r>
          <a:r>
            <a:rPr lang="el-GR" dirty="0"/>
            <a:t> </a:t>
          </a:r>
          <a:r>
            <a:rPr lang="en-US" dirty="0" err="1"/>
            <a:t>σχέση</a:t>
          </a:r>
          <a:r>
            <a:rPr lang="en-US" dirty="0"/>
            <a:t>	</a:t>
          </a:r>
          <a:r>
            <a:rPr lang="en-US" dirty="0" err="1"/>
            <a:t>με</a:t>
          </a:r>
          <a:r>
            <a:rPr lang="el-GR" dirty="0"/>
            <a:t> </a:t>
          </a:r>
          <a:r>
            <a:rPr lang="en-US" dirty="0" err="1"/>
            <a:t>τους</a:t>
          </a:r>
          <a:r>
            <a:rPr lang="en-US" dirty="0"/>
            <a:t>	στόχους	</a:t>
          </a:r>
          <a:r>
            <a:rPr lang="en-US" dirty="0" err="1"/>
            <a:t>του</a:t>
          </a:r>
          <a:r>
            <a:rPr lang="el-GR" dirty="0"/>
            <a:t> </a:t>
          </a:r>
          <a:r>
            <a:rPr lang="en-US" dirty="0"/>
            <a:t>π</a:t>
          </a:r>
          <a:r>
            <a:rPr lang="en-US" dirty="0" err="1"/>
            <a:t>ρογράμμ</a:t>
          </a:r>
          <a:r>
            <a:rPr lang="en-US" dirty="0"/>
            <a:t>ατος</a:t>
          </a:r>
        </a:p>
      </dgm:t>
    </dgm:pt>
    <dgm:pt modelId="{3E83AA6F-EB13-4B85-A7FA-0FA46687478A}" type="parTrans" cxnId="{89E18F63-9373-4091-9F5B-3261EAE810A2}">
      <dgm:prSet/>
      <dgm:spPr/>
      <dgm:t>
        <a:bodyPr/>
        <a:lstStyle/>
        <a:p>
          <a:endParaRPr lang="en-US"/>
        </a:p>
      </dgm:t>
    </dgm:pt>
    <dgm:pt modelId="{390A09DE-F859-4094-AF79-9565A3C8C70E}" type="sibTrans" cxnId="{89E18F63-9373-4091-9F5B-3261EAE810A2}">
      <dgm:prSet/>
      <dgm:spPr/>
      <dgm:t>
        <a:bodyPr/>
        <a:lstStyle/>
        <a:p>
          <a:endParaRPr lang="en-US"/>
        </a:p>
      </dgm:t>
    </dgm:pt>
    <dgm:pt modelId="{AEAB2BA5-FF64-47ED-9FF6-28BEF12B6BE4}" type="pres">
      <dgm:prSet presAssocID="{7DB9B03E-60B3-4C7B-9D73-981BAEF4A097}" presName="linear" presStyleCnt="0">
        <dgm:presLayoutVars>
          <dgm:animLvl val="lvl"/>
          <dgm:resizeHandles val="exact"/>
        </dgm:presLayoutVars>
      </dgm:prSet>
      <dgm:spPr/>
    </dgm:pt>
    <dgm:pt modelId="{3E0A9BC3-A03E-474F-A27D-258292FB501F}" type="pres">
      <dgm:prSet presAssocID="{CD46EDF7-5981-4A73-AF87-E792F785BB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FCD467-1FF7-48AE-B766-7B04F1104F7E}" type="pres">
      <dgm:prSet presAssocID="{D9355A1B-39DF-4A94-AF59-BE9FD396E4EC}" presName="spacer" presStyleCnt="0"/>
      <dgm:spPr/>
    </dgm:pt>
    <dgm:pt modelId="{D1A1CE7C-40E7-42CE-BA0A-831B1446C64E}" type="pres">
      <dgm:prSet presAssocID="{CF3A8BA2-8000-4D27-A478-7C1815E2BD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0BCA93-C92F-48E2-8269-455ED6724E86}" type="pres">
      <dgm:prSet presAssocID="{CF3A8BA2-8000-4D27-A478-7C1815E2BD0F}" presName="childText" presStyleLbl="revTx" presStyleIdx="0" presStyleCnt="1" custScaleY="113424">
        <dgm:presLayoutVars>
          <dgm:bulletEnabled val="1"/>
        </dgm:presLayoutVars>
      </dgm:prSet>
      <dgm:spPr/>
    </dgm:pt>
  </dgm:ptLst>
  <dgm:cxnLst>
    <dgm:cxn modelId="{E0E3EB0A-F616-4F6D-B1DD-E3287A900E77}" type="presOf" srcId="{CD46EDF7-5981-4A73-AF87-E792F785BB6D}" destId="{3E0A9BC3-A03E-474F-A27D-258292FB501F}" srcOrd="0" destOrd="0" presId="urn:microsoft.com/office/officeart/2005/8/layout/vList2"/>
    <dgm:cxn modelId="{BBFF880E-53F7-4EED-AC90-30E958E14428}" type="presOf" srcId="{B10B0E9E-13C8-495E-8793-7354B583DC91}" destId="{220BCA93-C92F-48E2-8269-455ED6724E86}" srcOrd="0" destOrd="1" presId="urn:microsoft.com/office/officeart/2005/8/layout/vList2"/>
    <dgm:cxn modelId="{64DDCC11-8519-4C33-B90E-58CBBB449BA5}" type="presOf" srcId="{7DB9B03E-60B3-4C7B-9D73-981BAEF4A097}" destId="{AEAB2BA5-FF64-47ED-9FF6-28BEF12B6BE4}" srcOrd="0" destOrd="0" presId="urn:microsoft.com/office/officeart/2005/8/layout/vList2"/>
    <dgm:cxn modelId="{FFCA742D-8A02-4876-A95D-326B38F89969}" srcId="{7DB9B03E-60B3-4C7B-9D73-981BAEF4A097}" destId="{CF3A8BA2-8000-4D27-A478-7C1815E2BD0F}" srcOrd="1" destOrd="0" parTransId="{88C187D1-58D0-4057-B1CD-491958E8CEC4}" sibTransId="{6250B3E0-CB8E-4AE3-B2DB-55832CF07714}"/>
    <dgm:cxn modelId="{4532D038-6F44-4C30-BC02-7B8487919AF1}" type="presOf" srcId="{B40C2BD0-AB0F-4EE6-B02B-50C673AE4F69}" destId="{220BCA93-C92F-48E2-8269-455ED6724E86}" srcOrd="0" destOrd="0" presId="urn:microsoft.com/office/officeart/2005/8/layout/vList2"/>
    <dgm:cxn modelId="{89E18F63-9373-4091-9F5B-3261EAE810A2}" srcId="{CF3A8BA2-8000-4D27-A478-7C1815E2BD0F}" destId="{58E35498-2EC0-4890-B064-9D0731B6E5AE}" srcOrd="3" destOrd="0" parTransId="{3E83AA6F-EB13-4B85-A7FA-0FA46687478A}" sibTransId="{390A09DE-F859-4094-AF79-9565A3C8C70E}"/>
    <dgm:cxn modelId="{2CCB1865-0462-4016-81E3-A2F73CECF683}" srcId="{CF3A8BA2-8000-4D27-A478-7C1815E2BD0F}" destId="{B40C2BD0-AB0F-4EE6-B02B-50C673AE4F69}" srcOrd="0" destOrd="0" parTransId="{BC9A7997-EF7C-4D50-A9DE-A26EB3B04B5E}" sibTransId="{B61E88C3-54B5-4427-8DA1-2A2C08231DBB}"/>
    <dgm:cxn modelId="{41503A80-16FA-4359-9712-B465716BE685}" srcId="{7DB9B03E-60B3-4C7B-9D73-981BAEF4A097}" destId="{CD46EDF7-5981-4A73-AF87-E792F785BB6D}" srcOrd="0" destOrd="0" parTransId="{051B2ABB-106B-4096-840D-18E669BD03FD}" sibTransId="{D9355A1B-39DF-4A94-AF59-BE9FD396E4EC}"/>
    <dgm:cxn modelId="{23678287-30EF-4D03-A509-31B2F9FCF08A}" type="presOf" srcId="{E7BBC49D-5838-4F72-838A-B8814482FBB5}" destId="{220BCA93-C92F-48E2-8269-455ED6724E86}" srcOrd="0" destOrd="2" presId="urn:microsoft.com/office/officeart/2005/8/layout/vList2"/>
    <dgm:cxn modelId="{D4B3B988-8F2A-45CD-8C14-C83962CB7FBD}" srcId="{CF3A8BA2-8000-4D27-A478-7C1815E2BD0F}" destId="{B10B0E9E-13C8-495E-8793-7354B583DC91}" srcOrd="1" destOrd="0" parTransId="{6F2F9AE9-425B-460B-866F-FBE89DD7B202}" sibTransId="{8ECF2066-3E7C-4989-8F5B-A97EF5A224C9}"/>
    <dgm:cxn modelId="{538720B0-477C-4F68-BD46-60A9C34731C1}" type="presOf" srcId="{CF3A8BA2-8000-4D27-A478-7C1815E2BD0F}" destId="{D1A1CE7C-40E7-42CE-BA0A-831B1446C64E}" srcOrd="0" destOrd="0" presId="urn:microsoft.com/office/officeart/2005/8/layout/vList2"/>
    <dgm:cxn modelId="{C9EFABBA-CFA2-45EB-8E14-91265D42E0E0}" type="presOf" srcId="{58E35498-2EC0-4890-B064-9D0731B6E5AE}" destId="{220BCA93-C92F-48E2-8269-455ED6724E86}" srcOrd="0" destOrd="3" presId="urn:microsoft.com/office/officeart/2005/8/layout/vList2"/>
    <dgm:cxn modelId="{F68B1BF2-D49A-4399-B4BB-A4E74BA1D6D0}" srcId="{CF3A8BA2-8000-4D27-A478-7C1815E2BD0F}" destId="{E7BBC49D-5838-4F72-838A-B8814482FBB5}" srcOrd="2" destOrd="0" parTransId="{76B2B1E3-12C1-45ED-BE70-9AE66C3C286E}" sibTransId="{D1F60843-31F7-4355-A1D1-6CFDFC169A76}"/>
    <dgm:cxn modelId="{14E543B4-CB7D-43F7-866D-77404707277F}" type="presParOf" srcId="{AEAB2BA5-FF64-47ED-9FF6-28BEF12B6BE4}" destId="{3E0A9BC3-A03E-474F-A27D-258292FB501F}" srcOrd="0" destOrd="0" presId="urn:microsoft.com/office/officeart/2005/8/layout/vList2"/>
    <dgm:cxn modelId="{35630A28-C005-464A-8D5A-7284B67CFACF}" type="presParOf" srcId="{AEAB2BA5-FF64-47ED-9FF6-28BEF12B6BE4}" destId="{37FCD467-1FF7-48AE-B766-7B04F1104F7E}" srcOrd="1" destOrd="0" presId="urn:microsoft.com/office/officeart/2005/8/layout/vList2"/>
    <dgm:cxn modelId="{F0B5B5CD-82EE-4AD7-8D23-5F489D65A812}" type="presParOf" srcId="{AEAB2BA5-FF64-47ED-9FF6-28BEF12B6BE4}" destId="{D1A1CE7C-40E7-42CE-BA0A-831B1446C64E}" srcOrd="2" destOrd="0" presId="urn:microsoft.com/office/officeart/2005/8/layout/vList2"/>
    <dgm:cxn modelId="{826AAFE8-E5A9-40DD-A5A6-CB5B2FD0DE7C}" type="presParOf" srcId="{AEAB2BA5-FF64-47ED-9FF6-28BEF12B6BE4}" destId="{220BCA93-C92F-48E2-8269-455ED6724E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C9627-861F-4140-9835-E9C55CEC00D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F3ABB9-795B-480F-8D52-7A0C46BCD01B}">
      <dgm:prSet/>
      <dgm:spPr/>
      <dgm:t>
        <a:bodyPr/>
        <a:lstStyle/>
        <a:p>
          <a:r>
            <a:rPr lang="en-US" dirty="0"/>
            <a:t>Η </a:t>
          </a:r>
          <a:r>
            <a:rPr lang="en-US" dirty="0" err="1"/>
            <a:t>Αμερικ</a:t>
          </a:r>
          <a:r>
            <a:rPr lang="en-US" dirty="0"/>
            <a:t>ανική Εταιρεία	για την Εκπαίδευση	και</a:t>
          </a:r>
          <a:r>
            <a:rPr lang="el-GR" dirty="0"/>
            <a:t> την </a:t>
          </a:r>
          <a:r>
            <a:rPr lang="en-US" dirty="0" err="1"/>
            <a:t>Ανά</a:t>
          </a:r>
          <a:r>
            <a:rPr lang="en-US" dirty="0"/>
            <a:t>πτυξη ανέπτυξε τον λεγόμενο Τροχό των  </a:t>
          </a:r>
          <a:br>
            <a:rPr lang="en-US" dirty="0"/>
          </a:br>
          <a:r>
            <a:rPr lang="en-US" dirty="0"/>
            <a:t>      Ανθρωπίνων Πόρων.</a:t>
          </a:r>
        </a:p>
      </dgm:t>
    </dgm:pt>
    <dgm:pt modelId="{48CBF849-54E4-497F-9236-20474556630E}" type="parTrans" cxnId="{409F4BC7-CEEC-4C55-A494-79560AD2C4C2}">
      <dgm:prSet/>
      <dgm:spPr/>
      <dgm:t>
        <a:bodyPr/>
        <a:lstStyle/>
        <a:p>
          <a:endParaRPr lang="en-US"/>
        </a:p>
      </dgm:t>
    </dgm:pt>
    <dgm:pt modelId="{DF06C5D1-6EFB-480B-AA6D-9FDB35B6BB90}" type="sibTrans" cxnId="{409F4BC7-CEEC-4C55-A494-79560AD2C4C2}">
      <dgm:prSet/>
      <dgm:spPr/>
      <dgm:t>
        <a:bodyPr/>
        <a:lstStyle/>
        <a:p>
          <a:endParaRPr lang="en-US"/>
        </a:p>
      </dgm:t>
    </dgm:pt>
    <dgm:pt modelId="{CA2B90D7-36F0-4EB1-A905-79E8F37F97C3}">
      <dgm:prSet/>
      <dgm:spPr/>
      <dgm:t>
        <a:bodyPr/>
        <a:lstStyle/>
        <a:p>
          <a:r>
            <a:rPr lang="en-US"/>
            <a:t>Ένα σχήμα που απεικονίζει το σύνολο των λειτουργιών της ΔΑΠ.</a:t>
          </a:r>
        </a:p>
      </dgm:t>
    </dgm:pt>
    <dgm:pt modelId="{F56C5A4B-67DC-4AAC-925B-48261463B770}" type="parTrans" cxnId="{5230C3DE-CCFA-4A1B-ABB5-B5499E94A4B8}">
      <dgm:prSet/>
      <dgm:spPr/>
      <dgm:t>
        <a:bodyPr/>
        <a:lstStyle/>
        <a:p>
          <a:endParaRPr lang="en-US"/>
        </a:p>
      </dgm:t>
    </dgm:pt>
    <dgm:pt modelId="{7CFF4F73-1531-4B6E-93EA-28B97B719C2A}" type="sibTrans" cxnId="{5230C3DE-CCFA-4A1B-ABB5-B5499E94A4B8}">
      <dgm:prSet/>
      <dgm:spPr/>
      <dgm:t>
        <a:bodyPr/>
        <a:lstStyle/>
        <a:p>
          <a:endParaRPr lang="en-US"/>
        </a:p>
      </dgm:t>
    </dgm:pt>
    <dgm:pt modelId="{134CEFA5-2597-48DB-ACFC-CE2ADA7F4A29}">
      <dgm:prSet/>
      <dgm:spPr/>
      <dgm:t>
        <a:bodyPr/>
        <a:lstStyle/>
        <a:p>
          <a:r>
            <a:rPr lang="en-US"/>
            <a:t>Σύμφωνα με τον Mc Lagan οι λειτουργίες διακρίνονται σε:</a:t>
          </a:r>
        </a:p>
      </dgm:t>
    </dgm:pt>
    <dgm:pt modelId="{C6D8D600-DB65-43C3-8D7B-733370697ABB}" type="parTrans" cxnId="{5627FFE6-1BEC-4EB1-82C8-6ECF4C449E70}">
      <dgm:prSet/>
      <dgm:spPr/>
      <dgm:t>
        <a:bodyPr/>
        <a:lstStyle/>
        <a:p>
          <a:endParaRPr lang="en-US"/>
        </a:p>
      </dgm:t>
    </dgm:pt>
    <dgm:pt modelId="{11C49DD1-EC3A-4FAF-8B14-B3DADD769530}" type="sibTrans" cxnId="{5627FFE6-1BEC-4EB1-82C8-6ECF4C449E70}">
      <dgm:prSet/>
      <dgm:spPr/>
      <dgm:t>
        <a:bodyPr/>
        <a:lstStyle/>
        <a:p>
          <a:endParaRPr lang="en-US"/>
        </a:p>
      </dgm:t>
    </dgm:pt>
    <dgm:pt modelId="{5F971A33-8DE3-4D15-B3A5-A8FC57EE4B42}">
      <dgm:prSet/>
      <dgm:spPr/>
      <dgm:t>
        <a:bodyPr/>
        <a:lstStyle/>
        <a:p>
          <a:r>
            <a:rPr lang="en-US"/>
            <a:t>λειτουργίες Διοίκησης Ανθρωπίνων Πόρων και</a:t>
          </a:r>
        </a:p>
      </dgm:t>
    </dgm:pt>
    <dgm:pt modelId="{2CABB899-5B82-488A-A2A1-90087A425AF9}" type="parTrans" cxnId="{635E8D4F-7D5D-4925-889D-5264D8D420B7}">
      <dgm:prSet/>
      <dgm:spPr/>
      <dgm:t>
        <a:bodyPr/>
        <a:lstStyle/>
        <a:p>
          <a:endParaRPr lang="en-US"/>
        </a:p>
      </dgm:t>
    </dgm:pt>
    <dgm:pt modelId="{09C85716-E9F6-43E8-9C84-07FB3274A167}" type="sibTrans" cxnId="{635E8D4F-7D5D-4925-889D-5264D8D420B7}">
      <dgm:prSet/>
      <dgm:spPr/>
      <dgm:t>
        <a:bodyPr/>
        <a:lstStyle/>
        <a:p>
          <a:endParaRPr lang="en-US"/>
        </a:p>
      </dgm:t>
    </dgm:pt>
    <dgm:pt modelId="{5706EE59-5BE1-4E01-85E8-ECF03E94E940}">
      <dgm:prSet/>
      <dgm:spPr/>
      <dgm:t>
        <a:bodyPr/>
        <a:lstStyle/>
        <a:p>
          <a:r>
            <a:rPr lang="en-US"/>
            <a:t>λειτουργίες Ανάπτυξης Ανθρωπίνων Πόρων.</a:t>
          </a:r>
        </a:p>
      </dgm:t>
    </dgm:pt>
    <dgm:pt modelId="{B99AE0A5-55E0-44AE-9D1D-14BAF0294D55}" type="parTrans" cxnId="{FAADDDA3-A6C8-4FFA-805D-F09FB500916D}">
      <dgm:prSet/>
      <dgm:spPr/>
      <dgm:t>
        <a:bodyPr/>
        <a:lstStyle/>
        <a:p>
          <a:endParaRPr lang="en-US"/>
        </a:p>
      </dgm:t>
    </dgm:pt>
    <dgm:pt modelId="{3392322F-E5A5-4F9B-A172-61345436F24F}" type="sibTrans" cxnId="{FAADDDA3-A6C8-4FFA-805D-F09FB500916D}">
      <dgm:prSet/>
      <dgm:spPr/>
      <dgm:t>
        <a:bodyPr/>
        <a:lstStyle/>
        <a:p>
          <a:endParaRPr lang="en-US"/>
        </a:p>
      </dgm:t>
    </dgm:pt>
    <dgm:pt modelId="{3AAF7DE2-CB68-470B-AB4D-4C5DBD75016F}" type="pres">
      <dgm:prSet presAssocID="{3F2C9627-861F-4140-9835-E9C55CEC00D4}" presName="Name0" presStyleCnt="0">
        <dgm:presLayoutVars>
          <dgm:dir/>
          <dgm:animLvl val="lvl"/>
          <dgm:resizeHandles val="exact"/>
        </dgm:presLayoutVars>
      </dgm:prSet>
      <dgm:spPr/>
    </dgm:pt>
    <dgm:pt modelId="{947B9539-8321-4A6A-BC90-FE5D22A65AA5}" type="pres">
      <dgm:prSet presAssocID="{8CF3ABB9-795B-480F-8D52-7A0C46BCD01B}" presName="linNode" presStyleCnt="0"/>
      <dgm:spPr/>
    </dgm:pt>
    <dgm:pt modelId="{255694D4-4464-4E53-9C39-0495515EB836}" type="pres">
      <dgm:prSet presAssocID="{8CF3ABB9-795B-480F-8D52-7A0C46BCD01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254610D-C9D1-41C4-A0CF-013C04284979}" type="pres">
      <dgm:prSet presAssocID="{8CF3ABB9-795B-480F-8D52-7A0C46BCD01B}" presName="descendantText" presStyleLbl="alignAccFollowNode1" presStyleIdx="0" presStyleCnt="2">
        <dgm:presLayoutVars>
          <dgm:bulletEnabled val="1"/>
        </dgm:presLayoutVars>
      </dgm:prSet>
      <dgm:spPr/>
    </dgm:pt>
    <dgm:pt modelId="{D2117019-E139-4BCE-AB50-CA4435976E2E}" type="pres">
      <dgm:prSet presAssocID="{DF06C5D1-6EFB-480B-AA6D-9FDB35B6BB90}" presName="sp" presStyleCnt="0"/>
      <dgm:spPr/>
    </dgm:pt>
    <dgm:pt modelId="{62045BB8-994C-4EA0-84E4-EF1D7E92D8A8}" type="pres">
      <dgm:prSet presAssocID="{134CEFA5-2597-48DB-ACFC-CE2ADA7F4A29}" presName="linNode" presStyleCnt="0"/>
      <dgm:spPr/>
    </dgm:pt>
    <dgm:pt modelId="{FA972CCD-1453-4DB1-A53B-A3A6E16F05BF}" type="pres">
      <dgm:prSet presAssocID="{134CEFA5-2597-48DB-ACFC-CE2ADA7F4A2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CAB793E-B5F9-4129-9A4A-5AD961FF20A4}" type="pres">
      <dgm:prSet presAssocID="{134CEFA5-2597-48DB-ACFC-CE2ADA7F4A2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4478A08-386B-48FE-9706-0B4DF8EA94F2}" type="presOf" srcId="{5706EE59-5BE1-4E01-85E8-ECF03E94E940}" destId="{9CAB793E-B5F9-4129-9A4A-5AD961FF20A4}" srcOrd="0" destOrd="1" presId="urn:microsoft.com/office/officeart/2005/8/layout/vList5"/>
    <dgm:cxn modelId="{18C1D930-4F90-4750-93A1-F045EFA3FECE}" type="presOf" srcId="{3F2C9627-861F-4140-9835-E9C55CEC00D4}" destId="{3AAF7DE2-CB68-470B-AB4D-4C5DBD75016F}" srcOrd="0" destOrd="0" presId="urn:microsoft.com/office/officeart/2005/8/layout/vList5"/>
    <dgm:cxn modelId="{635E8D4F-7D5D-4925-889D-5264D8D420B7}" srcId="{134CEFA5-2597-48DB-ACFC-CE2ADA7F4A29}" destId="{5F971A33-8DE3-4D15-B3A5-A8FC57EE4B42}" srcOrd="0" destOrd="0" parTransId="{2CABB899-5B82-488A-A2A1-90087A425AF9}" sibTransId="{09C85716-E9F6-43E8-9C84-07FB3274A167}"/>
    <dgm:cxn modelId="{F81B5953-8267-4AA6-A442-7C22A878475C}" type="presOf" srcId="{134CEFA5-2597-48DB-ACFC-CE2ADA7F4A29}" destId="{FA972CCD-1453-4DB1-A53B-A3A6E16F05BF}" srcOrd="0" destOrd="0" presId="urn:microsoft.com/office/officeart/2005/8/layout/vList5"/>
    <dgm:cxn modelId="{FAADDDA3-A6C8-4FFA-805D-F09FB500916D}" srcId="{134CEFA5-2597-48DB-ACFC-CE2ADA7F4A29}" destId="{5706EE59-5BE1-4E01-85E8-ECF03E94E940}" srcOrd="1" destOrd="0" parTransId="{B99AE0A5-55E0-44AE-9D1D-14BAF0294D55}" sibTransId="{3392322F-E5A5-4F9B-A172-61345436F24F}"/>
    <dgm:cxn modelId="{AC28B9AE-A7AC-4A64-97E4-1C081C1824AB}" type="presOf" srcId="{CA2B90D7-36F0-4EB1-A905-79E8F37F97C3}" destId="{2254610D-C9D1-41C4-A0CF-013C04284979}" srcOrd="0" destOrd="0" presId="urn:microsoft.com/office/officeart/2005/8/layout/vList5"/>
    <dgm:cxn modelId="{0CDF71C5-C408-4C95-925B-F22B3AE2272C}" type="presOf" srcId="{8CF3ABB9-795B-480F-8D52-7A0C46BCD01B}" destId="{255694D4-4464-4E53-9C39-0495515EB836}" srcOrd="0" destOrd="0" presId="urn:microsoft.com/office/officeart/2005/8/layout/vList5"/>
    <dgm:cxn modelId="{409F4BC7-CEEC-4C55-A494-79560AD2C4C2}" srcId="{3F2C9627-861F-4140-9835-E9C55CEC00D4}" destId="{8CF3ABB9-795B-480F-8D52-7A0C46BCD01B}" srcOrd="0" destOrd="0" parTransId="{48CBF849-54E4-497F-9236-20474556630E}" sibTransId="{DF06C5D1-6EFB-480B-AA6D-9FDB35B6BB90}"/>
    <dgm:cxn modelId="{5230C3DE-CCFA-4A1B-ABB5-B5499E94A4B8}" srcId="{8CF3ABB9-795B-480F-8D52-7A0C46BCD01B}" destId="{CA2B90D7-36F0-4EB1-A905-79E8F37F97C3}" srcOrd="0" destOrd="0" parTransId="{F56C5A4B-67DC-4AAC-925B-48261463B770}" sibTransId="{7CFF4F73-1531-4B6E-93EA-28B97B719C2A}"/>
    <dgm:cxn modelId="{E271B9E0-1FA7-438C-9072-CD5E11D40547}" type="presOf" srcId="{5F971A33-8DE3-4D15-B3A5-A8FC57EE4B42}" destId="{9CAB793E-B5F9-4129-9A4A-5AD961FF20A4}" srcOrd="0" destOrd="0" presId="urn:microsoft.com/office/officeart/2005/8/layout/vList5"/>
    <dgm:cxn modelId="{5627FFE6-1BEC-4EB1-82C8-6ECF4C449E70}" srcId="{3F2C9627-861F-4140-9835-E9C55CEC00D4}" destId="{134CEFA5-2597-48DB-ACFC-CE2ADA7F4A29}" srcOrd="1" destOrd="0" parTransId="{C6D8D600-DB65-43C3-8D7B-733370697ABB}" sibTransId="{11C49DD1-EC3A-4FAF-8B14-B3DADD769530}"/>
    <dgm:cxn modelId="{32468755-1F72-4B17-A8A7-EDB2795F387B}" type="presParOf" srcId="{3AAF7DE2-CB68-470B-AB4D-4C5DBD75016F}" destId="{947B9539-8321-4A6A-BC90-FE5D22A65AA5}" srcOrd="0" destOrd="0" presId="urn:microsoft.com/office/officeart/2005/8/layout/vList5"/>
    <dgm:cxn modelId="{CBECE62F-CE28-4282-A59A-25B121B675F8}" type="presParOf" srcId="{947B9539-8321-4A6A-BC90-FE5D22A65AA5}" destId="{255694D4-4464-4E53-9C39-0495515EB836}" srcOrd="0" destOrd="0" presId="urn:microsoft.com/office/officeart/2005/8/layout/vList5"/>
    <dgm:cxn modelId="{894CD579-4889-44B0-93D9-97E02770B6B7}" type="presParOf" srcId="{947B9539-8321-4A6A-BC90-FE5D22A65AA5}" destId="{2254610D-C9D1-41C4-A0CF-013C04284979}" srcOrd="1" destOrd="0" presId="urn:microsoft.com/office/officeart/2005/8/layout/vList5"/>
    <dgm:cxn modelId="{A1E3DDB8-BD59-4B72-944B-1945A205A02B}" type="presParOf" srcId="{3AAF7DE2-CB68-470B-AB4D-4C5DBD75016F}" destId="{D2117019-E139-4BCE-AB50-CA4435976E2E}" srcOrd="1" destOrd="0" presId="urn:microsoft.com/office/officeart/2005/8/layout/vList5"/>
    <dgm:cxn modelId="{6753E593-6A6D-44F6-88A0-43464B1EEBD8}" type="presParOf" srcId="{3AAF7DE2-CB68-470B-AB4D-4C5DBD75016F}" destId="{62045BB8-994C-4EA0-84E4-EF1D7E92D8A8}" srcOrd="2" destOrd="0" presId="urn:microsoft.com/office/officeart/2005/8/layout/vList5"/>
    <dgm:cxn modelId="{4AC6323B-D0F5-4439-B5D9-06F85C013B0B}" type="presParOf" srcId="{62045BB8-994C-4EA0-84E4-EF1D7E92D8A8}" destId="{FA972CCD-1453-4DB1-A53B-A3A6E16F05BF}" srcOrd="0" destOrd="0" presId="urn:microsoft.com/office/officeart/2005/8/layout/vList5"/>
    <dgm:cxn modelId="{73B73EEB-C495-4E62-9654-AE1971C80B33}" type="presParOf" srcId="{62045BB8-994C-4EA0-84E4-EF1D7E92D8A8}" destId="{9CAB793E-B5F9-4129-9A4A-5AD961FF20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D9811-9AD4-491B-A24C-E31638F399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E11548-C3A6-4133-A9B9-68311B60499F}">
      <dgm:prSet/>
      <dgm:spPr/>
      <dgm:t>
        <a:bodyPr/>
        <a:lstStyle/>
        <a:p>
          <a:r>
            <a:rPr lang="en-US" b="1"/>
            <a:t>Α. Αποφυγή λαθών που αφορούν το προσωπικό</a:t>
          </a:r>
          <a:r>
            <a:rPr lang="en-US"/>
            <a:t>, όπως:</a:t>
          </a:r>
        </a:p>
      </dgm:t>
    </dgm:pt>
    <dgm:pt modelId="{8A249AE8-71B8-4A4A-9A5F-1ABA5C709181}" type="parTrans" cxnId="{9AC96CAD-23A2-4C75-A5F0-1304EAA4EA84}">
      <dgm:prSet/>
      <dgm:spPr/>
      <dgm:t>
        <a:bodyPr/>
        <a:lstStyle/>
        <a:p>
          <a:endParaRPr lang="en-US"/>
        </a:p>
      </dgm:t>
    </dgm:pt>
    <dgm:pt modelId="{D15C3537-52B9-4A33-8454-30A3B13C3820}" type="sibTrans" cxnId="{9AC96CAD-23A2-4C75-A5F0-1304EAA4EA84}">
      <dgm:prSet/>
      <dgm:spPr/>
      <dgm:t>
        <a:bodyPr/>
        <a:lstStyle/>
        <a:p>
          <a:endParaRPr lang="en-US"/>
        </a:p>
      </dgm:t>
    </dgm:pt>
    <dgm:pt modelId="{C7F45C78-A0A0-4225-861F-3996DFF4FCC7}">
      <dgm:prSet/>
      <dgm:spPr/>
      <dgm:t>
        <a:bodyPr/>
        <a:lstStyle/>
        <a:p>
          <a:r>
            <a:rPr lang="en-US"/>
            <a:t>Οι εργαζόμενοι να μην αποδίδουν</a:t>
          </a:r>
        </a:p>
      </dgm:t>
    </dgm:pt>
    <dgm:pt modelId="{FEC85B2D-F5C5-4E45-A81B-FC1114ABF654}" type="parTrans" cxnId="{F367E765-B4E7-4943-821D-BE00174DB597}">
      <dgm:prSet/>
      <dgm:spPr/>
      <dgm:t>
        <a:bodyPr/>
        <a:lstStyle/>
        <a:p>
          <a:endParaRPr lang="en-US"/>
        </a:p>
      </dgm:t>
    </dgm:pt>
    <dgm:pt modelId="{86406BF8-82D3-4809-A0D8-E332EB55C860}" type="sibTrans" cxnId="{F367E765-B4E7-4943-821D-BE00174DB597}">
      <dgm:prSet/>
      <dgm:spPr/>
      <dgm:t>
        <a:bodyPr/>
        <a:lstStyle/>
        <a:p>
          <a:endParaRPr lang="en-US"/>
        </a:p>
      </dgm:t>
    </dgm:pt>
    <dgm:pt modelId="{50840134-740F-4880-B7E6-B49BE4D34F76}">
      <dgm:prSet/>
      <dgm:spPr/>
      <dgm:t>
        <a:bodyPr/>
        <a:lstStyle/>
        <a:p>
          <a:r>
            <a:rPr lang="en-US"/>
            <a:t>Ακατάλληλος άνθρωπος σε ακατάλληλη θέση</a:t>
          </a:r>
        </a:p>
      </dgm:t>
    </dgm:pt>
    <dgm:pt modelId="{D56D93D5-8EC1-4FCE-AFD1-1D050305BDD1}" type="parTrans" cxnId="{81F115E9-3C14-42F7-9D1B-B0B6B88A33D5}">
      <dgm:prSet/>
      <dgm:spPr/>
      <dgm:t>
        <a:bodyPr/>
        <a:lstStyle/>
        <a:p>
          <a:endParaRPr lang="en-US"/>
        </a:p>
      </dgm:t>
    </dgm:pt>
    <dgm:pt modelId="{A6DAE2D6-24E7-42E5-8FF1-08AC7259F5E9}" type="sibTrans" cxnId="{81F115E9-3C14-42F7-9D1B-B0B6B88A33D5}">
      <dgm:prSet/>
      <dgm:spPr/>
      <dgm:t>
        <a:bodyPr/>
        <a:lstStyle/>
        <a:p>
          <a:endParaRPr lang="en-US"/>
        </a:p>
      </dgm:t>
    </dgm:pt>
    <dgm:pt modelId="{E3834A4F-A812-44B9-A8C9-5B280548B58B}">
      <dgm:prSet/>
      <dgm:spPr/>
      <dgm:t>
        <a:bodyPr/>
        <a:lstStyle/>
        <a:p>
          <a:r>
            <a:rPr lang="en-US"/>
            <a:t>Μεγάλη κινητικότητα προσωπικού</a:t>
          </a:r>
        </a:p>
      </dgm:t>
    </dgm:pt>
    <dgm:pt modelId="{A0FE95F5-8438-421B-8500-7DB083111337}" type="parTrans" cxnId="{C704678F-782E-418F-8755-62DE51AE0D25}">
      <dgm:prSet/>
      <dgm:spPr/>
      <dgm:t>
        <a:bodyPr/>
        <a:lstStyle/>
        <a:p>
          <a:endParaRPr lang="en-US"/>
        </a:p>
      </dgm:t>
    </dgm:pt>
    <dgm:pt modelId="{1125D69B-4554-4F99-B6EA-16CCF4FA7666}" type="sibTrans" cxnId="{C704678F-782E-418F-8755-62DE51AE0D25}">
      <dgm:prSet/>
      <dgm:spPr/>
      <dgm:t>
        <a:bodyPr/>
        <a:lstStyle/>
        <a:p>
          <a:endParaRPr lang="en-US"/>
        </a:p>
      </dgm:t>
    </dgm:pt>
    <dgm:pt modelId="{8E87E153-980D-4CB7-86D6-0341C77CA765}">
      <dgm:prSet/>
      <dgm:spPr/>
      <dgm:t>
        <a:bodyPr/>
        <a:lstStyle/>
        <a:p>
          <a:r>
            <a:rPr lang="en-US"/>
            <a:t>Οι εργαζόμενοι δεν δίνουν τον καλύτερο εαυτό τους</a:t>
          </a:r>
        </a:p>
      </dgm:t>
    </dgm:pt>
    <dgm:pt modelId="{94400484-6FB4-434D-B653-99E88275C3CE}" type="parTrans" cxnId="{2FBCAC6F-AA33-4281-B953-9B7F2E14ABAA}">
      <dgm:prSet/>
      <dgm:spPr/>
      <dgm:t>
        <a:bodyPr/>
        <a:lstStyle/>
        <a:p>
          <a:endParaRPr lang="en-US"/>
        </a:p>
      </dgm:t>
    </dgm:pt>
    <dgm:pt modelId="{5EF2E8D2-0DEA-4019-8CF4-C42A4207047B}" type="sibTrans" cxnId="{2FBCAC6F-AA33-4281-B953-9B7F2E14ABAA}">
      <dgm:prSet/>
      <dgm:spPr/>
      <dgm:t>
        <a:bodyPr/>
        <a:lstStyle/>
        <a:p>
          <a:endParaRPr lang="en-US"/>
        </a:p>
      </dgm:t>
    </dgm:pt>
    <dgm:pt modelId="{C4C5CFE6-B4DD-47D2-9D5C-2C6A583B70AC}">
      <dgm:prSet/>
      <dgm:spPr/>
      <dgm:t>
        <a:bodyPr/>
        <a:lstStyle/>
        <a:p>
          <a:r>
            <a:rPr lang="en-US"/>
            <a:t>Νομικά προβλήματα</a:t>
          </a:r>
        </a:p>
      </dgm:t>
    </dgm:pt>
    <dgm:pt modelId="{B2359DA9-A7DB-49B4-A3AE-6BEE5F103EF2}" type="parTrans" cxnId="{47DF3C7D-2785-4F78-B9BC-C2B16526D773}">
      <dgm:prSet/>
      <dgm:spPr/>
      <dgm:t>
        <a:bodyPr/>
        <a:lstStyle/>
        <a:p>
          <a:endParaRPr lang="en-US"/>
        </a:p>
      </dgm:t>
    </dgm:pt>
    <dgm:pt modelId="{610232D8-6F1F-4971-BE48-CB1A2D3219CE}" type="sibTrans" cxnId="{47DF3C7D-2785-4F78-B9BC-C2B16526D773}">
      <dgm:prSet/>
      <dgm:spPr/>
      <dgm:t>
        <a:bodyPr/>
        <a:lstStyle/>
        <a:p>
          <a:endParaRPr lang="en-US"/>
        </a:p>
      </dgm:t>
    </dgm:pt>
    <dgm:pt modelId="{4B83F324-F022-4E10-9513-34CC363497EF}">
      <dgm:prSet/>
      <dgm:spPr/>
      <dgm:t>
        <a:bodyPr/>
        <a:lstStyle/>
        <a:p>
          <a:r>
            <a:rPr lang="en-US"/>
            <a:t>Η ελλιπής κατάρτιση υπονομεύει την αποδοτικότητα</a:t>
          </a:r>
        </a:p>
      </dgm:t>
    </dgm:pt>
    <dgm:pt modelId="{5D75A321-21AF-4549-902B-697C873E9F12}" type="parTrans" cxnId="{84B7D983-47E5-4D93-9B3F-37D6D6793028}">
      <dgm:prSet/>
      <dgm:spPr/>
      <dgm:t>
        <a:bodyPr/>
        <a:lstStyle/>
        <a:p>
          <a:endParaRPr lang="en-US"/>
        </a:p>
      </dgm:t>
    </dgm:pt>
    <dgm:pt modelId="{7A0D3EC3-E85F-4498-839B-A26883C29078}" type="sibTrans" cxnId="{84B7D983-47E5-4D93-9B3F-37D6D6793028}">
      <dgm:prSet/>
      <dgm:spPr/>
      <dgm:t>
        <a:bodyPr/>
        <a:lstStyle/>
        <a:p>
          <a:endParaRPr lang="en-US"/>
        </a:p>
      </dgm:t>
    </dgm:pt>
    <dgm:pt modelId="{234EA13B-E340-4363-B9D9-4FC11F954509}">
      <dgm:prSet/>
      <dgm:spPr/>
      <dgm:t>
        <a:bodyPr/>
        <a:lstStyle/>
        <a:p>
          <a:r>
            <a:rPr lang="en-US"/>
            <a:t>Αθέμιτες εργασιακές πρακτικές</a:t>
          </a:r>
        </a:p>
      </dgm:t>
    </dgm:pt>
    <dgm:pt modelId="{F4414A21-5E27-429A-A7AA-9718AED8418B}" type="parTrans" cxnId="{FE757126-6437-4C3B-9122-C7D0AF288613}">
      <dgm:prSet/>
      <dgm:spPr/>
      <dgm:t>
        <a:bodyPr/>
        <a:lstStyle/>
        <a:p>
          <a:endParaRPr lang="en-US"/>
        </a:p>
      </dgm:t>
    </dgm:pt>
    <dgm:pt modelId="{08536D5B-90F1-48B1-8C22-055E2B71B894}" type="sibTrans" cxnId="{FE757126-6437-4C3B-9122-C7D0AF288613}">
      <dgm:prSet/>
      <dgm:spPr/>
      <dgm:t>
        <a:bodyPr/>
        <a:lstStyle/>
        <a:p>
          <a:endParaRPr lang="en-US"/>
        </a:p>
      </dgm:t>
    </dgm:pt>
    <dgm:pt modelId="{015D1281-6A98-4932-A2B2-A8149BC28C49}">
      <dgm:prSet/>
      <dgm:spPr/>
      <dgm:t>
        <a:bodyPr/>
        <a:lstStyle/>
        <a:p>
          <a:r>
            <a:rPr lang="en-US" b="1"/>
            <a:t>Β. Αύξηση Κερδοφορίας και Απόδοσης</a:t>
          </a:r>
          <a:endParaRPr lang="en-US"/>
        </a:p>
      </dgm:t>
    </dgm:pt>
    <dgm:pt modelId="{28079FEA-B13A-4414-8B1D-1C5949E28076}" type="parTrans" cxnId="{00787F29-EBA5-45A1-ABB0-8C5C391AA252}">
      <dgm:prSet/>
      <dgm:spPr/>
      <dgm:t>
        <a:bodyPr/>
        <a:lstStyle/>
        <a:p>
          <a:endParaRPr lang="en-US"/>
        </a:p>
      </dgm:t>
    </dgm:pt>
    <dgm:pt modelId="{D16E35FC-9780-473D-96F9-DEB00BDF6483}" type="sibTrans" cxnId="{00787F29-EBA5-45A1-ABB0-8C5C391AA252}">
      <dgm:prSet/>
      <dgm:spPr/>
      <dgm:t>
        <a:bodyPr/>
        <a:lstStyle/>
        <a:p>
          <a:endParaRPr lang="en-US"/>
        </a:p>
      </dgm:t>
    </dgm:pt>
    <dgm:pt modelId="{6C185BFD-5980-4A2F-B1E5-BA5FD15755C5}">
      <dgm:prSet/>
      <dgm:spPr/>
      <dgm:t>
        <a:bodyPr/>
        <a:lstStyle/>
        <a:p>
          <a:r>
            <a:rPr lang="en-US" b="1"/>
            <a:t>Γ.	Πιθανότητα Άσκησης Καθηκόντων Διοίκησης Ανθρωπίνων Πόρων</a:t>
          </a:r>
          <a:endParaRPr lang="en-US"/>
        </a:p>
      </dgm:t>
    </dgm:pt>
    <dgm:pt modelId="{167F4A0F-9568-4A3D-A2A5-357EBF33F445}" type="parTrans" cxnId="{2042A6AB-F899-4F42-983D-A2A63F05F9AE}">
      <dgm:prSet/>
      <dgm:spPr/>
      <dgm:t>
        <a:bodyPr/>
        <a:lstStyle/>
        <a:p>
          <a:endParaRPr lang="en-US"/>
        </a:p>
      </dgm:t>
    </dgm:pt>
    <dgm:pt modelId="{792A2C68-803A-47C0-8DC8-71262E99BA90}" type="sibTrans" cxnId="{2042A6AB-F899-4F42-983D-A2A63F05F9AE}">
      <dgm:prSet/>
      <dgm:spPr/>
      <dgm:t>
        <a:bodyPr/>
        <a:lstStyle/>
        <a:p>
          <a:endParaRPr lang="en-US"/>
        </a:p>
      </dgm:t>
    </dgm:pt>
    <dgm:pt modelId="{00C767B0-72A0-4EEB-B011-9149E90643D3}" type="pres">
      <dgm:prSet presAssocID="{35BD9811-9AD4-491B-A24C-E31638F3994A}" presName="linear" presStyleCnt="0">
        <dgm:presLayoutVars>
          <dgm:animLvl val="lvl"/>
          <dgm:resizeHandles val="exact"/>
        </dgm:presLayoutVars>
      </dgm:prSet>
      <dgm:spPr/>
    </dgm:pt>
    <dgm:pt modelId="{57A72307-3F40-473E-BF8D-3E362C7E6FB8}" type="pres">
      <dgm:prSet presAssocID="{69E11548-C3A6-4133-A9B9-68311B6049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92D5E2-F811-4988-9258-4BE1D0073618}" type="pres">
      <dgm:prSet presAssocID="{69E11548-C3A6-4133-A9B9-68311B60499F}" presName="childText" presStyleLbl="revTx" presStyleIdx="0" presStyleCnt="1">
        <dgm:presLayoutVars>
          <dgm:bulletEnabled val="1"/>
        </dgm:presLayoutVars>
      </dgm:prSet>
      <dgm:spPr/>
    </dgm:pt>
    <dgm:pt modelId="{AD3570F2-2318-4649-9CD6-E0ADC53B54C4}" type="pres">
      <dgm:prSet presAssocID="{015D1281-6A98-4932-A2B2-A8149BC28C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897AC5-83FA-4FB5-8D23-976F5EB84AC1}" type="pres">
      <dgm:prSet presAssocID="{D16E35FC-9780-473D-96F9-DEB00BDF6483}" presName="spacer" presStyleCnt="0"/>
      <dgm:spPr/>
    </dgm:pt>
    <dgm:pt modelId="{11F52F46-4699-4C8B-910E-F762B1681019}" type="pres">
      <dgm:prSet presAssocID="{6C185BFD-5980-4A2F-B1E5-BA5FD15755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557C06-C0E9-4206-9B4A-3523617A91CF}" type="presOf" srcId="{C7F45C78-A0A0-4225-861F-3996DFF4FCC7}" destId="{1292D5E2-F811-4988-9258-4BE1D0073618}" srcOrd="0" destOrd="0" presId="urn:microsoft.com/office/officeart/2005/8/layout/vList2"/>
    <dgm:cxn modelId="{D613651E-CC0B-4AF8-A203-84E32F0F5DAE}" type="presOf" srcId="{4B83F324-F022-4E10-9513-34CC363497EF}" destId="{1292D5E2-F811-4988-9258-4BE1D0073618}" srcOrd="0" destOrd="5" presId="urn:microsoft.com/office/officeart/2005/8/layout/vList2"/>
    <dgm:cxn modelId="{FE757126-6437-4C3B-9122-C7D0AF288613}" srcId="{69E11548-C3A6-4133-A9B9-68311B60499F}" destId="{234EA13B-E340-4363-B9D9-4FC11F954509}" srcOrd="6" destOrd="0" parTransId="{F4414A21-5E27-429A-A7AA-9718AED8418B}" sibTransId="{08536D5B-90F1-48B1-8C22-055E2B71B894}"/>
    <dgm:cxn modelId="{C03BE626-63CF-48A6-963B-B8F3E3129A63}" type="presOf" srcId="{69E11548-C3A6-4133-A9B9-68311B60499F}" destId="{57A72307-3F40-473E-BF8D-3E362C7E6FB8}" srcOrd="0" destOrd="0" presId="urn:microsoft.com/office/officeart/2005/8/layout/vList2"/>
    <dgm:cxn modelId="{00787F29-EBA5-45A1-ABB0-8C5C391AA252}" srcId="{35BD9811-9AD4-491B-A24C-E31638F3994A}" destId="{015D1281-6A98-4932-A2B2-A8149BC28C49}" srcOrd="1" destOrd="0" parTransId="{28079FEA-B13A-4414-8B1D-1C5949E28076}" sibTransId="{D16E35FC-9780-473D-96F9-DEB00BDF6483}"/>
    <dgm:cxn modelId="{2B21BE2D-25F4-4F7E-AE4E-7788E2A2D8CF}" type="presOf" srcId="{C4C5CFE6-B4DD-47D2-9D5C-2C6A583B70AC}" destId="{1292D5E2-F811-4988-9258-4BE1D0073618}" srcOrd="0" destOrd="4" presId="urn:microsoft.com/office/officeart/2005/8/layout/vList2"/>
    <dgm:cxn modelId="{3E8AD337-B014-4CD0-9739-9475FC8867BB}" type="presOf" srcId="{8E87E153-980D-4CB7-86D6-0341C77CA765}" destId="{1292D5E2-F811-4988-9258-4BE1D0073618}" srcOrd="0" destOrd="3" presId="urn:microsoft.com/office/officeart/2005/8/layout/vList2"/>
    <dgm:cxn modelId="{F367E765-B4E7-4943-821D-BE00174DB597}" srcId="{69E11548-C3A6-4133-A9B9-68311B60499F}" destId="{C7F45C78-A0A0-4225-861F-3996DFF4FCC7}" srcOrd="0" destOrd="0" parTransId="{FEC85B2D-F5C5-4E45-A81B-FC1114ABF654}" sibTransId="{86406BF8-82D3-4809-A0D8-E332EB55C860}"/>
    <dgm:cxn modelId="{2FBCAC6F-AA33-4281-B953-9B7F2E14ABAA}" srcId="{69E11548-C3A6-4133-A9B9-68311B60499F}" destId="{8E87E153-980D-4CB7-86D6-0341C77CA765}" srcOrd="3" destOrd="0" parTransId="{94400484-6FB4-434D-B653-99E88275C3CE}" sibTransId="{5EF2E8D2-0DEA-4019-8CF4-C42A4207047B}"/>
    <dgm:cxn modelId="{80486374-5ABF-438B-AD73-68E5BDF4F4A8}" type="presOf" srcId="{50840134-740F-4880-B7E6-B49BE4D34F76}" destId="{1292D5E2-F811-4988-9258-4BE1D0073618}" srcOrd="0" destOrd="1" presId="urn:microsoft.com/office/officeart/2005/8/layout/vList2"/>
    <dgm:cxn modelId="{35C5C375-ACD5-4A31-BC8A-5DFD8E9E8218}" type="presOf" srcId="{234EA13B-E340-4363-B9D9-4FC11F954509}" destId="{1292D5E2-F811-4988-9258-4BE1D0073618}" srcOrd="0" destOrd="6" presId="urn:microsoft.com/office/officeart/2005/8/layout/vList2"/>
    <dgm:cxn modelId="{47DF3C7D-2785-4F78-B9BC-C2B16526D773}" srcId="{69E11548-C3A6-4133-A9B9-68311B60499F}" destId="{C4C5CFE6-B4DD-47D2-9D5C-2C6A583B70AC}" srcOrd="4" destOrd="0" parTransId="{B2359DA9-A7DB-49B4-A3AE-6BEE5F103EF2}" sibTransId="{610232D8-6F1F-4971-BE48-CB1A2D3219CE}"/>
    <dgm:cxn modelId="{84B7D983-47E5-4D93-9B3F-37D6D6793028}" srcId="{69E11548-C3A6-4133-A9B9-68311B60499F}" destId="{4B83F324-F022-4E10-9513-34CC363497EF}" srcOrd="5" destOrd="0" parTransId="{5D75A321-21AF-4549-902B-697C873E9F12}" sibTransId="{7A0D3EC3-E85F-4498-839B-A26883C29078}"/>
    <dgm:cxn modelId="{C704678F-782E-418F-8755-62DE51AE0D25}" srcId="{69E11548-C3A6-4133-A9B9-68311B60499F}" destId="{E3834A4F-A812-44B9-A8C9-5B280548B58B}" srcOrd="2" destOrd="0" parTransId="{A0FE95F5-8438-421B-8500-7DB083111337}" sibTransId="{1125D69B-4554-4F99-B6EA-16CCF4FA7666}"/>
    <dgm:cxn modelId="{A46509A3-9B00-472E-BBDE-4F8B5E8F2C84}" type="presOf" srcId="{E3834A4F-A812-44B9-A8C9-5B280548B58B}" destId="{1292D5E2-F811-4988-9258-4BE1D0073618}" srcOrd="0" destOrd="2" presId="urn:microsoft.com/office/officeart/2005/8/layout/vList2"/>
    <dgm:cxn modelId="{A033DCA3-AD81-4D0B-B073-B1836022AE76}" type="presOf" srcId="{35BD9811-9AD4-491B-A24C-E31638F3994A}" destId="{00C767B0-72A0-4EEB-B011-9149E90643D3}" srcOrd="0" destOrd="0" presId="urn:microsoft.com/office/officeart/2005/8/layout/vList2"/>
    <dgm:cxn modelId="{2042A6AB-F899-4F42-983D-A2A63F05F9AE}" srcId="{35BD9811-9AD4-491B-A24C-E31638F3994A}" destId="{6C185BFD-5980-4A2F-B1E5-BA5FD15755C5}" srcOrd="2" destOrd="0" parTransId="{167F4A0F-9568-4A3D-A2A5-357EBF33F445}" sibTransId="{792A2C68-803A-47C0-8DC8-71262E99BA90}"/>
    <dgm:cxn modelId="{9AC96CAD-23A2-4C75-A5F0-1304EAA4EA84}" srcId="{35BD9811-9AD4-491B-A24C-E31638F3994A}" destId="{69E11548-C3A6-4133-A9B9-68311B60499F}" srcOrd="0" destOrd="0" parTransId="{8A249AE8-71B8-4A4A-9A5F-1ABA5C709181}" sibTransId="{D15C3537-52B9-4A33-8454-30A3B13C3820}"/>
    <dgm:cxn modelId="{E2F354CD-16CE-4A00-990F-EDAC15E9D706}" type="presOf" srcId="{6C185BFD-5980-4A2F-B1E5-BA5FD15755C5}" destId="{11F52F46-4699-4C8B-910E-F762B1681019}" srcOrd="0" destOrd="0" presId="urn:microsoft.com/office/officeart/2005/8/layout/vList2"/>
    <dgm:cxn modelId="{80F4B8CF-3113-4D6F-AA07-0FCEBC8AD159}" type="presOf" srcId="{015D1281-6A98-4932-A2B2-A8149BC28C49}" destId="{AD3570F2-2318-4649-9CD6-E0ADC53B54C4}" srcOrd="0" destOrd="0" presId="urn:microsoft.com/office/officeart/2005/8/layout/vList2"/>
    <dgm:cxn modelId="{81F115E9-3C14-42F7-9D1B-B0B6B88A33D5}" srcId="{69E11548-C3A6-4133-A9B9-68311B60499F}" destId="{50840134-740F-4880-B7E6-B49BE4D34F76}" srcOrd="1" destOrd="0" parTransId="{D56D93D5-8EC1-4FCE-AFD1-1D050305BDD1}" sibTransId="{A6DAE2D6-24E7-42E5-8FF1-08AC7259F5E9}"/>
    <dgm:cxn modelId="{12CAECFD-62BB-49D3-9EED-EBCFDBCC2298}" type="presParOf" srcId="{00C767B0-72A0-4EEB-B011-9149E90643D3}" destId="{57A72307-3F40-473E-BF8D-3E362C7E6FB8}" srcOrd="0" destOrd="0" presId="urn:microsoft.com/office/officeart/2005/8/layout/vList2"/>
    <dgm:cxn modelId="{CE46E0F5-C3F8-4FF3-99BD-4ED20EC8A3AA}" type="presParOf" srcId="{00C767B0-72A0-4EEB-B011-9149E90643D3}" destId="{1292D5E2-F811-4988-9258-4BE1D0073618}" srcOrd="1" destOrd="0" presId="urn:microsoft.com/office/officeart/2005/8/layout/vList2"/>
    <dgm:cxn modelId="{99469A6A-4551-4B9B-86D5-01B17A39281E}" type="presParOf" srcId="{00C767B0-72A0-4EEB-B011-9149E90643D3}" destId="{AD3570F2-2318-4649-9CD6-E0ADC53B54C4}" srcOrd="2" destOrd="0" presId="urn:microsoft.com/office/officeart/2005/8/layout/vList2"/>
    <dgm:cxn modelId="{643B78DD-24E9-41D4-AB3E-C69A3A130F9F}" type="presParOf" srcId="{00C767B0-72A0-4EEB-B011-9149E90643D3}" destId="{3A897AC5-83FA-4FB5-8D23-976F5EB84AC1}" srcOrd="3" destOrd="0" presId="urn:microsoft.com/office/officeart/2005/8/layout/vList2"/>
    <dgm:cxn modelId="{03326426-9E5D-44AD-83AA-8FEBCB35DA5D}" type="presParOf" srcId="{00C767B0-72A0-4EEB-B011-9149E90643D3}" destId="{11F52F46-4699-4C8B-910E-F762B16810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9985F-25E2-4778-B5DA-F63CFF4C550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D40BA5-A511-47D3-B46F-C3F59AB09CB0}">
      <dgm:prSet/>
      <dgm:spPr/>
      <dgm:t>
        <a:bodyPr/>
        <a:lstStyle/>
        <a:p>
          <a:r>
            <a:rPr lang="en-US"/>
            <a:t>Η Παγκοσμιοποίηση</a:t>
          </a:r>
        </a:p>
      </dgm:t>
    </dgm:pt>
    <dgm:pt modelId="{F248A676-4B3B-4842-8587-69264F80C9FD}" type="parTrans" cxnId="{5ACA1386-5B7C-433A-B833-3D7BF02D4A75}">
      <dgm:prSet/>
      <dgm:spPr/>
      <dgm:t>
        <a:bodyPr/>
        <a:lstStyle/>
        <a:p>
          <a:endParaRPr lang="en-US"/>
        </a:p>
      </dgm:t>
    </dgm:pt>
    <dgm:pt modelId="{FD1DA2E8-1D8D-4F85-AFD4-4165646B78D3}" type="sibTrans" cxnId="{5ACA1386-5B7C-433A-B833-3D7BF02D4A75}">
      <dgm:prSet/>
      <dgm:spPr/>
      <dgm:t>
        <a:bodyPr/>
        <a:lstStyle/>
        <a:p>
          <a:endParaRPr lang="en-US"/>
        </a:p>
      </dgm:t>
    </dgm:pt>
    <dgm:pt modelId="{A44B88A5-A023-43AF-881F-314EAFD8D321}">
      <dgm:prSet/>
      <dgm:spPr/>
      <dgm:t>
        <a:bodyPr/>
        <a:lstStyle/>
        <a:p>
          <a:r>
            <a:rPr lang="en-US"/>
            <a:t>Τα Τεχνολογικά Επιτεύγματα</a:t>
          </a:r>
        </a:p>
      </dgm:t>
    </dgm:pt>
    <dgm:pt modelId="{0ED35F8F-416A-43EE-8D7B-D956DBCC64D8}" type="parTrans" cxnId="{6C436298-9640-4A63-B7BC-91FCA385136B}">
      <dgm:prSet/>
      <dgm:spPr/>
      <dgm:t>
        <a:bodyPr/>
        <a:lstStyle/>
        <a:p>
          <a:endParaRPr lang="en-US"/>
        </a:p>
      </dgm:t>
    </dgm:pt>
    <dgm:pt modelId="{46BB4D5B-545F-4BB1-9479-68BDEC9E8F01}" type="sibTrans" cxnId="{6C436298-9640-4A63-B7BC-91FCA385136B}">
      <dgm:prSet/>
      <dgm:spPr/>
      <dgm:t>
        <a:bodyPr/>
        <a:lstStyle/>
        <a:p>
          <a:endParaRPr lang="en-US"/>
        </a:p>
      </dgm:t>
    </dgm:pt>
    <dgm:pt modelId="{484A6E3F-1A91-43A2-A6A3-5A0D16D9817E}">
      <dgm:prSet/>
      <dgm:spPr/>
      <dgm:t>
        <a:bodyPr/>
        <a:lstStyle/>
        <a:p>
          <a:r>
            <a:rPr lang="en-US"/>
            <a:t>Η φύση της εργασίας</a:t>
          </a:r>
        </a:p>
      </dgm:t>
    </dgm:pt>
    <dgm:pt modelId="{76019385-D0B4-49B3-80AF-60DA0AFC855C}" type="parTrans" cxnId="{8DC4B698-1B5B-496B-8DE4-A63022029797}">
      <dgm:prSet/>
      <dgm:spPr/>
      <dgm:t>
        <a:bodyPr/>
        <a:lstStyle/>
        <a:p>
          <a:endParaRPr lang="en-US"/>
        </a:p>
      </dgm:t>
    </dgm:pt>
    <dgm:pt modelId="{3BD54FC3-D63D-42A3-8B2F-2488E5A29EF4}" type="sibTrans" cxnId="{8DC4B698-1B5B-496B-8DE4-A63022029797}">
      <dgm:prSet/>
      <dgm:spPr/>
      <dgm:t>
        <a:bodyPr/>
        <a:lstStyle/>
        <a:p>
          <a:endParaRPr lang="en-US"/>
        </a:p>
      </dgm:t>
    </dgm:pt>
    <dgm:pt modelId="{5CD11F28-7AF1-41E3-A9F0-DB55CBF85C12}">
      <dgm:prSet/>
      <dgm:spPr/>
      <dgm:t>
        <a:bodyPr/>
        <a:lstStyle/>
        <a:p>
          <a:r>
            <a:rPr lang="en-US"/>
            <a:t>Θέσεις εργασίας στον κλάδο υπηρεσιών</a:t>
          </a:r>
        </a:p>
      </dgm:t>
    </dgm:pt>
    <dgm:pt modelId="{923240BB-E097-40CE-AC83-11055440949E}" type="parTrans" cxnId="{9913C143-1400-4ED6-9306-CCDFEBA740C6}">
      <dgm:prSet/>
      <dgm:spPr/>
      <dgm:t>
        <a:bodyPr/>
        <a:lstStyle/>
        <a:p>
          <a:endParaRPr lang="en-US"/>
        </a:p>
      </dgm:t>
    </dgm:pt>
    <dgm:pt modelId="{F93570C0-E798-434F-B704-0F1300E82B71}" type="sibTrans" cxnId="{9913C143-1400-4ED6-9306-CCDFEBA740C6}">
      <dgm:prSet/>
      <dgm:spPr/>
      <dgm:t>
        <a:bodyPr/>
        <a:lstStyle/>
        <a:p>
          <a:endParaRPr lang="en-US"/>
        </a:p>
      </dgm:t>
    </dgm:pt>
    <dgm:pt modelId="{6F907514-01AC-47C9-8999-DB76D4ED0DFE}">
      <dgm:prSet/>
      <dgm:spPr/>
      <dgm:t>
        <a:bodyPr/>
        <a:lstStyle/>
        <a:p>
          <a:r>
            <a:rPr lang="en-US"/>
            <a:t>Το Ανθρώπινο κεφάλαιο (ανάγκη για εργάτες γνώσης)</a:t>
          </a:r>
        </a:p>
      </dgm:t>
    </dgm:pt>
    <dgm:pt modelId="{1A637124-1AA7-4710-813E-2EE4D4EBB328}" type="parTrans" cxnId="{FDB18F7C-5A47-47DF-BE30-F02690C96565}">
      <dgm:prSet/>
      <dgm:spPr/>
      <dgm:t>
        <a:bodyPr/>
        <a:lstStyle/>
        <a:p>
          <a:endParaRPr lang="en-US"/>
        </a:p>
      </dgm:t>
    </dgm:pt>
    <dgm:pt modelId="{74AF0C9A-CECD-41AC-BE24-78FA6F09059A}" type="sibTrans" cxnId="{FDB18F7C-5A47-47DF-BE30-F02690C96565}">
      <dgm:prSet/>
      <dgm:spPr/>
      <dgm:t>
        <a:bodyPr/>
        <a:lstStyle/>
        <a:p>
          <a:endParaRPr lang="en-US"/>
        </a:p>
      </dgm:t>
    </dgm:pt>
    <dgm:pt modelId="{EA422143-4E30-4C96-BE12-616F5BFAC79F}">
      <dgm:prSet/>
      <dgm:spPr/>
      <dgm:t>
        <a:bodyPr/>
        <a:lstStyle/>
        <a:p>
          <a:r>
            <a:rPr lang="en-US"/>
            <a:t>Η Ανάθεση δραστηριοτήτων σε άλλες χώρες</a:t>
          </a:r>
        </a:p>
      </dgm:t>
    </dgm:pt>
    <dgm:pt modelId="{E7FDCB30-F061-4F32-A247-4B14AAF00E64}" type="parTrans" cxnId="{F19E7277-80CC-4036-81C9-47CF08BE151D}">
      <dgm:prSet/>
      <dgm:spPr/>
      <dgm:t>
        <a:bodyPr/>
        <a:lstStyle/>
        <a:p>
          <a:endParaRPr lang="en-US"/>
        </a:p>
      </dgm:t>
    </dgm:pt>
    <dgm:pt modelId="{CE6CC3DC-4E0D-431C-99D6-40002CCF6059}" type="sibTrans" cxnId="{F19E7277-80CC-4036-81C9-47CF08BE151D}">
      <dgm:prSet/>
      <dgm:spPr/>
      <dgm:t>
        <a:bodyPr/>
        <a:lstStyle/>
        <a:p>
          <a:endParaRPr lang="en-US"/>
        </a:p>
      </dgm:t>
    </dgm:pt>
    <dgm:pt modelId="{921C35DC-654B-428C-AEB2-EDEBCDD9A264}">
      <dgm:prSet/>
      <dgm:spPr/>
      <dgm:t>
        <a:bodyPr/>
        <a:lstStyle/>
        <a:p>
          <a:r>
            <a:rPr lang="en-US"/>
            <a:t>Οι Δημογραφικές Τάσεις (το εργατικό δυναμικό γερνάει)</a:t>
          </a:r>
        </a:p>
      </dgm:t>
    </dgm:pt>
    <dgm:pt modelId="{4BC70C19-5544-4E7F-A8A6-FD0431923504}" type="parTrans" cxnId="{F3112B9A-112C-4ED8-9508-0AD658DD6D89}">
      <dgm:prSet/>
      <dgm:spPr/>
      <dgm:t>
        <a:bodyPr/>
        <a:lstStyle/>
        <a:p>
          <a:endParaRPr lang="en-US"/>
        </a:p>
      </dgm:t>
    </dgm:pt>
    <dgm:pt modelId="{6DED2BEA-9AA6-4932-97C6-CAA531AB0AC2}" type="sibTrans" cxnId="{F3112B9A-112C-4ED8-9508-0AD658DD6D89}">
      <dgm:prSet/>
      <dgm:spPr/>
      <dgm:t>
        <a:bodyPr/>
        <a:lstStyle/>
        <a:p>
          <a:endParaRPr lang="en-US"/>
        </a:p>
      </dgm:t>
    </dgm:pt>
    <dgm:pt modelId="{030012FF-6586-4D53-89A9-A93050E5A3E0}">
      <dgm:prSet/>
      <dgm:spPr/>
      <dgm:t>
        <a:bodyPr/>
        <a:lstStyle/>
        <a:p>
          <a:r>
            <a:rPr lang="en-US"/>
            <a:t>Οι Οικονομικές Αναταράξεις</a:t>
          </a:r>
        </a:p>
      </dgm:t>
    </dgm:pt>
    <dgm:pt modelId="{EFE24316-90A8-4A46-BAA8-29C88F176D9E}" type="parTrans" cxnId="{F54FE7E3-0587-4A94-8CD8-AFE396C6BF26}">
      <dgm:prSet/>
      <dgm:spPr/>
      <dgm:t>
        <a:bodyPr/>
        <a:lstStyle/>
        <a:p>
          <a:endParaRPr lang="en-US"/>
        </a:p>
      </dgm:t>
    </dgm:pt>
    <dgm:pt modelId="{84497C23-C3D3-4DBF-8EB1-905B17890A4F}" type="sibTrans" cxnId="{F54FE7E3-0587-4A94-8CD8-AFE396C6BF26}">
      <dgm:prSet/>
      <dgm:spPr/>
      <dgm:t>
        <a:bodyPr/>
        <a:lstStyle/>
        <a:p>
          <a:endParaRPr lang="en-US"/>
        </a:p>
      </dgm:t>
    </dgm:pt>
    <dgm:pt modelId="{1F94F029-C31A-47D8-BA89-2922685489E6}">
      <dgm:prSet/>
      <dgm:spPr/>
      <dgm:t>
        <a:bodyPr/>
        <a:lstStyle/>
        <a:p>
          <a:r>
            <a:rPr lang="en-US"/>
            <a:t>Η Απορρύθμιση</a:t>
          </a:r>
        </a:p>
      </dgm:t>
    </dgm:pt>
    <dgm:pt modelId="{5C526EA7-DD2B-463B-93F7-8FBD4D26617F}" type="parTrans" cxnId="{2B7CDE36-F121-4F54-8519-D1C0844B4868}">
      <dgm:prSet/>
      <dgm:spPr/>
      <dgm:t>
        <a:bodyPr/>
        <a:lstStyle/>
        <a:p>
          <a:endParaRPr lang="en-US"/>
        </a:p>
      </dgm:t>
    </dgm:pt>
    <dgm:pt modelId="{6C1E3412-554C-447D-92FF-59C42925E49E}" type="sibTrans" cxnId="{2B7CDE36-F121-4F54-8519-D1C0844B4868}">
      <dgm:prSet/>
      <dgm:spPr/>
      <dgm:t>
        <a:bodyPr/>
        <a:lstStyle/>
        <a:p>
          <a:endParaRPr lang="en-US"/>
        </a:p>
      </dgm:t>
    </dgm:pt>
    <dgm:pt modelId="{0D8F7CD0-6A36-4F6F-8AC0-78D316449743}" type="pres">
      <dgm:prSet presAssocID="{4B89985F-25E2-4778-B5DA-F63CFF4C5504}" presName="diagram" presStyleCnt="0">
        <dgm:presLayoutVars>
          <dgm:dir/>
          <dgm:resizeHandles val="exact"/>
        </dgm:presLayoutVars>
      </dgm:prSet>
      <dgm:spPr/>
    </dgm:pt>
    <dgm:pt modelId="{22709C5A-C9C5-49EA-87D5-48F84516D32D}" type="pres">
      <dgm:prSet presAssocID="{5CD40BA5-A511-47D3-B46F-C3F59AB09CB0}" presName="node" presStyleLbl="node1" presStyleIdx="0" presStyleCnt="9">
        <dgm:presLayoutVars>
          <dgm:bulletEnabled val="1"/>
        </dgm:presLayoutVars>
      </dgm:prSet>
      <dgm:spPr/>
    </dgm:pt>
    <dgm:pt modelId="{48AE1809-413A-417D-958E-63D6CD293E09}" type="pres">
      <dgm:prSet presAssocID="{FD1DA2E8-1D8D-4F85-AFD4-4165646B78D3}" presName="sibTrans" presStyleCnt="0"/>
      <dgm:spPr/>
    </dgm:pt>
    <dgm:pt modelId="{03F91489-06ED-4069-882B-167ABF993865}" type="pres">
      <dgm:prSet presAssocID="{A44B88A5-A023-43AF-881F-314EAFD8D321}" presName="node" presStyleLbl="node1" presStyleIdx="1" presStyleCnt="9">
        <dgm:presLayoutVars>
          <dgm:bulletEnabled val="1"/>
        </dgm:presLayoutVars>
      </dgm:prSet>
      <dgm:spPr/>
    </dgm:pt>
    <dgm:pt modelId="{2AD86A4E-CD33-4C71-8004-FB69C46AD8DC}" type="pres">
      <dgm:prSet presAssocID="{46BB4D5B-545F-4BB1-9479-68BDEC9E8F01}" presName="sibTrans" presStyleCnt="0"/>
      <dgm:spPr/>
    </dgm:pt>
    <dgm:pt modelId="{3683F588-5DEE-4904-AF18-91ACB6758CAE}" type="pres">
      <dgm:prSet presAssocID="{484A6E3F-1A91-43A2-A6A3-5A0D16D9817E}" presName="node" presStyleLbl="node1" presStyleIdx="2" presStyleCnt="9">
        <dgm:presLayoutVars>
          <dgm:bulletEnabled val="1"/>
        </dgm:presLayoutVars>
      </dgm:prSet>
      <dgm:spPr/>
    </dgm:pt>
    <dgm:pt modelId="{34C015EC-2ADD-49B1-B99B-74262C5C6879}" type="pres">
      <dgm:prSet presAssocID="{3BD54FC3-D63D-42A3-8B2F-2488E5A29EF4}" presName="sibTrans" presStyleCnt="0"/>
      <dgm:spPr/>
    </dgm:pt>
    <dgm:pt modelId="{B5970C38-F93C-4D1C-8D6A-E8191F61FCA4}" type="pres">
      <dgm:prSet presAssocID="{5CD11F28-7AF1-41E3-A9F0-DB55CBF85C12}" presName="node" presStyleLbl="node1" presStyleIdx="3" presStyleCnt="9">
        <dgm:presLayoutVars>
          <dgm:bulletEnabled val="1"/>
        </dgm:presLayoutVars>
      </dgm:prSet>
      <dgm:spPr/>
    </dgm:pt>
    <dgm:pt modelId="{08244EC4-D65E-4FD0-8B75-EC39AB76246A}" type="pres">
      <dgm:prSet presAssocID="{F93570C0-E798-434F-B704-0F1300E82B71}" presName="sibTrans" presStyleCnt="0"/>
      <dgm:spPr/>
    </dgm:pt>
    <dgm:pt modelId="{911AA8DA-A916-4F2D-9AAA-82B9B1FCA7D2}" type="pres">
      <dgm:prSet presAssocID="{6F907514-01AC-47C9-8999-DB76D4ED0DFE}" presName="node" presStyleLbl="node1" presStyleIdx="4" presStyleCnt="9">
        <dgm:presLayoutVars>
          <dgm:bulletEnabled val="1"/>
        </dgm:presLayoutVars>
      </dgm:prSet>
      <dgm:spPr/>
    </dgm:pt>
    <dgm:pt modelId="{532CDAD8-E041-4D9A-96DB-B72E5FEDB349}" type="pres">
      <dgm:prSet presAssocID="{74AF0C9A-CECD-41AC-BE24-78FA6F09059A}" presName="sibTrans" presStyleCnt="0"/>
      <dgm:spPr/>
    </dgm:pt>
    <dgm:pt modelId="{C2724730-4F7F-4B06-9441-1C7297D57F93}" type="pres">
      <dgm:prSet presAssocID="{EA422143-4E30-4C96-BE12-616F5BFAC79F}" presName="node" presStyleLbl="node1" presStyleIdx="5" presStyleCnt="9">
        <dgm:presLayoutVars>
          <dgm:bulletEnabled val="1"/>
        </dgm:presLayoutVars>
      </dgm:prSet>
      <dgm:spPr/>
    </dgm:pt>
    <dgm:pt modelId="{6C711E47-B108-4369-8445-0320099DE7D6}" type="pres">
      <dgm:prSet presAssocID="{CE6CC3DC-4E0D-431C-99D6-40002CCF6059}" presName="sibTrans" presStyleCnt="0"/>
      <dgm:spPr/>
    </dgm:pt>
    <dgm:pt modelId="{796D9E68-2F0C-45FB-92C7-655469CF3C0B}" type="pres">
      <dgm:prSet presAssocID="{921C35DC-654B-428C-AEB2-EDEBCDD9A264}" presName="node" presStyleLbl="node1" presStyleIdx="6" presStyleCnt="9">
        <dgm:presLayoutVars>
          <dgm:bulletEnabled val="1"/>
        </dgm:presLayoutVars>
      </dgm:prSet>
      <dgm:spPr/>
    </dgm:pt>
    <dgm:pt modelId="{41347322-C1CA-4C2A-B46E-2EEC23DAA547}" type="pres">
      <dgm:prSet presAssocID="{6DED2BEA-9AA6-4932-97C6-CAA531AB0AC2}" presName="sibTrans" presStyleCnt="0"/>
      <dgm:spPr/>
    </dgm:pt>
    <dgm:pt modelId="{AEFBD764-8ABB-430A-96C0-C429949A3E51}" type="pres">
      <dgm:prSet presAssocID="{030012FF-6586-4D53-89A9-A93050E5A3E0}" presName="node" presStyleLbl="node1" presStyleIdx="7" presStyleCnt="9">
        <dgm:presLayoutVars>
          <dgm:bulletEnabled val="1"/>
        </dgm:presLayoutVars>
      </dgm:prSet>
      <dgm:spPr/>
    </dgm:pt>
    <dgm:pt modelId="{5318C896-3312-42C7-A1EA-BB5ECD9889C7}" type="pres">
      <dgm:prSet presAssocID="{84497C23-C3D3-4DBF-8EB1-905B17890A4F}" presName="sibTrans" presStyleCnt="0"/>
      <dgm:spPr/>
    </dgm:pt>
    <dgm:pt modelId="{693BCF15-D0CC-41A9-A534-644270413E9C}" type="pres">
      <dgm:prSet presAssocID="{1F94F029-C31A-47D8-BA89-2922685489E6}" presName="node" presStyleLbl="node1" presStyleIdx="8" presStyleCnt="9">
        <dgm:presLayoutVars>
          <dgm:bulletEnabled val="1"/>
        </dgm:presLayoutVars>
      </dgm:prSet>
      <dgm:spPr/>
    </dgm:pt>
  </dgm:ptLst>
  <dgm:cxnLst>
    <dgm:cxn modelId="{A395281E-35A4-4077-B050-D58EADC5A4D8}" type="presOf" srcId="{4B89985F-25E2-4778-B5DA-F63CFF4C5504}" destId="{0D8F7CD0-6A36-4F6F-8AC0-78D316449743}" srcOrd="0" destOrd="0" presId="urn:microsoft.com/office/officeart/2005/8/layout/default"/>
    <dgm:cxn modelId="{1195DA35-2C73-4029-B772-6878547EFFA4}" type="presOf" srcId="{5CD11F28-7AF1-41E3-A9F0-DB55CBF85C12}" destId="{B5970C38-F93C-4D1C-8D6A-E8191F61FCA4}" srcOrd="0" destOrd="0" presId="urn:microsoft.com/office/officeart/2005/8/layout/default"/>
    <dgm:cxn modelId="{2B7CDE36-F121-4F54-8519-D1C0844B4868}" srcId="{4B89985F-25E2-4778-B5DA-F63CFF4C5504}" destId="{1F94F029-C31A-47D8-BA89-2922685489E6}" srcOrd="8" destOrd="0" parTransId="{5C526EA7-DD2B-463B-93F7-8FBD4D26617F}" sibTransId="{6C1E3412-554C-447D-92FF-59C42925E49E}"/>
    <dgm:cxn modelId="{9913C143-1400-4ED6-9306-CCDFEBA740C6}" srcId="{4B89985F-25E2-4778-B5DA-F63CFF4C5504}" destId="{5CD11F28-7AF1-41E3-A9F0-DB55CBF85C12}" srcOrd="3" destOrd="0" parTransId="{923240BB-E097-40CE-AC83-11055440949E}" sibTransId="{F93570C0-E798-434F-B704-0F1300E82B71}"/>
    <dgm:cxn modelId="{859A3E45-4841-4EEC-B670-9758A7191967}" type="presOf" srcId="{921C35DC-654B-428C-AEB2-EDEBCDD9A264}" destId="{796D9E68-2F0C-45FB-92C7-655469CF3C0B}" srcOrd="0" destOrd="0" presId="urn:microsoft.com/office/officeart/2005/8/layout/default"/>
    <dgm:cxn modelId="{DE80F14D-DF65-46C7-A8DD-58E75AED1589}" type="presOf" srcId="{6F907514-01AC-47C9-8999-DB76D4ED0DFE}" destId="{911AA8DA-A916-4F2D-9AAA-82B9B1FCA7D2}" srcOrd="0" destOrd="0" presId="urn:microsoft.com/office/officeart/2005/8/layout/default"/>
    <dgm:cxn modelId="{F19E7277-80CC-4036-81C9-47CF08BE151D}" srcId="{4B89985F-25E2-4778-B5DA-F63CFF4C5504}" destId="{EA422143-4E30-4C96-BE12-616F5BFAC79F}" srcOrd="5" destOrd="0" parTransId="{E7FDCB30-F061-4F32-A247-4B14AAF00E64}" sibTransId="{CE6CC3DC-4E0D-431C-99D6-40002CCF6059}"/>
    <dgm:cxn modelId="{3B1D1D79-633B-41CF-AEDD-35A9957E423E}" type="presOf" srcId="{EA422143-4E30-4C96-BE12-616F5BFAC79F}" destId="{C2724730-4F7F-4B06-9441-1C7297D57F93}" srcOrd="0" destOrd="0" presId="urn:microsoft.com/office/officeart/2005/8/layout/default"/>
    <dgm:cxn modelId="{FDB18F7C-5A47-47DF-BE30-F02690C96565}" srcId="{4B89985F-25E2-4778-B5DA-F63CFF4C5504}" destId="{6F907514-01AC-47C9-8999-DB76D4ED0DFE}" srcOrd="4" destOrd="0" parTransId="{1A637124-1AA7-4710-813E-2EE4D4EBB328}" sibTransId="{74AF0C9A-CECD-41AC-BE24-78FA6F09059A}"/>
    <dgm:cxn modelId="{5ACA1386-5B7C-433A-B833-3D7BF02D4A75}" srcId="{4B89985F-25E2-4778-B5DA-F63CFF4C5504}" destId="{5CD40BA5-A511-47D3-B46F-C3F59AB09CB0}" srcOrd="0" destOrd="0" parTransId="{F248A676-4B3B-4842-8587-69264F80C9FD}" sibTransId="{FD1DA2E8-1D8D-4F85-AFD4-4165646B78D3}"/>
    <dgm:cxn modelId="{6C436298-9640-4A63-B7BC-91FCA385136B}" srcId="{4B89985F-25E2-4778-B5DA-F63CFF4C5504}" destId="{A44B88A5-A023-43AF-881F-314EAFD8D321}" srcOrd="1" destOrd="0" parTransId="{0ED35F8F-416A-43EE-8D7B-D956DBCC64D8}" sibTransId="{46BB4D5B-545F-4BB1-9479-68BDEC9E8F01}"/>
    <dgm:cxn modelId="{8DC4B698-1B5B-496B-8DE4-A63022029797}" srcId="{4B89985F-25E2-4778-B5DA-F63CFF4C5504}" destId="{484A6E3F-1A91-43A2-A6A3-5A0D16D9817E}" srcOrd="2" destOrd="0" parTransId="{76019385-D0B4-49B3-80AF-60DA0AFC855C}" sibTransId="{3BD54FC3-D63D-42A3-8B2F-2488E5A29EF4}"/>
    <dgm:cxn modelId="{4A616699-A544-4A68-A614-AA51E798EE60}" type="presOf" srcId="{030012FF-6586-4D53-89A9-A93050E5A3E0}" destId="{AEFBD764-8ABB-430A-96C0-C429949A3E51}" srcOrd="0" destOrd="0" presId="urn:microsoft.com/office/officeart/2005/8/layout/default"/>
    <dgm:cxn modelId="{F3112B9A-112C-4ED8-9508-0AD658DD6D89}" srcId="{4B89985F-25E2-4778-B5DA-F63CFF4C5504}" destId="{921C35DC-654B-428C-AEB2-EDEBCDD9A264}" srcOrd="6" destOrd="0" parTransId="{4BC70C19-5544-4E7F-A8A6-FD0431923504}" sibTransId="{6DED2BEA-9AA6-4932-97C6-CAA531AB0AC2}"/>
    <dgm:cxn modelId="{2DFEB49D-3A1C-473F-9EB2-6CCBB2704035}" type="presOf" srcId="{484A6E3F-1A91-43A2-A6A3-5A0D16D9817E}" destId="{3683F588-5DEE-4904-AF18-91ACB6758CAE}" srcOrd="0" destOrd="0" presId="urn:microsoft.com/office/officeart/2005/8/layout/default"/>
    <dgm:cxn modelId="{80F3C2B0-295F-44E4-B089-611C76E6C046}" type="presOf" srcId="{5CD40BA5-A511-47D3-B46F-C3F59AB09CB0}" destId="{22709C5A-C9C5-49EA-87D5-48F84516D32D}" srcOrd="0" destOrd="0" presId="urn:microsoft.com/office/officeart/2005/8/layout/default"/>
    <dgm:cxn modelId="{FEF697B1-5FF4-415D-826D-B4A3C6BC710F}" type="presOf" srcId="{1F94F029-C31A-47D8-BA89-2922685489E6}" destId="{693BCF15-D0CC-41A9-A534-644270413E9C}" srcOrd="0" destOrd="0" presId="urn:microsoft.com/office/officeart/2005/8/layout/default"/>
    <dgm:cxn modelId="{C48FF2B1-5E33-428D-9476-9046694AE910}" type="presOf" srcId="{A44B88A5-A023-43AF-881F-314EAFD8D321}" destId="{03F91489-06ED-4069-882B-167ABF993865}" srcOrd="0" destOrd="0" presId="urn:microsoft.com/office/officeart/2005/8/layout/default"/>
    <dgm:cxn modelId="{F54FE7E3-0587-4A94-8CD8-AFE396C6BF26}" srcId="{4B89985F-25E2-4778-B5DA-F63CFF4C5504}" destId="{030012FF-6586-4D53-89A9-A93050E5A3E0}" srcOrd="7" destOrd="0" parTransId="{EFE24316-90A8-4A46-BAA8-29C88F176D9E}" sibTransId="{84497C23-C3D3-4DBF-8EB1-905B17890A4F}"/>
    <dgm:cxn modelId="{62D86276-7EEA-46E1-BC2E-E14459D7E136}" type="presParOf" srcId="{0D8F7CD0-6A36-4F6F-8AC0-78D316449743}" destId="{22709C5A-C9C5-49EA-87D5-48F84516D32D}" srcOrd="0" destOrd="0" presId="urn:microsoft.com/office/officeart/2005/8/layout/default"/>
    <dgm:cxn modelId="{43F4C047-8CB2-495F-93B4-CEE552DF0977}" type="presParOf" srcId="{0D8F7CD0-6A36-4F6F-8AC0-78D316449743}" destId="{48AE1809-413A-417D-958E-63D6CD293E09}" srcOrd="1" destOrd="0" presId="urn:microsoft.com/office/officeart/2005/8/layout/default"/>
    <dgm:cxn modelId="{1C595D2A-7C68-41A4-84D9-F6431AB2C3BE}" type="presParOf" srcId="{0D8F7CD0-6A36-4F6F-8AC0-78D316449743}" destId="{03F91489-06ED-4069-882B-167ABF993865}" srcOrd="2" destOrd="0" presId="urn:microsoft.com/office/officeart/2005/8/layout/default"/>
    <dgm:cxn modelId="{CC95A5A7-C1FB-463E-AFAF-07604950BA38}" type="presParOf" srcId="{0D8F7CD0-6A36-4F6F-8AC0-78D316449743}" destId="{2AD86A4E-CD33-4C71-8004-FB69C46AD8DC}" srcOrd="3" destOrd="0" presId="urn:microsoft.com/office/officeart/2005/8/layout/default"/>
    <dgm:cxn modelId="{658D3FD7-63C4-4EE1-9E3F-DECC856F17FD}" type="presParOf" srcId="{0D8F7CD0-6A36-4F6F-8AC0-78D316449743}" destId="{3683F588-5DEE-4904-AF18-91ACB6758CAE}" srcOrd="4" destOrd="0" presId="urn:microsoft.com/office/officeart/2005/8/layout/default"/>
    <dgm:cxn modelId="{8D37CD82-A931-457D-92B8-B40A4B9BC6EF}" type="presParOf" srcId="{0D8F7CD0-6A36-4F6F-8AC0-78D316449743}" destId="{34C015EC-2ADD-49B1-B99B-74262C5C6879}" srcOrd="5" destOrd="0" presId="urn:microsoft.com/office/officeart/2005/8/layout/default"/>
    <dgm:cxn modelId="{49990D31-B95A-4720-8AF4-08AB2422EF87}" type="presParOf" srcId="{0D8F7CD0-6A36-4F6F-8AC0-78D316449743}" destId="{B5970C38-F93C-4D1C-8D6A-E8191F61FCA4}" srcOrd="6" destOrd="0" presId="urn:microsoft.com/office/officeart/2005/8/layout/default"/>
    <dgm:cxn modelId="{4AFCF756-16E0-434C-AC26-2AA7AA2B17F3}" type="presParOf" srcId="{0D8F7CD0-6A36-4F6F-8AC0-78D316449743}" destId="{08244EC4-D65E-4FD0-8B75-EC39AB76246A}" srcOrd="7" destOrd="0" presId="urn:microsoft.com/office/officeart/2005/8/layout/default"/>
    <dgm:cxn modelId="{A3FDF878-7EE1-4D28-8BFE-DDE5954EC79A}" type="presParOf" srcId="{0D8F7CD0-6A36-4F6F-8AC0-78D316449743}" destId="{911AA8DA-A916-4F2D-9AAA-82B9B1FCA7D2}" srcOrd="8" destOrd="0" presId="urn:microsoft.com/office/officeart/2005/8/layout/default"/>
    <dgm:cxn modelId="{48265F9F-F70B-454E-AC57-7CAC9D405B81}" type="presParOf" srcId="{0D8F7CD0-6A36-4F6F-8AC0-78D316449743}" destId="{532CDAD8-E041-4D9A-96DB-B72E5FEDB349}" srcOrd="9" destOrd="0" presId="urn:microsoft.com/office/officeart/2005/8/layout/default"/>
    <dgm:cxn modelId="{3BB0044C-04F6-456C-A36D-F3DE5AA631D8}" type="presParOf" srcId="{0D8F7CD0-6A36-4F6F-8AC0-78D316449743}" destId="{C2724730-4F7F-4B06-9441-1C7297D57F93}" srcOrd="10" destOrd="0" presId="urn:microsoft.com/office/officeart/2005/8/layout/default"/>
    <dgm:cxn modelId="{F3333FAC-D405-4C45-8511-94158DAA44F7}" type="presParOf" srcId="{0D8F7CD0-6A36-4F6F-8AC0-78D316449743}" destId="{6C711E47-B108-4369-8445-0320099DE7D6}" srcOrd="11" destOrd="0" presId="urn:microsoft.com/office/officeart/2005/8/layout/default"/>
    <dgm:cxn modelId="{68951227-C89C-40A8-9A8B-EBC5AA8D9828}" type="presParOf" srcId="{0D8F7CD0-6A36-4F6F-8AC0-78D316449743}" destId="{796D9E68-2F0C-45FB-92C7-655469CF3C0B}" srcOrd="12" destOrd="0" presId="urn:microsoft.com/office/officeart/2005/8/layout/default"/>
    <dgm:cxn modelId="{03853299-9A94-49A3-86FD-0D276BCBB2B6}" type="presParOf" srcId="{0D8F7CD0-6A36-4F6F-8AC0-78D316449743}" destId="{41347322-C1CA-4C2A-B46E-2EEC23DAA547}" srcOrd="13" destOrd="0" presId="urn:microsoft.com/office/officeart/2005/8/layout/default"/>
    <dgm:cxn modelId="{81A92FCF-6689-4C41-8D0E-A21BF6F460B2}" type="presParOf" srcId="{0D8F7CD0-6A36-4F6F-8AC0-78D316449743}" destId="{AEFBD764-8ABB-430A-96C0-C429949A3E51}" srcOrd="14" destOrd="0" presId="urn:microsoft.com/office/officeart/2005/8/layout/default"/>
    <dgm:cxn modelId="{B41E041C-8EC3-4194-9DC7-D85D1F3375C7}" type="presParOf" srcId="{0D8F7CD0-6A36-4F6F-8AC0-78D316449743}" destId="{5318C896-3312-42C7-A1EA-BB5ECD9889C7}" srcOrd="15" destOrd="0" presId="urn:microsoft.com/office/officeart/2005/8/layout/default"/>
    <dgm:cxn modelId="{98F6A6BD-DA14-47E7-AB7C-8DDF72498CBC}" type="presParOf" srcId="{0D8F7CD0-6A36-4F6F-8AC0-78D316449743}" destId="{693BCF15-D0CC-41A9-A534-644270413E9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2304A5-9F91-448B-872D-A431C2F75D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DFDBDC-5276-4EAA-AA2F-D0BCC4B10FC1}">
      <dgm:prSet/>
      <dgm:spPr/>
      <dgm:t>
        <a:bodyPr/>
        <a:lstStyle/>
        <a:p>
          <a:r>
            <a:rPr lang="en-US"/>
            <a:t>Εστιάζει περισσότερο σε στρατηγικά ζητήματα, στη «μεγάλη εικόνα».</a:t>
          </a:r>
        </a:p>
      </dgm:t>
    </dgm:pt>
    <dgm:pt modelId="{D76BB63C-FB9C-444B-9DDD-CD63EE783290}" type="parTrans" cxnId="{290E39C5-97C2-47E6-AE31-5090FE596F6C}">
      <dgm:prSet/>
      <dgm:spPr/>
      <dgm:t>
        <a:bodyPr/>
        <a:lstStyle/>
        <a:p>
          <a:endParaRPr lang="en-US"/>
        </a:p>
      </dgm:t>
    </dgm:pt>
    <dgm:pt modelId="{599CB1E4-3476-4C4E-AB9F-4EBDB64F9036}" type="sibTrans" cxnId="{290E39C5-97C2-47E6-AE31-5090FE596F6C}">
      <dgm:prSet/>
      <dgm:spPr/>
      <dgm:t>
        <a:bodyPr/>
        <a:lstStyle/>
        <a:p>
          <a:endParaRPr lang="en-US"/>
        </a:p>
      </dgm:t>
    </dgm:pt>
    <dgm:pt modelId="{95CFB1F1-1713-4513-B87D-A41495E74417}">
      <dgm:prSet/>
      <dgm:spPr/>
      <dgm:t>
        <a:bodyPr/>
        <a:lstStyle/>
        <a:p>
          <a:r>
            <a:rPr lang="en-US"/>
            <a:t>Χρησιμοποιεί νέους τρόπους (ανάθεση σε εξωτερικούς συνεργάτες, αξιοποίηση της τεχνολογίας).</a:t>
          </a:r>
        </a:p>
      </dgm:t>
    </dgm:pt>
    <dgm:pt modelId="{99361796-5D73-4C29-BF10-9AA9204CE5AC}" type="parTrans" cxnId="{F1DB80C0-7730-48BD-8BC8-9AF38BB0540E}">
      <dgm:prSet/>
      <dgm:spPr/>
      <dgm:t>
        <a:bodyPr/>
        <a:lstStyle/>
        <a:p>
          <a:endParaRPr lang="en-US"/>
        </a:p>
      </dgm:t>
    </dgm:pt>
    <dgm:pt modelId="{5AA34A67-8D85-43F4-BC20-8BDC98E32764}" type="sibTrans" cxnId="{F1DB80C0-7730-48BD-8BC8-9AF38BB0540E}">
      <dgm:prSet/>
      <dgm:spPr/>
      <dgm:t>
        <a:bodyPr/>
        <a:lstStyle/>
        <a:p>
          <a:endParaRPr lang="en-US"/>
        </a:p>
      </dgm:t>
    </dgm:pt>
    <dgm:pt modelId="{2D503BC7-E1F9-445E-9434-E0D0EBA364D5}">
      <dgm:prSet/>
      <dgm:spPr/>
      <dgm:t>
        <a:bodyPr/>
        <a:lstStyle/>
        <a:p>
          <a:r>
            <a:rPr lang="en-US"/>
            <a:t>Διαχειρίζεται την αφοσίωση (engagement) των εργαζομένων.</a:t>
          </a:r>
        </a:p>
      </dgm:t>
    </dgm:pt>
    <dgm:pt modelId="{4B5F7688-6DBD-4255-A0DB-40D81025D958}" type="parTrans" cxnId="{B15B8AA0-EC87-4548-B42A-CB4F0EF5ABC0}">
      <dgm:prSet/>
      <dgm:spPr/>
      <dgm:t>
        <a:bodyPr/>
        <a:lstStyle/>
        <a:p>
          <a:endParaRPr lang="en-US"/>
        </a:p>
      </dgm:t>
    </dgm:pt>
    <dgm:pt modelId="{F661B9CE-8F18-4493-870D-92FC663F44C3}" type="sibTrans" cxnId="{B15B8AA0-EC87-4548-B42A-CB4F0EF5ABC0}">
      <dgm:prSet/>
      <dgm:spPr/>
      <dgm:t>
        <a:bodyPr/>
        <a:lstStyle/>
        <a:p>
          <a:endParaRPr lang="en-US"/>
        </a:p>
      </dgm:t>
    </dgm:pt>
    <dgm:pt modelId="{EECCB93A-D3F8-4C66-8E0B-C5A8EC9CA536}">
      <dgm:prSet/>
      <dgm:spPr/>
      <dgm:t>
        <a:bodyPr/>
        <a:lstStyle/>
        <a:p>
          <a:r>
            <a:rPr lang="en-US"/>
            <a:t>Μετρά την απόδοση και τα αποτελέσματα του ανθρώπινου δυναμικού.</a:t>
          </a:r>
        </a:p>
      </dgm:t>
    </dgm:pt>
    <dgm:pt modelId="{724D0A59-8AB9-4FDE-B3F8-4D38E2F586F4}" type="parTrans" cxnId="{9F08EBA5-D2B4-4138-B899-4FF0FC4EBA13}">
      <dgm:prSet/>
      <dgm:spPr/>
      <dgm:t>
        <a:bodyPr/>
        <a:lstStyle/>
        <a:p>
          <a:endParaRPr lang="en-US"/>
        </a:p>
      </dgm:t>
    </dgm:pt>
    <dgm:pt modelId="{D1068A97-2713-4071-9D01-C95C11DFF154}" type="sibTrans" cxnId="{9F08EBA5-D2B4-4138-B899-4FF0FC4EBA13}">
      <dgm:prSet/>
      <dgm:spPr/>
      <dgm:t>
        <a:bodyPr/>
        <a:lstStyle/>
        <a:p>
          <a:endParaRPr lang="en-US"/>
        </a:p>
      </dgm:t>
    </dgm:pt>
    <dgm:pt modelId="{1B8B53D3-0DF1-4F35-8EFA-249FFBB573E0}">
      <dgm:prSet/>
      <dgm:spPr/>
      <dgm:t>
        <a:bodyPr/>
        <a:lstStyle/>
        <a:p>
          <a:r>
            <a:rPr lang="en-US"/>
            <a:t>Προσθέτει αξία (η διοίκηση ανθρώπινου δυναμικού να συμβάλλει με μετρήσιμο τρόπο στην αύξηση</a:t>
          </a:r>
        </a:p>
      </dgm:t>
    </dgm:pt>
    <dgm:pt modelId="{109F97B7-ABEF-4322-8CCB-ABC41F8FCF0C}" type="parTrans" cxnId="{885E5C58-CD68-42DD-947A-3E25D9C80857}">
      <dgm:prSet/>
      <dgm:spPr/>
      <dgm:t>
        <a:bodyPr/>
        <a:lstStyle/>
        <a:p>
          <a:endParaRPr lang="en-US"/>
        </a:p>
      </dgm:t>
    </dgm:pt>
    <dgm:pt modelId="{2E86AE1F-0991-4F8C-8AAC-7678A03B3C92}" type="sibTrans" cxnId="{885E5C58-CD68-42DD-947A-3E25D9C80857}">
      <dgm:prSet/>
      <dgm:spPr/>
      <dgm:t>
        <a:bodyPr/>
        <a:lstStyle/>
        <a:p>
          <a:endParaRPr lang="en-US"/>
        </a:p>
      </dgm:t>
    </dgm:pt>
    <dgm:pt modelId="{9B107FE5-F387-4E88-8109-8E42CD0D2BAA}">
      <dgm:prSet/>
      <dgm:spPr/>
      <dgm:t>
        <a:bodyPr/>
        <a:lstStyle/>
        <a:p>
          <a:r>
            <a:rPr lang="en-US"/>
            <a:t>της κερδοφορίας και παραγωγικότητας της επιχείρησης).</a:t>
          </a:r>
        </a:p>
      </dgm:t>
    </dgm:pt>
    <dgm:pt modelId="{C57D14F4-94A7-4662-BDAC-60A0C8C82E99}" type="parTrans" cxnId="{B3AAD98F-8ED3-4AE3-B24B-EC719D810117}">
      <dgm:prSet/>
      <dgm:spPr/>
      <dgm:t>
        <a:bodyPr/>
        <a:lstStyle/>
        <a:p>
          <a:endParaRPr lang="en-US"/>
        </a:p>
      </dgm:t>
    </dgm:pt>
    <dgm:pt modelId="{F3388CC6-E271-4591-B85B-BCC9D46B9463}" type="sibTrans" cxnId="{B3AAD98F-8ED3-4AE3-B24B-EC719D810117}">
      <dgm:prSet/>
      <dgm:spPr/>
      <dgm:t>
        <a:bodyPr/>
        <a:lstStyle/>
        <a:p>
          <a:endParaRPr lang="en-US"/>
        </a:p>
      </dgm:t>
    </dgm:pt>
    <dgm:pt modelId="{DC738D22-6DE4-4ED5-A4B0-5823A6C1476B}">
      <dgm:prSet/>
      <dgm:spPr/>
      <dgm:t>
        <a:bodyPr/>
        <a:lstStyle/>
        <a:p>
          <a:r>
            <a:rPr lang="en-US"/>
            <a:t>Οικοδομεί εργασιακά περιβάλλοντα υψηλής απόδοσης</a:t>
          </a:r>
        </a:p>
      </dgm:t>
    </dgm:pt>
    <dgm:pt modelId="{75236B1E-0327-4212-A1AD-351B3E9B4B2D}" type="parTrans" cxnId="{9F49A57A-7361-47CC-A378-B049CE936339}">
      <dgm:prSet/>
      <dgm:spPr/>
      <dgm:t>
        <a:bodyPr/>
        <a:lstStyle/>
        <a:p>
          <a:endParaRPr lang="en-US"/>
        </a:p>
      </dgm:t>
    </dgm:pt>
    <dgm:pt modelId="{6D0FE8CE-2456-4FC5-9F60-FE1DB9F2708E}" type="sibTrans" cxnId="{9F49A57A-7361-47CC-A378-B049CE936339}">
      <dgm:prSet/>
      <dgm:spPr/>
      <dgm:t>
        <a:bodyPr/>
        <a:lstStyle/>
        <a:p>
          <a:endParaRPr lang="en-US"/>
        </a:p>
      </dgm:t>
    </dgm:pt>
    <dgm:pt modelId="{FC513158-8876-4CCB-8A67-05391FB328A5}">
      <dgm:prSet/>
      <dgm:spPr/>
      <dgm:t>
        <a:bodyPr/>
        <a:lstStyle/>
        <a:p>
          <a:r>
            <a:rPr lang="en-US"/>
            <a:t>Διοικεί το ανθρώπινο δυναμικό βασιζόμενος σε στοιχεία και δεδομένα.</a:t>
          </a:r>
        </a:p>
      </dgm:t>
    </dgm:pt>
    <dgm:pt modelId="{4F7BD75B-0032-410C-9AA2-6665E2AEE857}" type="parTrans" cxnId="{00F240EA-69BC-480F-A62F-5BA3B58A4907}">
      <dgm:prSet/>
      <dgm:spPr/>
      <dgm:t>
        <a:bodyPr/>
        <a:lstStyle/>
        <a:p>
          <a:endParaRPr lang="en-US"/>
        </a:p>
      </dgm:t>
    </dgm:pt>
    <dgm:pt modelId="{ED7F8A2F-9AE5-49C0-98AA-DB03D10174E2}" type="sibTrans" cxnId="{00F240EA-69BC-480F-A62F-5BA3B58A4907}">
      <dgm:prSet/>
      <dgm:spPr/>
      <dgm:t>
        <a:bodyPr/>
        <a:lstStyle/>
        <a:p>
          <a:endParaRPr lang="en-US"/>
        </a:p>
      </dgm:t>
    </dgm:pt>
    <dgm:pt modelId="{568C4E86-8F5E-4920-9EF6-63F7EFA54604}">
      <dgm:prSet/>
      <dgm:spPr/>
      <dgm:t>
        <a:bodyPr/>
        <a:lstStyle/>
        <a:p>
          <a:r>
            <a:rPr lang="en-US"/>
            <a:t>Διαχειρίζεται τη δεοντολογία (κανόνες βάσει των οποίων το άτομο καθορίζει τη συμπεριφορά του).</a:t>
          </a:r>
        </a:p>
      </dgm:t>
    </dgm:pt>
    <dgm:pt modelId="{1FEDA8DE-0B41-4C5B-A19C-20047E610353}" type="parTrans" cxnId="{82F3A032-6E8D-462A-8656-8AD24966B726}">
      <dgm:prSet/>
      <dgm:spPr/>
      <dgm:t>
        <a:bodyPr/>
        <a:lstStyle/>
        <a:p>
          <a:endParaRPr lang="en-US"/>
        </a:p>
      </dgm:t>
    </dgm:pt>
    <dgm:pt modelId="{E5B99242-BF10-41BE-8D3F-DE80DA7C4F96}" type="sibTrans" cxnId="{82F3A032-6E8D-462A-8656-8AD24966B726}">
      <dgm:prSet/>
      <dgm:spPr/>
      <dgm:t>
        <a:bodyPr/>
        <a:lstStyle/>
        <a:p>
          <a:endParaRPr lang="en-US"/>
        </a:p>
      </dgm:t>
    </dgm:pt>
    <dgm:pt modelId="{82C1A998-68AD-420E-B6C6-36F8E46D853E}">
      <dgm:prSet/>
      <dgm:spPr/>
      <dgm:t>
        <a:bodyPr/>
        <a:lstStyle/>
        <a:p>
          <a:r>
            <a:rPr lang="en-US"/>
            <a:t>Υιοθετεί ολοκληρωμένη προσέγγιση “διοίκησης ταλέντων”.</a:t>
          </a:r>
        </a:p>
      </dgm:t>
    </dgm:pt>
    <dgm:pt modelId="{AD09EAB2-5EB7-40E1-AB9E-024400B2A063}" type="parTrans" cxnId="{3BF94CF1-C715-4299-B948-A26398FD7903}">
      <dgm:prSet/>
      <dgm:spPr/>
      <dgm:t>
        <a:bodyPr/>
        <a:lstStyle/>
        <a:p>
          <a:endParaRPr lang="en-US"/>
        </a:p>
      </dgm:t>
    </dgm:pt>
    <dgm:pt modelId="{02898AC1-FA8A-416D-BCB5-A6F38EE0DBBF}" type="sibTrans" cxnId="{3BF94CF1-C715-4299-B948-A26398FD7903}">
      <dgm:prSet/>
      <dgm:spPr/>
      <dgm:t>
        <a:bodyPr/>
        <a:lstStyle/>
        <a:p>
          <a:endParaRPr lang="en-US"/>
        </a:p>
      </dgm:t>
    </dgm:pt>
    <dgm:pt modelId="{2D7C4E79-EB9F-483F-B71C-20C9632CD22B}">
      <dgm:prSet/>
      <dgm:spPr/>
      <dgm:t>
        <a:bodyPr/>
        <a:lstStyle/>
        <a:p>
          <a:r>
            <a:rPr lang="en-US"/>
            <a:t>Διαθέτει νέες δεξιότητες.</a:t>
          </a:r>
        </a:p>
      </dgm:t>
    </dgm:pt>
    <dgm:pt modelId="{BEA01DFE-CCE3-4E70-BDBD-D4BDF96F118B}" type="parTrans" cxnId="{720DDE00-550B-4710-8D76-C27396F3E8C9}">
      <dgm:prSet/>
      <dgm:spPr/>
      <dgm:t>
        <a:bodyPr/>
        <a:lstStyle/>
        <a:p>
          <a:endParaRPr lang="en-US"/>
        </a:p>
      </dgm:t>
    </dgm:pt>
    <dgm:pt modelId="{CC698FDE-0B97-4ED7-8D3C-C77CF8C44AC6}" type="sibTrans" cxnId="{720DDE00-550B-4710-8D76-C27396F3E8C9}">
      <dgm:prSet/>
      <dgm:spPr/>
      <dgm:t>
        <a:bodyPr/>
        <a:lstStyle/>
        <a:p>
          <a:endParaRPr lang="en-US"/>
        </a:p>
      </dgm:t>
    </dgm:pt>
    <dgm:pt modelId="{8A12B83B-173C-4610-BAEE-3C43D34657F7}" type="pres">
      <dgm:prSet presAssocID="{212304A5-9F91-448B-872D-A431C2F75D4A}" presName="linear" presStyleCnt="0">
        <dgm:presLayoutVars>
          <dgm:animLvl val="lvl"/>
          <dgm:resizeHandles val="exact"/>
        </dgm:presLayoutVars>
      </dgm:prSet>
      <dgm:spPr/>
    </dgm:pt>
    <dgm:pt modelId="{886BB72A-6088-4FF1-A102-20CE88F31DE3}" type="pres">
      <dgm:prSet presAssocID="{8CDFDBDC-5276-4EAA-AA2F-D0BCC4B10FC1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85AB78EC-EC7C-43C2-87AB-557206FA9DAE}" type="pres">
      <dgm:prSet presAssocID="{599CB1E4-3476-4C4E-AB9F-4EBDB64F9036}" presName="spacer" presStyleCnt="0"/>
      <dgm:spPr/>
    </dgm:pt>
    <dgm:pt modelId="{1887B3D0-4D52-4F10-B735-917C68F53EEE}" type="pres">
      <dgm:prSet presAssocID="{95CFB1F1-1713-4513-B87D-A41495E74417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E43B7D07-8097-4F60-80A6-4E366B882AAF}" type="pres">
      <dgm:prSet presAssocID="{5AA34A67-8D85-43F4-BC20-8BDC98E32764}" presName="spacer" presStyleCnt="0"/>
      <dgm:spPr/>
    </dgm:pt>
    <dgm:pt modelId="{958824B8-848A-4B74-ADB0-CB462A41BEDD}" type="pres">
      <dgm:prSet presAssocID="{2D503BC7-E1F9-445E-9434-E0D0EBA364D5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DCA6FD24-FB08-4D8E-A06C-3534933E9723}" type="pres">
      <dgm:prSet presAssocID="{F661B9CE-8F18-4493-870D-92FC663F44C3}" presName="spacer" presStyleCnt="0"/>
      <dgm:spPr/>
    </dgm:pt>
    <dgm:pt modelId="{B6A17BCF-1616-43D2-9E89-9F26DA5EC9B3}" type="pres">
      <dgm:prSet presAssocID="{EECCB93A-D3F8-4C66-8E0B-C5A8EC9CA536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967EA673-E9B2-4162-89E0-2D9F0BD13020}" type="pres">
      <dgm:prSet presAssocID="{D1068A97-2713-4071-9D01-C95C11DFF154}" presName="spacer" presStyleCnt="0"/>
      <dgm:spPr/>
    </dgm:pt>
    <dgm:pt modelId="{53211349-67CA-4427-89B7-7C612B004CE2}" type="pres">
      <dgm:prSet presAssocID="{1B8B53D3-0DF1-4F35-8EFA-249FFBB573E0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E2F8CE50-74FA-418A-9B4F-2E727441802C}" type="pres">
      <dgm:prSet presAssocID="{2E86AE1F-0991-4F8C-8AAC-7678A03B3C92}" presName="spacer" presStyleCnt="0"/>
      <dgm:spPr/>
    </dgm:pt>
    <dgm:pt modelId="{699367DC-9006-4F65-B86E-E8380F2BD1EA}" type="pres">
      <dgm:prSet presAssocID="{9B107FE5-F387-4E88-8109-8E42CD0D2BAA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46BBF709-9917-4209-ACE5-735D18050BAE}" type="pres">
      <dgm:prSet presAssocID="{F3388CC6-E271-4591-B85B-BCC9D46B9463}" presName="spacer" presStyleCnt="0"/>
      <dgm:spPr/>
    </dgm:pt>
    <dgm:pt modelId="{957EACF0-B1F6-405F-AD03-918D7FBD068A}" type="pres">
      <dgm:prSet presAssocID="{DC738D22-6DE4-4ED5-A4B0-5823A6C1476B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D51C0D6B-768C-48DA-8A8B-D7C484218A1C}" type="pres">
      <dgm:prSet presAssocID="{6D0FE8CE-2456-4FC5-9F60-FE1DB9F2708E}" presName="spacer" presStyleCnt="0"/>
      <dgm:spPr/>
    </dgm:pt>
    <dgm:pt modelId="{7BD9F121-D2B3-4FF8-8D35-8DFE1EBF064D}" type="pres">
      <dgm:prSet presAssocID="{FC513158-8876-4CCB-8A67-05391FB328A5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FAB178A6-9325-42D0-8808-15654794682B}" type="pres">
      <dgm:prSet presAssocID="{ED7F8A2F-9AE5-49C0-98AA-DB03D10174E2}" presName="spacer" presStyleCnt="0"/>
      <dgm:spPr/>
    </dgm:pt>
    <dgm:pt modelId="{6CA59746-7433-4398-90EA-CBBECB89DE9B}" type="pres">
      <dgm:prSet presAssocID="{568C4E86-8F5E-4920-9EF6-63F7EFA54604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F7F2A013-2161-4693-9360-CC6051F783CA}" type="pres">
      <dgm:prSet presAssocID="{E5B99242-BF10-41BE-8D3F-DE80DA7C4F96}" presName="spacer" presStyleCnt="0"/>
      <dgm:spPr/>
    </dgm:pt>
    <dgm:pt modelId="{4B6CB891-5D77-48CE-B52D-07FA39424E91}" type="pres">
      <dgm:prSet presAssocID="{82C1A998-68AD-420E-B6C6-36F8E46D853E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D957B75C-0F7F-4A0A-B304-25BA482FDD00}" type="pres">
      <dgm:prSet presAssocID="{02898AC1-FA8A-416D-BCB5-A6F38EE0DBBF}" presName="spacer" presStyleCnt="0"/>
      <dgm:spPr/>
    </dgm:pt>
    <dgm:pt modelId="{9202732D-FEC0-4CA5-BA2E-CB95AD63AA40}" type="pres">
      <dgm:prSet presAssocID="{2D7C4E79-EB9F-483F-B71C-20C9632CD22B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720DDE00-550B-4710-8D76-C27396F3E8C9}" srcId="{212304A5-9F91-448B-872D-A431C2F75D4A}" destId="{2D7C4E79-EB9F-483F-B71C-20C9632CD22B}" srcOrd="10" destOrd="0" parTransId="{BEA01DFE-CCE3-4E70-BDBD-D4BDF96F118B}" sibTransId="{CC698FDE-0B97-4ED7-8D3C-C77CF8C44AC6}"/>
    <dgm:cxn modelId="{92261515-F7F4-4B4E-91F6-3B22FCB7EC20}" type="presOf" srcId="{82C1A998-68AD-420E-B6C6-36F8E46D853E}" destId="{4B6CB891-5D77-48CE-B52D-07FA39424E91}" srcOrd="0" destOrd="0" presId="urn:microsoft.com/office/officeart/2005/8/layout/vList2"/>
    <dgm:cxn modelId="{C5EDEA27-BCED-48B8-8B7A-7F2386852A10}" type="presOf" srcId="{DC738D22-6DE4-4ED5-A4B0-5823A6C1476B}" destId="{957EACF0-B1F6-405F-AD03-918D7FBD068A}" srcOrd="0" destOrd="0" presId="urn:microsoft.com/office/officeart/2005/8/layout/vList2"/>
    <dgm:cxn modelId="{6A06EC30-D0D1-4316-962A-50E2C2EC3B7E}" type="presOf" srcId="{8CDFDBDC-5276-4EAA-AA2F-D0BCC4B10FC1}" destId="{886BB72A-6088-4FF1-A102-20CE88F31DE3}" srcOrd="0" destOrd="0" presId="urn:microsoft.com/office/officeart/2005/8/layout/vList2"/>
    <dgm:cxn modelId="{82F3A032-6E8D-462A-8656-8AD24966B726}" srcId="{212304A5-9F91-448B-872D-A431C2F75D4A}" destId="{568C4E86-8F5E-4920-9EF6-63F7EFA54604}" srcOrd="8" destOrd="0" parTransId="{1FEDA8DE-0B41-4C5B-A19C-20047E610353}" sibTransId="{E5B99242-BF10-41BE-8D3F-DE80DA7C4F96}"/>
    <dgm:cxn modelId="{BA4DC232-4481-4ABD-BFCB-3024DA54AC91}" type="presOf" srcId="{9B107FE5-F387-4E88-8109-8E42CD0D2BAA}" destId="{699367DC-9006-4F65-B86E-E8380F2BD1EA}" srcOrd="0" destOrd="0" presId="urn:microsoft.com/office/officeart/2005/8/layout/vList2"/>
    <dgm:cxn modelId="{A0505338-0AAA-4BCC-AA44-589DC245D213}" type="presOf" srcId="{1B8B53D3-0DF1-4F35-8EFA-249FFBB573E0}" destId="{53211349-67CA-4427-89B7-7C612B004CE2}" srcOrd="0" destOrd="0" presId="urn:microsoft.com/office/officeart/2005/8/layout/vList2"/>
    <dgm:cxn modelId="{9F42263B-2474-4E1B-BA6E-4AA13505DA33}" type="presOf" srcId="{212304A5-9F91-448B-872D-A431C2F75D4A}" destId="{8A12B83B-173C-4610-BAEE-3C43D34657F7}" srcOrd="0" destOrd="0" presId="urn:microsoft.com/office/officeart/2005/8/layout/vList2"/>
    <dgm:cxn modelId="{F2BEB34D-73B2-4F1C-82B7-F21F713CB230}" type="presOf" srcId="{FC513158-8876-4CCB-8A67-05391FB328A5}" destId="{7BD9F121-D2B3-4FF8-8D35-8DFE1EBF064D}" srcOrd="0" destOrd="0" presId="urn:microsoft.com/office/officeart/2005/8/layout/vList2"/>
    <dgm:cxn modelId="{885E5C58-CD68-42DD-947A-3E25D9C80857}" srcId="{212304A5-9F91-448B-872D-A431C2F75D4A}" destId="{1B8B53D3-0DF1-4F35-8EFA-249FFBB573E0}" srcOrd="4" destOrd="0" parTransId="{109F97B7-ABEF-4322-8CCB-ABC41F8FCF0C}" sibTransId="{2E86AE1F-0991-4F8C-8AAC-7678A03B3C92}"/>
    <dgm:cxn modelId="{9F49A57A-7361-47CC-A378-B049CE936339}" srcId="{212304A5-9F91-448B-872D-A431C2F75D4A}" destId="{DC738D22-6DE4-4ED5-A4B0-5823A6C1476B}" srcOrd="6" destOrd="0" parTransId="{75236B1E-0327-4212-A1AD-351B3E9B4B2D}" sibTransId="{6D0FE8CE-2456-4FC5-9F60-FE1DB9F2708E}"/>
    <dgm:cxn modelId="{B3AAD98F-8ED3-4AE3-B24B-EC719D810117}" srcId="{212304A5-9F91-448B-872D-A431C2F75D4A}" destId="{9B107FE5-F387-4E88-8109-8E42CD0D2BAA}" srcOrd="5" destOrd="0" parTransId="{C57D14F4-94A7-4662-BDAC-60A0C8C82E99}" sibTransId="{F3388CC6-E271-4591-B85B-BCC9D46B9463}"/>
    <dgm:cxn modelId="{B15B8AA0-EC87-4548-B42A-CB4F0EF5ABC0}" srcId="{212304A5-9F91-448B-872D-A431C2F75D4A}" destId="{2D503BC7-E1F9-445E-9434-E0D0EBA364D5}" srcOrd="2" destOrd="0" parTransId="{4B5F7688-6DBD-4255-A0DB-40D81025D958}" sibTransId="{F661B9CE-8F18-4493-870D-92FC663F44C3}"/>
    <dgm:cxn modelId="{9F08EBA5-D2B4-4138-B899-4FF0FC4EBA13}" srcId="{212304A5-9F91-448B-872D-A431C2F75D4A}" destId="{EECCB93A-D3F8-4C66-8E0B-C5A8EC9CA536}" srcOrd="3" destOrd="0" parTransId="{724D0A59-8AB9-4FDE-B3F8-4D38E2F586F4}" sibTransId="{D1068A97-2713-4071-9D01-C95C11DFF154}"/>
    <dgm:cxn modelId="{59A89CA7-147A-4776-B4F0-6012A553D644}" type="presOf" srcId="{2D7C4E79-EB9F-483F-B71C-20C9632CD22B}" destId="{9202732D-FEC0-4CA5-BA2E-CB95AD63AA40}" srcOrd="0" destOrd="0" presId="urn:microsoft.com/office/officeart/2005/8/layout/vList2"/>
    <dgm:cxn modelId="{F1DB80C0-7730-48BD-8BC8-9AF38BB0540E}" srcId="{212304A5-9F91-448B-872D-A431C2F75D4A}" destId="{95CFB1F1-1713-4513-B87D-A41495E74417}" srcOrd="1" destOrd="0" parTransId="{99361796-5D73-4C29-BF10-9AA9204CE5AC}" sibTransId="{5AA34A67-8D85-43F4-BC20-8BDC98E32764}"/>
    <dgm:cxn modelId="{290E39C5-97C2-47E6-AE31-5090FE596F6C}" srcId="{212304A5-9F91-448B-872D-A431C2F75D4A}" destId="{8CDFDBDC-5276-4EAA-AA2F-D0BCC4B10FC1}" srcOrd="0" destOrd="0" parTransId="{D76BB63C-FB9C-444B-9DDD-CD63EE783290}" sibTransId="{599CB1E4-3476-4C4E-AB9F-4EBDB64F9036}"/>
    <dgm:cxn modelId="{055D67DB-9A2B-4B97-9CFD-B4029FBC3991}" type="presOf" srcId="{568C4E86-8F5E-4920-9EF6-63F7EFA54604}" destId="{6CA59746-7433-4398-90EA-CBBECB89DE9B}" srcOrd="0" destOrd="0" presId="urn:microsoft.com/office/officeart/2005/8/layout/vList2"/>
    <dgm:cxn modelId="{0B45E2E0-7898-4764-89E5-F1E0CCF38142}" type="presOf" srcId="{95CFB1F1-1713-4513-B87D-A41495E74417}" destId="{1887B3D0-4D52-4F10-B735-917C68F53EEE}" srcOrd="0" destOrd="0" presId="urn:microsoft.com/office/officeart/2005/8/layout/vList2"/>
    <dgm:cxn modelId="{FA3CE1E2-6C13-47B2-A368-0C81101EBD96}" type="presOf" srcId="{EECCB93A-D3F8-4C66-8E0B-C5A8EC9CA536}" destId="{B6A17BCF-1616-43D2-9E89-9F26DA5EC9B3}" srcOrd="0" destOrd="0" presId="urn:microsoft.com/office/officeart/2005/8/layout/vList2"/>
    <dgm:cxn modelId="{00F240EA-69BC-480F-A62F-5BA3B58A4907}" srcId="{212304A5-9F91-448B-872D-A431C2F75D4A}" destId="{FC513158-8876-4CCB-8A67-05391FB328A5}" srcOrd="7" destOrd="0" parTransId="{4F7BD75B-0032-410C-9AA2-6665E2AEE857}" sibTransId="{ED7F8A2F-9AE5-49C0-98AA-DB03D10174E2}"/>
    <dgm:cxn modelId="{3BF94CF1-C715-4299-B948-A26398FD7903}" srcId="{212304A5-9F91-448B-872D-A431C2F75D4A}" destId="{82C1A998-68AD-420E-B6C6-36F8E46D853E}" srcOrd="9" destOrd="0" parTransId="{AD09EAB2-5EB7-40E1-AB9E-024400B2A063}" sibTransId="{02898AC1-FA8A-416D-BCB5-A6F38EE0DBBF}"/>
    <dgm:cxn modelId="{BA07BBF9-1DD8-4311-A42E-8450A64B544F}" type="presOf" srcId="{2D503BC7-E1F9-445E-9434-E0D0EBA364D5}" destId="{958824B8-848A-4B74-ADB0-CB462A41BEDD}" srcOrd="0" destOrd="0" presId="urn:microsoft.com/office/officeart/2005/8/layout/vList2"/>
    <dgm:cxn modelId="{407B7345-9868-4FCA-B198-C8218CA97593}" type="presParOf" srcId="{8A12B83B-173C-4610-BAEE-3C43D34657F7}" destId="{886BB72A-6088-4FF1-A102-20CE88F31DE3}" srcOrd="0" destOrd="0" presId="urn:microsoft.com/office/officeart/2005/8/layout/vList2"/>
    <dgm:cxn modelId="{81BCEE81-7F6D-45BA-8CF0-A8214530CB40}" type="presParOf" srcId="{8A12B83B-173C-4610-BAEE-3C43D34657F7}" destId="{85AB78EC-EC7C-43C2-87AB-557206FA9DAE}" srcOrd="1" destOrd="0" presId="urn:microsoft.com/office/officeart/2005/8/layout/vList2"/>
    <dgm:cxn modelId="{115C9250-DCE0-400F-8055-0EA69C56492C}" type="presParOf" srcId="{8A12B83B-173C-4610-BAEE-3C43D34657F7}" destId="{1887B3D0-4D52-4F10-B735-917C68F53EEE}" srcOrd="2" destOrd="0" presId="urn:microsoft.com/office/officeart/2005/8/layout/vList2"/>
    <dgm:cxn modelId="{ED837C17-30AB-4FE4-91B3-C1D28D4CADB9}" type="presParOf" srcId="{8A12B83B-173C-4610-BAEE-3C43D34657F7}" destId="{E43B7D07-8097-4F60-80A6-4E366B882AAF}" srcOrd="3" destOrd="0" presId="urn:microsoft.com/office/officeart/2005/8/layout/vList2"/>
    <dgm:cxn modelId="{86C0F66E-1BB2-489A-A5B6-E6F28955AFFA}" type="presParOf" srcId="{8A12B83B-173C-4610-BAEE-3C43D34657F7}" destId="{958824B8-848A-4B74-ADB0-CB462A41BEDD}" srcOrd="4" destOrd="0" presId="urn:microsoft.com/office/officeart/2005/8/layout/vList2"/>
    <dgm:cxn modelId="{F7AD4608-C041-4247-B2D6-3BEE63BE851E}" type="presParOf" srcId="{8A12B83B-173C-4610-BAEE-3C43D34657F7}" destId="{DCA6FD24-FB08-4D8E-A06C-3534933E9723}" srcOrd="5" destOrd="0" presId="urn:microsoft.com/office/officeart/2005/8/layout/vList2"/>
    <dgm:cxn modelId="{CF83DF74-1AFB-48E8-ABDE-C46DB967E1AC}" type="presParOf" srcId="{8A12B83B-173C-4610-BAEE-3C43D34657F7}" destId="{B6A17BCF-1616-43D2-9E89-9F26DA5EC9B3}" srcOrd="6" destOrd="0" presId="urn:microsoft.com/office/officeart/2005/8/layout/vList2"/>
    <dgm:cxn modelId="{BF806D2B-A8F6-49C1-8ACC-D7EA49567CAE}" type="presParOf" srcId="{8A12B83B-173C-4610-BAEE-3C43D34657F7}" destId="{967EA673-E9B2-4162-89E0-2D9F0BD13020}" srcOrd="7" destOrd="0" presId="urn:microsoft.com/office/officeart/2005/8/layout/vList2"/>
    <dgm:cxn modelId="{2296F0AB-8EBA-46E5-9EFC-84B1E6CD0EAB}" type="presParOf" srcId="{8A12B83B-173C-4610-BAEE-3C43D34657F7}" destId="{53211349-67CA-4427-89B7-7C612B004CE2}" srcOrd="8" destOrd="0" presId="urn:microsoft.com/office/officeart/2005/8/layout/vList2"/>
    <dgm:cxn modelId="{1A5D8BEC-0135-46BD-87E9-09E8EA455C3B}" type="presParOf" srcId="{8A12B83B-173C-4610-BAEE-3C43D34657F7}" destId="{E2F8CE50-74FA-418A-9B4F-2E727441802C}" srcOrd="9" destOrd="0" presId="urn:microsoft.com/office/officeart/2005/8/layout/vList2"/>
    <dgm:cxn modelId="{12ED37E2-1C5E-490A-8C10-D9931883DD63}" type="presParOf" srcId="{8A12B83B-173C-4610-BAEE-3C43D34657F7}" destId="{699367DC-9006-4F65-B86E-E8380F2BD1EA}" srcOrd="10" destOrd="0" presId="urn:microsoft.com/office/officeart/2005/8/layout/vList2"/>
    <dgm:cxn modelId="{AED0EE11-37A1-44EF-A596-68AD89C422E0}" type="presParOf" srcId="{8A12B83B-173C-4610-BAEE-3C43D34657F7}" destId="{46BBF709-9917-4209-ACE5-735D18050BAE}" srcOrd="11" destOrd="0" presId="urn:microsoft.com/office/officeart/2005/8/layout/vList2"/>
    <dgm:cxn modelId="{D78FA876-0AA5-4CE5-BC7C-6DAECD9F336D}" type="presParOf" srcId="{8A12B83B-173C-4610-BAEE-3C43D34657F7}" destId="{957EACF0-B1F6-405F-AD03-918D7FBD068A}" srcOrd="12" destOrd="0" presId="urn:microsoft.com/office/officeart/2005/8/layout/vList2"/>
    <dgm:cxn modelId="{E5AB5331-E438-423F-8F47-D2818A479C21}" type="presParOf" srcId="{8A12B83B-173C-4610-BAEE-3C43D34657F7}" destId="{D51C0D6B-768C-48DA-8A8B-D7C484218A1C}" srcOrd="13" destOrd="0" presId="urn:microsoft.com/office/officeart/2005/8/layout/vList2"/>
    <dgm:cxn modelId="{E31EC7EE-B795-4EA6-9075-E019B372EB83}" type="presParOf" srcId="{8A12B83B-173C-4610-BAEE-3C43D34657F7}" destId="{7BD9F121-D2B3-4FF8-8D35-8DFE1EBF064D}" srcOrd="14" destOrd="0" presId="urn:microsoft.com/office/officeart/2005/8/layout/vList2"/>
    <dgm:cxn modelId="{7B7C42C4-6181-4C05-8AD8-AC84D12BB4F6}" type="presParOf" srcId="{8A12B83B-173C-4610-BAEE-3C43D34657F7}" destId="{FAB178A6-9325-42D0-8808-15654794682B}" srcOrd="15" destOrd="0" presId="urn:microsoft.com/office/officeart/2005/8/layout/vList2"/>
    <dgm:cxn modelId="{0EF8130F-AE92-4E9C-A613-8DB40B36F967}" type="presParOf" srcId="{8A12B83B-173C-4610-BAEE-3C43D34657F7}" destId="{6CA59746-7433-4398-90EA-CBBECB89DE9B}" srcOrd="16" destOrd="0" presId="urn:microsoft.com/office/officeart/2005/8/layout/vList2"/>
    <dgm:cxn modelId="{1CA73FC8-9940-425A-85DC-8C7FF005A435}" type="presParOf" srcId="{8A12B83B-173C-4610-BAEE-3C43D34657F7}" destId="{F7F2A013-2161-4693-9360-CC6051F783CA}" srcOrd="17" destOrd="0" presId="urn:microsoft.com/office/officeart/2005/8/layout/vList2"/>
    <dgm:cxn modelId="{E2733E91-85AF-4EAF-9AD2-E88A36CADCEA}" type="presParOf" srcId="{8A12B83B-173C-4610-BAEE-3C43D34657F7}" destId="{4B6CB891-5D77-48CE-B52D-07FA39424E91}" srcOrd="18" destOrd="0" presId="urn:microsoft.com/office/officeart/2005/8/layout/vList2"/>
    <dgm:cxn modelId="{7AF168ED-676E-4ECE-8493-86E99E75B959}" type="presParOf" srcId="{8A12B83B-173C-4610-BAEE-3C43D34657F7}" destId="{D957B75C-0F7F-4A0A-B304-25BA482FDD00}" srcOrd="19" destOrd="0" presId="urn:microsoft.com/office/officeart/2005/8/layout/vList2"/>
    <dgm:cxn modelId="{3425542C-8E50-4512-A5FA-1C9F691F41ED}" type="presParOf" srcId="{8A12B83B-173C-4610-BAEE-3C43D34657F7}" destId="{9202732D-FEC0-4CA5-BA2E-CB95AD63AA4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C6813D-5E40-4EE6-835D-FE36E9C4DD6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90034B-C458-4892-8FAD-CC832F5A4085}">
      <dgm:prSet/>
      <dgm:spPr/>
      <dgm:t>
        <a:bodyPr/>
        <a:lstStyle/>
        <a:p>
          <a:r>
            <a:rPr lang="en-US" dirty="0" err="1"/>
            <a:t>Διοίκηση</a:t>
          </a:r>
          <a:r>
            <a:rPr lang="en-US" dirty="0"/>
            <a:t> τα</a:t>
          </a:r>
          <a:r>
            <a:rPr lang="en-US" dirty="0" err="1"/>
            <a:t>λέντων</a:t>
          </a:r>
          <a:r>
            <a:rPr lang="en-US" dirty="0"/>
            <a:t> </a:t>
          </a:r>
          <a:r>
            <a:rPr lang="en-US" dirty="0" err="1"/>
            <a:t>είν</a:t>
          </a:r>
          <a:r>
            <a:rPr lang="en-US" dirty="0"/>
            <a:t>αι η διαδικασία σχεδιασμού, προσέλκυσης, ανάπτυξης, διοίκησης και</a:t>
          </a:r>
          <a:r>
            <a:rPr lang="el-GR" dirty="0"/>
            <a:t> </a:t>
          </a:r>
          <a:r>
            <a:rPr lang="en-US" dirty="0"/>
            <a:t>α</a:t>
          </a:r>
          <a:r>
            <a:rPr lang="en-US" dirty="0" err="1"/>
            <a:t>ντ</a:t>
          </a:r>
          <a:r>
            <a:rPr lang="en-US" dirty="0"/>
            <a:t>αμοιβής εργαζομένων με πολλές δυνατότητες.</a:t>
          </a:r>
        </a:p>
      </dgm:t>
    </dgm:pt>
    <dgm:pt modelId="{5A858505-A9CF-4E9A-A3AF-5D176C935607}" type="parTrans" cxnId="{716B7EDE-D4A1-4736-AE4A-72FDF37ED0BA}">
      <dgm:prSet/>
      <dgm:spPr/>
      <dgm:t>
        <a:bodyPr/>
        <a:lstStyle/>
        <a:p>
          <a:endParaRPr lang="en-US"/>
        </a:p>
      </dgm:t>
    </dgm:pt>
    <dgm:pt modelId="{B39024A8-EEE8-44A4-B216-AF380D4F54C5}" type="sibTrans" cxnId="{716B7EDE-D4A1-4736-AE4A-72FDF37ED0BA}">
      <dgm:prSet/>
      <dgm:spPr/>
      <dgm:t>
        <a:bodyPr/>
        <a:lstStyle/>
        <a:p>
          <a:endParaRPr lang="en-US"/>
        </a:p>
      </dgm:t>
    </dgm:pt>
    <dgm:pt modelId="{6D9F9469-2E7B-4B1C-B786-3E212C0CE0F5}" type="pres">
      <dgm:prSet presAssocID="{8BC6813D-5E40-4EE6-835D-FE36E9C4DD60}" presName="linear" presStyleCnt="0">
        <dgm:presLayoutVars>
          <dgm:animLvl val="lvl"/>
          <dgm:resizeHandles val="exact"/>
        </dgm:presLayoutVars>
      </dgm:prSet>
      <dgm:spPr/>
    </dgm:pt>
    <dgm:pt modelId="{8AFE1C00-9232-4099-8369-EBDBA0AF706F}" type="pres">
      <dgm:prSet presAssocID="{DC90034B-C458-4892-8FAD-CC832F5A408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63AD0A-7313-4B48-80E7-2E01A9596DF8}" type="presOf" srcId="{DC90034B-C458-4892-8FAD-CC832F5A4085}" destId="{8AFE1C00-9232-4099-8369-EBDBA0AF706F}" srcOrd="0" destOrd="0" presId="urn:microsoft.com/office/officeart/2005/8/layout/vList2"/>
    <dgm:cxn modelId="{716B7EDE-D4A1-4736-AE4A-72FDF37ED0BA}" srcId="{8BC6813D-5E40-4EE6-835D-FE36E9C4DD60}" destId="{DC90034B-C458-4892-8FAD-CC832F5A4085}" srcOrd="0" destOrd="0" parTransId="{5A858505-A9CF-4E9A-A3AF-5D176C935607}" sibTransId="{B39024A8-EEE8-44A4-B216-AF380D4F54C5}"/>
    <dgm:cxn modelId="{38BBE9E3-2099-4A94-BABA-942B5D91903B}" type="presOf" srcId="{8BC6813D-5E40-4EE6-835D-FE36E9C4DD60}" destId="{6D9F9469-2E7B-4B1C-B786-3E212C0CE0F5}" srcOrd="0" destOrd="0" presId="urn:microsoft.com/office/officeart/2005/8/layout/vList2"/>
    <dgm:cxn modelId="{B815F8F4-C183-41B0-BBBE-90B2370AD298}" type="presParOf" srcId="{6D9F9469-2E7B-4B1C-B786-3E212C0CE0F5}" destId="{8AFE1C00-9232-4099-8369-EBDBA0AF70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0FA59C-B7B3-41D5-9CC7-DB9296D5F9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CD53B7-1A29-4627-8906-C3C275B8B693}">
      <dgm:prSet/>
      <dgm:spPr/>
      <dgm:t>
        <a:bodyPr/>
        <a:lstStyle/>
        <a:p>
          <a:r>
            <a:rPr lang="en-US"/>
            <a:t>Οι επιχειρήσεις εστιάζουν την προσοχή τους στο </a:t>
          </a:r>
          <a:r>
            <a:rPr lang="en-US" b="1"/>
            <a:t>στρατηγικό μάνατζμεντ των ανθρωπίνων πόρων</a:t>
          </a:r>
          <a:r>
            <a:rPr lang="en-US"/>
            <a:t>.</a:t>
          </a:r>
        </a:p>
      </dgm:t>
    </dgm:pt>
    <dgm:pt modelId="{010BA4D5-C9DA-46A2-A6C0-A0D292827C8A}" type="parTrans" cxnId="{F6EE7265-D6F7-4695-85CF-01CA7D8ABF96}">
      <dgm:prSet/>
      <dgm:spPr/>
      <dgm:t>
        <a:bodyPr/>
        <a:lstStyle/>
        <a:p>
          <a:endParaRPr lang="en-US"/>
        </a:p>
      </dgm:t>
    </dgm:pt>
    <dgm:pt modelId="{3F5E72FA-73A4-4D67-B724-0BD9BDF32D76}" type="sibTrans" cxnId="{F6EE7265-D6F7-4695-85CF-01CA7D8ABF96}">
      <dgm:prSet/>
      <dgm:spPr/>
      <dgm:t>
        <a:bodyPr/>
        <a:lstStyle/>
        <a:p>
          <a:endParaRPr lang="en-US"/>
        </a:p>
      </dgm:t>
    </dgm:pt>
    <dgm:pt modelId="{04B106AE-03B3-4A88-A79F-F04FC0B604FF}">
      <dgm:prSet/>
      <dgm:spPr/>
      <dgm:t>
        <a:bodyPr/>
        <a:lstStyle/>
        <a:p>
          <a:r>
            <a:rPr lang="en-US" dirty="0" err="1"/>
            <a:t>Είν</a:t>
          </a:r>
          <a:r>
            <a:rPr lang="en-US" dirty="0"/>
            <a:t>αι η «σύνδεση της ΔΑΠ με στρατηγικούς στόχους και σκοπούς προκειμένου να αυξηθεί η απόδοση της επιχείρησης και να αναπτυχθεί η κουλτούρα που ευνοεί την καινοτομία και την ευελιξία».</a:t>
          </a:r>
        </a:p>
      </dgm:t>
    </dgm:pt>
    <dgm:pt modelId="{0EB5F82E-A353-4DC8-9EE0-19C40B6EC6D7}" type="parTrans" cxnId="{B07A0FCE-6A48-4B6B-A56D-8EF80D369382}">
      <dgm:prSet/>
      <dgm:spPr/>
      <dgm:t>
        <a:bodyPr/>
        <a:lstStyle/>
        <a:p>
          <a:endParaRPr lang="en-US"/>
        </a:p>
      </dgm:t>
    </dgm:pt>
    <dgm:pt modelId="{6B24359A-8941-4A95-ACBC-0F6D1699EC50}" type="sibTrans" cxnId="{B07A0FCE-6A48-4B6B-A56D-8EF80D369382}">
      <dgm:prSet/>
      <dgm:spPr/>
      <dgm:t>
        <a:bodyPr/>
        <a:lstStyle/>
        <a:p>
          <a:endParaRPr lang="en-US"/>
        </a:p>
      </dgm:t>
    </dgm:pt>
    <dgm:pt modelId="{06B03BC5-437C-4DF7-9ABE-498C15C54EE0}">
      <dgm:prSet/>
      <dgm:spPr/>
      <dgm:t>
        <a:bodyPr/>
        <a:lstStyle/>
        <a:p>
          <a:r>
            <a:rPr lang="en-US"/>
            <a:t>Είναι ο προγραμματισμός της ανάπτυξης των ανθρωπίνων πόρων και των δραστηριοτήτων που 	έχουν ως σκοπό την υλοποίηση των στόχων της επιχείρησης.</a:t>
          </a:r>
        </a:p>
      </dgm:t>
    </dgm:pt>
    <dgm:pt modelId="{BE4C19F5-EAA3-4E96-8183-6AC018F29B4D}" type="parTrans" cxnId="{979EF716-CF3C-4BBB-9531-A42469CC4AB3}">
      <dgm:prSet/>
      <dgm:spPr/>
      <dgm:t>
        <a:bodyPr/>
        <a:lstStyle/>
        <a:p>
          <a:endParaRPr lang="en-US"/>
        </a:p>
      </dgm:t>
    </dgm:pt>
    <dgm:pt modelId="{B503DC6F-8522-4327-9218-FE169383F7C9}" type="sibTrans" cxnId="{979EF716-CF3C-4BBB-9531-A42469CC4AB3}">
      <dgm:prSet/>
      <dgm:spPr/>
      <dgm:t>
        <a:bodyPr/>
        <a:lstStyle/>
        <a:p>
          <a:endParaRPr lang="en-US"/>
        </a:p>
      </dgm:t>
    </dgm:pt>
    <dgm:pt modelId="{5C86260F-3D4F-4032-B95A-6452C49E87EF}">
      <dgm:prSet/>
      <dgm:spPr/>
      <dgm:t>
        <a:bodyPr/>
        <a:lstStyle/>
        <a:p>
          <a:r>
            <a:rPr lang="en-US"/>
            <a:t>Ο όρος </a:t>
          </a:r>
          <a:r>
            <a:rPr lang="en-US" b="1"/>
            <a:t>«στρατηγικές ανθρωπίνων πόρων» </a:t>
          </a:r>
          <a:r>
            <a:rPr lang="en-US"/>
            <a:t>αναφέρεται σε συγκεκριμένους τρόπους διοίκησης 	ανθρωπίνων πόρων που υιοθετεί η επιχείρηση.</a:t>
          </a:r>
        </a:p>
      </dgm:t>
    </dgm:pt>
    <dgm:pt modelId="{4CEF46BE-B0CD-4923-9FBC-A219ADA41399}" type="parTrans" cxnId="{06563F72-EEAC-4634-B542-9B96671DDE63}">
      <dgm:prSet/>
      <dgm:spPr/>
      <dgm:t>
        <a:bodyPr/>
        <a:lstStyle/>
        <a:p>
          <a:endParaRPr lang="en-US"/>
        </a:p>
      </dgm:t>
    </dgm:pt>
    <dgm:pt modelId="{55860E21-A164-40FC-9DB5-F53BBEBFC87E}" type="sibTrans" cxnId="{06563F72-EEAC-4634-B542-9B96671DDE63}">
      <dgm:prSet/>
      <dgm:spPr/>
      <dgm:t>
        <a:bodyPr/>
        <a:lstStyle/>
        <a:p>
          <a:endParaRPr lang="en-US"/>
        </a:p>
      </dgm:t>
    </dgm:pt>
    <dgm:pt modelId="{B00421C5-953E-4E94-A6E1-92A2186E04D0}" type="pres">
      <dgm:prSet presAssocID="{650FA59C-B7B3-41D5-9CC7-DB9296D5F9E4}" presName="linear" presStyleCnt="0">
        <dgm:presLayoutVars>
          <dgm:animLvl val="lvl"/>
          <dgm:resizeHandles val="exact"/>
        </dgm:presLayoutVars>
      </dgm:prSet>
      <dgm:spPr/>
    </dgm:pt>
    <dgm:pt modelId="{C7B6CED3-2A0F-4241-8D54-3D4780D12437}" type="pres">
      <dgm:prSet presAssocID="{EECD53B7-1A29-4627-8906-C3C275B8B69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0015DE5-BA8A-4146-8298-28BDE36CB5EC}" type="pres">
      <dgm:prSet presAssocID="{EECD53B7-1A29-4627-8906-C3C275B8B69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0A1E02-056F-4D28-A037-6ADBEA978327}" type="presOf" srcId="{EECD53B7-1A29-4627-8906-C3C275B8B693}" destId="{C7B6CED3-2A0F-4241-8D54-3D4780D12437}" srcOrd="0" destOrd="0" presId="urn:microsoft.com/office/officeart/2005/8/layout/vList2"/>
    <dgm:cxn modelId="{979EF716-CF3C-4BBB-9531-A42469CC4AB3}" srcId="{EECD53B7-1A29-4627-8906-C3C275B8B693}" destId="{06B03BC5-437C-4DF7-9ABE-498C15C54EE0}" srcOrd="1" destOrd="0" parTransId="{BE4C19F5-EAA3-4E96-8183-6AC018F29B4D}" sibTransId="{B503DC6F-8522-4327-9218-FE169383F7C9}"/>
    <dgm:cxn modelId="{F6EE7265-D6F7-4695-85CF-01CA7D8ABF96}" srcId="{650FA59C-B7B3-41D5-9CC7-DB9296D5F9E4}" destId="{EECD53B7-1A29-4627-8906-C3C275B8B693}" srcOrd="0" destOrd="0" parTransId="{010BA4D5-C9DA-46A2-A6C0-A0D292827C8A}" sibTransId="{3F5E72FA-73A4-4D67-B724-0BD9BDF32D76}"/>
    <dgm:cxn modelId="{06563F72-EEAC-4634-B542-9B96671DDE63}" srcId="{EECD53B7-1A29-4627-8906-C3C275B8B693}" destId="{5C86260F-3D4F-4032-B95A-6452C49E87EF}" srcOrd="2" destOrd="0" parTransId="{4CEF46BE-B0CD-4923-9FBC-A219ADA41399}" sibTransId="{55860E21-A164-40FC-9DB5-F53BBEBFC87E}"/>
    <dgm:cxn modelId="{C8E07791-D97E-4515-B2F8-615D44AC6F5B}" type="presOf" srcId="{650FA59C-B7B3-41D5-9CC7-DB9296D5F9E4}" destId="{B00421C5-953E-4E94-A6E1-92A2186E04D0}" srcOrd="0" destOrd="0" presId="urn:microsoft.com/office/officeart/2005/8/layout/vList2"/>
    <dgm:cxn modelId="{B07A0FCE-6A48-4B6B-A56D-8EF80D369382}" srcId="{EECD53B7-1A29-4627-8906-C3C275B8B693}" destId="{04B106AE-03B3-4A88-A79F-F04FC0B604FF}" srcOrd="0" destOrd="0" parTransId="{0EB5F82E-A353-4DC8-9EE0-19C40B6EC6D7}" sibTransId="{6B24359A-8941-4A95-ACBC-0F6D1699EC50}"/>
    <dgm:cxn modelId="{F4EC65DD-9E5A-4E5B-BF7A-C0A4681D6680}" type="presOf" srcId="{5C86260F-3D4F-4032-B95A-6452C49E87EF}" destId="{40015DE5-BA8A-4146-8298-28BDE36CB5EC}" srcOrd="0" destOrd="2" presId="urn:microsoft.com/office/officeart/2005/8/layout/vList2"/>
    <dgm:cxn modelId="{065739F2-78CF-420C-886B-3746D158F4E6}" type="presOf" srcId="{04B106AE-03B3-4A88-A79F-F04FC0B604FF}" destId="{40015DE5-BA8A-4146-8298-28BDE36CB5EC}" srcOrd="0" destOrd="0" presId="urn:microsoft.com/office/officeart/2005/8/layout/vList2"/>
    <dgm:cxn modelId="{51089EFC-82FA-462B-BAA9-ED0DB59068B6}" type="presOf" srcId="{06B03BC5-437C-4DF7-9ABE-498C15C54EE0}" destId="{40015DE5-BA8A-4146-8298-28BDE36CB5EC}" srcOrd="0" destOrd="1" presId="urn:microsoft.com/office/officeart/2005/8/layout/vList2"/>
    <dgm:cxn modelId="{E486010A-D788-48F6-AEE4-4A4D3E816A18}" type="presParOf" srcId="{B00421C5-953E-4E94-A6E1-92A2186E04D0}" destId="{C7B6CED3-2A0F-4241-8D54-3D4780D12437}" srcOrd="0" destOrd="0" presId="urn:microsoft.com/office/officeart/2005/8/layout/vList2"/>
    <dgm:cxn modelId="{55308E3D-76DD-463A-859E-203AA43957D5}" type="presParOf" srcId="{B00421C5-953E-4E94-A6E1-92A2186E04D0}" destId="{40015DE5-BA8A-4146-8298-28BDE36CB5E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0479A8-6A13-4699-B70C-0C951A1883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F193AA-55E0-4E88-B6D0-8329E6046F4A}">
      <dgm:prSet/>
      <dgm:spPr/>
      <dgm:t>
        <a:bodyPr/>
        <a:lstStyle/>
        <a:p>
          <a:r>
            <a:rPr lang="en-US"/>
            <a:t>Η λειτουργία του προγραμματισμού των Ανθρώπινων Πόρων περιλαμβάνει τα εξής πέντε στάδια:</a:t>
          </a:r>
        </a:p>
      </dgm:t>
    </dgm:pt>
    <dgm:pt modelId="{18DCD5D2-D566-4A52-8DE4-DF73FBADB0DD}" type="parTrans" cxnId="{56A43D61-6479-4FBD-8BF9-7145469D5227}">
      <dgm:prSet/>
      <dgm:spPr/>
      <dgm:t>
        <a:bodyPr/>
        <a:lstStyle/>
        <a:p>
          <a:endParaRPr lang="en-US"/>
        </a:p>
      </dgm:t>
    </dgm:pt>
    <dgm:pt modelId="{AD484883-A69B-48C0-A7A5-1C6B3648968D}" type="sibTrans" cxnId="{56A43D61-6479-4FBD-8BF9-7145469D5227}">
      <dgm:prSet/>
      <dgm:spPr/>
      <dgm:t>
        <a:bodyPr/>
        <a:lstStyle/>
        <a:p>
          <a:endParaRPr lang="en-US"/>
        </a:p>
      </dgm:t>
    </dgm:pt>
    <dgm:pt modelId="{27B7230C-E4D8-47E0-8A80-09D4CAA6A6BE}">
      <dgm:prSet/>
      <dgm:spPr/>
      <dgm:t>
        <a:bodyPr/>
        <a:lstStyle/>
        <a:p>
          <a:r>
            <a:rPr lang="en-US"/>
            <a:t>Εξέταση του εξωτερικού περιβάλλοντος της αγοράς εργασίας.</a:t>
          </a:r>
        </a:p>
      </dgm:t>
    </dgm:pt>
    <dgm:pt modelId="{C29B6E7C-89D6-47B6-81E5-B9DB425C0A50}" type="parTrans" cxnId="{0734D04D-05AC-41E2-AD15-BBAB19299339}">
      <dgm:prSet/>
      <dgm:spPr/>
      <dgm:t>
        <a:bodyPr/>
        <a:lstStyle/>
        <a:p>
          <a:endParaRPr lang="en-US"/>
        </a:p>
      </dgm:t>
    </dgm:pt>
    <dgm:pt modelId="{B8A0EAB3-AE78-4F6B-B323-6C92012C372D}" type="sibTrans" cxnId="{0734D04D-05AC-41E2-AD15-BBAB19299339}">
      <dgm:prSet/>
      <dgm:spPr/>
      <dgm:t>
        <a:bodyPr/>
        <a:lstStyle/>
        <a:p>
          <a:endParaRPr lang="en-US"/>
        </a:p>
      </dgm:t>
    </dgm:pt>
    <dgm:pt modelId="{29195836-AC99-4094-90A8-B32631552DC3}">
      <dgm:prSet/>
      <dgm:spPr/>
      <dgm:t>
        <a:bodyPr/>
        <a:lstStyle/>
        <a:p>
          <a:r>
            <a:rPr lang="en-US"/>
            <a:t>Εκτίμηση του εσωτερικού περιβάλλοντος της επιχείρησης σε ανθρώπινο δυναμικό.</a:t>
          </a:r>
        </a:p>
      </dgm:t>
    </dgm:pt>
    <dgm:pt modelId="{2CEDED70-C312-4C1B-AF53-9C9B992E291D}" type="parTrans" cxnId="{A0A550BF-753D-43AA-9BE7-DBB2CA1CF45D}">
      <dgm:prSet/>
      <dgm:spPr/>
      <dgm:t>
        <a:bodyPr/>
        <a:lstStyle/>
        <a:p>
          <a:endParaRPr lang="en-US"/>
        </a:p>
      </dgm:t>
    </dgm:pt>
    <dgm:pt modelId="{767E130D-9AAF-480A-ABE2-79845AC40CB3}" type="sibTrans" cxnId="{A0A550BF-753D-43AA-9BE7-DBB2CA1CF45D}">
      <dgm:prSet/>
      <dgm:spPr/>
      <dgm:t>
        <a:bodyPr/>
        <a:lstStyle/>
        <a:p>
          <a:endParaRPr lang="en-US"/>
        </a:p>
      </dgm:t>
    </dgm:pt>
    <dgm:pt modelId="{EE567142-5C3F-4698-AD2F-9E54ED2ADB8B}">
      <dgm:prSet/>
      <dgm:spPr/>
      <dgm:t>
        <a:bodyPr/>
        <a:lstStyle/>
        <a:p>
          <a:r>
            <a:rPr lang="en-US"/>
            <a:t>Πρόβλεψη ζήτησης και προσφοράς εργασίας.</a:t>
          </a:r>
        </a:p>
      </dgm:t>
    </dgm:pt>
    <dgm:pt modelId="{86EF6135-8B18-445F-8595-8E324FC4638B}" type="parTrans" cxnId="{4D738D04-A0B9-4D79-832F-041E019E0CFF}">
      <dgm:prSet/>
      <dgm:spPr/>
      <dgm:t>
        <a:bodyPr/>
        <a:lstStyle/>
        <a:p>
          <a:endParaRPr lang="en-US"/>
        </a:p>
      </dgm:t>
    </dgm:pt>
    <dgm:pt modelId="{85859328-BC2A-45EC-9F96-1C27CF53D92C}" type="sibTrans" cxnId="{4D738D04-A0B9-4D79-832F-041E019E0CFF}">
      <dgm:prSet/>
      <dgm:spPr/>
      <dgm:t>
        <a:bodyPr/>
        <a:lstStyle/>
        <a:p>
          <a:endParaRPr lang="en-US"/>
        </a:p>
      </dgm:t>
    </dgm:pt>
    <dgm:pt modelId="{ED1B3D27-86C3-4748-9664-E3784167DEE9}">
      <dgm:prSet/>
      <dgm:spPr/>
      <dgm:t>
        <a:bodyPr/>
        <a:lstStyle/>
        <a:p>
          <a:r>
            <a:rPr lang="en-US"/>
            <a:t>Σύγκριση της ζήτησης και προσφοράς εργασίας.</a:t>
          </a:r>
        </a:p>
      </dgm:t>
    </dgm:pt>
    <dgm:pt modelId="{39F16B61-E43A-4BE4-B60E-4318DB863B50}" type="parTrans" cxnId="{968DDD3F-0B52-437B-8EC9-0A69A728D5C8}">
      <dgm:prSet/>
      <dgm:spPr/>
      <dgm:t>
        <a:bodyPr/>
        <a:lstStyle/>
        <a:p>
          <a:endParaRPr lang="en-US"/>
        </a:p>
      </dgm:t>
    </dgm:pt>
    <dgm:pt modelId="{3FA1B368-C36C-48A3-9625-D76848803DA8}" type="sibTrans" cxnId="{968DDD3F-0B52-437B-8EC9-0A69A728D5C8}">
      <dgm:prSet/>
      <dgm:spPr/>
      <dgm:t>
        <a:bodyPr/>
        <a:lstStyle/>
        <a:p>
          <a:endParaRPr lang="en-US"/>
        </a:p>
      </dgm:t>
    </dgm:pt>
    <dgm:pt modelId="{80F5A37B-B35E-47B2-9583-59021DBB465C}">
      <dgm:prSet/>
      <dgm:spPr/>
      <dgm:t>
        <a:bodyPr/>
        <a:lstStyle/>
        <a:p>
          <a:r>
            <a:rPr lang="en-US"/>
            <a:t>Καθορισμός στόχων και ανάπτυξη σχεδίων δράσης.</a:t>
          </a:r>
        </a:p>
      </dgm:t>
    </dgm:pt>
    <dgm:pt modelId="{D03F4867-94E0-431A-8F62-267DD0E9C360}" type="parTrans" cxnId="{1DF65A23-3F4F-4321-BEBA-983744E25174}">
      <dgm:prSet/>
      <dgm:spPr/>
      <dgm:t>
        <a:bodyPr/>
        <a:lstStyle/>
        <a:p>
          <a:endParaRPr lang="en-US"/>
        </a:p>
      </dgm:t>
    </dgm:pt>
    <dgm:pt modelId="{E3977C70-F1E4-44E1-ADD4-5FF1A7A9C4B5}" type="sibTrans" cxnId="{1DF65A23-3F4F-4321-BEBA-983744E25174}">
      <dgm:prSet/>
      <dgm:spPr/>
      <dgm:t>
        <a:bodyPr/>
        <a:lstStyle/>
        <a:p>
          <a:endParaRPr lang="en-US"/>
        </a:p>
      </dgm:t>
    </dgm:pt>
    <dgm:pt modelId="{C6CDC9D2-ED8C-498F-BEEC-70909B4C1414}" type="pres">
      <dgm:prSet presAssocID="{580479A8-6A13-4699-B70C-0C951A18838E}" presName="linear" presStyleCnt="0">
        <dgm:presLayoutVars>
          <dgm:animLvl val="lvl"/>
          <dgm:resizeHandles val="exact"/>
        </dgm:presLayoutVars>
      </dgm:prSet>
      <dgm:spPr/>
    </dgm:pt>
    <dgm:pt modelId="{6F0E0EF0-E461-4487-A387-355CB61EACED}" type="pres">
      <dgm:prSet presAssocID="{22F193AA-55E0-4E88-B6D0-8329E6046F4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C9ADA90-255A-47FA-82F1-40AC2B93516F}" type="pres">
      <dgm:prSet presAssocID="{22F193AA-55E0-4E88-B6D0-8329E6046F4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738D04-A0B9-4D79-832F-041E019E0CFF}" srcId="{22F193AA-55E0-4E88-B6D0-8329E6046F4A}" destId="{EE567142-5C3F-4698-AD2F-9E54ED2ADB8B}" srcOrd="2" destOrd="0" parTransId="{86EF6135-8B18-445F-8595-8E324FC4638B}" sibTransId="{85859328-BC2A-45EC-9F96-1C27CF53D92C}"/>
    <dgm:cxn modelId="{1DF65A23-3F4F-4321-BEBA-983744E25174}" srcId="{22F193AA-55E0-4E88-B6D0-8329E6046F4A}" destId="{80F5A37B-B35E-47B2-9583-59021DBB465C}" srcOrd="4" destOrd="0" parTransId="{D03F4867-94E0-431A-8F62-267DD0E9C360}" sibTransId="{E3977C70-F1E4-44E1-ADD4-5FF1A7A9C4B5}"/>
    <dgm:cxn modelId="{C3FD2334-35F1-475F-9007-71FB14C953B7}" type="presOf" srcId="{ED1B3D27-86C3-4748-9664-E3784167DEE9}" destId="{3C9ADA90-255A-47FA-82F1-40AC2B93516F}" srcOrd="0" destOrd="3" presId="urn:microsoft.com/office/officeart/2005/8/layout/vList2"/>
    <dgm:cxn modelId="{968DDD3F-0B52-437B-8EC9-0A69A728D5C8}" srcId="{22F193AA-55E0-4E88-B6D0-8329E6046F4A}" destId="{ED1B3D27-86C3-4748-9664-E3784167DEE9}" srcOrd="3" destOrd="0" parTransId="{39F16B61-E43A-4BE4-B60E-4318DB863B50}" sibTransId="{3FA1B368-C36C-48A3-9625-D76848803DA8}"/>
    <dgm:cxn modelId="{56A43D61-6479-4FBD-8BF9-7145469D5227}" srcId="{580479A8-6A13-4699-B70C-0C951A18838E}" destId="{22F193AA-55E0-4E88-B6D0-8329E6046F4A}" srcOrd="0" destOrd="0" parTransId="{18DCD5D2-D566-4A52-8DE4-DF73FBADB0DD}" sibTransId="{AD484883-A69B-48C0-A7A5-1C6B3648968D}"/>
    <dgm:cxn modelId="{0734D04D-05AC-41E2-AD15-BBAB19299339}" srcId="{22F193AA-55E0-4E88-B6D0-8329E6046F4A}" destId="{27B7230C-E4D8-47E0-8A80-09D4CAA6A6BE}" srcOrd="0" destOrd="0" parTransId="{C29B6E7C-89D6-47B6-81E5-B9DB425C0A50}" sibTransId="{B8A0EAB3-AE78-4F6B-B323-6C92012C372D}"/>
    <dgm:cxn modelId="{21DD0B94-D433-428E-92B4-F30D0F5204A9}" type="presOf" srcId="{27B7230C-E4D8-47E0-8A80-09D4CAA6A6BE}" destId="{3C9ADA90-255A-47FA-82F1-40AC2B93516F}" srcOrd="0" destOrd="0" presId="urn:microsoft.com/office/officeart/2005/8/layout/vList2"/>
    <dgm:cxn modelId="{D7F7659E-1D62-4006-B0EA-3499CBB15C7D}" type="presOf" srcId="{80F5A37B-B35E-47B2-9583-59021DBB465C}" destId="{3C9ADA90-255A-47FA-82F1-40AC2B93516F}" srcOrd="0" destOrd="4" presId="urn:microsoft.com/office/officeart/2005/8/layout/vList2"/>
    <dgm:cxn modelId="{E7E9E89E-4932-45D3-99FD-EF496847C830}" type="presOf" srcId="{22F193AA-55E0-4E88-B6D0-8329E6046F4A}" destId="{6F0E0EF0-E461-4487-A387-355CB61EACED}" srcOrd="0" destOrd="0" presId="urn:microsoft.com/office/officeart/2005/8/layout/vList2"/>
    <dgm:cxn modelId="{C5718AB2-36C4-4878-ACD1-02A274C810FF}" type="presOf" srcId="{EE567142-5C3F-4698-AD2F-9E54ED2ADB8B}" destId="{3C9ADA90-255A-47FA-82F1-40AC2B93516F}" srcOrd="0" destOrd="2" presId="urn:microsoft.com/office/officeart/2005/8/layout/vList2"/>
    <dgm:cxn modelId="{A0A550BF-753D-43AA-9BE7-DBB2CA1CF45D}" srcId="{22F193AA-55E0-4E88-B6D0-8329E6046F4A}" destId="{29195836-AC99-4094-90A8-B32631552DC3}" srcOrd="1" destOrd="0" parTransId="{2CEDED70-C312-4C1B-AF53-9C9B992E291D}" sibTransId="{767E130D-9AAF-480A-ABE2-79845AC40CB3}"/>
    <dgm:cxn modelId="{67E6C1BF-754A-4F37-B26B-172A808E1D01}" type="presOf" srcId="{29195836-AC99-4094-90A8-B32631552DC3}" destId="{3C9ADA90-255A-47FA-82F1-40AC2B93516F}" srcOrd="0" destOrd="1" presId="urn:microsoft.com/office/officeart/2005/8/layout/vList2"/>
    <dgm:cxn modelId="{46F059C3-D569-49F8-B565-39D828FDDD6F}" type="presOf" srcId="{580479A8-6A13-4699-B70C-0C951A18838E}" destId="{C6CDC9D2-ED8C-498F-BEEC-70909B4C1414}" srcOrd="0" destOrd="0" presId="urn:microsoft.com/office/officeart/2005/8/layout/vList2"/>
    <dgm:cxn modelId="{49ACCDDF-19E0-4F0A-AEAD-4D496D75D053}" type="presParOf" srcId="{C6CDC9D2-ED8C-498F-BEEC-70909B4C1414}" destId="{6F0E0EF0-E461-4487-A387-355CB61EACED}" srcOrd="0" destOrd="0" presId="urn:microsoft.com/office/officeart/2005/8/layout/vList2"/>
    <dgm:cxn modelId="{06A65957-BCE0-40F7-B616-8DBF098B5836}" type="presParOf" srcId="{C6CDC9D2-ED8C-498F-BEEC-70909B4C1414}" destId="{3C9ADA90-255A-47FA-82F1-40AC2B9351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780E42-8779-4781-AB04-8FFD099D19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47C60-E3CF-4623-A2A3-F3CBD6CB797B}">
      <dgm:prSet/>
      <dgm:spPr/>
      <dgm:t>
        <a:bodyPr/>
        <a:lstStyle/>
        <a:p>
          <a:pPr algn="ctr"/>
          <a:r>
            <a:rPr lang="en-US" b="1" dirty="0" err="1"/>
            <a:t>Συντάσσοντ</a:t>
          </a:r>
          <a:r>
            <a:rPr lang="en-US" b="1" dirty="0"/>
            <a:t>ας Περιγραφές Θέσεων Εργασίας</a:t>
          </a:r>
          <a:endParaRPr lang="en-US" dirty="0"/>
        </a:p>
      </dgm:t>
    </dgm:pt>
    <dgm:pt modelId="{95E622A3-8E0A-4CEC-B77C-7AADA7BD50AD}" type="parTrans" cxnId="{0CA57940-50F5-49D4-A5EA-EB51D0B84D89}">
      <dgm:prSet/>
      <dgm:spPr/>
      <dgm:t>
        <a:bodyPr/>
        <a:lstStyle/>
        <a:p>
          <a:endParaRPr lang="en-US"/>
        </a:p>
      </dgm:t>
    </dgm:pt>
    <dgm:pt modelId="{5AFDBDFF-4F1B-4891-8C20-3591C682C947}" type="sibTrans" cxnId="{0CA57940-50F5-49D4-A5EA-EB51D0B84D89}">
      <dgm:prSet/>
      <dgm:spPr/>
      <dgm:t>
        <a:bodyPr/>
        <a:lstStyle/>
        <a:p>
          <a:endParaRPr lang="en-US"/>
        </a:p>
      </dgm:t>
    </dgm:pt>
    <dgm:pt modelId="{EEDD9985-54D4-4559-8ED7-44B688857C27}">
      <dgm:prSet/>
      <dgm:spPr/>
      <dgm:t>
        <a:bodyPr/>
        <a:lstStyle/>
        <a:p>
          <a:r>
            <a:rPr lang="en-US"/>
            <a:t>Συνήθως περιλαμβάνει πολλές κατηγορίες πληροφοριών</a:t>
          </a:r>
        </a:p>
      </dgm:t>
    </dgm:pt>
    <dgm:pt modelId="{47B6AACD-4AEF-4B40-9733-836ADFE01428}" type="parTrans" cxnId="{658172DE-F007-483F-8EA5-A860AFE638DC}">
      <dgm:prSet/>
      <dgm:spPr/>
      <dgm:t>
        <a:bodyPr/>
        <a:lstStyle/>
        <a:p>
          <a:endParaRPr lang="en-US"/>
        </a:p>
      </dgm:t>
    </dgm:pt>
    <dgm:pt modelId="{B7295878-5AB7-418B-BE59-95CFCB61C6F7}" type="sibTrans" cxnId="{658172DE-F007-483F-8EA5-A860AFE638DC}">
      <dgm:prSet/>
      <dgm:spPr/>
      <dgm:t>
        <a:bodyPr/>
        <a:lstStyle/>
        <a:p>
          <a:endParaRPr lang="en-US"/>
        </a:p>
      </dgm:t>
    </dgm:pt>
    <dgm:pt modelId="{F3A7212C-127C-4C22-8412-E442B63AAFD0}">
      <dgm:prSet/>
      <dgm:spPr/>
      <dgm:t>
        <a:bodyPr/>
        <a:lstStyle/>
        <a:p>
          <a:r>
            <a:rPr lang="en-US"/>
            <a:t>Ταυτότητα, σύνοψη θέσης εργασίας</a:t>
          </a:r>
        </a:p>
      </dgm:t>
    </dgm:pt>
    <dgm:pt modelId="{E4FFD0B7-F692-45CA-939E-CF8F8C4FD0B7}" type="parTrans" cxnId="{C601025F-A2B0-4B30-8DA4-C97A8096DAF5}">
      <dgm:prSet/>
      <dgm:spPr/>
      <dgm:t>
        <a:bodyPr/>
        <a:lstStyle/>
        <a:p>
          <a:endParaRPr lang="en-US"/>
        </a:p>
      </dgm:t>
    </dgm:pt>
    <dgm:pt modelId="{DB4BB3EB-CCC8-44A9-BB4E-A1613EB16A50}" type="sibTrans" cxnId="{C601025F-A2B0-4B30-8DA4-C97A8096DAF5}">
      <dgm:prSet/>
      <dgm:spPr/>
      <dgm:t>
        <a:bodyPr/>
        <a:lstStyle/>
        <a:p>
          <a:endParaRPr lang="en-US"/>
        </a:p>
      </dgm:t>
    </dgm:pt>
    <dgm:pt modelId="{486F2268-26F6-4C7D-85EB-491356EA1DFA}">
      <dgm:prSet/>
      <dgm:spPr/>
      <dgm:t>
        <a:bodyPr/>
        <a:lstStyle/>
        <a:p>
          <a:r>
            <a:rPr lang="en-US" dirty="0" err="1"/>
            <a:t>Ετ</a:t>
          </a:r>
          <a:r>
            <a:rPr lang="en-US" dirty="0"/>
            <a:t>αιρικές σχέσεις (σχέσεις του κατόχου της θέσης με άλλα πρόσωπα εντός και εκτός της επιχείρησης)</a:t>
          </a:r>
        </a:p>
      </dgm:t>
    </dgm:pt>
    <dgm:pt modelId="{BF7A6895-0713-4D15-971F-6F4FD954BA64}" type="parTrans" cxnId="{D2D48E6D-5E34-4E33-9FF7-F21CF94D5271}">
      <dgm:prSet/>
      <dgm:spPr/>
      <dgm:t>
        <a:bodyPr/>
        <a:lstStyle/>
        <a:p>
          <a:endParaRPr lang="en-US"/>
        </a:p>
      </dgm:t>
    </dgm:pt>
    <dgm:pt modelId="{0558FB95-BEF0-48B2-A87F-03CBBEA3109D}" type="sibTrans" cxnId="{D2D48E6D-5E34-4E33-9FF7-F21CF94D5271}">
      <dgm:prSet/>
      <dgm:spPr/>
      <dgm:t>
        <a:bodyPr/>
        <a:lstStyle/>
        <a:p>
          <a:endParaRPr lang="en-US"/>
        </a:p>
      </dgm:t>
    </dgm:pt>
    <dgm:pt modelId="{265A02E3-5CC8-4FB5-9C34-9E03F3EE653C}">
      <dgm:prSet/>
      <dgm:spPr/>
      <dgm:t>
        <a:bodyPr/>
        <a:lstStyle/>
        <a:p>
          <a:r>
            <a:rPr lang="en-US"/>
            <a:t>Αρμοδιότητες και καθήκοντα</a:t>
          </a:r>
        </a:p>
      </dgm:t>
    </dgm:pt>
    <dgm:pt modelId="{9EEE687F-6954-4F8F-8719-87602C580F75}" type="parTrans" cxnId="{1E051012-B6A8-4B0F-BD84-C82EBF7890F6}">
      <dgm:prSet/>
      <dgm:spPr/>
      <dgm:t>
        <a:bodyPr/>
        <a:lstStyle/>
        <a:p>
          <a:endParaRPr lang="en-US"/>
        </a:p>
      </dgm:t>
    </dgm:pt>
    <dgm:pt modelId="{FC03F8A1-59AE-45ED-8871-FE4DEB2D49AA}" type="sibTrans" cxnId="{1E051012-B6A8-4B0F-BD84-C82EBF7890F6}">
      <dgm:prSet/>
      <dgm:spPr/>
      <dgm:t>
        <a:bodyPr/>
        <a:lstStyle/>
        <a:p>
          <a:endParaRPr lang="en-US"/>
        </a:p>
      </dgm:t>
    </dgm:pt>
    <dgm:pt modelId="{DD213F8E-6067-4E4B-93CD-7626F26B729B}">
      <dgm:prSet/>
      <dgm:spPr/>
      <dgm:t>
        <a:bodyPr/>
        <a:lstStyle/>
        <a:p>
          <a:r>
            <a:rPr lang="en-US"/>
            <a:t>Πρότυπα μέτρησης απόδοσης</a:t>
          </a:r>
        </a:p>
      </dgm:t>
    </dgm:pt>
    <dgm:pt modelId="{786B9F17-258A-4D06-8B8A-F496350E6383}" type="parTrans" cxnId="{E8ED71A4-C990-4428-B5A8-F6B1806AAE1F}">
      <dgm:prSet/>
      <dgm:spPr/>
      <dgm:t>
        <a:bodyPr/>
        <a:lstStyle/>
        <a:p>
          <a:endParaRPr lang="en-US"/>
        </a:p>
      </dgm:t>
    </dgm:pt>
    <dgm:pt modelId="{29E3997C-1DC2-4552-B1FB-2B2ACFDEF060}" type="sibTrans" cxnId="{E8ED71A4-C990-4428-B5A8-F6B1806AAE1F}">
      <dgm:prSet/>
      <dgm:spPr/>
      <dgm:t>
        <a:bodyPr/>
        <a:lstStyle/>
        <a:p>
          <a:endParaRPr lang="en-US"/>
        </a:p>
      </dgm:t>
    </dgm:pt>
    <dgm:pt modelId="{485639F0-A669-4A47-BD56-05DDDC196000}">
      <dgm:prSet/>
      <dgm:spPr/>
      <dgm:t>
        <a:bodyPr/>
        <a:lstStyle/>
        <a:p>
          <a:r>
            <a:rPr lang="en-US"/>
            <a:t>Εργασιακές συνθήκες και φυσικό περιβάλλον</a:t>
          </a:r>
        </a:p>
      </dgm:t>
    </dgm:pt>
    <dgm:pt modelId="{56F02F7B-AC6C-43DF-B1C5-4A21ACC667D1}" type="parTrans" cxnId="{FBCF61FC-7D69-4D64-BB02-5F000301BB5D}">
      <dgm:prSet/>
      <dgm:spPr/>
      <dgm:t>
        <a:bodyPr/>
        <a:lstStyle/>
        <a:p>
          <a:endParaRPr lang="en-US"/>
        </a:p>
      </dgm:t>
    </dgm:pt>
    <dgm:pt modelId="{3ECAB895-F492-4BD1-A54E-D3809E1A1070}" type="sibTrans" cxnId="{FBCF61FC-7D69-4D64-BB02-5F000301BB5D}">
      <dgm:prSet/>
      <dgm:spPr/>
      <dgm:t>
        <a:bodyPr/>
        <a:lstStyle/>
        <a:p>
          <a:endParaRPr lang="en-US"/>
        </a:p>
      </dgm:t>
    </dgm:pt>
    <dgm:pt modelId="{74AE1666-2E37-4831-A2BB-858404818E3F}">
      <dgm:prSet/>
      <dgm:spPr/>
      <dgm:t>
        <a:bodyPr/>
        <a:lstStyle/>
        <a:p>
          <a:r>
            <a:rPr lang="en-US"/>
            <a:t>Περιγραφές θέσεων εργασίας με βάση το διαδίκτυο</a:t>
          </a:r>
        </a:p>
      </dgm:t>
    </dgm:pt>
    <dgm:pt modelId="{7E0288F2-7717-41B6-A2D8-8511FD378B0C}" type="parTrans" cxnId="{03D42ED0-C980-4BB8-95D5-68F199D52FB4}">
      <dgm:prSet/>
      <dgm:spPr/>
      <dgm:t>
        <a:bodyPr/>
        <a:lstStyle/>
        <a:p>
          <a:endParaRPr lang="en-US"/>
        </a:p>
      </dgm:t>
    </dgm:pt>
    <dgm:pt modelId="{1E914ADE-E22E-4B2F-B727-E5A8ED92F88B}" type="sibTrans" cxnId="{03D42ED0-C980-4BB8-95D5-68F199D52FB4}">
      <dgm:prSet/>
      <dgm:spPr/>
      <dgm:t>
        <a:bodyPr/>
        <a:lstStyle/>
        <a:p>
          <a:endParaRPr lang="en-US"/>
        </a:p>
      </dgm:t>
    </dgm:pt>
    <dgm:pt modelId="{08163D3B-75F1-47EE-8AA4-88EFACA6F5FA}" type="pres">
      <dgm:prSet presAssocID="{4E780E42-8779-4781-AB04-8FFD099D19B3}" presName="vert0" presStyleCnt="0">
        <dgm:presLayoutVars>
          <dgm:dir/>
          <dgm:animOne val="branch"/>
          <dgm:animLvl val="lvl"/>
        </dgm:presLayoutVars>
      </dgm:prSet>
      <dgm:spPr/>
    </dgm:pt>
    <dgm:pt modelId="{B4431720-B126-4BAD-AD54-67E34ED2EF05}" type="pres">
      <dgm:prSet presAssocID="{6A247C60-E3CF-4623-A2A3-F3CBD6CB797B}" presName="thickLine" presStyleLbl="alignNode1" presStyleIdx="0" presStyleCnt="2"/>
      <dgm:spPr/>
    </dgm:pt>
    <dgm:pt modelId="{BB3091DE-1C47-47C8-8D80-E4970708526B}" type="pres">
      <dgm:prSet presAssocID="{6A247C60-E3CF-4623-A2A3-F3CBD6CB797B}" presName="horz1" presStyleCnt="0"/>
      <dgm:spPr/>
    </dgm:pt>
    <dgm:pt modelId="{21643C44-840E-43B6-86F3-9E0961263479}" type="pres">
      <dgm:prSet presAssocID="{6A247C60-E3CF-4623-A2A3-F3CBD6CB797B}" presName="tx1" presStyleLbl="revTx" presStyleIdx="0" presStyleCnt="8" custScaleX="500000" custScaleY="17365"/>
      <dgm:spPr/>
    </dgm:pt>
    <dgm:pt modelId="{7D76269C-E626-41AC-868B-641ACA984469}" type="pres">
      <dgm:prSet presAssocID="{6A247C60-E3CF-4623-A2A3-F3CBD6CB797B}" presName="vert1" presStyleCnt="0"/>
      <dgm:spPr/>
    </dgm:pt>
    <dgm:pt modelId="{F6874393-F587-4A27-A8A5-0BA1CDB75512}" type="pres">
      <dgm:prSet presAssocID="{EEDD9985-54D4-4559-8ED7-44B688857C27}" presName="thickLine" presStyleLbl="alignNode1" presStyleIdx="1" presStyleCnt="2"/>
      <dgm:spPr/>
    </dgm:pt>
    <dgm:pt modelId="{15DA6014-3586-436E-B3F1-D675EB461350}" type="pres">
      <dgm:prSet presAssocID="{EEDD9985-54D4-4559-8ED7-44B688857C27}" presName="horz1" presStyleCnt="0"/>
      <dgm:spPr/>
    </dgm:pt>
    <dgm:pt modelId="{B28C368D-6B95-419E-A38B-705BB04D375C}" type="pres">
      <dgm:prSet presAssocID="{EEDD9985-54D4-4559-8ED7-44B688857C27}" presName="tx1" presStyleLbl="revTx" presStyleIdx="1" presStyleCnt="8"/>
      <dgm:spPr/>
    </dgm:pt>
    <dgm:pt modelId="{B12B67F1-449E-4FAA-BD58-8C3402AECE97}" type="pres">
      <dgm:prSet presAssocID="{EEDD9985-54D4-4559-8ED7-44B688857C27}" presName="vert1" presStyleCnt="0"/>
      <dgm:spPr/>
    </dgm:pt>
    <dgm:pt modelId="{818C8BD5-CC44-4845-8720-C2E46C58C5F9}" type="pres">
      <dgm:prSet presAssocID="{F3A7212C-127C-4C22-8412-E442B63AAFD0}" presName="vertSpace2a" presStyleCnt="0"/>
      <dgm:spPr/>
    </dgm:pt>
    <dgm:pt modelId="{68541AAE-91D8-4A63-A6AB-EB82FA767ABB}" type="pres">
      <dgm:prSet presAssocID="{F3A7212C-127C-4C22-8412-E442B63AAFD0}" presName="horz2" presStyleCnt="0"/>
      <dgm:spPr/>
    </dgm:pt>
    <dgm:pt modelId="{771C9F7F-3D14-4A18-87C9-5D9809B839C0}" type="pres">
      <dgm:prSet presAssocID="{F3A7212C-127C-4C22-8412-E442B63AAFD0}" presName="horzSpace2" presStyleCnt="0"/>
      <dgm:spPr/>
    </dgm:pt>
    <dgm:pt modelId="{F39D6E68-194E-4F5F-BD90-AD13C69E3A27}" type="pres">
      <dgm:prSet presAssocID="{F3A7212C-127C-4C22-8412-E442B63AAFD0}" presName="tx2" presStyleLbl="revTx" presStyleIdx="2" presStyleCnt="8"/>
      <dgm:spPr/>
    </dgm:pt>
    <dgm:pt modelId="{F47B8DCC-2E9A-4B99-AE62-3A1E89D36633}" type="pres">
      <dgm:prSet presAssocID="{F3A7212C-127C-4C22-8412-E442B63AAFD0}" presName="vert2" presStyleCnt="0"/>
      <dgm:spPr/>
    </dgm:pt>
    <dgm:pt modelId="{2A695E37-3532-45B5-A2F1-239CEB1C358E}" type="pres">
      <dgm:prSet presAssocID="{F3A7212C-127C-4C22-8412-E442B63AAFD0}" presName="thinLine2b" presStyleLbl="callout" presStyleIdx="0" presStyleCnt="6"/>
      <dgm:spPr/>
    </dgm:pt>
    <dgm:pt modelId="{48524A7E-D4C1-4664-B083-289B1B3D7B36}" type="pres">
      <dgm:prSet presAssocID="{F3A7212C-127C-4C22-8412-E442B63AAFD0}" presName="vertSpace2b" presStyleCnt="0"/>
      <dgm:spPr/>
    </dgm:pt>
    <dgm:pt modelId="{88AC295D-2A34-4E83-8967-883ACC196215}" type="pres">
      <dgm:prSet presAssocID="{486F2268-26F6-4C7D-85EB-491356EA1DFA}" presName="horz2" presStyleCnt="0"/>
      <dgm:spPr/>
    </dgm:pt>
    <dgm:pt modelId="{A43082E2-C262-469C-AD07-A058E9D16FA5}" type="pres">
      <dgm:prSet presAssocID="{486F2268-26F6-4C7D-85EB-491356EA1DFA}" presName="horzSpace2" presStyleCnt="0"/>
      <dgm:spPr/>
    </dgm:pt>
    <dgm:pt modelId="{964CB740-B71E-4EB6-A84B-CE2F5074C6A5}" type="pres">
      <dgm:prSet presAssocID="{486F2268-26F6-4C7D-85EB-491356EA1DFA}" presName="tx2" presStyleLbl="revTx" presStyleIdx="3" presStyleCnt="8"/>
      <dgm:spPr/>
    </dgm:pt>
    <dgm:pt modelId="{7B95A84C-8607-446E-AC2D-27AF0D7DE11A}" type="pres">
      <dgm:prSet presAssocID="{486F2268-26F6-4C7D-85EB-491356EA1DFA}" presName="vert2" presStyleCnt="0"/>
      <dgm:spPr/>
    </dgm:pt>
    <dgm:pt modelId="{FCCADF00-0301-4B95-BA28-9C7C4E593AFD}" type="pres">
      <dgm:prSet presAssocID="{486F2268-26F6-4C7D-85EB-491356EA1DFA}" presName="thinLine2b" presStyleLbl="callout" presStyleIdx="1" presStyleCnt="6"/>
      <dgm:spPr/>
    </dgm:pt>
    <dgm:pt modelId="{2EFA1086-DF8C-47FB-870F-4FA88D62BFC9}" type="pres">
      <dgm:prSet presAssocID="{486F2268-26F6-4C7D-85EB-491356EA1DFA}" presName="vertSpace2b" presStyleCnt="0"/>
      <dgm:spPr/>
    </dgm:pt>
    <dgm:pt modelId="{5DDC6B85-BACE-4B28-95BD-6DF085F0B94A}" type="pres">
      <dgm:prSet presAssocID="{265A02E3-5CC8-4FB5-9C34-9E03F3EE653C}" presName="horz2" presStyleCnt="0"/>
      <dgm:spPr/>
    </dgm:pt>
    <dgm:pt modelId="{F6F42B5E-3F91-4F58-98BB-46566D24C90A}" type="pres">
      <dgm:prSet presAssocID="{265A02E3-5CC8-4FB5-9C34-9E03F3EE653C}" presName="horzSpace2" presStyleCnt="0"/>
      <dgm:spPr/>
    </dgm:pt>
    <dgm:pt modelId="{4D83306D-6534-4165-941E-7CF875E840F4}" type="pres">
      <dgm:prSet presAssocID="{265A02E3-5CC8-4FB5-9C34-9E03F3EE653C}" presName="tx2" presStyleLbl="revTx" presStyleIdx="4" presStyleCnt="8"/>
      <dgm:spPr/>
    </dgm:pt>
    <dgm:pt modelId="{DD3CBCDE-88F5-4B9A-8D06-02BFAB77BCF3}" type="pres">
      <dgm:prSet presAssocID="{265A02E3-5CC8-4FB5-9C34-9E03F3EE653C}" presName="vert2" presStyleCnt="0"/>
      <dgm:spPr/>
    </dgm:pt>
    <dgm:pt modelId="{EA1ECBDE-CFD2-41AA-830C-55B5A96C3B0A}" type="pres">
      <dgm:prSet presAssocID="{265A02E3-5CC8-4FB5-9C34-9E03F3EE653C}" presName="thinLine2b" presStyleLbl="callout" presStyleIdx="2" presStyleCnt="6"/>
      <dgm:spPr/>
    </dgm:pt>
    <dgm:pt modelId="{B23F77D2-C10D-425E-9999-57AA9A9AEFDD}" type="pres">
      <dgm:prSet presAssocID="{265A02E3-5CC8-4FB5-9C34-9E03F3EE653C}" presName="vertSpace2b" presStyleCnt="0"/>
      <dgm:spPr/>
    </dgm:pt>
    <dgm:pt modelId="{333A96FA-71BB-418C-8BD0-A96EB3893D4B}" type="pres">
      <dgm:prSet presAssocID="{DD213F8E-6067-4E4B-93CD-7626F26B729B}" presName="horz2" presStyleCnt="0"/>
      <dgm:spPr/>
    </dgm:pt>
    <dgm:pt modelId="{18C05C8D-158E-48AC-BF5C-68F96FBD3865}" type="pres">
      <dgm:prSet presAssocID="{DD213F8E-6067-4E4B-93CD-7626F26B729B}" presName="horzSpace2" presStyleCnt="0"/>
      <dgm:spPr/>
    </dgm:pt>
    <dgm:pt modelId="{401CBAAB-4143-4A93-B573-7477D1DA57B7}" type="pres">
      <dgm:prSet presAssocID="{DD213F8E-6067-4E4B-93CD-7626F26B729B}" presName="tx2" presStyleLbl="revTx" presStyleIdx="5" presStyleCnt="8"/>
      <dgm:spPr/>
    </dgm:pt>
    <dgm:pt modelId="{D0EE547F-B42D-41F9-91AC-B7FA45BD21C5}" type="pres">
      <dgm:prSet presAssocID="{DD213F8E-6067-4E4B-93CD-7626F26B729B}" presName="vert2" presStyleCnt="0"/>
      <dgm:spPr/>
    </dgm:pt>
    <dgm:pt modelId="{517B685D-279B-4FEB-BDFF-484914973095}" type="pres">
      <dgm:prSet presAssocID="{DD213F8E-6067-4E4B-93CD-7626F26B729B}" presName="thinLine2b" presStyleLbl="callout" presStyleIdx="3" presStyleCnt="6"/>
      <dgm:spPr/>
    </dgm:pt>
    <dgm:pt modelId="{816F730B-A2B1-4D11-A86C-1C3A3B73313F}" type="pres">
      <dgm:prSet presAssocID="{DD213F8E-6067-4E4B-93CD-7626F26B729B}" presName="vertSpace2b" presStyleCnt="0"/>
      <dgm:spPr/>
    </dgm:pt>
    <dgm:pt modelId="{75F9B56F-B908-4FC5-A161-BA7CB0D53FC7}" type="pres">
      <dgm:prSet presAssocID="{485639F0-A669-4A47-BD56-05DDDC196000}" presName="horz2" presStyleCnt="0"/>
      <dgm:spPr/>
    </dgm:pt>
    <dgm:pt modelId="{5C65DCA6-99E0-48DE-A987-2B54803783AA}" type="pres">
      <dgm:prSet presAssocID="{485639F0-A669-4A47-BD56-05DDDC196000}" presName="horzSpace2" presStyleCnt="0"/>
      <dgm:spPr/>
    </dgm:pt>
    <dgm:pt modelId="{DA018D19-AA03-416A-846A-33A823D964AF}" type="pres">
      <dgm:prSet presAssocID="{485639F0-A669-4A47-BD56-05DDDC196000}" presName="tx2" presStyleLbl="revTx" presStyleIdx="6" presStyleCnt="8"/>
      <dgm:spPr/>
    </dgm:pt>
    <dgm:pt modelId="{34B60BBA-FA1B-4ED4-84EA-653419DD122E}" type="pres">
      <dgm:prSet presAssocID="{485639F0-A669-4A47-BD56-05DDDC196000}" presName="vert2" presStyleCnt="0"/>
      <dgm:spPr/>
    </dgm:pt>
    <dgm:pt modelId="{64F460C0-5C1E-4A72-BDB9-EFEA7F099F9A}" type="pres">
      <dgm:prSet presAssocID="{485639F0-A669-4A47-BD56-05DDDC196000}" presName="thinLine2b" presStyleLbl="callout" presStyleIdx="4" presStyleCnt="6"/>
      <dgm:spPr/>
    </dgm:pt>
    <dgm:pt modelId="{A2794506-2BEB-4E7F-850D-A05164B0D0AD}" type="pres">
      <dgm:prSet presAssocID="{485639F0-A669-4A47-BD56-05DDDC196000}" presName="vertSpace2b" presStyleCnt="0"/>
      <dgm:spPr/>
    </dgm:pt>
    <dgm:pt modelId="{3096AE4B-8932-47D0-976B-450968F05C25}" type="pres">
      <dgm:prSet presAssocID="{74AE1666-2E37-4831-A2BB-858404818E3F}" presName="horz2" presStyleCnt="0"/>
      <dgm:spPr/>
    </dgm:pt>
    <dgm:pt modelId="{F94120BC-E578-422A-86CD-2C4FF5D5D91E}" type="pres">
      <dgm:prSet presAssocID="{74AE1666-2E37-4831-A2BB-858404818E3F}" presName="horzSpace2" presStyleCnt="0"/>
      <dgm:spPr/>
    </dgm:pt>
    <dgm:pt modelId="{45A59A1B-56F8-44B9-92A7-CA425E12778F}" type="pres">
      <dgm:prSet presAssocID="{74AE1666-2E37-4831-A2BB-858404818E3F}" presName="tx2" presStyleLbl="revTx" presStyleIdx="7" presStyleCnt="8"/>
      <dgm:spPr/>
    </dgm:pt>
    <dgm:pt modelId="{60A17C64-B3E6-490F-8AA2-5D47DE03B55B}" type="pres">
      <dgm:prSet presAssocID="{74AE1666-2E37-4831-A2BB-858404818E3F}" presName="vert2" presStyleCnt="0"/>
      <dgm:spPr/>
    </dgm:pt>
    <dgm:pt modelId="{0911DA0A-2F89-41ED-A829-333C5B22978F}" type="pres">
      <dgm:prSet presAssocID="{74AE1666-2E37-4831-A2BB-858404818E3F}" presName="thinLine2b" presStyleLbl="callout" presStyleIdx="5" presStyleCnt="6"/>
      <dgm:spPr/>
    </dgm:pt>
    <dgm:pt modelId="{50451FD7-F934-4A04-9201-769FC092AC98}" type="pres">
      <dgm:prSet presAssocID="{74AE1666-2E37-4831-A2BB-858404818E3F}" presName="vertSpace2b" presStyleCnt="0"/>
      <dgm:spPr/>
    </dgm:pt>
  </dgm:ptLst>
  <dgm:cxnLst>
    <dgm:cxn modelId="{1E051012-B6A8-4B0F-BD84-C82EBF7890F6}" srcId="{EEDD9985-54D4-4559-8ED7-44B688857C27}" destId="{265A02E3-5CC8-4FB5-9C34-9E03F3EE653C}" srcOrd="2" destOrd="0" parTransId="{9EEE687F-6954-4F8F-8719-87602C580F75}" sibTransId="{FC03F8A1-59AE-45ED-8871-FE4DEB2D49AA}"/>
    <dgm:cxn modelId="{BED4DD15-4B9B-479E-9A75-16CDED64C5D1}" type="presOf" srcId="{EEDD9985-54D4-4559-8ED7-44B688857C27}" destId="{B28C368D-6B95-419E-A38B-705BB04D375C}" srcOrd="0" destOrd="0" presId="urn:microsoft.com/office/officeart/2008/layout/LinedList"/>
    <dgm:cxn modelId="{75DE4C21-AD45-4CC8-810D-5AF70757AFEE}" type="presOf" srcId="{4E780E42-8779-4781-AB04-8FFD099D19B3}" destId="{08163D3B-75F1-47EE-8AA4-88EFACA6F5FA}" srcOrd="0" destOrd="0" presId="urn:microsoft.com/office/officeart/2008/layout/LinedList"/>
    <dgm:cxn modelId="{B40E5632-E918-4D9C-8639-8DDC43E683A8}" type="presOf" srcId="{486F2268-26F6-4C7D-85EB-491356EA1DFA}" destId="{964CB740-B71E-4EB6-A84B-CE2F5074C6A5}" srcOrd="0" destOrd="0" presId="urn:microsoft.com/office/officeart/2008/layout/LinedList"/>
    <dgm:cxn modelId="{0CA57940-50F5-49D4-A5EA-EB51D0B84D89}" srcId="{4E780E42-8779-4781-AB04-8FFD099D19B3}" destId="{6A247C60-E3CF-4623-A2A3-F3CBD6CB797B}" srcOrd="0" destOrd="0" parTransId="{95E622A3-8E0A-4CEC-B77C-7AADA7BD50AD}" sibTransId="{5AFDBDFF-4F1B-4891-8C20-3591C682C947}"/>
    <dgm:cxn modelId="{7E55AC5E-8A7A-4F47-B722-DEFE1FE92BEF}" type="presOf" srcId="{74AE1666-2E37-4831-A2BB-858404818E3F}" destId="{45A59A1B-56F8-44B9-92A7-CA425E12778F}" srcOrd="0" destOrd="0" presId="urn:microsoft.com/office/officeart/2008/layout/LinedList"/>
    <dgm:cxn modelId="{C601025F-A2B0-4B30-8DA4-C97A8096DAF5}" srcId="{EEDD9985-54D4-4559-8ED7-44B688857C27}" destId="{F3A7212C-127C-4C22-8412-E442B63AAFD0}" srcOrd="0" destOrd="0" parTransId="{E4FFD0B7-F692-45CA-939E-CF8F8C4FD0B7}" sibTransId="{DB4BB3EB-CCC8-44A9-BB4E-A1613EB16A50}"/>
    <dgm:cxn modelId="{D2D48E6D-5E34-4E33-9FF7-F21CF94D5271}" srcId="{EEDD9985-54D4-4559-8ED7-44B688857C27}" destId="{486F2268-26F6-4C7D-85EB-491356EA1DFA}" srcOrd="1" destOrd="0" parTransId="{BF7A6895-0713-4D15-971F-6F4FD954BA64}" sibTransId="{0558FB95-BEF0-48B2-A87F-03CBBEA3109D}"/>
    <dgm:cxn modelId="{308A807D-8214-4BF3-AF86-E06DB3C58213}" type="presOf" srcId="{265A02E3-5CC8-4FB5-9C34-9E03F3EE653C}" destId="{4D83306D-6534-4165-941E-7CF875E840F4}" srcOrd="0" destOrd="0" presId="urn:microsoft.com/office/officeart/2008/layout/LinedList"/>
    <dgm:cxn modelId="{4F719087-2949-4D4E-8859-4C1D031AB1C8}" type="presOf" srcId="{6A247C60-E3CF-4623-A2A3-F3CBD6CB797B}" destId="{21643C44-840E-43B6-86F3-9E0961263479}" srcOrd="0" destOrd="0" presId="urn:microsoft.com/office/officeart/2008/layout/LinedList"/>
    <dgm:cxn modelId="{079F9693-D392-4BFD-9F6C-CF1F5D8B8945}" type="presOf" srcId="{DD213F8E-6067-4E4B-93CD-7626F26B729B}" destId="{401CBAAB-4143-4A93-B573-7477D1DA57B7}" srcOrd="0" destOrd="0" presId="urn:microsoft.com/office/officeart/2008/layout/LinedList"/>
    <dgm:cxn modelId="{E8ED71A4-C990-4428-B5A8-F6B1806AAE1F}" srcId="{EEDD9985-54D4-4559-8ED7-44B688857C27}" destId="{DD213F8E-6067-4E4B-93CD-7626F26B729B}" srcOrd="3" destOrd="0" parTransId="{786B9F17-258A-4D06-8B8A-F496350E6383}" sibTransId="{29E3997C-1DC2-4552-B1FB-2B2ACFDEF060}"/>
    <dgm:cxn modelId="{ECAF8CB2-4EF2-4EED-8387-2737158C2071}" type="presOf" srcId="{F3A7212C-127C-4C22-8412-E442B63AAFD0}" destId="{F39D6E68-194E-4F5F-BD90-AD13C69E3A27}" srcOrd="0" destOrd="0" presId="urn:microsoft.com/office/officeart/2008/layout/LinedList"/>
    <dgm:cxn modelId="{03D42ED0-C980-4BB8-95D5-68F199D52FB4}" srcId="{EEDD9985-54D4-4559-8ED7-44B688857C27}" destId="{74AE1666-2E37-4831-A2BB-858404818E3F}" srcOrd="5" destOrd="0" parTransId="{7E0288F2-7717-41B6-A2D8-8511FD378B0C}" sibTransId="{1E914ADE-E22E-4B2F-B727-E5A8ED92F88B}"/>
    <dgm:cxn modelId="{B91DE4D2-3BA8-4862-90EE-B2BD7C60E88B}" type="presOf" srcId="{485639F0-A669-4A47-BD56-05DDDC196000}" destId="{DA018D19-AA03-416A-846A-33A823D964AF}" srcOrd="0" destOrd="0" presId="urn:microsoft.com/office/officeart/2008/layout/LinedList"/>
    <dgm:cxn modelId="{658172DE-F007-483F-8EA5-A860AFE638DC}" srcId="{4E780E42-8779-4781-AB04-8FFD099D19B3}" destId="{EEDD9985-54D4-4559-8ED7-44B688857C27}" srcOrd="1" destOrd="0" parTransId="{47B6AACD-4AEF-4B40-9733-836ADFE01428}" sibTransId="{B7295878-5AB7-418B-BE59-95CFCB61C6F7}"/>
    <dgm:cxn modelId="{FBCF61FC-7D69-4D64-BB02-5F000301BB5D}" srcId="{EEDD9985-54D4-4559-8ED7-44B688857C27}" destId="{485639F0-A669-4A47-BD56-05DDDC196000}" srcOrd="4" destOrd="0" parTransId="{56F02F7B-AC6C-43DF-B1C5-4A21ACC667D1}" sibTransId="{3ECAB895-F492-4BD1-A54E-D3809E1A1070}"/>
    <dgm:cxn modelId="{6055BE4D-AC6F-473F-A56B-37DBF5209DC6}" type="presParOf" srcId="{08163D3B-75F1-47EE-8AA4-88EFACA6F5FA}" destId="{B4431720-B126-4BAD-AD54-67E34ED2EF05}" srcOrd="0" destOrd="0" presId="urn:microsoft.com/office/officeart/2008/layout/LinedList"/>
    <dgm:cxn modelId="{1380CBA2-A5F3-476A-8701-A37344396DD0}" type="presParOf" srcId="{08163D3B-75F1-47EE-8AA4-88EFACA6F5FA}" destId="{BB3091DE-1C47-47C8-8D80-E4970708526B}" srcOrd="1" destOrd="0" presId="urn:microsoft.com/office/officeart/2008/layout/LinedList"/>
    <dgm:cxn modelId="{1C4140CC-27CE-4934-8C45-85D64BF52543}" type="presParOf" srcId="{BB3091DE-1C47-47C8-8D80-E4970708526B}" destId="{21643C44-840E-43B6-86F3-9E0961263479}" srcOrd="0" destOrd="0" presId="urn:microsoft.com/office/officeart/2008/layout/LinedList"/>
    <dgm:cxn modelId="{684E07C1-3295-4D52-B255-B7C98B0AE121}" type="presParOf" srcId="{BB3091DE-1C47-47C8-8D80-E4970708526B}" destId="{7D76269C-E626-41AC-868B-641ACA984469}" srcOrd="1" destOrd="0" presId="urn:microsoft.com/office/officeart/2008/layout/LinedList"/>
    <dgm:cxn modelId="{746C3760-68CC-462D-A746-86398877E5D6}" type="presParOf" srcId="{08163D3B-75F1-47EE-8AA4-88EFACA6F5FA}" destId="{F6874393-F587-4A27-A8A5-0BA1CDB75512}" srcOrd="2" destOrd="0" presId="urn:microsoft.com/office/officeart/2008/layout/LinedList"/>
    <dgm:cxn modelId="{879088FF-B7C7-450F-958E-BD61E57CFD83}" type="presParOf" srcId="{08163D3B-75F1-47EE-8AA4-88EFACA6F5FA}" destId="{15DA6014-3586-436E-B3F1-D675EB461350}" srcOrd="3" destOrd="0" presId="urn:microsoft.com/office/officeart/2008/layout/LinedList"/>
    <dgm:cxn modelId="{812BB921-2C53-49BB-950E-CAC0C7CC3E36}" type="presParOf" srcId="{15DA6014-3586-436E-B3F1-D675EB461350}" destId="{B28C368D-6B95-419E-A38B-705BB04D375C}" srcOrd="0" destOrd="0" presId="urn:microsoft.com/office/officeart/2008/layout/LinedList"/>
    <dgm:cxn modelId="{53BD6AC5-3B70-4055-8139-FAFF7D7E547A}" type="presParOf" srcId="{15DA6014-3586-436E-B3F1-D675EB461350}" destId="{B12B67F1-449E-4FAA-BD58-8C3402AECE97}" srcOrd="1" destOrd="0" presId="urn:microsoft.com/office/officeart/2008/layout/LinedList"/>
    <dgm:cxn modelId="{3C08E123-F977-4268-A8CF-E13EE376F088}" type="presParOf" srcId="{B12B67F1-449E-4FAA-BD58-8C3402AECE97}" destId="{818C8BD5-CC44-4845-8720-C2E46C58C5F9}" srcOrd="0" destOrd="0" presId="urn:microsoft.com/office/officeart/2008/layout/LinedList"/>
    <dgm:cxn modelId="{C74F0B66-BECA-4442-9AF4-3794DC34DC99}" type="presParOf" srcId="{B12B67F1-449E-4FAA-BD58-8C3402AECE97}" destId="{68541AAE-91D8-4A63-A6AB-EB82FA767ABB}" srcOrd="1" destOrd="0" presId="urn:microsoft.com/office/officeart/2008/layout/LinedList"/>
    <dgm:cxn modelId="{8583E450-8891-4154-8DE2-45517CD7B839}" type="presParOf" srcId="{68541AAE-91D8-4A63-A6AB-EB82FA767ABB}" destId="{771C9F7F-3D14-4A18-87C9-5D9809B839C0}" srcOrd="0" destOrd="0" presId="urn:microsoft.com/office/officeart/2008/layout/LinedList"/>
    <dgm:cxn modelId="{66ECD227-20C6-44DB-B938-1E5501A05A64}" type="presParOf" srcId="{68541AAE-91D8-4A63-A6AB-EB82FA767ABB}" destId="{F39D6E68-194E-4F5F-BD90-AD13C69E3A27}" srcOrd="1" destOrd="0" presId="urn:microsoft.com/office/officeart/2008/layout/LinedList"/>
    <dgm:cxn modelId="{27CE6BB9-8CCE-49C2-9275-0EDEA87D7E44}" type="presParOf" srcId="{68541AAE-91D8-4A63-A6AB-EB82FA767ABB}" destId="{F47B8DCC-2E9A-4B99-AE62-3A1E89D36633}" srcOrd="2" destOrd="0" presId="urn:microsoft.com/office/officeart/2008/layout/LinedList"/>
    <dgm:cxn modelId="{861061A6-DEBC-48E4-BAAA-6A4A262E2E64}" type="presParOf" srcId="{B12B67F1-449E-4FAA-BD58-8C3402AECE97}" destId="{2A695E37-3532-45B5-A2F1-239CEB1C358E}" srcOrd="2" destOrd="0" presId="urn:microsoft.com/office/officeart/2008/layout/LinedList"/>
    <dgm:cxn modelId="{363D5992-AD83-4A16-B49B-F0E2F394EC38}" type="presParOf" srcId="{B12B67F1-449E-4FAA-BD58-8C3402AECE97}" destId="{48524A7E-D4C1-4664-B083-289B1B3D7B36}" srcOrd="3" destOrd="0" presId="urn:microsoft.com/office/officeart/2008/layout/LinedList"/>
    <dgm:cxn modelId="{49B4B2F8-4808-4210-88FA-DAB75B214664}" type="presParOf" srcId="{B12B67F1-449E-4FAA-BD58-8C3402AECE97}" destId="{88AC295D-2A34-4E83-8967-883ACC196215}" srcOrd="4" destOrd="0" presId="urn:microsoft.com/office/officeart/2008/layout/LinedList"/>
    <dgm:cxn modelId="{0F0DCA00-B284-4333-A9A8-8BED1ABB7A13}" type="presParOf" srcId="{88AC295D-2A34-4E83-8967-883ACC196215}" destId="{A43082E2-C262-469C-AD07-A058E9D16FA5}" srcOrd="0" destOrd="0" presId="urn:microsoft.com/office/officeart/2008/layout/LinedList"/>
    <dgm:cxn modelId="{A0610135-CD26-443D-9A3C-4747F6628798}" type="presParOf" srcId="{88AC295D-2A34-4E83-8967-883ACC196215}" destId="{964CB740-B71E-4EB6-A84B-CE2F5074C6A5}" srcOrd="1" destOrd="0" presId="urn:microsoft.com/office/officeart/2008/layout/LinedList"/>
    <dgm:cxn modelId="{4D84EF40-0A65-44B8-82A7-DFF6B0129717}" type="presParOf" srcId="{88AC295D-2A34-4E83-8967-883ACC196215}" destId="{7B95A84C-8607-446E-AC2D-27AF0D7DE11A}" srcOrd="2" destOrd="0" presId="urn:microsoft.com/office/officeart/2008/layout/LinedList"/>
    <dgm:cxn modelId="{AC30D932-83B4-46DD-939D-29CC504B3891}" type="presParOf" srcId="{B12B67F1-449E-4FAA-BD58-8C3402AECE97}" destId="{FCCADF00-0301-4B95-BA28-9C7C4E593AFD}" srcOrd="5" destOrd="0" presId="urn:microsoft.com/office/officeart/2008/layout/LinedList"/>
    <dgm:cxn modelId="{B3903E0B-30B2-4B60-90BE-70C58DE21FEB}" type="presParOf" srcId="{B12B67F1-449E-4FAA-BD58-8C3402AECE97}" destId="{2EFA1086-DF8C-47FB-870F-4FA88D62BFC9}" srcOrd="6" destOrd="0" presId="urn:microsoft.com/office/officeart/2008/layout/LinedList"/>
    <dgm:cxn modelId="{73084F12-D1AB-4B5A-80AE-9F866C558466}" type="presParOf" srcId="{B12B67F1-449E-4FAA-BD58-8C3402AECE97}" destId="{5DDC6B85-BACE-4B28-95BD-6DF085F0B94A}" srcOrd="7" destOrd="0" presId="urn:microsoft.com/office/officeart/2008/layout/LinedList"/>
    <dgm:cxn modelId="{9FFEFC4E-11F2-43CB-BB7A-2D2102DDDF6B}" type="presParOf" srcId="{5DDC6B85-BACE-4B28-95BD-6DF085F0B94A}" destId="{F6F42B5E-3F91-4F58-98BB-46566D24C90A}" srcOrd="0" destOrd="0" presId="urn:microsoft.com/office/officeart/2008/layout/LinedList"/>
    <dgm:cxn modelId="{DA4DB339-89FB-4B30-B19B-1952794A88DF}" type="presParOf" srcId="{5DDC6B85-BACE-4B28-95BD-6DF085F0B94A}" destId="{4D83306D-6534-4165-941E-7CF875E840F4}" srcOrd="1" destOrd="0" presId="urn:microsoft.com/office/officeart/2008/layout/LinedList"/>
    <dgm:cxn modelId="{5F318018-CD6F-4B44-877D-77B3D9A3F95E}" type="presParOf" srcId="{5DDC6B85-BACE-4B28-95BD-6DF085F0B94A}" destId="{DD3CBCDE-88F5-4B9A-8D06-02BFAB77BCF3}" srcOrd="2" destOrd="0" presId="urn:microsoft.com/office/officeart/2008/layout/LinedList"/>
    <dgm:cxn modelId="{304418F5-1BE1-4CC4-B5D7-ADEB2752B251}" type="presParOf" srcId="{B12B67F1-449E-4FAA-BD58-8C3402AECE97}" destId="{EA1ECBDE-CFD2-41AA-830C-55B5A96C3B0A}" srcOrd="8" destOrd="0" presId="urn:microsoft.com/office/officeart/2008/layout/LinedList"/>
    <dgm:cxn modelId="{9917F466-5C1E-41F5-8F77-2431841262B7}" type="presParOf" srcId="{B12B67F1-449E-4FAA-BD58-8C3402AECE97}" destId="{B23F77D2-C10D-425E-9999-57AA9A9AEFDD}" srcOrd="9" destOrd="0" presId="urn:microsoft.com/office/officeart/2008/layout/LinedList"/>
    <dgm:cxn modelId="{6165481B-35AC-4362-9D3E-36BE6FBEF695}" type="presParOf" srcId="{B12B67F1-449E-4FAA-BD58-8C3402AECE97}" destId="{333A96FA-71BB-418C-8BD0-A96EB3893D4B}" srcOrd="10" destOrd="0" presId="urn:microsoft.com/office/officeart/2008/layout/LinedList"/>
    <dgm:cxn modelId="{68F4111E-BA67-4A74-96E6-66880479814B}" type="presParOf" srcId="{333A96FA-71BB-418C-8BD0-A96EB3893D4B}" destId="{18C05C8D-158E-48AC-BF5C-68F96FBD3865}" srcOrd="0" destOrd="0" presId="urn:microsoft.com/office/officeart/2008/layout/LinedList"/>
    <dgm:cxn modelId="{6D47EBCA-64B7-47FF-B12C-1D8C3CA63783}" type="presParOf" srcId="{333A96FA-71BB-418C-8BD0-A96EB3893D4B}" destId="{401CBAAB-4143-4A93-B573-7477D1DA57B7}" srcOrd="1" destOrd="0" presId="urn:microsoft.com/office/officeart/2008/layout/LinedList"/>
    <dgm:cxn modelId="{032F47DB-74A1-43A6-93E1-8491902BD8DA}" type="presParOf" srcId="{333A96FA-71BB-418C-8BD0-A96EB3893D4B}" destId="{D0EE547F-B42D-41F9-91AC-B7FA45BD21C5}" srcOrd="2" destOrd="0" presId="urn:microsoft.com/office/officeart/2008/layout/LinedList"/>
    <dgm:cxn modelId="{22756055-3ADB-40A2-995E-B380AED74E28}" type="presParOf" srcId="{B12B67F1-449E-4FAA-BD58-8C3402AECE97}" destId="{517B685D-279B-4FEB-BDFF-484914973095}" srcOrd="11" destOrd="0" presId="urn:microsoft.com/office/officeart/2008/layout/LinedList"/>
    <dgm:cxn modelId="{4E8AC811-F7F7-494D-A079-B0610E05F06F}" type="presParOf" srcId="{B12B67F1-449E-4FAA-BD58-8C3402AECE97}" destId="{816F730B-A2B1-4D11-A86C-1C3A3B73313F}" srcOrd="12" destOrd="0" presId="urn:microsoft.com/office/officeart/2008/layout/LinedList"/>
    <dgm:cxn modelId="{6B2A751E-DED4-4A2A-8E18-A692799D3677}" type="presParOf" srcId="{B12B67F1-449E-4FAA-BD58-8C3402AECE97}" destId="{75F9B56F-B908-4FC5-A161-BA7CB0D53FC7}" srcOrd="13" destOrd="0" presId="urn:microsoft.com/office/officeart/2008/layout/LinedList"/>
    <dgm:cxn modelId="{6E7D88C8-3627-4E77-BE06-B9184CB54E06}" type="presParOf" srcId="{75F9B56F-B908-4FC5-A161-BA7CB0D53FC7}" destId="{5C65DCA6-99E0-48DE-A987-2B54803783AA}" srcOrd="0" destOrd="0" presId="urn:microsoft.com/office/officeart/2008/layout/LinedList"/>
    <dgm:cxn modelId="{4E13BA93-0A60-4659-B533-C8A8DA7E8F0D}" type="presParOf" srcId="{75F9B56F-B908-4FC5-A161-BA7CB0D53FC7}" destId="{DA018D19-AA03-416A-846A-33A823D964AF}" srcOrd="1" destOrd="0" presId="urn:microsoft.com/office/officeart/2008/layout/LinedList"/>
    <dgm:cxn modelId="{C3C7D325-7BE5-4303-B651-8DAF92506FE2}" type="presParOf" srcId="{75F9B56F-B908-4FC5-A161-BA7CB0D53FC7}" destId="{34B60BBA-FA1B-4ED4-84EA-653419DD122E}" srcOrd="2" destOrd="0" presId="urn:microsoft.com/office/officeart/2008/layout/LinedList"/>
    <dgm:cxn modelId="{4111EC7A-ADCD-4C8A-BD25-E2B83C60259F}" type="presParOf" srcId="{B12B67F1-449E-4FAA-BD58-8C3402AECE97}" destId="{64F460C0-5C1E-4A72-BDB9-EFEA7F099F9A}" srcOrd="14" destOrd="0" presId="urn:microsoft.com/office/officeart/2008/layout/LinedList"/>
    <dgm:cxn modelId="{95CABBCC-400A-41B6-9D75-2022612D2537}" type="presParOf" srcId="{B12B67F1-449E-4FAA-BD58-8C3402AECE97}" destId="{A2794506-2BEB-4E7F-850D-A05164B0D0AD}" srcOrd="15" destOrd="0" presId="urn:microsoft.com/office/officeart/2008/layout/LinedList"/>
    <dgm:cxn modelId="{4F24D222-ABA9-43B6-920A-4FFCC4A2E570}" type="presParOf" srcId="{B12B67F1-449E-4FAA-BD58-8C3402AECE97}" destId="{3096AE4B-8932-47D0-976B-450968F05C25}" srcOrd="16" destOrd="0" presId="urn:microsoft.com/office/officeart/2008/layout/LinedList"/>
    <dgm:cxn modelId="{8D8A27DA-81AB-4078-838E-EAAD6EF5066E}" type="presParOf" srcId="{3096AE4B-8932-47D0-976B-450968F05C25}" destId="{F94120BC-E578-422A-86CD-2C4FF5D5D91E}" srcOrd="0" destOrd="0" presId="urn:microsoft.com/office/officeart/2008/layout/LinedList"/>
    <dgm:cxn modelId="{F17E8911-B62E-4F27-BE45-8FBDCA7F8B59}" type="presParOf" srcId="{3096AE4B-8932-47D0-976B-450968F05C25}" destId="{45A59A1B-56F8-44B9-92A7-CA425E12778F}" srcOrd="1" destOrd="0" presId="urn:microsoft.com/office/officeart/2008/layout/LinedList"/>
    <dgm:cxn modelId="{8B80F5B6-683F-4000-B257-F3CF035C7F82}" type="presParOf" srcId="{3096AE4B-8932-47D0-976B-450968F05C25}" destId="{60A17C64-B3E6-490F-8AA2-5D47DE03B55B}" srcOrd="2" destOrd="0" presId="urn:microsoft.com/office/officeart/2008/layout/LinedList"/>
    <dgm:cxn modelId="{91FC2A2E-4732-44E6-9529-62B63D6EE762}" type="presParOf" srcId="{B12B67F1-449E-4FAA-BD58-8C3402AECE97}" destId="{0911DA0A-2F89-41ED-A829-333C5B22978F}" srcOrd="17" destOrd="0" presId="urn:microsoft.com/office/officeart/2008/layout/LinedList"/>
    <dgm:cxn modelId="{1206CB45-696F-48CC-AA3F-13CE1192A627}" type="presParOf" srcId="{B12B67F1-449E-4FAA-BD58-8C3402AECE97}" destId="{50451FD7-F934-4A04-9201-769FC092AC98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6282D-604D-47BA-B559-CB155BC9432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Η </a:t>
          </a:r>
          <a:r>
            <a:rPr lang="en-US" sz="2000" kern="1200" dirty="0" err="1"/>
            <a:t>Διοίκηση</a:t>
          </a:r>
          <a:r>
            <a:rPr lang="en-US" sz="2000" kern="1200" dirty="0"/>
            <a:t> </a:t>
          </a:r>
          <a:r>
            <a:rPr lang="en-US" sz="2000" kern="1200" dirty="0" err="1"/>
            <a:t>Ανθρω</a:t>
          </a:r>
          <a:r>
            <a:rPr lang="en-US" sz="2000" kern="1200" dirty="0"/>
            <a:t>πίνων	Πόρων (ΔΑΠ)	αποτελεί έναν	βασικό παράγοντα της λειτουργίας των επιχειρήσεων.</a:t>
          </a:r>
        </a:p>
      </dsp:txBody>
      <dsp:txXfrm>
        <a:off x="0" y="39687"/>
        <a:ext cx="3286125" cy="1971675"/>
      </dsp:txXfrm>
    </dsp:sp>
    <dsp:sp modelId="{4AC07D87-981A-41B9-AA66-A17148AC72A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Παίζει καθοριστικό ρόλο στη βιωσιμότητα και ανάπτυξή τους.</a:t>
          </a:r>
        </a:p>
      </dsp:txBody>
      <dsp:txXfrm>
        <a:off x="3614737" y="39687"/>
        <a:ext cx="3286125" cy="1971675"/>
      </dsp:txXfrm>
    </dsp:sp>
    <dsp:sp modelId="{C20B1EC3-6AC9-4599-93B5-3AD36185483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Η Διοίκηση Ανθρωπίνων Πόρων (ΔΑΠ) περιλαμβάνει μια σειρά από λειτουργίες.</a:t>
          </a:r>
        </a:p>
      </dsp:txBody>
      <dsp:txXfrm>
        <a:off x="7229475" y="39687"/>
        <a:ext cx="3286125" cy="1971675"/>
      </dsp:txXfrm>
    </dsp:sp>
    <dsp:sp modelId="{00418E05-41FA-4177-9E8F-67B37AEF7CA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Σκο</a:t>
          </a:r>
          <a:r>
            <a:rPr lang="en-US" sz="2000" kern="1200" dirty="0"/>
            <a:t>πός	είναι η αύξηση της εργασιακής ικανοποίησης και της  αποτελεσματικότητας των επιχειρήσεων.</a:t>
          </a:r>
        </a:p>
      </dsp:txBody>
      <dsp:txXfrm>
        <a:off x="0" y="2339975"/>
        <a:ext cx="3286125" cy="1971675"/>
      </dsp:txXfrm>
    </dsp:sp>
    <dsp:sp modelId="{7BF64C46-C18A-4317-8C90-849C73091826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Η Διοίκηση των Ανθρωπίνων πόρων αποτελεί εξέλιξη της Διοίκησης του Ανθρώπινου Δυναμικού και της Διοίκησης Προσωπικού.</a:t>
          </a:r>
        </a:p>
      </dsp:txBody>
      <dsp:txXfrm>
        <a:off x="3614737" y="2339975"/>
        <a:ext cx="3286125" cy="1971675"/>
      </dsp:txXfrm>
    </dsp:sp>
    <dsp:sp modelId="{EE911615-9F36-4F3A-9A0E-36022056015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Ο </a:t>
          </a:r>
          <a:r>
            <a:rPr lang="en-US" sz="2000" kern="1200" dirty="0" err="1"/>
            <a:t>όρος</a:t>
          </a:r>
          <a:r>
            <a:rPr lang="en-US" sz="2000" kern="1200" dirty="0"/>
            <a:t> </a:t>
          </a:r>
          <a:r>
            <a:rPr lang="en-US" sz="2000" kern="1200" dirty="0" err="1"/>
            <a:t>Διοίκηση</a:t>
          </a:r>
          <a:r>
            <a:rPr lang="en-US" sz="2000" kern="1200" dirty="0"/>
            <a:t> </a:t>
          </a:r>
          <a:r>
            <a:rPr lang="en-US" sz="2000" kern="1200" dirty="0" err="1"/>
            <a:t>Προσω</a:t>
          </a:r>
          <a:r>
            <a:rPr lang="en-US" sz="2000" kern="1200" dirty="0"/>
            <a:t>πικού αποσκοπούσε στη βραχυχρόνια αντιμετώπιση των θεμάτων που σχετίζονταν με το προσωπικό ενός οργανισμού.</a:t>
          </a:r>
        </a:p>
      </dsp:txBody>
      <dsp:txXfrm>
        <a:off x="7229475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DFC0C-B12D-4C96-A8EA-0D06A9DD6A96}">
      <dsp:nvSpPr>
        <dsp:cNvPr id="0" name=""/>
        <dsp:cNvSpPr/>
      </dsp:nvSpPr>
      <dsp:spPr>
        <a:xfrm>
          <a:off x="0" y="494611"/>
          <a:ext cx="6245265" cy="318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/>
            <a:t>Σύνταξη Προδιαγραφών Θέσεων Εργασίας</a:t>
          </a:r>
          <a:endParaRPr lang="en-US" sz="5800" kern="1200"/>
        </a:p>
      </dsp:txBody>
      <dsp:txXfrm>
        <a:off x="155695" y="650306"/>
        <a:ext cx="5933875" cy="2878030"/>
      </dsp:txXfrm>
    </dsp:sp>
    <dsp:sp modelId="{EA2B61AB-92BE-4B79-97D7-E8531F24CA8D}">
      <dsp:nvSpPr>
        <dsp:cNvPr id="0" name=""/>
        <dsp:cNvSpPr/>
      </dsp:nvSpPr>
      <dsp:spPr>
        <a:xfrm>
          <a:off x="0" y="3684031"/>
          <a:ext cx="6245265" cy="141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/>
            <a:t>Ικανότητες και περιγραφές</a:t>
          </a:r>
        </a:p>
      </dsp:txBody>
      <dsp:txXfrm>
        <a:off x="0" y="3684031"/>
        <a:ext cx="6245265" cy="14107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4D207-A848-4EBC-BBC8-5479241567F1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574AE1D8-15B1-4E64-8158-4C19EF03AEA8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Διαφήμιση</a:t>
          </a:r>
        </a:p>
      </dsp:txBody>
      <dsp:txXfrm>
        <a:off x="8061" y="5979"/>
        <a:ext cx="3034531" cy="1820718"/>
      </dsp:txXfrm>
    </dsp:sp>
    <dsp:sp modelId="{FB5559F8-3BED-445E-B07C-B2A1FA86CDBC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5DA49A5A-D484-45EE-A362-6DA76757DA2B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Υπηρεσίες εύρεσης εργασίας (κρατικοί φορείς, μη κερδοσκοπικοί φορείς, ιδιωτικές εταιρείες)</a:t>
          </a:r>
        </a:p>
      </dsp:txBody>
      <dsp:txXfrm>
        <a:off x="3740534" y="5979"/>
        <a:ext cx="3034531" cy="1820718"/>
      </dsp:txXfrm>
    </dsp:sp>
    <dsp:sp modelId="{7701F29A-CA3E-41BA-BD7C-3BC67AAF0517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C84786E9-F0C4-452F-B73B-933E99C2D6EF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Φορείς προσέλκυσης στελεχών (ή «κυνηγοί κεφαλών»)</a:t>
          </a:r>
        </a:p>
      </dsp:txBody>
      <dsp:txXfrm>
        <a:off x="7473007" y="5979"/>
        <a:ext cx="3034531" cy="1820718"/>
      </dsp:txXfrm>
    </dsp:sp>
    <dsp:sp modelId="{6353E95A-A160-4612-8A9F-017C1BB658E2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13B3FD93-3606-4E31-9115-B09B9BA73363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Προσέλκυση από πανεπιστήμια (πρακτική άσκηση)</a:t>
          </a:r>
        </a:p>
      </dsp:txBody>
      <dsp:txXfrm>
        <a:off x="8061" y="2524640"/>
        <a:ext cx="3034531" cy="1820718"/>
      </dsp:txXfrm>
    </dsp:sp>
    <dsp:sp modelId="{82615CE7-EA11-4E2C-A058-82D670C91189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AF0DDABE-45D8-4DC6-819D-2693BBD792F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Ανάθεση εργασιών σε εξωτερικούς συνεργάτες (outsourcing) και μεταφορά εργασιών στο εξωτερικό (offshoring)</a:t>
          </a:r>
        </a:p>
      </dsp:txBody>
      <dsp:txXfrm>
        <a:off x="3740534" y="2524640"/>
        <a:ext cx="3034531" cy="1820718"/>
      </dsp:txXfrm>
    </dsp:sp>
    <dsp:sp modelId="{4DA2C0D4-1E8B-49A2-B57C-DD86289FE0D5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Συστάσεις και αυτοπρόσωπες αιτήσεις</a:t>
          </a:r>
        </a:p>
      </dsp:txBody>
      <dsp:txXfrm>
        <a:off x="7473007" y="2524640"/>
        <a:ext cx="3034531" cy="18207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DB716-86D2-4E9C-A6AB-93DE3FFF2F1F}">
      <dsp:nvSpPr>
        <dsp:cNvPr id="0" name=""/>
        <dsp:cNvSpPr/>
      </dsp:nvSpPr>
      <dsp:spPr>
        <a:xfrm>
          <a:off x="3149" y="813572"/>
          <a:ext cx="2498368" cy="149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Αξιοπιστία </a:t>
          </a:r>
          <a:r>
            <a:rPr lang="en-US" sz="1800" kern="1200"/>
            <a:t>(σχετίζεται με τη συνέπεια των τεστ που χρησιμοποιεί ο εργοδότης)</a:t>
          </a:r>
        </a:p>
      </dsp:txBody>
      <dsp:txXfrm>
        <a:off x="3149" y="813572"/>
        <a:ext cx="2498368" cy="1499020"/>
      </dsp:txXfrm>
    </dsp:sp>
    <dsp:sp modelId="{8B48BCD4-1400-4EBC-A005-03575B6905D4}">
      <dsp:nvSpPr>
        <dsp:cNvPr id="0" name=""/>
        <dsp:cNvSpPr/>
      </dsp:nvSpPr>
      <dsp:spPr>
        <a:xfrm>
          <a:off x="2751354" y="813572"/>
          <a:ext cx="2498368" cy="149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Εγκυρότητα </a:t>
          </a:r>
          <a:r>
            <a:rPr lang="en-US" sz="1800" kern="1200"/>
            <a:t>(η εγκυρότητα ενός τεστ σχετίζεται με το κατά πόσο μετρά αυτό που υποτίθεται ότι μετρά)</a:t>
          </a:r>
        </a:p>
      </dsp:txBody>
      <dsp:txXfrm>
        <a:off x="2751354" y="813572"/>
        <a:ext cx="2498368" cy="1499020"/>
      </dsp:txXfrm>
    </dsp:sp>
    <dsp:sp modelId="{BEDDB19E-4276-4832-9E4A-766BB1BF993F}">
      <dsp:nvSpPr>
        <dsp:cNvPr id="0" name=""/>
        <dsp:cNvSpPr/>
      </dsp:nvSpPr>
      <dsp:spPr>
        <a:xfrm>
          <a:off x="5499558" y="813572"/>
          <a:ext cx="2498368" cy="149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Μεροληψία </a:t>
          </a:r>
          <a:r>
            <a:rPr lang="en-US" sz="1800" kern="1200"/>
            <a:t>(ή συστηματική παραμόρφωση) στον έλεγχο και την επιλογή προσωπικού</a:t>
          </a:r>
        </a:p>
      </dsp:txBody>
      <dsp:txXfrm>
        <a:off x="5499558" y="813572"/>
        <a:ext cx="2498368" cy="1499020"/>
      </dsp:txXfrm>
    </dsp:sp>
    <dsp:sp modelId="{40F25213-0AC1-4453-8096-A6485E98A005}">
      <dsp:nvSpPr>
        <dsp:cNvPr id="0" name=""/>
        <dsp:cNvSpPr/>
      </dsp:nvSpPr>
      <dsp:spPr>
        <a:xfrm>
          <a:off x="8247763" y="813572"/>
          <a:ext cx="2498368" cy="149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Ηθικά και νομικά ζητήματα </a:t>
          </a:r>
          <a:r>
            <a:rPr lang="en-US" sz="1800" kern="1200"/>
            <a:t>(ίσες ευκαιρίες στην απασχόληση)</a:t>
          </a:r>
        </a:p>
      </dsp:txBody>
      <dsp:txXfrm>
        <a:off x="8247763" y="813572"/>
        <a:ext cx="2498368" cy="1499020"/>
      </dsp:txXfrm>
    </dsp:sp>
    <dsp:sp modelId="{EAEE9C6B-4324-4774-972B-806E7FFA675A}">
      <dsp:nvSpPr>
        <dsp:cNvPr id="0" name=""/>
        <dsp:cNvSpPr/>
      </dsp:nvSpPr>
      <dsp:spPr>
        <a:xfrm>
          <a:off x="1377251" y="2562429"/>
          <a:ext cx="2498368" cy="149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Ατομικά δικαιώματα και ασφάλεια των τεστ </a:t>
          </a:r>
          <a:r>
            <a:rPr lang="en-US" sz="1800" kern="1200"/>
            <a:t>(προστασία προσωπικών δεδομένων εργαζομένων)</a:t>
          </a:r>
        </a:p>
      </dsp:txBody>
      <dsp:txXfrm>
        <a:off x="1377251" y="2562429"/>
        <a:ext cx="2498368" cy="1499020"/>
      </dsp:txXfrm>
    </dsp:sp>
    <dsp:sp modelId="{920B27B9-6B33-4E9B-A961-4619560C9CED}">
      <dsp:nvSpPr>
        <dsp:cNvPr id="0" name=""/>
        <dsp:cNvSpPr/>
      </dsp:nvSpPr>
      <dsp:spPr>
        <a:xfrm>
          <a:off x="4125456" y="2562429"/>
          <a:ext cx="2498368" cy="149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Συμπληρωματική χρήση των τεστ </a:t>
          </a:r>
          <a:r>
            <a:rPr lang="en-US" sz="1800" kern="1200"/>
            <a:t>(να μην είναι η μοναδική μέθοδος επιλογής προσωπικού)</a:t>
          </a:r>
        </a:p>
      </dsp:txBody>
      <dsp:txXfrm>
        <a:off x="4125456" y="2562429"/>
        <a:ext cx="2498368" cy="1499020"/>
      </dsp:txXfrm>
    </dsp:sp>
    <dsp:sp modelId="{6DB13030-0ED8-474C-AB41-3FF76DC4294E}">
      <dsp:nvSpPr>
        <dsp:cNvPr id="0" name=""/>
        <dsp:cNvSpPr/>
      </dsp:nvSpPr>
      <dsp:spPr>
        <a:xfrm>
          <a:off x="6873661" y="2562429"/>
          <a:ext cx="2498368" cy="149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Ανάλυση ωφελιμότητας </a:t>
          </a:r>
          <a:r>
            <a:rPr lang="en-US" sz="1800" kern="1200"/>
            <a:t>(κατά πόσο η χρήση μιας μεθόδου επιλογής βελτιώνει την ποιότητα των προσλήψεων)</a:t>
          </a:r>
        </a:p>
      </dsp:txBody>
      <dsp:txXfrm>
        <a:off x="6873661" y="2562429"/>
        <a:ext cx="2498368" cy="14990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C3A7B-7D67-4D8A-9FEB-7115C907AE41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Τεστ νοητικών ικανοτήτων (γνωστικές ικανότητες – ευφυία)</a:t>
          </a:r>
        </a:p>
      </dsp:txBody>
      <dsp:txXfrm>
        <a:off x="3201" y="193789"/>
        <a:ext cx="2539866" cy="1523919"/>
      </dsp:txXfrm>
    </dsp:sp>
    <dsp:sp modelId="{AD7344F7-3DE6-4738-AFB0-3BB3CDC34E01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Τεστ κινητικών και σωματικών ικανοτήτων</a:t>
          </a:r>
        </a:p>
      </dsp:txBody>
      <dsp:txXfrm>
        <a:off x="2797054" y="193789"/>
        <a:ext cx="2539866" cy="1523919"/>
      </dsp:txXfrm>
    </dsp:sp>
    <dsp:sp modelId="{F8290F7D-7F1F-4C37-B74B-258919AF60AF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Τεστ προσωπικότητας</a:t>
          </a:r>
        </a:p>
      </dsp:txBody>
      <dsp:txXfrm>
        <a:off x="5590907" y="193789"/>
        <a:ext cx="2539866" cy="1523919"/>
      </dsp:txXfrm>
    </dsp:sp>
    <dsp:sp modelId="{CC6EF5B9-FC4A-4EB1-9118-FFFCDA89FEAD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Κατάλογοι ενδιαφερόντων (συγκρίνονται τα ενδιαφέροντα του ατόμου με αυτά άλλων που ήδη</a:t>
          </a:r>
        </a:p>
      </dsp:txBody>
      <dsp:txXfrm>
        <a:off x="8384760" y="193789"/>
        <a:ext cx="2539866" cy="1523919"/>
      </dsp:txXfrm>
    </dsp:sp>
    <dsp:sp modelId="{222E58ED-A83E-4F5B-ABB4-F166F0D8BCDF}">
      <dsp:nvSpPr>
        <dsp:cNvPr id="0" name=""/>
        <dsp:cNvSpPr/>
      </dsp:nvSpPr>
      <dsp:spPr>
        <a:xfrm>
          <a:off x="3201" y="1971695"/>
          <a:ext cx="2539866" cy="1523919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εργάζονται σε διάφορες θέσεις)</a:t>
          </a:r>
        </a:p>
      </dsp:txBody>
      <dsp:txXfrm>
        <a:off x="3201" y="1971695"/>
        <a:ext cx="2539866" cy="1523919"/>
      </dsp:txXfrm>
    </dsp:sp>
    <dsp:sp modelId="{F5537CAB-BA82-4B01-BD6E-2D8DB9B359AD}">
      <dsp:nvSpPr>
        <dsp:cNvPr id="0" name=""/>
        <dsp:cNvSpPr/>
      </dsp:nvSpPr>
      <dsp:spPr>
        <a:xfrm>
          <a:off x="2797054" y="1971695"/>
          <a:ext cx="2539866" cy="1523919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Τεστ επιτευγμάτων (μετρούν τις γνώσεις του εξεταζόμενου)</a:t>
          </a:r>
        </a:p>
      </dsp:txBody>
      <dsp:txXfrm>
        <a:off x="2797054" y="1971695"/>
        <a:ext cx="2539866" cy="1523919"/>
      </dsp:txXfrm>
    </dsp:sp>
    <dsp:sp modelId="{961E49C8-C6A8-45D3-A964-C17A5D82F1BF}">
      <dsp:nvSpPr>
        <dsp:cNvPr id="0" name=""/>
        <dsp:cNvSpPr/>
      </dsp:nvSpPr>
      <dsp:spPr>
        <a:xfrm>
          <a:off x="5590907" y="1971695"/>
          <a:ext cx="2539866" cy="1523919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Τεστ μέσω υπολογιστή</a:t>
          </a:r>
        </a:p>
      </dsp:txBody>
      <dsp:txXfrm>
        <a:off x="5590907" y="1971695"/>
        <a:ext cx="2539866" cy="1523919"/>
      </dsp:txXfrm>
    </dsp:sp>
    <dsp:sp modelId="{6DAA879B-350B-4286-B9A8-2F970CE52678}">
      <dsp:nvSpPr>
        <dsp:cNvPr id="0" name=""/>
        <dsp:cNvSpPr/>
      </dsp:nvSpPr>
      <dsp:spPr>
        <a:xfrm>
          <a:off x="8384760" y="1971695"/>
          <a:ext cx="2539866" cy="152391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Εξετάσεις μέσω διαδικτύου</a:t>
          </a:r>
        </a:p>
      </dsp:txBody>
      <dsp:txXfrm>
        <a:off x="8384760" y="1971695"/>
        <a:ext cx="2539866" cy="15239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53C7-6501-475A-809A-C7E2A8CDFDDB}">
      <dsp:nvSpPr>
        <dsp:cNvPr id="0" name=""/>
        <dsp:cNvSpPr/>
      </dsp:nvSpPr>
      <dsp:spPr>
        <a:xfrm>
          <a:off x="0" y="309565"/>
          <a:ext cx="10515600" cy="3732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Τεστ δείγματος έργου και τεστ προσομοίωσης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Δείγματα έργου (ζητείται από τους υποψηφίους να εκτελέσουν κάποια καθήκοντα της θέσης εργασίας)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Τεστ</a:t>
          </a:r>
          <a:r>
            <a:rPr lang="en-US" sz="3200" kern="1200" dirty="0"/>
            <a:t>	α</a:t>
          </a:r>
          <a:r>
            <a:rPr lang="en-US" sz="3200" kern="1200" dirty="0" err="1"/>
            <a:t>ξιολόγησης</a:t>
          </a:r>
          <a:r>
            <a:rPr lang="en-US" sz="3200" kern="1200" dirty="0"/>
            <a:t>	</a:t>
          </a:r>
          <a:r>
            <a:rPr lang="en-US" sz="3200" kern="1200" dirty="0" err="1"/>
            <a:t>κρίσης</a:t>
          </a:r>
          <a:r>
            <a:rPr lang="en-US" sz="3200" kern="1200" dirty="0"/>
            <a:t>	κατα</a:t>
          </a:r>
          <a:r>
            <a:rPr lang="en-US" sz="3200" kern="1200" dirty="0" err="1"/>
            <a:t>στάσεων</a:t>
          </a:r>
          <a:r>
            <a:rPr lang="en-US" sz="3200" kern="1200" dirty="0"/>
            <a:t>	(</a:t>
          </a:r>
          <a:r>
            <a:rPr lang="en-US" sz="3200" kern="1200" dirty="0" err="1"/>
            <a:t>οι</a:t>
          </a:r>
          <a:r>
            <a:rPr lang="en-US" sz="3200" kern="1200" dirty="0"/>
            <a:t> υπ</a:t>
          </a:r>
          <a:r>
            <a:rPr lang="en-US" sz="3200" kern="1200" dirty="0" err="1"/>
            <a:t>οψήφιοι</a:t>
          </a:r>
          <a:r>
            <a:rPr lang="en-US" sz="3200" kern="1200" dirty="0"/>
            <a:t> απα</a:t>
          </a:r>
          <a:r>
            <a:rPr lang="en-US" sz="3200" kern="1200" dirty="0" err="1"/>
            <a:t>ντούν</a:t>
          </a:r>
          <a:r>
            <a:rPr lang="en-US" sz="3200" kern="1200" dirty="0"/>
            <a:t> </a:t>
          </a:r>
          <a:r>
            <a:rPr lang="en-US" sz="3200" kern="1200" dirty="0" err="1"/>
            <a:t>σε</a:t>
          </a:r>
          <a:r>
            <a:rPr lang="en-US" sz="3200" kern="1200" dirty="0"/>
            <a:t> </a:t>
          </a:r>
          <a:r>
            <a:rPr lang="en-US" sz="3200" kern="1200" dirty="0" err="1"/>
            <a:t>ερωτήσεις</a:t>
          </a:r>
          <a:r>
            <a:rPr lang="en-US" sz="3200" kern="1200" dirty="0"/>
            <a:t> α</a:t>
          </a:r>
          <a:r>
            <a:rPr lang="en-US" sz="3200" kern="1200" dirty="0" err="1"/>
            <a:t>ντι</a:t>
          </a:r>
          <a:r>
            <a:rPr lang="en-US" sz="3200" kern="1200" dirty="0"/>
            <a:t>προσωπευτικές των καταστάσεων που θα συναντήσουν στη δουλειά τους)</a:t>
          </a:r>
        </a:p>
      </dsp:txBody>
      <dsp:txXfrm>
        <a:off x="109313" y="418878"/>
        <a:ext cx="10296974" cy="35135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A6FBA-D299-4872-9024-64573C055C0E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68E35-648E-45DC-9D9E-CBFF1B6A054A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Δομή (δομημένη ή αδόμητη)</a:t>
          </a:r>
        </a:p>
      </dsp:txBody>
      <dsp:txXfrm>
        <a:off x="1007221" y="627745"/>
        <a:ext cx="1937228" cy="1937228"/>
      </dsp:txXfrm>
    </dsp:sp>
    <dsp:sp modelId="{48189B18-5895-46FE-A283-D0A1219A4A2D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Είδη ερωτήσεων (καταστάσεων – υποθετικές ερωτήσεις, συμπεριφοράς)</a:t>
          </a:r>
        </a:p>
      </dsp:txBody>
      <dsp:txXfrm>
        <a:off x="3319190" y="627745"/>
        <a:ext cx="1937228" cy="1937228"/>
      </dsp:txXfrm>
    </dsp:sp>
    <dsp:sp modelId="{FE30AE11-CD6F-410B-8DF4-E0CCC4A1BA1C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Τρόπος διεξαγωγής</a:t>
          </a:r>
        </a:p>
      </dsp:txBody>
      <dsp:txXfrm>
        <a:off x="1007221" y="2939714"/>
        <a:ext cx="1937228" cy="1937228"/>
      </dsp:txXfrm>
    </dsp:sp>
    <dsp:sp modelId="{66432B7F-94D8-4687-8169-F534796D13C8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Συνεντεύξεις μέσω υπολογιστή</a:t>
          </a:r>
        </a:p>
      </dsp:txBody>
      <dsp:txXfrm>
        <a:off x="3319190" y="2939714"/>
        <a:ext cx="1937228" cy="19372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2CBE2-9EA3-41AE-A092-72E163C8346A}">
      <dsp:nvSpPr>
        <dsp:cNvPr id="0" name=""/>
        <dsp:cNvSpPr/>
      </dsp:nvSpPr>
      <dsp:spPr>
        <a:xfrm rot="5400000">
          <a:off x="6852728" y="-2990649"/>
          <a:ext cx="59575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Εναλλαγή καθηκόντων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Μέθοδος καθοδήγησης / προετοιμασίας διαδοχής</a:t>
          </a:r>
        </a:p>
      </dsp:txBody>
      <dsp:txXfrm rot="-5400000">
        <a:off x="3785616" y="105546"/>
        <a:ext cx="6700901" cy="537593"/>
      </dsp:txXfrm>
    </dsp:sp>
    <dsp:sp modelId="{3D215B32-9F8E-4223-B2C9-D094470F747E}">
      <dsp:nvSpPr>
        <dsp:cNvPr id="0" name=""/>
        <dsp:cNvSpPr/>
      </dsp:nvSpPr>
      <dsp:spPr>
        <a:xfrm>
          <a:off x="0" y="1992"/>
          <a:ext cx="3785616" cy="7446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Εκπαίδευση των μάνατζερ πάνω στη δουλειά</a:t>
          </a:r>
          <a:endParaRPr lang="en-US" sz="2000" kern="1200"/>
        </a:p>
      </dsp:txBody>
      <dsp:txXfrm>
        <a:off x="36353" y="38345"/>
        <a:ext cx="3712910" cy="671993"/>
      </dsp:txXfrm>
    </dsp:sp>
    <dsp:sp modelId="{184DBF26-F71E-40A8-A99C-A148284E6372}">
      <dsp:nvSpPr>
        <dsp:cNvPr id="0" name=""/>
        <dsp:cNvSpPr/>
      </dsp:nvSpPr>
      <dsp:spPr>
        <a:xfrm>
          <a:off x="0" y="783926"/>
          <a:ext cx="10505339" cy="4376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Ο </a:t>
          </a:r>
          <a:r>
            <a:rPr lang="en-US" sz="2000" kern="1200" dirty="0" err="1"/>
            <a:t>νέος</a:t>
          </a:r>
          <a:r>
            <a:rPr lang="en-US" sz="2000" kern="1200" dirty="0"/>
            <a:t> </a:t>
          </a:r>
          <a:r>
            <a:rPr lang="en-US" sz="2000" kern="1200" dirty="0" err="1"/>
            <a:t>μάν</a:t>
          </a:r>
          <a:r>
            <a:rPr lang="en-US" sz="2000" kern="1200" dirty="0"/>
            <a:t>ατζερ είναι υπό την καθοδήγηση ενός έμπειρου στελέχους που μπορεί να διαδεχθεί</a:t>
          </a:r>
        </a:p>
      </dsp:txBody>
      <dsp:txXfrm>
        <a:off x="21366" y="805292"/>
        <a:ext cx="10462607" cy="394950"/>
      </dsp:txXfrm>
    </dsp:sp>
    <dsp:sp modelId="{E2520B5D-3C6B-432F-9FB5-CAE9C4928159}">
      <dsp:nvSpPr>
        <dsp:cNvPr id="0" name=""/>
        <dsp:cNvSpPr/>
      </dsp:nvSpPr>
      <dsp:spPr>
        <a:xfrm rot="5400000">
          <a:off x="6852728" y="-1733798"/>
          <a:ext cx="595759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Οι μάνατζερ αναλαμβάνουν εξ ολοκλήρου πραγματικά έργα</a:t>
          </a:r>
        </a:p>
      </dsp:txBody>
      <dsp:txXfrm rot="-5400000">
        <a:off x="3785616" y="1362397"/>
        <a:ext cx="6700901" cy="537593"/>
      </dsp:txXfrm>
    </dsp:sp>
    <dsp:sp modelId="{F4197BB9-7858-4F52-9982-78B74B0659F5}">
      <dsp:nvSpPr>
        <dsp:cNvPr id="0" name=""/>
        <dsp:cNvSpPr/>
      </dsp:nvSpPr>
      <dsp:spPr>
        <a:xfrm>
          <a:off x="0" y="1258843"/>
          <a:ext cx="3785616" cy="7446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Ενεργός Μάθηση (Action learning)</a:t>
          </a:r>
          <a:endParaRPr lang="en-US" sz="2000" kern="1200"/>
        </a:p>
      </dsp:txBody>
      <dsp:txXfrm>
        <a:off x="36353" y="1295196"/>
        <a:ext cx="3712910" cy="671993"/>
      </dsp:txXfrm>
    </dsp:sp>
    <dsp:sp modelId="{18486A06-5646-4F39-8105-35343E60F813}">
      <dsp:nvSpPr>
        <dsp:cNvPr id="0" name=""/>
        <dsp:cNvSpPr/>
      </dsp:nvSpPr>
      <dsp:spPr>
        <a:xfrm rot="5400000">
          <a:off x="6852728" y="-951864"/>
          <a:ext cx="595759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Έγγραφη περιγραφή ενός προβλήματος της επιχείρησης</a:t>
          </a:r>
        </a:p>
      </dsp:txBody>
      <dsp:txXfrm rot="-5400000">
        <a:off x="3785616" y="2144331"/>
        <a:ext cx="6700901" cy="537593"/>
      </dsp:txXfrm>
    </dsp:sp>
    <dsp:sp modelId="{820EC1C5-8CDB-4A74-B497-552F0A36F396}">
      <dsp:nvSpPr>
        <dsp:cNvPr id="0" name=""/>
        <dsp:cNvSpPr/>
      </dsp:nvSpPr>
      <dsp:spPr>
        <a:xfrm>
          <a:off x="0" y="2040777"/>
          <a:ext cx="3785616" cy="7446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Μελέτες περίπτωσης</a:t>
          </a:r>
          <a:endParaRPr lang="en-US" sz="2000" kern="1200"/>
        </a:p>
      </dsp:txBody>
      <dsp:txXfrm>
        <a:off x="36353" y="2077130"/>
        <a:ext cx="3712910" cy="671993"/>
      </dsp:txXfrm>
    </dsp:sp>
    <dsp:sp modelId="{ACEBF154-19F9-4302-87DE-51537364D608}">
      <dsp:nvSpPr>
        <dsp:cNvPr id="0" name=""/>
        <dsp:cNvSpPr/>
      </dsp:nvSpPr>
      <dsp:spPr>
        <a:xfrm rot="5400000">
          <a:off x="6852728" y="-169930"/>
          <a:ext cx="59575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Μάθηση σε περιβάλλον προσομοίωσης πραγματικών καταστάσεων και προβλημάτων</a:t>
          </a:r>
        </a:p>
      </dsp:txBody>
      <dsp:txXfrm rot="-5400000">
        <a:off x="3785616" y="2926265"/>
        <a:ext cx="6700901" cy="537593"/>
      </dsp:txXfrm>
    </dsp:sp>
    <dsp:sp modelId="{943F20E3-4987-495F-8E48-4D61959FA9B3}">
      <dsp:nvSpPr>
        <dsp:cNvPr id="0" name=""/>
        <dsp:cNvSpPr/>
      </dsp:nvSpPr>
      <dsp:spPr>
        <a:xfrm>
          <a:off x="0" y="2822712"/>
          <a:ext cx="3785616" cy="7446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Παιχνίδια μάνατζμεντ</a:t>
          </a:r>
          <a:endParaRPr lang="en-US" sz="2000" kern="1200"/>
        </a:p>
      </dsp:txBody>
      <dsp:txXfrm>
        <a:off x="36353" y="2859065"/>
        <a:ext cx="3712910" cy="671993"/>
      </dsp:txXfrm>
    </dsp:sp>
    <dsp:sp modelId="{EF58B03E-1CD9-4683-A9FF-E6B3A69ECD65}">
      <dsp:nvSpPr>
        <dsp:cNvPr id="0" name=""/>
        <dsp:cNvSpPr/>
      </dsp:nvSpPr>
      <dsp:spPr>
        <a:xfrm>
          <a:off x="0" y="3604646"/>
          <a:ext cx="3785616" cy="7446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Εξωτερικά προγράμματα και σεμινάρια</a:t>
          </a:r>
          <a:endParaRPr lang="en-US" sz="2000" kern="1200"/>
        </a:p>
      </dsp:txBody>
      <dsp:txXfrm>
        <a:off x="36353" y="3640999"/>
        <a:ext cx="3712910" cy="6719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823C2-BE03-4F64-91AC-0D33480A8439}">
      <dsp:nvSpPr>
        <dsp:cNvPr id="0" name=""/>
        <dsp:cNvSpPr/>
      </dsp:nvSpPr>
      <dsp:spPr>
        <a:xfrm>
          <a:off x="8926684" y="1675599"/>
          <a:ext cx="91440" cy="733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38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477DD-6C82-417D-A336-AD0EABF4677F}">
      <dsp:nvSpPr>
        <dsp:cNvPr id="0" name=""/>
        <dsp:cNvSpPr/>
      </dsp:nvSpPr>
      <dsp:spPr>
        <a:xfrm>
          <a:off x="4346670" y="1675599"/>
          <a:ext cx="1541911" cy="7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69"/>
              </a:lnTo>
              <a:lnTo>
                <a:pt x="1541911" y="500069"/>
              </a:lnTo>
              <a:lnTo>
                <a:pt x="1541911" y="7338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B5EDF-666C-49AC-AA66-E2988C33392B}">
      <dsp:nvSpPr>
        <dsp:cNvPr id="0" name=""/>
        <dsp:cNvSpPr/>
      </dsp:nvSpPr>
      <dsp:spPr>
        <a:xfrm>
          <a:off x="2804759" y="1675599"/>
          <a:ext cx="1541911" cy="733809"/>
        </a:xfrm>
        <a:custGeom>
          <a:avLst/>
          <a:gdLst/>
          <a:ahLst/>
          <a:cxnLst/>
          <a:rect l="0" t="0" r="0" b="0"/>
          <a:pathLst>
            <a:path>
              <a:moveTo>
                <a:pt x="1541911" y="0"/>
              </a:moveTo>
              <a:lnTo>
                <a:pt x="1541911" y="500069"/>
              </a:lnTo>
              <a:lnTo>
                <a:pt x="0" y="500069"/>
              </a:lnTo>
              <a:lnTo>
                <a:pt x="0" y="7338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89B90-1771-43A5-BDAD-828024272483}">
      <dsp:nvSpPr>
        <dsp:cNvPr id="0" name=""/>
        <dsp:cNvSpPr/>
      </dsp:nvSpPr>
      <dsp:spPr>
        <a:xfrm>
          <a:off x="1283" y="73412"/>
          <a:ext cx="2523127" cy="1602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4A7DCF-C3E9-4073-AD0D-3FC57F147D03}">
      <dsp:nvSpPr>
        <dsp:cNvPr id="0" name=""/>
        <dsp:cNvSpPr/>
      </dsp:nvSpPr>
      <dsp:spPr>
        <a:xfrm>
          <a:off x="281631" y="339743"/>
          <a:ext cx="2523127" cy="160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Προγράμματα σε συνεργασία με πανεπιστήμια</a:t>
          </a:r>
          <a:endParaRPr lang="en-US" sz="1900" kern="1200"/>
        </a:p>
      </dsp:txBody>
      <dsp:txXfrm>
        <a:off x="328557" y="386669"/>
        <a:ext cx="2429275" cy="1508334"/>
      </dsp:txXfrm>
    </dsp:sp>
    <dsp:sp modelId="{6142ECAB-CBF1-4857-90FB-F77741308F55}">
      <dsp:nvSpPr>
        <dsp:cNvPr id="0" name=""/>
        <dsp:cNvSpPr/>
      </dsp:nvSpPr>
      <dsp:spPr>
        <a:xfrm>
          <a:off x="3085106" y="73412"/>
          <a:ext cx="2523127" cy="1602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EE274-F97F-4B4E-86A6-7A1F02119B0A}">
      <dsp:nvSpPr>
        <dsp:cNvPr id="0" name=""/>
        <dsp:cNvSpPr/>
      </dsp:nvSpPr>
      <dsp:spPr>
        <a:xfrm>
          <a:off x="3365454" y="339743"/>
          <a:ext cx="2523127" cy="160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Εταιρικά κέντρα επαγγελματικής ανάπτυξης</a:t>
          </a:r>
          <a:endParaRPr lang="en-US" sz="1900" kern="1200"/>
        </a:p>
      </dsp:txBody>
      <dsp:txXfrm>
        <a:off x="3412380" y="386669"/>
        <a:ext cx="2429275" cy="1508334"/>
      </dsp:txXfrm>
    </dsp:sp>
    <dsp:sp modelId="{CD9610FB-1B82-4631-B5C6-7B11C041399A}">
      <dsp:nvSpPr>
        <dsp:cNvPr id="0" name=""/>
        <dsp:cNvSpPr/>
      </dsp:nvSpPr>
      <dsp:spPr>
        <a:xfrm>
          <a:off x="1543195" y="2409408"/>
          <a:ext cx="2523127" cy="1602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9B1ADE-EBEC-446B-8820-737678D55C83}">
      <dsp:nvSpPr>
        <dsp:cNvPr id="0" name=""/>
        <dsp:cNvSpPr/>
      </dsp:nvSpPr>
      <dsp:spPr>
        <a:xfrm>
          <a:off x="1823542" y="2675738"/>
          <a:ext cx="2523127" cy="160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Πύλες μάθησης</a:t>
          </a:r>
        </a:p>
      </dsp:txBody>
      <dsp:txXfrm>
        <a:off x="1870468" y="2722664"/>
        <a:ext cx="2429275" cy="1508334"/>
      </dsp:txXfrm>
    </dsp:sp>
    <dsp:sp modelId="{52E10640-2870-4CBF-B458-BA506C8B5BB0}">
      <dsp:nvSpPr>
        <dsp:cNvPr id="0" name=""/>
        <dsp:cNvSpPr/>
      </dsp:nvSpPr>
      <dsp:spPr>
        <a:xfrm>
          <a:off x="4627018" y="2409408"/>
          <a:ext cx="2523127" cy="1602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9CCA86-33AC-41A8-98FA-9A7F4C396B88}">
      <dsp:nvSpPr>
        <dsp:cNvPr id="0" name=""/>
        <dsp:cNvSpPr/>
      </dsp:nvSpPr>
      <dsp:spPr>
        <a:xfrm>
          <a:off x="4907365" y="2675738"/>
          <a:ext cx="2523127" cy="160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Σύμβουλοι ανάπτυξης δεξιοτήτων στελεχών (Executive coaches)</a:t>
          </a:r>
        </a:p>
      </dsp:txBody>
      <dsp:txXfrm>
        <a:off x="4954291" y="2722664"/>
        <a:ext cx="2429275" cy="1508334"/>
      </dsp:txXfrm>
    </dsp:sp>
    <dsp:sp modelId="{F9A2FDE0-CA0B-46F6-B2D7-3F2988B84210}">
      <dsp:nvSpPr>
        <dsp:cNvPr id="0" name=""/>
        <dsp:cNvSpPr/>
      </dsp:nvSpPr>
      <dsp:spPr>
        <a:xfrm>
          <a:off x="7710840" y="73412"/>
          <a:ext cx="2523127" cy="1602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80F35E-1A16-4C05-9B43-F999DCA27673}">
      <dsp:nvSpPr>
        <dsp:cNvPr id="0" name=""/>
        <dsp:cNvSpPr/>
      </dsp:nvSpPr>
      <dsp:spPr>
        <a:xfrm>
          <a:off x="7991188" y="339743"/>
          <a:ext cx="2523127" cy="160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>
              <a:uFillTx/>
            </a:rPr>
            <a:t>Κρίσιμοι για τη λειτουργία της επιχείρησης εργαζόμενοι</a:t>
          </a:r>
          <a:r>
            <a:rPr lang="en-US" sz="1900" kern="1200"/>
            <a:t>:</a:t>
          </a:r>
        </a:p>
      </dsp:txBody>
      <dsp:txXfrm>
        <a:off x="8038114" y="386669"/>
        <a:ext cx="2429275" cy="1508334"/>
      </dsp:txXfrm>
    </dsp:sp>
    <dsp:sp modelId="{6F5FC030-CC55-45DD-8DA7-E70AB9E96D7B}">
      <dsp:nvSpPr>
        <dsp:cNvPr id="0" name=""/>
        <dsp:cNvSpPr/>
      </dsp:nvSpPr>
      <dsp:spPr>
        <a:xfrm>
          <a:off x="7710840" y="2409408"/>
          <a:ext cx="2523127" cy="1602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B9CB88-23FE-45DF-8AA1-2CBFD4D17DBB}">
      <dsp:nvSpPr>
        <dsp:cNvPr id="0" name=""/>
        <dsp:cNvSpPr/>
      </dsp:nvSpPr>
      <dsp:spPr>
        <a:xfrm>
          <a:off x="7991188" y="2675738"/>
          <a:ext cx="2523127" cy="1602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διαφοροποίηση της στρατηγικής επαγγελματικής ανάπτυξης των στελεχών</a:t>
          </a:r>
        </a:p>
      </dsp:txBody>
      <dsp:txXfrm>
        <a:off x="8038114" y="2722664"/>
        <a:ext cx="2429275" cy="15083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A9BC3-A03E-474F-A27D-258292FB501F}">
      <dsp:nvSpPr>
        <dsp:cNvPr id="0" name=""/>
        <dsp:cNvSpPr/>
      </dsp:nvSpPr>
      <dsp:spPr>
        <a:xfrm>
          <a:off x="0" y="233358"/>
          <a:ext cx="6900512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Τα προς μέτρηση εκπαιδευτικά αποτελέσματα</a:t>
          </a:r>
          <a:endParaRPr lang="en-US" sz="2800" kern="1200"/>
        </a:p>
      </dsp:txBody>
      <dsp:txXfrm>
        <a:off x="54373" y="287731"/>
        <a:ext cx="6791766" cy="1005094"/>
      </dsp:txXfrm>
    </dsp:sp>
    <dsp:sp modelId="{D1A1CE7C-40E7-42CE-BA0A-831B1446C64E}">
      <dsp:nvSpPr>
        <dsp:cNvPr id="0" name=""/>
        <dsp:cNvSpPr/>
      </dsp:nvSpPr>
      <dsp:spPr>
        <a:xfrm>
          <a:off x="0" y="1427838"/>
          <a:ext cx="6900512" cy="1113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Τέσσερις βασικές κατηγορίες εκπαιδευτικών αποτελεσμάτων:</a:t>
          </a:r>
        </a:p>
      </dsp:txBody>
      <dsp:txXfrm>
        <a:off x="54373" y="1482211"/>
        <a:ext cx="6791766" cy="1005094"/>
      </dsp:txXfrm>
    </dsp:sp>
    <dsp:sp modelId="{220BCA93-C92F-48E2-8269-455ED6724E86}">
      <dsp:nvSpPr>
        <dsp:cNvPr id="0" name=""/>
        <dsp:cNvSpPr/>
      </dsp:nvSpPr>
      <dsp:spPr>
        <a:xfrm>
          <a:off x="0" y="2541678"/>
          <a:ext cx="6900512" cy="276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Αντιδράσεις συμμετεχόντων </a:t>
          </a:r>
          <a:r>
            <a:rPr lang="en-US" sz="2200" kern="1200"/>
            <a:t>(βαθμός ικανοποίησης)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Μάθηση</a:t>
          </a:r>
          <a:r>
            <a:rPr lang="en-US" sz="2200" kern="1200"/>
            <a:t>: οι εκπαιδευόμενοι κατά πόσον έμαθαν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 err="1"/>
            <a:t>Συμ</a:t>
          </a:r>
          <a:r>
            <a:rPr lang="en-US" sz="2200" b="1" kern="1200" dirty="0"/>
            <a:t>περιφορά</a:t>
          </a:r>
          <a:r>
            <a:rPr lang="en-US" sz="2200" kern="1200" dirty="0"/>
            <a:t>:	κατά πόσον η εργασιακή	συμπεριφορά άλλαξε προς το καλύτερο χάρη	στο πρόγραμμα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Απ</a:t>
          </a:r>
          <a:r>
            <a:rPr lang="en-US" sz="2200" b="1" kern="1200" dirty="0" err="1"/>
            <a:t>οτελέσμ</a:t>
          </a:r>
          <a:r>
            <a:rPr lang="en-US" sz="2200" b="1" kern="1200" dirty="0"/>
            <a:t>ατα</a:t>
          </a:r>
          <a:r>
            <a:rPr lang="en-US" sz="2200" kern="1200" dirty="0"/>
            <a:t>: ποια τα αποτελέσματα πο</a:t>
          </a:r>
          <a:r>
            <a:rPr lang="el-GR" sz="2200" kern="1200" dirty="0"/>
            <a:t>υ </a:t>
          </a:r>
          <a:r>
            <a:rPr lang="en-US" sz="2200" kern="1200" dirty="0"/>
            <a:t>επ</a:t>
          </a:r>
          <a:r>
            <a:rPr lang="en-US" sz="2200" kern="1200" dirty="0" err="1"/>
            <a:t>ιτεύχθηκ</a:t>
          </a:r>
          <a:r>
            <a:rPr lang="en-US" sz="2200" kern="1200" dirty="0"/>
            <a:t>αν</a:t>
          </a:r>
          <a:r>
            <a:rPr lang="el-GR" sz="2200" kern="1200" dirty="0"/>
            <a:t> </a:t>
          </a:r>
          <a:r>
            <a:rPr lang="en-US" sz="2200" kern="1200" dirty="0" err="1"/>
            <a:t>σε</a:t>
          </a:r>
          <a:r>
            <a:rPr lang="el-GR" sz="2200" kern="1200" dirty="0"/>
            <a:t> </a:t>
          </a:r>
          <a:r>
            <a:rPr lang="en-US" sz="2200" kern="1200" dirty="0" err="1"/>
            <a:t>σχέση</a:t>
          </a:r>
          <a:r>
            <a:rPr lang="en-US" sz="2200" kern="1200" dirty="0"/>
            <a:t>	</a:t>
          </a:r>
          <a:r>
            <a:rPr lang="en-US" sz="2200" kern="1200" dirty="0" err="1"/>
            <a:t>με</a:t>
          </a:r>
          <a:r>
            <a:rPr lang="el-GR" sz="2200" kern="1200" dirty="0"/>
            <a:t> </a:t>
          </a:r>
          <a:r>
            <a:rPr lang="en-US" sz="2200" kern="1200" dirty="0" err="1"/>
            <a:t>τους</a:t>
          </a:r>
          <a:r>
            <a:rPr lang="en-US" sz="2200" kern="1200" dirty="0"/>
            <a:t>	στόχους	</a:t>
          </a:r>
          <a:r>
            <a:rPr lang="en-US" sz="2200" kern="1200" dirty="0" err="1"/>
            <a:t>του</a:t>
          </a:r>
          <a:r>
            <a:rPr lang="el-GR" sz="2200" kern="1200" dirty="0"/>
            <a:t> </a:t>
          </a:r>
          <a:r>
            <a:rPr lang="en-US" sz="2200" kern="1200" dirty="0"/>
            <a:t>π</a:t>
          </a:r>
          <a:r>
            <a:rPr lang="en-US" sz="2200" kern="1200" dirty="0" err="1"/>
            <a:t>ρογράμμ</a:t>
          </a:r>
          <a:r>
            <a:rPr lang="en-US" sz="2200" kern="1200" dirty="0"/>
            <a:t>ατος</a:t>
          </a:r>
        </a:p>
      </dsp:txBody>
      <dsp:txXfrm>
        <a:off x="0" y="2541678"/>
        <a:ext cx="6900512" cy="27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4610D-C9D1-41C4-A0CF-013C04284979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Ένα σχήμα που απεικονίζει το σύνολο των λειτουργιών της ΔΑΠ.</a:t>
          </a:r>
        </a:p>
      </dsp:txBody>
      <dsp:txXfrm rot="-5400000">
        <a:off x="3785616" y="295201"/>
        <a:ext cx="6647092" cy="1532257"/>
      </dsp:txXfrm>
    </dsp:sp>
    <dsp:sp modelId="{255694D4-4464-4E53-9C39-0495515EB836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Η </a:t>
          </a:r>
          <a:r>
            <a:rPr lang="en-US" sz="2200" kern="1200" dirty="0" err="1"/>
            <a:t>Αμερικ</a:t>
          </a:r>
          <a:r>
            <a:rPr lang="en-US" sz="2200" kern="1200" dirty="0"/>
            <a:t>ανική Εταιρεία	για την Εκπαίδευση	και</a:t>
          </a:r>
          <a:r>
            <a:rPr lang="el-GR" sz="2200" kern="1200" dirty="0"/>
            <a:t> την </a:t>
          </a:r>
          <a:r>
            <a:rPr lang="en-US" sz="2200" kern="1200" dirty="0" err="1"/>
            <a:t>Ανά</a:t>
          </a:r>
          <a:r>
            <a:rPr lang="en-US" sz="2200" kern="1200" dirty="0"/>
            <a:t>πτυξη ανέπτυξε τον λεγόμενο Τροχό των  </a:t>
          </a:r>
          <a:br>
            <a:rPr lang="en-US" sz="2200" kern="1200" dirty="0"/>
          </a:br>
          <a:r>
            <a:rPr lang="en-US" sz="2200" kern="1200" dirty="0"/>
            <a:t>      Ανθρωπίνων Πόρων.</a:t>
          </a:r>
        </a:p>
      </dsp:txBody>
      <dsp:txXfrm>
        <a:off x="103614" y="103667"/>
        <a:ext cx="3578388" cy="1915324"/>
      </dsp:txXfrm>
    </dsp:sp>
    <dsp:sp modelId="{9CAB793E-B5F9-4129-9A4A-5AD961FF20A4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λειτουργίες Διοίκησης Ανθρωπίνων Πόρων και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λειτουργίες Ανάπτυξης Ανθρωπίνων Πόρων.</a:t>
          </a:r>
        </a:p>
      </dsp:txBody>
      <dsp:txXfrm rot="-5400000">
        <a:off x="3785616" y="2523880"/>
        <a:ext cx="6647092" cy="1532257"/>
      </dsp:txXfrm>
    </dsp:sp>
    <dsp:sp modelId="{FA972CCD-1453-4DB1-A53B-A3A6E16F05BF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Σύμφωνα με τον Mc Lagan οι λειτουργίες διακρίνονται σε:</a:t>
          </a:r>
        </a:p>
      </dsp:txBody>
      <dsp:txXfrm>
        <a:off x="103614" y="2332346"/>
        <a:ext cx="3578388" cy="1915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72307-3F40-473E-BF8D-3E362C7E6FB8}">
      <dsp:nvSpPr>
        <dsp:cNvPr id="0" name=""/>
        <dsp:cNvSpPr/>
      </dsp:nvSpPr>
      <dsp:spPr>
        <a:xfrm>
          <a:off x="0" y="24106"/>
          <a:ext cx="105156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Α. Αποφυγή λαθών που αφορούν το προσωπικό</a:t>
          </a:r>
          <a:r>
            <a:rPr lang="en-US" sz="2500" kern="1200"/>
            <a:t>, όπως:</a:t>
          </a:r>
        </a:p>
      </dsp:txBody>
      <dsp:txXfrm>
        <a:off x="29271" y="53377"/>
        <a:ext cx="10457058" cy="541083"/>
      </dsp:txXfrm>
    </dsp:sp>
    <dsp:sp modelId="{1292D5E2-F811-4988-9258-4BE1D0073618}">
      <dsp:nvSpPr>
        <dsp:cNvPr id="0" name=""/>
        <dsp:cNvSpPr/>
      </dsp:nvSpPr>
      <dsp:spPr>
        <a:xfrm>
          <a:off x="0" y="623731"/>
          <a:ext cx="10515600" cy="243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Οι εργαζόμενοι να μην αποδίδουν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Ακατάλληλος άνθρωπος σε ακατάλληλη θέση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Μεγάλη κινητικότητα προσωπικού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Οι εργαζόμενοι δεν δίνουν τον καλύτερο εαυτό τους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Νομικά προβλήματα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Η ελλιπής κατάρτιση υπονομεύει την αποδοτικότητα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Αθέμιτες εργασιακές πρακτικές</a:t>
          </a:r>
        </a:p>
      </dsp:txBody>
      <dsp:txXfrm>
        <a:off x="0" y="623731"/>
        <a:ext cx="10515600" cy="2432250"/>
      </dsp:txXfrm>
    </dsp:sp>
    <dsp:sp modelId="{AD3570F2-2318-4649-9CD6-E0ADC53B54C4}">
      <dsp:nvSpPr>
        <dsp:cNvPr id="0" name=""/>
        <dsp:cNvSpPr/>
      </dsp:nvSpPr>
      <dsp:spPr>
        <a:xfrm>
          <a:off x="0" y="3055981"/>
          <a:ext cx="10515600" cy="59962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Β. Αύξηση Κερδοφορίας και Απόδοσης</a:t>
          </a:r>
          <a:endParaRPr lang="en-US" sz="2500" kern="1200"/>
        </a:p>
      </dsp:txBody>
      <dsp:txXfrm>
        <a:off x="29271" y="3085252"/>
        <a:ext cx="10457058" cy="541083"/>
      </dsp:txXfrm>
    </dsp:sp>
    <dsp:sp modelId="{11F52F46-4699-4C8B-910E-F762B1681019}">
      <dsp:nvSpPr>
        <dsp:cNvPr id="0" name=""/>
        <dsp:cNvSpPr/>
      </dsp:nvSpPr>
      <dsp:spPr>
        <a:xfrm>
          <a:off x="0" y="3727606"/>
          <a:ext cx="10515600" cy="59962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Γ.	Πιθανότητα Άσκησης Καθηκόντων Διοίκησης Ανθρωπίνων Πόρων</a:t>
          </a:r>
          <a:endParaRPr lang="en-US" sz="2500" kern="1200"/>
        </a:p>
      </dsp:txBody>
      <dsp:txXfrm>
        <a:off x="29271" y="3756877"/>
        <a:ext cx="10457058" cy="54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09C5A-C9C5-49EA-87D5-48F84516D32D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Η Παγκοσμιοποίηση</a:t>
          </a:r>
        </a:p>
      </dsp:txBody>
      <dsp:txXfrm>
        <a:off x="582645" y="1178"/>
        <a:ext cx="2174490" cy="1304694"/>
      </dsp:txXfrm>
    </dsp:sp>
    <dsp:sp modelId="{03F91489-06ED-4069-882B-167ABF993865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Τα Τεχνολογικά Επιτεύγματα</a:t>
          </a:r>
        </a:p>
      </dsp:txBody>
      <dsp:txXfrm>
        <a:off x="2974584" y="1178"/>
        <a:ext cx="2174490" cy="1304694"/>
      </dsp:txXfrm>
    </dsp:sp>
    <dsp:sp modelId="{3683F588-5DEE-4904-AF18-91ACB6758CAE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Η φύση της εργασίας</a:t>
          </a:r>
        </a:p>
      </dsp:txBody>
      <dsp:txXfrm>
        <a:off x="5366524" y="1178"/>
        <a:ext cx="2174490" cy="1304694"/>
      </dsp:txXfrm>
    </dsp:sp>
    <dsp:sp modelId="{B5970C38-F93C-4D1C-8D6A-E8191F61FCA4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Θέσεις εργασίας στον κλάδο υπηρεσιών</a:t>
          </a:r>
        </a:p>
      </dsp:txBody>
      <dsp:txXfrm>
        <a:off x="7758464" y="1178"/>
        <a:ext cx="2174490" cy="1304694"/>
      </dsp:txXfrm>
    </dsp:sp>
    <dsp:sp modelId="{911AA8DA-A916-4F2D-9AAA-82B9B1FCA7D2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Το Ανθρώπινο κεφάλαιο (ανάγκη για εργάτες γνώσης)</a:t>
          </a:r>
        </a:p>
      </dsp:txBody>
      <dsp:txXfrm>
        <a:off x="582645" y="1523321"/>
        <a:ext cx="2174490" cy="1304694"/>
      </dsp:txXfrm>
    </dsp:sp>
    <dsp:sp modelId="{C2724730-4F7F-4B06-9441-1C7297D57F9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Η Ανάθεση δραστηριοτήτων σε άλλες χώρες</a:t>
          </a:r>
        </a:p>
      </dsp:txBody>
      <dsp:txXfrm>
        <a:off x="2974584" y="1523321"/>
        <a:ext cx="2174490" cy="1304694"/>
      </dsp:txXfrm>
    </dsp:sp>
    <dsp:sp modelId="{796D9E68-2F0C-45FB-92C7-655469CF3C0B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Οι Δημογραφικές Τάσεις (το εργατικό δυναμικό γερνάει)</a:t>
          </a:r>
        </a:p>
      </dsp:txBody>
      <dsp:txXfrm>
        <a:off x="5366524" y="1523321"/>
        <a:ext cx="2174490" cy="1304694"/>
      </dsp:txXfrm>
    </dsp:sp>
    <dsp:sp modelId="{AEFBD764-8ABB-430A-96C0-C429949A3E51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Οι Οικονομικές Αναταράξεις</a:t>
          </a:r>
        </a:p>
      </dsp:txBody>
      <dsp:txXfrm>
        <a:off x="7758464" y="1523321"/>
        <a:ext cx="2174490" cy="1304694"/>
      </dsp:txXfrm>
    </dsp:sp>
    <dsp:sp modelId="{693BCF15-D0CC-41A9-A534-644270413E9C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Η Απορρύθμιση</a:t>
          </a:r>
        </a:p>
      </dsp:txBody>
      <dsp:txXfrm>
        <a:off x="4170554" y="3045465"/>
        <a:ext cx="2174490" cy="130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BB72A-6088-4FF1-A102-20CE88F31DE3}">
      <dsp:nvSpPr>
        <dsp:cNvPr id="0" name=""/>
        <dsp:cNvSpPr/>
      </dsp:nvSpPr>
      <dsp:spPr>
        <a:xfrm>
          <a:off x="0" y="21119"/>
          <a:ext cx="10591799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Εστιάζει περισσότερο σε στρατηγικά ζητήματα, στη «μεγάλη εικόνα».</a:t>
          </a:r>
        </a:p>
      </dsp:txBody>
      <dsp:txXfrm>
        <a:off x="18734" y="39853"/>
        <a:ext cx="10554331" cy="346292"/>
      </dsp:txXfrm>
    </dsp:sp>
    <dsp:sp modelId="{1887B3D0-4D52-4F10-B735-917C68F53EEE}">
      <dsp:nvSpPr>
        <dsp:cNvPr id="0" name=""/>
        <dsp:cNvSpPr/>
      </dsp:nvSpPr>
      <dsp:spPr>
        <a:xfrm>
          <a:off x="0" y="450959"/>
          <a:ext cx="10591799" cy="383760"/>
        </a:xfrm>
        <a:prstGeom prst="roundRect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Χρησιμοποιεί νέους τρόπους (ανάθεση σε εξωτερικούς συνεργάτες, αξιοποίηση της τεχνολογίας).</a:t>
          </a:r>
        </a:p>
      </dsp:txBody>
      <dsp:txXfrm>
        <a:off x="18734" y="469693"/>
        <a:ext cx="10554331" cy="346292"/>
      </dsp:txXfrm>
    </dsp:sp>
    <dsp:sp modelId="{958824B8-848A-4B74-ADB0-CB462A41BEDD}">
      <dsp:nvSpPr>
        <dsp:cNvPr id="0" name=""/>
        <dsp:cNvSpPr/>
      </dsp:nvSpPr>
      <dsp:spPr>
        <a:xfrm>
          <a:off x="0" y="880799"/>
          <a:ext cx="10591799" cy="38376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Διαχειρίζεται την αφοσίωση (engagement) των εργαζομένων.</a:t>
          </a:r>
        </a:p>
      </dsp:txBody>
      <dsp:txXfrm>
        <a:off x="18734" y="899533"/>
        <a:ext cx="10554331" cy="346292"/>
      </dsp:txXfrm>
    </dsp:sp>
    <dsp:sp modelId="{B6A17BCF-1616-43D2-9E89-9F26DA5EC9B3}">
      <dsp:nvSpPr>
        <dsp:cNvPr id="0" name=""/>
        <dsp:cNvSpPr/>
      </dsp:nvSpPr>
      <dsp:spPr>
        <a:xfrm>
          <a:off x="0" y="1310640"/>
          <a:ext cx="10591799" cy="383760"/>
        </a:xfrm>
        <a:prstGeom prst="roundRect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Μετρά την απόδοση και τα αποτελέσματα του ανθρώπινου δυναμικού.</a:t>
          </a:r>
        </a:p>
      </dsp:txBody>
      <dsp:txXfrm>
        <a:off x="18734" y="1329374"/>
        <a:ext cx="10554331" cy="346292"/>
      </dsp:txXfrm>
    </dsp:sp>
    <dsp:sp modelId="{53211349-67CA-4427-89B7-7C612B004CE2}">
      <dsp:nvSpPr>
        <dsp:cNvPr id="0" name=""/>
        <dsp:cNvSpPr/>
      </dsp:nvSpPr>
      <dsp:spPr>
        <a:xfrm>
          <a:off x="0" y="1740480"/>
          <a:ext cx="10591799" cy="38376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Προσθέτει αξία (η διοίκηση ανθρώπινου δυναμικού να συμβάλλει με μετρήσιμο τρόπο στην αύξηση</a:t>
          </a:r>
        </a:p>
      </dsp:txBody>
      <dsp:txXfrm>
        <a:off x="18734" y="1759214"/>
        <a:ext cx="10554331" cy="346292"/>
      </dsp:txXfrm>
    </dsp:sp>
    <dsp:sp modelId="{699367DC-9006-4F65-B86E-E8380F2BD1EA}">
      <dsp:nvSpPr>
        <dsp:cNvPr id="0" name=""/>
        <dsp:cNvSpPr/>
      </dsp:nvSpPr>
      <dsp:spPr>
        <a:xfrm>
          <a:off x="0" y="2170320"/>
          <a:ext cx="10591799" cy="383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της κερδοφορίας και παραγωγικότητας της επιχείρησης).</a:t>
          </a:r>
        </a:p>
      </dsp:txBody>
      <dsp:txXfrm>
        <a:off x="18734" y="2189054"/>
        <a:ext cx="10554331" cy="346292"/>
      </dsp:txXfrm>
    </dsp:sp>
    <dsp:sp modelId="{957EACF0-B1F6-405F-AD03-918D7FBD068A}">
      <dsp:nvSpPr>
        <dsp:cNvPr id="0" name=""/>
        <dsp:cNvSpPr/>
      </dsp:nvSpPr>
      <dsp:spPr>
        <a:xfrm>
          <a:off x="0" y="2600160"/>
          <a:ext cx="10591799" cy="38376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Οικοδομεί εργασιακά περιβάλλοντα υψηλής απόδοσης</a:t>
          </a:r>
        </a:p>
      </dsp:txBody>
      <dsp:txXfrm>
        <a:off x="18734" y="2618894"/>
        <a:ext cx="10554331" cy="346292"/>
      </dsp:txXfrm>
    </dsp:sp>
    <dsp:sp modelId="{7BD9F121-D2B3-4FF8-8D35-8DFE1EBF064D}">
      <dsp:nvSpPr>
        <dsp:cNvPr id="0" name=""/>
        <dsp:cNvSpPr/>
      </dsp:nvSpPr>
      <dsp:spPr>
        <a:xfrm>
          <a:off x="0" y="3030000"/>
          <a:ext cx="10591799" cy="383760"/>
        </a:xfrm>
        <a:prstGeom prst="roundRect">
          <a:avLst/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Διοικεί το ανθρώπινο δυναμικό βασιζόμενος σε στοιχεία και δεδομένα.</a:t>
          </a:r>
        </a:p>
      </dsp:txBody>
      <dsp:txXfrm>
        <a:off x="18734" y="3048734"/>
        <a:ext cx="10554331" cy="346292"/>
      </dsp:txXfrm>
    </dsp:sp>
    <dsp:sp modelId="{6CA59746-7433-4398-90EA-CBBECB89DE9B}">
      <dsp:nvSpPr>
        <dsp:cNvPr id="0" name=""/>
        <dsp:cNvSpPr/>
      </dsp:nvSpPr>
      <dsp:spPr>
        <a:xfrm>
          <a:off x="0" y="3459840"/>
          <a:ext cx="10591799" cy="38376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Διαχειρίζεται τη δεοντολογία (κανόνες βάσει των οποίων το άτομο καθορίζει τη συμπεριφορά του).</a:t>
          </a:r>
        </a:p>
      </dsp:txBody>
      <dsp:txXfrm>
        <a:off x="18734" y="3478574"/>
        <a:ext cx="10554331" cy="346292"/>
      </dsp:txXfrm>
    </dsp:sp>
    <dsp:sp modelId="{4B6CB891-5D77-48CE-B52D-07FA39424E91}">
      <dsp:nvSpPr>
        <dsp:cNvPr id="0" name=""/>
        <dsp:cNvSpPr/>
      </dsp:nvSpPr>
      <dsp:spPr>
        <a:xfrm>
          <a:off x="0" y="3889680"/>
          <a:ext cx="10591799" cy="383760"/>
        </a:xfrm>
        <a:prstGeom prst="roundRect">
          <a:avLst/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Υιοθετεί ολοκληρωμένη προσέγγιση “διοίκησης ταλέντων”.</a:t>
          </a:r>
        </a:p>
      </dsp:txBody>
      <dsp:txXfrm>
        <a:off x="18734" y="3908414"/>
        <a:ext cx="10554331" cy="346292"/>
      </dsp:txXfrm>
    </dsp:sp>
    <dsp:sp modelId="{9202732D-FEC0-4CA5-BA2E-CB95AD63AA40}">
      <dsp:nvSpPr>
        <dsp:cNvPr id="0" name=""/>
        <dsp:cNvSpPr/>
      </dsp:nvSpPr>
      <dsp:spPr>
        <a:xfrm>
          <a:off x="0" y="4319520"/>
          <a:ext cx="10591799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Διαθέτει νέες δεξιότητες.</a:t>
          </a:r>
        </a:p>
      </dsp:txBody>
      <dsp:txXfrm>
        <a:off x="18734" y="4338254"/>
        <a:ext cx="10554331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1C00-9232-4099-8369-EBDBA0AF706F}">
      <dsp:nvSpPr>
        <dsp:cNvPr id="0" name=""/>
        <dsp:cNvSpPr/>
      </dsp:nvSpPr>
      <dsp:spPr>
        <a:xfrm>
          <a:off x="0" y="11169"/>
          <a:ext cx="10515600" cy="4329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Διοίκηση</a:t>
          </a:r>
          <a:r>
            <a:rPr lang="en-US" sz="5000" kern="1200" dirty="0"/>
            <a:t> τα</a:t>
          </a:r>
          <a:r>
            <a:rPr lang="en-US" sz="5000" kern="1200" dirty="0" err="1"/>
            <a:t>λέντων</a:t>
          </a:r>
          <a:r>
            <a:rPr lang="en-US" sz="5000" kern="1200" dirty="0"/>
            <a:t> </a:t>
          </a:r>
          <a:r>
            <a:rPr lang="en-US" sz="5000" kern="1200" dirty="0" err="1"/>
            <a:t>είν</a:t>
          </a:r>
          <a:r>
            <a:rPr lang="en-US" sz="5000" kern="1200" dirty="0"/>
            <a:t>αι η διαδικασία σχεδιασμού, προσέλκυσης, ανάπτυξης, διοίκησης και</a:t>
          </a:r>
          <a:r>
            <a:rPr lang="el-GR" sz="5000" kern="1200" dirty="0"/>
            <a:t> </a:t>
          </a:r>
          <a:r>
            <a:rPr lang="en-US" sz="5000" kern="1200" dirty="0"/>
            <a:t>α</a:t>
          </a:r>
          <a:r>
            <a:rPr lang="en-US" sz="5000" kern="1200" dirty="0" err="1"/>
            <a:t>ντ</a:t>
          </a:r>
          <a:r>
            <a:rPr lang="en-US" sz="5000" kern="1200" dirty="0"/>
            <a:t>αμοιβής εργαζομένων με πολλές δυνατότητες.</a:t>
          </a:r>
        </a:p>
      </dsp:txBody>
      <dsp:txXfrm>
        <a:off x="211324" y="222493"/>
        <a:ext cx="10092952" cy="3906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6CED3-2A0F-4241-8D54-3D4780D12437}">
      <dsp:nvSpPr>
        <dsp:cNvPr id="0" name=""/>
        <dsp:cNvSpPr/>
      </dsp:nvSpPr>
      <dsp:spPr>
        <a:xfrm>
          <a:off x="0" y="83169"/>
          <a:ext cx="1051560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Οι επιχειρήσεις εστιάζουν την προσοχή τους στο </a:t>
          </a:r>
          <a:r>
            <a:rPr lang="en-US" sz="3100" b="1" kern="1200"/>
            <a:t>στρατηγικό μάνατζμεντ των ανθρωπίνων πόρων</a:t>
          </a:r>
          <a:r>
            <a:rPr lang="en-US" sz="3100" kern="1200"/>
            <a:t>.</a:t>
          </a:r>
        </a:p>
      </dsp:txBody>
      <dsp:txXfrm>
        <a:off x="60199" y="143368"/>
        <a:ext cx="10395202" cy="1112781"/>
      </dsp:txXfrm>
    </dsp:sp>
    <dsp:sp modelId="{40015DE5-BA8A-4146-8298-28BDE36CB5EC}">
      <dsp:nvSpPr>
        <dsp:cNvPr id="0" name=""/>
        <dsp:cNvSpPr/>
      </dsp:nvSpPr>
      <dsp:spPr>
        <a:xfrm>
          <a:off x="0" y="1316349"/>
          <a:ext cx="10515600" cy="2951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Είν</a:t>
          </a:r>
          <a:r>
            <a:rPr lang="en-US" sz="2400" kern="1200" dirty="0"/>
            <a:t>αι η «σύνδεση της ΔΑΠ με στρατηγικούς στόχους και σκοπούς προκειμένου να αυξηθεί η απόδοση της επιχείρησης και να αναπτυχθεί η κουλτούρα που ευνοεί την καινοτομία και την ευελιξία».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Είναι ο προγραμματισμός της ανάπτυξης των ανθρωπίνων πόρων και των δραστηριοτήτων που 	έχουν ως σκοπό την υλοποίηση των στόχων της επιχείρησης.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Ο όρος </a:t>
          </a:r>
          <a:r>
            <a:rPr lang="en-US" sz="2400" b="1" kern="1200"/>
            <a:t>«στρατηγικές ανθρωπίνων πόρων» </a:t>
          </a:r>
          <a:r>
            <a:rPr lang="en-US" sz="2400" kern="1200"/>
            <a:t>αναφέρεται σε συγκεκριμένους τρόπους διοίκησης 	ανθρωπίνων πόρων που υιοθετεί η επιχείρηση.</a:t>
          </a:r>
        </a:p>
      </dsp:txBody>
      <dsp:txXfrm>
        <a:off x="0" y="1316349"/>
        <a:ext cx="10515600" cy="2951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E0EF0-E461-4487-A387-355CB61EACED}">
      <dsp:nvSpPr>
        <dsp:cNvPr id="0" name=""/>
        <dsp:cNvSpPr/>
      </dsp:nvSpPr>
      <dsp:spPr>
        <a:xfrm>
          <a:off x="0" y="43748"/>
          <a:ext cx="10515600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Η λειτουργία του προγραμματισμού των Ανθρώπινων Πόρων περιλαμβάνει τα εξής πέντε στάδια:</a:t>
          </a:r>
        </a:p>
      </dsp:txBody>
      <dsp:txXfrm>
        <a:off x="69908" y="113656"/>
        <a:ext cx="10375784" cy="1292264"/>
      </dsp:txXfrm>
    </dsp:sp>
    <dsp:sp modelId="{3C9ADA90-255A-47FA-82F1-40AC2B93516F}">
      <dsp:nvSpPr>
        <dsp:cNvPr id="0" name=""/>
        <dsp:cNvSpPr/>
      </dsp:nvSpPr>
      <dsp:spPr>
        <a:xfrm>
          <a:off x="0" y="1475829"/>
          <a:ext cx="10515600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Εξέταση του εξωτερικού περιβάλλοντος της αγοράς εργασίας.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Εκτίμηση του εσωτερικού περιβάλλοντος της επιχείρησης σε ανθρώπινο δυναμικό.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Πρόβλεψη ζήτησης και προσφοράς εργασίας.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Σύγκριση της ζήτησης και προσφοράς εργασίας.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Καθορισμός στόχων και ανάπτυξη σχεδίων δράσης.</a:t>
          </a:r>
        </a:p>
      </dsp:txBody>
      <dsp:txXfrm>
        <a:off x="0" y="1475829"/>
        <a:ext cx="10515600" cy="2831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31720-B126-4BAD-AD54-67E34ED2EF05}">
      <dsp:nvSpPr>
        <dsp:cNvPr id="0" name=""/>
        <dsp:cNvSpPr/>
      </dsp:nvSpPr>
      <dsp:spPr>
        <a:xfrm>
          <a:off x="0" y="1252"/>
          <a:ext cx="105143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43C44-840E-43B6-86F3-9E0961263479}">
      <dsp:nvSpPr>
        <dsp:cNvPr id="0" name=""/>
        <dsp:cNvSpPr/>
      </dsp:nvSpPr>
      <dsp:spPr>
        <a:xfrm>
          <a:off x="0" y="1252"/>
          <a:ext cx="10514329" cy="65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Συντάσσοντ</a:t>
          </a:r>
          <a:r>
            <a:rPr lang="en-US" sz="2400" b="1" kern="1200" dirty="0"/>
            <a:t>ας Περιγραφές Θέσεων Εργασίας</a:t>
          </a:r>
          <a:endParaRPr lang="en-US" sz="2400" kern="1200" dirty="0"/>
        </a:p>
      </dsp:txBody>
      <dsp:txXfrm>
        <a:off x="0" y="1252"/>
        <a:ext cx="10514329" cy="657017"/>
      </dsp:txXfrm>
    </dsp:sp>
    <dsp:sp modelId="{F6874393-F587-4A27-A8A5-0BA1CDB75512}">
      <dsp:nvSpPr>
        <dsp:cNvPr id="0" name=""/>
        <dsp:cNvSpPr/>
      </dsp:nvSpPr>
      <dsp:spPr>
        <a:xfrm>
          <a:off x="0" y="658269"/>
          <a:ext cx="105143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C368D-6B95-419E-A38B-705BB04D375C}">
      <dsp:nvSpPr>
        <dsp:cNvPr id="0" name=""/>
        <dsp:cNvSpPr/>
      </dsp:nvSpPr>
      <dsp:spPr>
        <a:xfrm>
          <a:off x="0" y="658269"/>
          <a:ext cx="2102866" cy="3783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Συνήθως περιλαμβάνει πολλές κατηγορίες πληροφοριών</a:t>
          </a:r>
        </a:p>
      </dsp:txBody>
      <dsp:txXfrm>
        <a:off x="0" y="658269"/>
        <a:ext cx="2102866" cy="3783573"/>
      </dsp:txXfrm>
    </dsp:sp>
    <dsp:sp modelId="{F39D6E68-194E-4F5F-BD90-AD13C69E3A27}">
      <dsp:nvSpPr>
        <dsp:cNvPr id="0" name=""/>
        <dsp:cNvSpPr/>
      </dsp:nvSpPr>
      <dsp:spPr>
        <a:xfrm>
          <a:off x="2260580" y="688059"/>
          <a:ext cx="8253749" cy="59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Ταυτότητα, σύνοψη θέσης εργασίας</a:t>
          </a:r>
        </a:p>
      </dsp:txBody>
      <dsp:txXfrm>
        <a:off x="2260580" y="688059"/>
        <a:ext cx="8253749" cy="595801"/>
      </dsp:txXfrm>
    </dsp:sp>
    <dsp:sp modelId="{2A695E37-3532-45B5-A2F1-239CEB1C358E}">
      <dsp:nvSpPr>
        <dsp:cNvPr id="0" name=""/>
        <dsp:cNvSpPr/>
      </dsp:nvSpPr>
      <dsp:spPr>
        <a:xfrm>
          <a:off x="2102865" y="1283861"/>
          <a:ext cx="8411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CB740-B71E-4EB6-A84B-CE2F5074C6A5}">
      <dsp:nvSpPr>
        <dsp:cNvPr id="0" name=""/>
        <dsp:cNvSpPr/>
      </dsp:nvSpPr>
      <dsp:spPr>
        <a:xfrm>
          <a:off x="2260580" y="1313651"/>
          <a:ext cx="8253749" cy="59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Ετ</a:t>
          </a:r>
          <a:r>
            <a:rPr lang="en-US" sz="1600" kern="1200" dirty="0"/>
            <a:t>αιρικές σχέσεις (σχέσεις του κατόχου της θέσης με άλλα πρόσωπα εντός και εκτός της επιχείρησης)</a:t>
          </a:r>
        </a:p>
      </dsp:txBody>
      <dsp:txXfrm>
        <a:off x="2260580" y="1313651"/>
        <a:ext cx="8253749" cy="595801"/>
      </dsp:txXfrm>
    </dsp:sp>
    <dsp:sp modelId="{FCCADF00-0301-4B95-BA28-9C7C4E593AFD}">
      <dsp:nvSpPr>
        <dsp:cNvPr id="0" name=""/>
        <dsp:cNvSpPr/>
      </dsp:nvSpPr>
      <dsp:spPr>
        <a:xfrm>
          <a:off x="2102865" y="1909453"/>
          <a:ext cx="8411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3306D-6534-4165-941E-7CF875E840F4}">
      <dsp:nvSpPr>
        <dsp:cNvPr id="0" name=""/>
        <dsp:cNvSpPr/>
      </dsp:nvSpPr>
      <dsp:spPr>
        <a:xfrm>
          <a:off x="2260580" y="1939243"/>
          <a:ext cx="8253749" cy="59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Αρμοδιότητες και καθήκοντα</a:t>
          </a:r>
        </a:p>
      </dsp:txBody>
      <dsp:txXfrm>
        <a:off x="2260580" y="1939243"/>
        <a:ext cx="8253749" cy="595801"/>
      </dsp:txXfrm>
    </dsp:sp>
    <dsp:sp modelId="{EA1ECBDE-CFD2-41AA-830C-55B5A96C3B0A}">
      <dsp:nvSpPr>
        <dsp:cNvPr id="0" name=""/>
        <dsp:cNvSpPr/>
      </dsp:nvSpPr>
      <dsp:spPr>
        <a:xfrm>
          <a:off x="2102865" y="2535045"/>
          <a:ext cx="8411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CBAAB-4143-4A93-B573-7477D1DA57B7}">
      <dsp:nvSpPr>
        <dsp:cNvPr id="0" name=""/>
        <dsp:cNvSpPr/>
      </dsp:nvSpPr>
      <dsp:spPr>
        <a:xfrm>
          <a:off x="2260580" y="2564835"/>
          <a:ext cx="8253749" cy="59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Πρότυπα μέτρησης απόδοσης</a:t>
          </a:r>
        </a:p>
      </dsp:txBody>
      <dsp:txXfrm>
        <a:off x="2260580" y="2564835"/>
        <a:ext cx="8253749" cy="595801"/>
      </dsp:txXfrm>
    </dsp:sp>
    <dsp:sp modelId="{517B685D-279B-4FEB-BDFF-484914973095}">
      <dsp:nvSpPr>
        <dsp:cNvPr id="0" name=""/>
        <dsp:cNvSpPr/>
      </dsp:nvSpPr>
      <dsp:spPr>
        <a:xfrm>
          <a:off x="2102865" y="3160637"/>
          <a:ext cx="8411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18D19-AA03-416A-846A-33A823D964AF}">
      <dsp:nvSpPr>
        <dsp:cNvPr id="0" name=""/>
        <dsp:cNvSpPr/>
      </dsp:nvSpPr>
      <dsp:spPr>
        <a:xfrm>
          <a:off x="2260580" y="3190427"/>
          <a:ext cx="8253749" cy="59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Εργασιακές συνθήκες και φυσικό περιβάλλον</a:t>
          </a:r>
        </a:p>
      </dsp:txBody>
      <dsp:txXfrm>
        <a:off x="2260580" y="3190427"/>
        <a:ext cx="8253749" cy="595801"/>
      </dsp:txXfrm>
    </dsp:sp>
    <dsp:sp modelId="{64F460C0-5C1E-4A72-BDB9-EFEA7F099F9A}">
      <dsp:nvSpPr>
        <dsp:cNvPr id="0" name=""/>
        <dsp:cNvSpPr/>
      </dsp:nvSpPr>
      <dsp:spPr>
        <a:xfrm>
          <a:off x="2102865" y="3786229"/>
          <a:ext cx="8411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59A1B-56F8-44B9-92A7-CA425E12778F}">
      <dsp:nvSpPr>
        <dsp:cNvPr id="0" name=""/>
        <dsp:cNvSpPr/>
      </dsp:nvSpPr>
      <dsp:spPr>
        <a:xfrm>
          <a:off x="2260580" y="3816019"/>
          <a:ext cx="8253749" cy="59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Περιγραφές θέσεων εργασίας με βάση το διαδίκτυο</a:t>
          </a:r>
        </a:p>
      </dsp:txBody>
      <dsp:txXfrm>
        <a:off x="2260580" y="3816019"/>
        <a:ext cx="8253749" cy="595801"/>
      </dsp:txXfrm>
    </dsp:sp>
    <dsp:sp modelId="{0911DA0A-2F89-41ED-A829-333C5B22978F}">
      <dsp:nvSpPr>
        <dsp:cNvPr id="0" name=""/>
        <dsp:cNvSpPr/>
      </dsp:nvSpPr>
      <dsp:spPr>
        <a:xfrm>
          <a:off x="2102865" y="4411821"/>
          <a:ext cx="8411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7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8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41223"/>
            <a:ext cx="10358120" cy="1260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3124"/>
            <a:ext cx="10357485" cy="3851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71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2CFBB-E148-7036-C713-B1A66921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733" y="1511997"/>
            <a:ext cx="5638800" cy="20546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dirty="0"/>
              <a:t>Εισαγωγή στη Διοίκηση Ανθρώπινου Δυναμικού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3AA843-4B85-4C83-4053-A25685DD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810001"/>
            <a:ext cx="6317067" cy="1219199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Νικόλαος Παπαγεωργίου</a:t>
            </a:r>
          </a:p>
          <a:p>
            <a:pPr algn="ctr"/>
            <a:r>
              <a:rPr lang="el-GR" sz="2400" dirty="0" err="1"/>
              <a:t>Υποψ</a:t>
            </a:r>
            <a:r>
              <a:rPr lang="el-GR" sz="2400" dirty="0"/>
              <a:t>. Διδάκτορας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21509BC-2D22-D1CE-85BB-FBC03C9E43BB}"/>
              </a:ext>
            </a:extLst>
          </p:cNvPr>
          <p:cNvGrpSpPr>
            <a:grpSpLocks/>
          </p:cNvGrpSpPr>
          <p:nvPr/>
        </p:nvGrpSpPr>
        <p:grpSpPr bwMode="auto">
          <a:xfrm>
            <a:off x="992831" y="2689905"/>
            <a:ext cx="1760861" cy="1748652"/>
            <a:chOff x="1032" y="3224"/>
            <a:chExt cx="721" cy="716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88F0F100-B73F-F06C-8EEC-D7F292A27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" y="3226"/>
              <a:ext cx="714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D10814A0-8FF7-3841-9348-FDED79C7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3224"/>
              <a:ext cx="712" cy="712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defTabSz="457200" rtl="0"/>
              <a:endParaRPr lang="el-GR" altLang="el-GR" kern="120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0CF3E31-84E7-CF0F-845F-22A384BA3A9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57200"/>
            <a:ext cx="1750736" cy="1748651"/>
            <a:chOff x="2127" y="3137"/>
            <a:chExt cx="840" cy="83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E934ACF-1366-AD27-2F9A-BEA541099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4" y="3143"/>
              <a:ext cx="833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5AA10EFA-2418-CA41-536A-D509D0AE5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3137"/>
              <a:ext cx="838" cy="838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defTabSz="457200" rtl="0"/>
              <a:endParaRPr lang="el-GR" altLang="el-GR" kern="120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6628157-A7B4-4AF0-3B50-809657F553BB}"/>
              </a:ext>
            </a:extLst>
          </p:cNvPr>
          <p:cNvGrpSpPr>
            <a:grpSpLocks/>
          </p:cNvGrpSpPr>
          <p:nvPr/>
        </p:nvGrpSpPr>
        <p:grpSpPr bwMode="auto">
          <a:xfrm>
            <a:off x="1022395" y="4784938"/>
            <a:ext cx="1752038" cy="1752036"/>
            <a:chOff x="293" y="2659"/>
            <a:chExt cx="577" cy="577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FB5277FF-9FEC-9B58-B35B-F5ECC1A75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" y="2659"/>
              <a:ext cx="57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3EB39021-5C61-DCAC-2224-1D3DCAB60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61"/>
              <a:ext cx="566" cy="566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defTabSz="457200" rtl="0"/>
              <a:endParaRPr lang="el-GR" altLang="el-GR" kern="120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99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B68955-0435-8AD8-1D28-51042551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743" b="12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Αρμοδιότητες</a:t>
            </a:r>
            <a:r>
              <a:rPr lang="en-US" sz="4400" kern="1200" spc="-10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και</a:t>
            </a:r>
            <a:r>
              <a:rPr lang="en-US" sz="4400" kern="1200" spc="-10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Λειτουργίες</a:t>
            </a:r>
            <a:r>
              <a:rPr lang="en-US" sz="4400" kern="1200" spc="-11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της</a:t>
            </a:r>
            <a:r>
              <a:rPr lang="en-US" sz="4400" kern="1200" spc="-10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Διοίκησης</a:t>
            </a:r>
            <a:r>
              <a:rPr lang="en-US" sz="4400" kern="1200" spc="-11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Ανθρωπίνων</a:t>
            </a:r>
            <a:r>
              <a:rPr lang="en-US" sz="4400" kern="1200" spc="-7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Πόρων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A42DE78C-3299-D04F-132D-AE7B51954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7312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1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Λειτουργίες</a:t>
            </a:r>
            <a:r>
              <a:rPr lang="en-US" sz="4100" kern="1200" spc="-10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ΔΑΠ</a:t>
            </a:r>
            <a:r>
              <a:rPr lang="en-US" sz="4100" kern="1200" spc="-10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</a:t>
            </a:r>
            <a:r>
              <a:rPr lang="en-US" sz="41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Λειτουργίες</a:t>
            </a:r>
            <a:r>
              <a:rPr lang="en-US" sz="4100" kern="1200" spc="-10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Ανάπτυξης</a:t>
            </a:r>
            <a:r>
              <a:rPr lang="en-US" sz="41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Ανθρωπίνων</a:t>
            </a:r>
            <a:r>
              <a:rPr lang="en-US" sz="4100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4608" y="1577178"/>
            <a:ext cx="6846363" cy="35523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2E5CBAE2-8F10-0F6F-4065-96FFA9D6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0" b="140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Γιατί</a:t>
            </a:r>
            <a:r>
              <a:rPr lang="en-US" sz="4400" kern="1200" spc="-8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η</a:t>
            </a:r>
            <a:r>
              <a:rPr lang="en-US" sz="4400" kern="1200" spc="-6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Διοίκηση</a:t>
            </a:r>
            <a:r>
              <a:rPr lang="en-US" sz="4400" kern="1200" spc="-6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Ανθρωπίνων</a:t>
            </a:r>
            <a:r>
              <a:rPr lang="en-US" sz="4400" kern="1200" spc="-3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Πόρων</a:t>
            </a:r>
            <a:r>
              <a:rPr lang="en-US" sz="4400" kern="1200" spc="-8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είναι</a:t>
            </a:r>
            <a:r>
              <a:rPr lang="en-US" sz="4400" kern="1200" spc="-9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Σημαντική</a:t>
            </a:r>
            <a:r>
              <a:rPr lang="en-US" sz="4400" kern="1200" spc="-5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για</a:t>
            </a:r>
            <a:r>
              <a:rPr lang="en-US" sz="4400" kern="1200" spc="-70">
                <a:latin typeface="+mj-lt"/>
                <a:cs typeface="+mj-cs"/>
              </a:rPr>
              <a:t> </a:t>
            </a:r>
            <a:r>
              <a:rPr lang="en-US" sz="4400" kern="1200" spc="-20">
                <a:latin typeface="+mj-lt"/>
                <a:cs typeface="+mj-cs"/>
              </a:rPr>
              <a:t>τους </a:t>
            </a:r>
            <a:r>
              <a:rPr lang="en-US" sz="4400" kern="1200" spc="-10">
                <a:latin typeface="+mj-lt"/>
                <a:cs typeface="+mj-cs"/>
              </a:rPr>
              <a:t>Μάνατζερ;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F4E05B6A-E141-7A64-64F0-B22021AC9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1639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Οργάνωση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Αρμοδιοτήτων</a:t>
            </a:r>
            <a:r>
              <a:rPr lang="en-US" sz="40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Τμήματος</a:t>
            </a:r>
            <a:r>
              <a:rPr lang="en-US" sz="4000" kern="1200" spc="-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Ανθρώπινου</a:t>
            </a:r>
            <a:r>
              <a:rPr lang="en-US" sz="4000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Δυναμικού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Υπεύθυνοι</a:t>
            </a:r>
            <a:r>
              <a:rPr lang="en-US" sz="22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Προσλήψεων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695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Εκπρόσωπο</a:t>
            </a:r>
            <a:r>
              <a:rPr lang="en-US" sz="2200" kern="1200" spc="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Ίσων</a:t>
            </a:r>
            <a:r>
              <a:rPr lang="en-US" sz="2200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Ευκαιριών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Απασχόλησης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685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Αναλυτές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695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Υπεύθυνοι</a:t>
            </a:r>
            <a:r>
              <a:rPr lang="en-US" sz="22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Ανταμοιβών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695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Ειδικά</a:t>
            </a:r>
            <a:r>
              <a:rPr lang="en-US" sz="22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Στελέχη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Κατάρτισης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008" y="118899"/>
            <a:ext cx="11135058" cy="63962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780153-7EBA-06D0-4CA9-71B4506B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Τάσεις</a:t>
            </a:r>
            <a:r>
              <a:rPr lang="en-US" sz="4400" kern="1200" spc="-8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που</a:t>
            </a:r>
            <a:r>
              <a:rPr lang="en-US" sz="4400" kern="1200" spc="-8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Επηρεάζουν</a:t>
            </a:r>
            <a:r>
              <a:rPr lang="en-US" sz="4400" kern="1200" spc="-8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τη</a:t>
            </a:r>
            <a:r>
              <a:rPr lang="en-US" sz="4400" kern="1200" spc="-7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Διοίκηση</a:t>
            </a:r>
            <a:r>
              <a:rPr lang="en-US" sz="4400" kern="1200" spc="-5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Ανθρωπίνων</a:t>
            </a:r>
            <a:r>
              <a:rPr lang="en-US" sz="4400" kern="1200" spc="-5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Πόρων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6C582BE-1D56-0168-AE8C-68C717B8F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058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6B928-5E7F-A890-088C-A20C3E315E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205" b="15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Ο</a:t>
            </a:r>
            <a:r>
              <a:rPr lang="en-US" sz="4400" kern="1200" spc="-8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Σύγχρονος</a:t>
            </a:r>
            <a:r>
              <a:rPr lang="en-US" sz="4400" kern="1200" spc="-6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Μάνατζερ</a:t>
            </a:r>
            <a:r>
              <a:rPr lang="en-US" sz="4400" kern="1200" spc="-8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Ανθρώπινου</a:t>
            </a:r>
            <a:r>
              <a:rPr lang="en-US" sz="4400" kern="1200" spc="-6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Δυναμικού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F7A25BB-A549-8E5C-E9DF-7C7DA11E4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214512"/>
              </p:ext>
            </p:extLst>
          </p:nvPr>
        </p:nvGraphicFramePr>
        <p:xfrm>
          <a:off x="838200" y="1600200"/>
          <a:ext cx="10591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Οι</a:t>
            </a:r>
            <a:r>
              <a:rPr lang="en-US" sz="3700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Ικανότητες</a:t>
            </a:r>
            <a:r>
              <a:rPr lang="en-US" sz="3700" kern="1200" spc="-6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3700" kern="1200" spc="-7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Μάνατζερ</a:t>
            </a:r>
            <a:r>
              <a:rPr lang="en-US" sz="37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Ανθρώπινου</a:t>
            </a:r>
            <a:r>
              <a:rPr lang="en-US" sz="3700" kern="1200" spc="-6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Δυναμικού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Στρατηγικός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ρυθμιστής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Προαγωγέας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ικανοτήτων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Υπέρμαχος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αλλαγής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Ικανός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καινοτομεί</a:t>
            </a:r>
            <a:r>
              <a:rPr lang="en-US" sz="22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συνθέτει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Υπέρμαχος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τεχνολογίας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Αξιόπιστος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δρων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Εικόνα που περιέχει ζωγραφική, μπογιά, Τιρκουάζ, τέχν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8DD1F8F-9DE7-EF79-E20F-1A3F9D1B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59" b="11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Τι</a:t>
            </a:r>
            <a:r>
              <a:rPr lang="en-US" sz="4400" kern="1200" spc="-7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είναι</a:t>
            </a:r>
            <a:r>
              <a:rPr lang="en-US" sz="4400" kern="1200" spc="-7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Διοίκηση</a:t>
            </a:r>
            <a:r>
              <a:rPr lang="en-US" sz="4400" kern="1200" spc="-7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Ταλέντων;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1EAA483-8CE0-BA8A-4178-0E1EEA32C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4170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5500DC-5F9B-D4E2-4132-6F94F5B6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>
                <a:latin typeface="+mj-lt"/>
                <a:cs typeface="+mj-cs"/>
              </a:rPr>
              <a:t>Στρατηγική</a:t>
            </a:r>
            <a:r>
              <a:rPr lang="en-US" sz="4400" kern="1200" spc="-7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της</a:t>
            </a:r>
            <a:r>
              <a:rPr lang="en-US" sz="4400" kern="1200" spc="-8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Διοίκησης</a:t>
            </a:r>
            <a:r>
              <a:rPr lang="en-US" sz="4400" kern="1200" spc="-10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Ανθρωπίνων</a:t>
            </a:r>
            <a:r>
              <a:rPr lang="en-US" sz="4400" kern="1200" spc="-5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Πόρων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C2C9A7A-8105-11F3-C461-7A1976DE1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9337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ctr" rtl="0">
              <a:lnSpc>
                <a:spcPct val="90000"/>
              </a:lnSpc>
              <a:spcBef>
                <a:spcPct val="0"/>
              </a:spcBef>
            </a:pPr>
            <a:r>
              <a:rPr lang="en-US" sz="6100" b="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Έννοια</a:t>
            </a:r>
            <a:r>
              <a:rPr lang="en-US" sz="6100" b="0" kern="1200" spc="-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</a:t>
            </a:r>
            <a:r>
              <a:rPr lang="en-US" sz="6100" b="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Περιεχόμενο</a:t>
            </a:r>
            <a:r>
              <a:rPr lang="en-US" sz="6100" b="0" kern="1200" spc="-1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6100" b="0" kern="1200" spc="-17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Διοίκησης </a:t>
            </a:r>
            <a:r>
              <a:rPr lang="en-US" sz="6100" b="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Ανθρωπίνων</a:t>
            </a:r>
            <a:r>
              <a:rPr lang="en-US" sz="6100" b="0" kern="1200" spc="-1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  <a:endParaRPr lang="en-US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7400" b="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Σχεδιασμός</a:t>
            </a:r>
            <a:r>
              <a:rPr lang="en-US" sz="7400" b="0" kern="1200" spc="-16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</a:t>
            </a:r>
            <a:r>
              <a:rPr lang="en-US" sz="7400" b="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Προσέλκυση</a:t>
            </a:r>
            <a:r>
              <a:rPr lang="en-US" sz="7400" b="0" kern="1200" spc="-19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Προσωπικού</a:t>
            </a:r>
            <a:endParaRPr lang="en-US" sz="7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77BAC86-83DE-202D-305C-60AE409A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833" b="98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Στάδια</a:t>
            </a:r>
            <a:r>
              <a:rPr lang="en-US" sz="4400" kern="1200" spc="-11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του</a:t>
            </a:r>
            <a:r>
              <a:rPr lang="en-US" sz="4400" kern="1200" spc="-10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Προγραμματισμού</a:t>
            </a:r>
            <a:r>
              <a:rPr lang="en-US" sz="4400" kern="1200" spc="-114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Ανθρώπινων</a:t>
            </a:r>
            <a:r>
              <a:rPr lang="en-US" sz="4400" kern="1200" spc="-8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Πόρων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A2B07D22-F633-697C-7C05-8658ADE6A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7230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Στάδια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40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Προγραμματισμού</a:t>
            </a:r>
            <a:r>
              <a:rPr lang="en-US" sz="4000" kern="1200" spc="-114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Ανθρώπινων</a:t>
            </a:r>
            <a:r>
              <a:rPr lang="en-US" sz="40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5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Εξέτ</a:t>
            </a: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αση</a:t>
            </a:r>
            <a:r>
              <a:rPr lang="en-US" sz="1500" b="1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500" b="1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εξωτερικού</a:t>
            </a:r>
            <a:r>
              <a:rPr lang="en-US" sz="1500" b="1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περιβάλλοντος</a:t>
            </a:r>
            <a:r>
              <a:rPr lang="en-US" sz="1500" b="1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5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αγοράς</a:t>
            </a:r>
            <a:r>
              <a:rPr lang="en-US" sz="15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ισχύουσ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εργατική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νομοθεσία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συλλογικές</a:t>
            </a:r>
            <a:r>
              <a:rPr lang="en-US" sz="15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κλ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αδικές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συμβάσεις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3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Πολιτική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ντ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αγωνιστών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7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5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ευρύτερο</a:t>
            </a:r>
            <a:r>
              <a:rPr lang="en-US" sz="15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οικονομικό</a:t>
            </a:r>
            <a:r>
              <a:rPr lang="en-US" sz="15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</a:t>
            </a: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βάλλον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σύνθεση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6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4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ατικού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δυναμικού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μιας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χώρας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δημογρ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αφικά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χαρακτηριστικά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μιας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χώρας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μιας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περιοχής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κίνητρ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απασχόλησης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ατόμων ειδικών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κατηγοριών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Στάδια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40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Προγραμματισμού</a:t>
            </a:r>
            <a:r>
              <a:rPr lang="en-US" sz="4000" kern="1200" spc="-114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Ανθρώπινων</a:t>
            </a:r>
            <a:r>
              <a:rPr lang="en-US" sz="40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Εκτίμηση</a:t>
            </a:r>
            <a:r>
              <a:rPr lang="en-US" sz="2000" b="1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2000" b="1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εσωτερικού</a:t>
            </a:r>
            <a:r>
              <a:rPr lang="en-US" sz="20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περιβάλλοντος</a:t>
            </a:r>
            <a:r>
              <a:rPr lang="en-US" sz="2000" b="1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000" b="1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επιχείρησης</a:t>
            </a:r>
            <a:r>
              <a:rPr lang="en-US" sz="2000" b="1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</a:t>
            </a:r>
            <a:r>
              <a:rPr lang="en-US" sz="2000" b="1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ανθρώπινο</a:t>
            </a:r>
            <a:r>
              <a:rPr lang="en-US" sz="2000" b="1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δυναμικό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δομή</a:t>
            </a:r>
            <a:r>
              <a:rPr lang="en-US" sz="20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 ηλικιών</a:t>
            </a:r>
            <a:r>
              <a:rPr lang="en-US" sz="20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20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αριθμός</a:t>
            </a:r>
            <a:r>
              <a:rPr lang="en-US" sz="20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απασχολούμενων</a:t>
            </a:r>
            <a:r>
              <a:rPr lang="en-US" sz="20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έτος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λειτουργίας</a:t>
            </a:r>
            <a:r>
              <a:rPr lang="en-US" sz="20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0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Κατανομή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προσωπικού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λειτουργίες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Κατανομή</a:t>
            </a:r>
            <a:r>
              <a:rPr lang="en-US" sz="20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ανθρώπινου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δυναμικού</a:t>
            </a:r>
            <a:r>
              <a:rPr lang="en-US" sz="2000" kern="1200" spc="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</a:t>
            </a:r>
            <a:r>
              <a:rPr lang="en-US" sz="20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επίπεδο</a:t>
            </a:r>
            <a:r>
              <a:rPr lang="en-US" sz="2000" kern="1200" spc="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εκπαίδευσης</a:t>
            </a:r>
            <a:r>
              <a:rPr lang="en-US" sz="20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φύλου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Κατανομή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 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κατηγορίες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ειδικοτήτων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θέσεων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ευθύνης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Στάδια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40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Προγραμματισμού</a:t>
            </a:r>
            <a:r>
              <a:rPr lang="en-US" sz="4000" kern="1200" spc="-114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Ανθρώπινων</a:t>
            </a:r>
            <a:r>
              <a:rPr lang="en-US" sz="40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Πρόβλεψη</a:t>
            </a:r>
            <a:r>
              <a:rPr lang="en-US" sz="2200" b="1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200" b="1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Σύγκριση</a:t>
            </a:r>
            <a:r>
              <a:rPr lang="en-US" sz="2200" b="1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b="1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ζήτησης</a:t>
            </a:r>
            <a:r>
              <a:rPr lang="en-US" sz="22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200" b="1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προσφοράς</a:t>
            </a:r>
            <a:r>
              <a:rPr lang="en-US" sz="22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Προσδιορισμός </a:t>
            </a:r>
            <a:r>
              <a:rPr lang="en-US" sz="2200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προσφοράς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ζήτησης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εργασίας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δείκτες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271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(δείκτες</a:t>
            </a:r>
            <a:r>
              <a:rPr lang="en-US" sz="2200" kern="1200" spc="1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αποδοτικότητας,</a:t>
            </a:r>
            <a:r>
              <a:rPr lang="en-US" sz="2200" kern="1200" spc="20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αποτελεσματικότητας,</a:t>
            </a:r>
            <a:r>
              <a:rPr lang="en-US" sz="2200" kern="1200" spc="1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παραγωγικότητας,</a:t>
            </a:r>
            <a:r>
              <a:rPr lang="en-US" sz="2200" kern="1200" spc="20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δείκτες</a:t>
            </a:r>
            <a:r>
              <a:rPr lang="en-US" sz="2200" kern="1200" spc="1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αποχώρησης</a:t>
            </a:r>
            <a:r>
              <a:rPr lang="en-US" sz="2200" kern="1200" spc="1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indent="-228600" algn="l" rtl="0">
              <a:lnSpc>
                <a:spcPct val="90000"/>
              </a:lnSpc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συγκράτησης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εργαζομένων)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Στάδια</a:t>
            </a:r>
            <a:r>
              <a:rPr lang="en-US" sz="4000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4000" kern="1200" spc="-6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Προγραμματισμού</a:t>
            </a:r>
            <a:r>
              <a:rPr lang="en-US" sz="4000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Ανθρώπινων</a:t>
            </a:r>
            <a:r>
              <a:rPr lang="en-US" sz="40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057400"/>
            <a:ext cx="10591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5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</a:t>
            </a: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πτυξη</a:t>
            </a:r>
            <a:r>
              <a:rPr lang="en-US" sz="1500" b="1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σχεδίων</a:t>
            </a:r>
            <a:r>
              <a:rPr lang="en-US" sz="1500" b="1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δράσης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66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προσλήψεων</a:t>
            </a:r>
            <a:r>
              <a:rPr lang="en-US" sz="1500" kern="1200" spc="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4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500" kern="1200" spc="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απολύσεων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σταδιακής</a:t>
            </a:r>
            <a:r>
              <a:rPr lang="en-US" sz="15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μείωσης</a:t>
            </a:r>
            <a:r>
              <a:rPr lang="en-US" sz="1500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ανθρώπινου</a:t>
            </a:r>
            <a:r>
              <a:rPr lang="en-US" sz="1500" kern="1200" spc="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δυναμικού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αναδιοργάνωσης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θέσεων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5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κατάργηση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δημιουργία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νέων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θέσεων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μετακίνησης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5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προσωπικού</a:t>
            </a:r>
            <a:r>
              <a:rPr lang="en-US" sz="15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μέσα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ίδια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προαγωγών</a:t>
            </a:r>
            <a:r>
              <a:rPr lang="en-US" sz="1500" kern="1200" spc="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5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εξέλιξης</a:t>
            </a:r>
            <a:r>
              <a:rPr lang="en-US" sz="15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ανάπτυξης 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(παροχή κινήτρων</a:t>
            </a:r>
            <a:r>
              <a:rPr lang="en-US" sz="15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προς</a:t>
            </a:r>
            <a:r>
              <a:rPr lang="en-US" sz="15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ικανά</a:t>
            </a:r>
            <a:r>
              <a:rPr lang="en-US" sz="15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στελέχη)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εκπαίδευσης</a:t>
            </a:r>
            <a:r>
              <a:rPr lang="en-US" sz="15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ενίσχυσης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απόδοσης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αμοιβών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lvl="1" indent="-228600" algn="l" rtl="0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Σχέδι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εργασιακών</a:t>
            </a:r>
            <a:r>
              <a:rPr lang="en-US" sz="15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σχέσεων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0" tIns="628650" rIns="0" bIns="0" rtlCol="0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el-GR" sz="4000"/>
              <a:t>Ανάλυση</a:t>
            </a:r>
            <a:r>
              <a:rPr lang="el-GR" sz="4000" spc="-95"/>
              <a:t> </a:t>
            </a:r>
            <a:r>
              <a:rPr lang="el-GR" sz="4000"/>
              <a:t>Θέσεων</a:t>
            </a:r>
            <a:r>
              <a:rPr lang="el-GR" sz="4000" spc="-125"/>
              <a:t> </a:t>
            </a:r>
            <a:r>
              <a:rPr lang="el-GR" sz="4000" spc="-10"/>
              <a:t>Εργασίας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0" tIns="149225" rIns="0" bIns="0" rtlCol="0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1175"/>
              </a:spcBef>
              <a:buChar char="•"/>
              <a:tabLst>
                <a:tab pos="241300" algn="l"/>
              </a:tabLst>
            </a:pPr>
            <a:r>
              <a:rPr lang="el-GR" sz="2000"/>
              <a:t>Είναι</a:t>
            </a:r>
            <a:r>
              <a:rPr lang="el-GR" sz="2000" spc="95"/>
              <a:t> </a:t>
            </a:r>
            <a:r>
              <a:rPr lang="el-GR" sz="2000"/>
              <a:t>η</a:t>
            </a:r>
            <a:r>
              <a:rPr lang="el-GR" sz="2000" spc="95"/>
              <a:t> </a:t>
            </a:r>
            <a:r>
              <a:rPr lang="el-GR" sz="2000"/>
              <a:t>διαδικασία</a:t>
            </a:r>
            <a:r>
              <a:rPr lang="el-GR" sz="2000" spc="100"/>
              <a:t> </a:t>
            </a:r>
            <a:r>
              <a:rPr lang="el-GR" sz="2000"/>
              <a:t>μέσω</a:t>
            </a:r>
            <a:r>
              <a:rPr lang="el-GR" sz="2000" spc="95"/>
              <a:t> </a:t>
            </a:r>
            <a:r>
              <a:rPr lang="el-GR" sz="2000" spc="-30"/>
              <a:t>της</a:t>
            </a:r>
            <a:r>
              <a:rPr lang="el-GR" sz="2000" spc="95"/>
              <a:t> </a:t>
            </a:r>
            <a:r>
              <a:rPr lang="el-GR" sz="2000"/>
              <a:t>οποίας</a:t>
            </a:r>
            <a:r>
              <a:rPr lang="el-GR" sz="2000" spc="105"/>
              <a:t> </a:t>
            </a:r>
            <a:r>
              <a:rPr lang="el-GR" sz="2000" spc="-35"/>
              <a:t>καθορίζονται</a:t>
            </a:r>
            <a:r>
              <a:rPr lang="el-GR" sz="2000" spc="100"/>
              <a:t> </a:t>
            </a:r>
            <a:r>
              <a:rPr lang="el-GR" sz="2000"/>
              <a:t>τα</a:t>
            </a:r>
            <a:r>
              <a:rPr lang="el-GR" sz="2000" spc="105"/>
              <a:t> </a:t>
            </a:r>
            <a:r>
              <a:rPr lang="el-GR" sz="2000" spc="-10"/>
              <a:t>καθήκοντα</a:t>
            </a:r>
            <a:r>
              <a:rPr lang="el-GR" sz="2000" spc="100"/>
              <a:t> </a:t>
            </a:r>
            <a:r>
              <a:rPr lang="el-GR" sz="2000"/>
              <a:t>κάθε</a:t>
            </a:r>
            <a:r>
              <a:rPr lang="el-GR" sz="2000" spc="100"/>
              <a:t> </a:t>
            </a:r>
            <a:r>
              <a:rPr lang="el-GR" sz="2000"/>
              <a:t>θέσης</a:t>
            </a:r>
            <a:r>
              <a:rPr lang="el-GR" sz="2000" spc="100"/>
              <a:t> </a:t>
            </a:r>
            <a:r>
              <a:rPr lang="el-GR" sz="2000"/>
              <a:t>και</a:t>
            </a:r>
            <a:r>
              <a:rPr lang="el-GR" sz="2000" spc="100"/>
              <a:t> </a:t>
            </a:r>
            <a:r>
              <a:rPr lang="el-GR" sz="2000"/>
              <a:t>τα</a:t>
            </a:r>
            <a:r>
              <a:rPr lang="el-GR" sz="2000" spc="105"/>
              <a:t> </a:t>
            </a:r>
            <a:r>
              <a:rPr lang="el-GR" sz="2000" spc="-10"/>
              <a:t>χαρακτηριστικά</a:t>
            </a:r>
          </a:p>
          <a:p>
            <a:pPr marL="241300">
              <a:lnSpc>
                <a:spcPct val="90000"/>
              </a:lnSpc>
              <a:spcBef>
                <a:spcPts val="1080"/>
              </a:spcBef>
            </a:pPr>
            <a:r>
              <a:rPr lang="el-GR" sz="2000" spc="55"/>
              <a:t>που</a:t>
            </a:r>
            <a:r>
              <a:rPr lang="el-GR" sz="2000" spc="45"/>
              <a:t> </a:t>
            </a:r>
            <a:r>
              <a:rPr lang="el-GR" sz="2000"/>
              <a:t>πρέπει</a:t>
            </a:r>
            <a:r>
              <a:rPr lang="el-GR" sz="2000" spc="45"/>
              <a:t> </a:t>
            </a:r>
            <a:r>
              <a:rPr lang="el-GR" sz="2000"/>
              <a:t>να</a:t>
            </a:r>
            <a:r>
              <a:rPr lang="el-GR" sz="2000" spc="45"/>
              <a:t> </a:t>
            </a:r>
            <a:r>
              <a:rPr lang="el-GR" sz="2000" spc="-10"/>
              <a:t>έχουν</a:t>
            </a:r>
            <a:r>
              <a:rPr lang="el-GR" sz="2000" spc="65"/>
              <a:t> </a:t>
            </a:r>
            <a:r>
              <a:rPr lang="el-GR" sz="2000"/>
              <a:t>οι</a:t>
            </a:r>
            <a:r>
              <a:rPr lang="el-GR" sz="2000" spc="45"/>
              <a:t> </a:t>
            </a:r>
            <a:r>
              <a:rPr lang="el-GR" sz="2000"/>
              <a:t>άνθρωποι</a:t>
            </a:r>
            <a:r>
              <a:rPr lang="el-GR" sz="2000" spc="40"/>
              <a:t> </a:t>
            </a:r>
            <a:r>
              <a:rPr lang="el-GR" sz="2000" spc="55"/>
              <a:t>που</a:t>
            </a:r>
            <a:r>
              <a:rPr lang="el-GR" sz="2000" spc="50"/>
              <a:t> </a:t>
            </a:r>
            <a:r>
              <a:rPr lang="el-GR" sz="2000"/>
              <a:t>θα</a:t>
            </a:r>
            <a:r>
              <a:rPr lang="el-GR" sz="2000" spc="50"/>
              <a:t> </a:t>
            </a:r>
            <a:r>
              <a:rPr lang="el-GR" sz="2000" spc="-65"/>
              <a:t>τη</a:t>
            </a:r>
            <a:r>
              <a:rPr lang="el-GR" sz="2000" spc="45"/>
              <a:t> </a:t>
            </a:r>
            <a:r>
              <a:rPr lang="el-GR" sz="2000" spc="-10"/>
              <a:t>στελεχώσουν.</a:t>
            </a:r>
          </a:p>
          <a:p>
            <a:pPr>
              <a:lnSpc>
                <a:spcPct val="90000"/>
              </a:lnSpc>
            </a:pPr>
            <a:endParaRPr lang="el-GR" sz="2000" spc="-10"/>
          </a:p>
          <a:p>
            <a:pPr>
              <a:lnSpc>
                <a:spcPct val="90000"/>
              </a:lnSpc>
              <a:spcBef>
                <a:spcPts val="944"/>
              </a:spcBef>
            </a:pPr>
            <a:endParaRPr lang="el-GR" sz="2000" spc="-10"/>
          </a:p>
          <a:p>
            <a:pPr marL="24130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lang="el-GR" sz="2000" spc="-30"/>
              <a:t>Παρέχει</a:t>
            </a:r>
            <a:r>
              <a:rPr lang="el-GR" sz="2000" spc="-5"/>
              <a:t> </a:t>
            </a:r>
            <a:r>
              <a:rPr lang="el-GR" sz="2000"/>
              <a:t>πληροφορίες </a:t>
            </a:r>
            <a:r>
              <a:rPr lang="el-GR" sz="2000" spc="60"/>
              <a:t>που</a:t>
            </a:r>
            <a:r>
              <a:rPr lang="el-GR" sz="2000" spc="-10"/>
              <a:t> </a:t>
            </a:r>
            <a:r>
              <a:rPr lang="el-GR" sz="2000"/>
              <a:t>μπορούν</a:t>
            </a:r>
            <a:r>
              <a:rPr lang="el-GR" sz="2000" spc="10"/>
              <a:t> </a:t>
            </a:r>
            <a:r>
              <a:rPr lang="el-GR" sz="2000"/>
              <a:t>να</a:t>
            </a:r>
            <a:r>
              <a:rPr lang="el-GR" sz="2000" spc="-15"/>
              <a:t> </a:t>
            </a:r>
            <a:r>
              <a:rPr lang="el-GR" sz="2000"/>
              <a:t>αξιοποιηθούν</a:t>
            </a:r>
            <a:r>
              <a:rPr lang="el-GR" sz="2000" spc="5"/>
              <a:t> </a:t>
            </a:r>
            <a:r>
              <a:rPr lang="el-GR" sz="2000"/>
              <a:t>για</a:t>
            </a:r>
            <a:r>
              <a:rPr lang="el-GR" sz="2000" spc="-5"/>
              <a:t> </a:t>
            </a:r>
            <a:r>
              <a:rPr lang="el-GR" sz="2000" spc="-60"/>
              <a:t>τη</a:t>
            </a:r>
            <a:r>
              <a:rPr lang="el-GR" sz="2000" spc="-10"/>
              <a:t> σύνταξη:</a:t>
            </a:r>
          </a:p>
          <a:p>
            <a:pPr marL="698500" lvl="1" indent="-228600">
              <a:lnSpc>
                <a:spcPct val="90000"/>
              </a:lnSpc>
              <a:spcBef>
                <a:spcPts val="158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lang="el-GR" sz="2000" b="1">
                <a:latin typeface="Arial"/>
                <a:cs typeface="Arial"/>
              </a:rPr>
              <a:t>Περιγραφών</a:t>
            </a:r>
            <a:r>
              <a:rPr lang="el-GR" sz="2000" b="1" spc="-25">
                <a:latin typeface="Arial"/>
                <a:cs typeface="Arial"/>
              </a:rPr>
              <a:t> </a:t>
            </a:r>
            <a:r>
              <a:rPr lang="el-GR" sz="2000" b="1">
                <a:latin typeface="Arial"/>
                <a:cs typeface="Arial"/>
              </a:rPr>
              <a:t>θέσεων</a:t>
            </a:r>
            <a:r>
              <a:rPr lang="el-GR" sz="2000" b="1" spc="-60">
                <a:latin typeface="Arial"/>
                <a:cs typeface="Arial"/>
              </a:rPr>
              <a:t> </a:t>
            </a:r>
            <a:r>
              <a:rPr lang="el-GR" sz="2000" b="1">
                <a:latin typeface="Arial"/>
                <a:cs typeface="Arial"/>
              </a:rPr>
              <a:t>εργασίας</a:t>
            </a:r>
            <a:r>
              <a:rPr lang="el-GR" sz="2000" b="1" spc="-20">
                <a:latin typeface="Arial"/>
                <a:cs typeface="Arial"/>
              </a:rPr>
              <a:t> </a:t>
            </a:r>
            <a:r>
              <a:rPr lang="el-GR" sz="2000">
                <a:latin typeface="Microsoft Sans Serif"/>
                <a:cs typeface="Microsoft Sans Serif"/>
              </a:rPr>
              <a:t>(όπου</a:t>
            </a:r>
            <a:r>
              <a:rPr lang="el-GR" sz="2000" spc="-15">
                <a:latin typeface="Microsoft Sans Serif"/>
                <a:cs typeface="Microsoft Sans Serif"/>
              </a:rPr>
              <a:t> </a:t>
            </a:r>
            <a:r>
              <a:rPr lang="el-GR" sz="2000" spc="-60">
                <a:latin typeface="Microsoft Sans Serif"/>
                <a:cs typeface="Microsoft Sans Serif"/>
              </a:rPr>
              <a:t>καταγράφεται</a:t>
            </a:r>
            <a:r>
              <a:rPr lang="el-GR" sz="2000" spc="-25">
                <a:latin typeface="Microsoft Sans Serif"/>
                <a:cs typeface="Microsoft Sans Serif"/>
              </a:rPr>
              <a:t> </a:t>
            </a:r>
            <a:r>
              <a:rPr lang="el-GR" sz="2000" spc="-90">
                <a:latin typeface="Microsoft Sans Serif"/>
                <a:cs typeface="Microsoft Sans Serif"/>
              </a:rPr>
              <a:t>το</a:t>
            </a:r>
            <a:r>
              <a:rPr lang="el-GR" sz="2000" spc="-20">
                <a:latin typeface="Microsoft Sans Serif"/>
                <a:cs typeface="Microsoft Sans Serif"/>
              </a:rPr>
              <a:t> </a:t>
            </a:r>
            <a:r>
              <a:rPr lang="el-GR" sz="2000" spc="-40">
                <a:latin typeface="Microsoft Sans Serif"/>
                <a:cs typeface="Microsoft Sans Serif"/>
              </a:rPr>
              <a:t>αντικείμενο</a:t>
            </a:r>
            <a:r>
              <a:rPr lang="el-GR" sz="2000" spc="-15">
                <a:latin typeface="Microsoft Sans Serif"/>
                <a:cs typeface="Microsoft Sans Serif"/>
              </a:rPr>
              <a:t> </a:t>
            </a:r>
            <a:r>
              <a:rPr lang="el-GR" sz="2000" spc="-10">
                <a:latin typeface="Microsoft Sans Serif"/>
                <a:cs typeface="Microsoft Sans Serif"/>
              </a:rPr>
              <a:t>κάθε</a:t>
            </a:r>
            <a:r>
              <a:rPr lang="el-GR" sz="2000" spc="-25">
                <a:latin typeface="Microsoft Sans Serif"/>
                <a:cs typeface="Microsoft Sans Serif"/>
              </a:rPr>
              <a:t> </a:t>
            </a:r>
            <a:r>
              <a:rPr lang="el-GR" sz="2000" spc="-10">
                <a:latin typeface="Microsoft Sans Serif"/>
                <a:cs typeface="Microsoft Sans Serif"/>
              </a:rPr>
              <a:t>θέσης)</a:t>
            </a:r>
            <a:endParaRPr lang="el-GR" sz="2000">
              <a:latin typeface="Microsoft Sans Serif"/>
              <a:cs typeface="Microsoft Sans Serif"/>
            </a:endParaRPr>
          </a:p>
          <a:p>
            <a:pPr marL="469900">
              <a:lnSpc>
                <a:spcPct val="90000"/>
              </a:lnSpc>
              <a:spcBef>
                <a:spcPts val="1585"/>
              </a:spcBef>
            </a:pPr>
            <a:r>
              <a:rPr lang="el-GR" sz="2000" spc="-25"/>
              <a:t>και</a:t>
            </a:r>
          </a:p>
          <a:p>
            <a:pPr marL="698500" lvl="1" indent="-228600">
              <a:lnSpc>
                <a:spcPct val="90000"/>
              </a:lnSpc>
              <a:spcBef>
                <a:spcPts val="157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lang="el-GR" sz="2000" b="1">
                <a:latin typeface="Arial"/>
                <a:cs typeface="Arial"/>
              </a:rPr>
              <a:t>Προδιαγραφών</a:t>
            </a:r>
            <a:r>
              <a:rPr lang="el-GR" sz="2000" b="1" spc="-60">
                <a:latin typeface="Arial"/>
                <a:cs typeface="Arial"/>
              </a:rPr>
              <a:t> </a:t>
            </a:r>
            <a:r>
              <a:rPr lang="el-GR" sz="2000" b="1">
                <a:latin typeface="Arial"/>
                <a:cs typeface="Arial"/>
              </a:rPr>
              <a:t>θέσεων</a:t>
            </a:r>
            <a:r>
              <a:rPr lang="el-GR" sz="2000" b="1" spc="-100">
                <a:latin typeface="Arial"/>
                <a:cs typeface="Arial"/>
              </a:rPr>
              <a:t> </a:t>
            </a:r>
            <a:r>
              <a:rPr lang="el-GR" sz="2000" b="1">
                <a:latin typeface="Arial"/>
                <a:cs typeface="Arial"/>
              </a:rPr>
              <a:t>εργασίας</a:t>
            </a:r>
            <a:r>
              <a:rPr lang="el-GR" sz="2000" b="1" spc="-55">
                <a:latin typeface="Arial"/>
                <a:cs typeface="Arial"/>
              </a:rPr>
              <a:t> </a:t>
            </a:r>
            <a:r>
              <a:rPr lang="el-GR" sz="2000" spc="-60">
                <a:latin typeface="Microsoft Sans Serif"/>
                <a:cs typeface="Microsoft Sans Serif"/>
              </a:rPr>
              <a:t>(τι</a:t>
            </a:r>
            <a:r>
              <a:rPr lang="el-GR" sz="2000" spc="-55">
                <a:latin typeface="Microsoft Sans Serif"/>
                <a:cs typeface="Microsoft Sans Serif"/>
              </a:rPr>
              <a:t> </a:t>
            </a:r>
            <a:r>
              <a:rPr lang="el-GR" sz="2000" spc="-30">
                <a:latin typeface="Microsoft Sans Serif"/>
                <a:cs typeface="Microsoft Sans Serif"/>
              </a:rPr>
              <a:t>είδους</a:t>
            </a:r>
            <a:r>
              <a:rPr lang="el-GR" sz="2000" spc="-45">
                <a:latin typeface="Microsoft Sans Serif"/>
                <a:cs typeface="Microsoft Sans Serif"/>
              </a:rPr>
              <a:t> </a:t>
            </a:r>
            <a:r>
              <a:rPr lang="el-GR" sz="2000" spc="-50">
                <a:latin typeface="Microsoft Sans Serif"/>
                <a:cs typeface="Microsoft Sans Serif"/>
              </a:rPr>
              <a:t>εργαζόμενους</a:t>
            </a:r>
            <a:r>
              <a:rPr lang="el-GR" sz="2000" spc="-70">
                <a:latin typeface="Microsoft Sans Serif"/>
                <a:cs typeface="Microsoft Sans Serif"/>
              </a:rPr>
              <a:t> </a:t>
            </a:r>
            <a:r>
              <a:rPr lang="el-GR" sz="2000" spc="-10">
                <a:latin typeface="Microsoft Sans Serif"/>
                <a:cs typeface="Microsoft Sans Serif"/>
              </a:rPr>
              <a:t>απαιτεί</a:t>
            </a:r>
            <a:r>
              <a:rPr lang="el-GR" sz="2000" spc="-55">
                <a:latin typeface="Microsoft Sans Serif"/>
                <a:cs typeface="Microsoft Sans Serif"/>
              </a:rPr>
              <a:t> </a:t>
            </a:r>
            <a:r>
              <a:rPr lang="el-GR" sz="2000" spc="-10">
                <a:latin typeface="Microsoft Sans Serif"/>
                <a:cs typeface="Microsoft Sans Serif"/>
              </a:rPr>
              <a:t>κάθε</a:t>
            </a:r>
            <a:r>
              <a:rPr lang="el-GR" sz="2000" spc="-60">
                <a:latin typeface="Microsoft Sans Serif"/>
                <a:cs typeface="Microsoft Sans Serif"/>
              </a:rPr>
              <a:t> </a:t>
            </a:r>
            <a:r>
              <a:rPr lang="el-GR" sz="2000" spc="-10">
                <a:latin typeface="Microsoft Sans Serif"/>
                <a:cs typeface="Microsoft Sans Serif"/>
              </a:rPr>
              <a:t>θέση).</a:t>
            </a:r>
            <a:endParaRPr lang="el-GR"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Τα</a:t>
            </a:r>
            <a:r>
              <a:rPr lang="en-US" sz="4000" kern="1200" spc="-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Βασικά</a:t>
            </a:r>
            <a:r>
              <a:rPr lang="en-US" sz="4000" kern="1200" spc="-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Στοιχεία</a:t>
            </a:r>
            <a:r>
              <a:rPr lang="en-US" sz="40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4000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Ανάλυσης</a:t>
            </a:r>
            <a:r>
              <a:rPr lang="en-US" sz="4000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Θέσεων</a:t>
            </a:r>
            <a:r>
              <a:rPr lang="en-US" sz="40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Εργασίας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Μέθοδοι</a:t>
            </a:r>
            <a:r>
              <a:rPr lang="en-US" sz="2000" b="1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συλλογής</a:t>
            </a:r>
            <a:r>
              <a:rPr lang="en-US" sz="2000" b="1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δεδομένων</a:t>
            </a:r>
            <a:r>
              <a:rPr lang="en-US" sz="20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2000" b="1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2000" b="1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</a:t>
            </a:r>
            <a:r>
              <a:rPr lang="en-US" sz="2000" b="1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θέσεων</a:t>
            </a:r>
            <a:r>
              <a:rPr lang="en-US" sz="2000" b="1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6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Συνεντεύξεις</a:t>
            </a:r>
            <a:r>
              <a:rPr lang="en-US" sz="20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20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7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20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</a:t>
            </a:r>
            <a:r>
              <a:rPr lang="en-US" sz="20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αζόμενους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20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20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προϊσταμένους)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8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Ερωτημ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ατολόγια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8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Παρα</a:t>
            </a: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τήρηση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8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Ημερολόγι</a:t>
            </a:r>
            <a:r>
              <a:rPr lang="en-US" sz="20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λίστες</a:t>
            </a:r>
            <a:r>
              <a:rPr lang="en-US" sz="20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καταγραφής</a:t>
            </a:r>
            <a:r>
              <a:rPr lang="en-US" sz="20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(οι</a:t>
            </a:r>
            <a:r>
              <a:rPr lang="en-US" sz="20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εργαζόμενοι</a:t>
            </a:r>
            <a:r>
              <a:rPr lang="en-US" sz="20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καταγράφουν</a:t>
            </a:r>
            <a:r>
              <a:rPr lang="en-US" sz="20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όλα</a:t>
            </a:r>
            <a:r>
              <a:rPr lang="en-US" sz="20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όσα</a:t>
            </a:r>
            <a:r>
              <a:rPr lang="en-US" sz="20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κάνουν)</a:t>
            </a:r>
          </a:p>
          <a:p>
            <a:pPr marL="241300" indent="-228600" algn="l" rtl="0">
              <a:lnSpc>
                <a:spcPct val="90000"/>
              </a:lnSpc>
              <a:spcBef>
                <a:spcPts val="18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Συλλογή</a:t>
            </a:r>
            <a:r>
              <a:rPr lang="en-US" sz="20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δεδομένων</a:t>
            </a:r>
            <a:r>
              <a:rPr lang="en-US" sz="20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20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αδικτύου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(ερωτηματολόγια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ανάλυσηςθέσεων εργασίας στους</a:t>
            </a:r>
            <a:r>
              <a:rPr lang="el-GR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αζόμενους	με</a:t>
            </a:r>
            <a:r>
              <a:rPr lang="el-GR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οδηγίες</a:t>
            </a:r>
            <a:r>
              <a:rPr lang="el-GR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l-GR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συμπλήρωσή</a:t>
            </a:r>
            <a:r>
              <a:rPr lang="en-US" sz="20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τους)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8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7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Τα</a:t>
            </a:r>
            <a:r>
              <a:rPr spc="-95" dirty="0"/>
              <a:t> </a:t>
            </a:r>
            <a:r>
              <a:rPr spc="-10" dirty="0"/>
              <a:t>Βασικά</a:t>
            </a:r>
            <a:r>
              <a:rPr spc="-95" dirty="0"/>
              <a:t> </a:t>
            </a:r>
            <a:r>
              <a:rPr dirty="0"/>
              <a:t>Στοιχεία</a:t>
            </a:r>
            <a:r>
              <a:rPr spc="-85" dirty="0"/>
              <a:t> </a:t>
            </a:r>
            <a:r>
              <a:rPr dirty="0"/>
              <a:t>της</a:t>
            </a:r>
            <a:r>
              <a:rPr spc="-75" dirty="0"/>
              <a:t> </a:t>
            </a:r>
            <a:r>
              <a:rPr dirty="0"/>
              <a:t>Ανάλυσης</a:t>
            </a:r>
            <a:r>
              <a:rPr spc="-80" dirty="0"/>
              <a:t> </a:t>
            </a:r>
            <a:r>
              <a:rPr dirty="0"/>
              <a:t>Θέσεων</a:t>
            </a:r>
            <a:r>
              <a:rPr spc="-100" dirty="0"/>
              <a:t> </a:t>
            </a:r>
            <a:r>
              <a:rPr spc="-10" dirty="0"/>
              <a:t>Εργασίας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E0398A0-CB8A-4920-D325-A5A101974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040716"/>
              </p:ext>
            </p:extLst>
          </p:nvPr>
        </p:nvGraphicFramePr>
        <p:xfrm>
          <a:off x="916939" y="1565909"/>
          <a:ext cx="10514330" cy="444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 rtl="0">
              <a:lnSpc>
                <a:spcPct val="90000"/>
              </a:lnSpc>
              <a:spcBef>
                <a:spcPct val="0"/>
              </a:spcBef>
            </a:pP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Τα</a:t>
            </a:r>
            <a:r>
              <a:rPr lang="en-US" sz="6200" kern="1200" spc="-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Βασικά</a:t>
            </a:r>
            <a:r>
              <a:rPr lang="en-US" sz="6200" kern="1200" spc="-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Στοιχεία</a:t>
            </a:r>
            <a:r>
              <a:rPr lang="en-US" sz="62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6200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Ανάλυσης</a:t>
            </a:r>
            <a:r>
              <a:rPr lang="en-US" sz="6200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Θέσεων</a:t>
            </a:r>
            <a:r>
              <a:rPr lang="en-US" sz="62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Εργασίας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706753B2-B859-8DB8-7576-C3ABCA318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40015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0" tIns="628650" rIns="0" bIns="0" rtlCol="0">
            <a:normAutofit/>
          </a:bodyPr>
          <a:lstStyle/>
          <a:p>
            <a:pPr marL="12700">
              <a:lnSpc>
                <a:spcPct val="90000"/>
              </a:lnSpc>
              <a:spcBef>
                <a:spcPts val="95"/>
              </a:spcBef>
            </a:pPr>
            <a:r>
              <a:rPr lang="el-GR" sz="4000"/>
              <a:t>Διοίκηση</a:t>
            </a:r>
            <a:r>
              <a:rPr lang="el-GR" sz="4000" spc="-120"/>
              <a:t> </a:t>
            </a:r>
            <a:r>
              <a:rPr lang="el-GR" sz="4000" spc="-10"/>
              <a:t>Ανθρωπίνων</a:t>
            </a:r>
            <a:r>
              <a:rPr lang="el-GR" sz="4000" spc="-90"/>
              <a:t> </a:t>
            </a:r>
            <a:r>
              <a:rPr lang="el-GR" sz="4000" spc="-10"/>
              <a:t>Πόρων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0" tIns="149225" rIns="0" bIns="0" rtlCol="0">
            <a:normAutofit/>
          </a:bodyPr>
          <a:lstStyle/>
          <a:p>
            <a:pPr marL="241300" indent="-228600">
              <a:spcBef>
                <a:spcPts val="1175"/>
              </a:spcBef>
              <a:buChar char="•"/>
              <a:tabLst>
                <a:tab pos="241300" algn="l"/>
              </a:tabLst>
            </a:pPr>
            <a:r>
              <a:rPr lang="el-GR" sz="2200"/>
              <a:t>Τη</a:t>
            </a:r>
            <a:r>
              <a:rPr lang="el-GR" sz="2200" spc="175"/>
              <a:t> </a:t>
            </a:r>
            <a:r>
              <a:rPr lang="el-GR" sz="2200" spc="-40"/>
              <a:t>δεκαετία</a:t>
            </a:r>
            <a:r>
              <a:rPr lang="el-GR" sz="2200" spc="190"/>
              <a:t> </a:t>
            </a:r>
            <a:r>
              <a:rPr lang="el-GR" sz="2200" spc="-10"/>
              <a:t>του</a:t>
            </a:r>
            <a:r>
              <a:rPr lang="el-GR" sz="2200" spc="185"/>
              <a:t> </a:t>
            </a:r>
            <a:r>
              <a:rPr lang="el-GR" sz="2200"/>
              <a:t>1980</a:t>
            </a:r>
            <a:r>
              <a:rPr lang="el-GR" sz="2200" spc="180"/>
              <a:t> </a:t>
            </a:r>
            <a:r>
              <a:rPr lang="el-GR" sz="2200"/>
              <a:t>αναπτύχθηκε</a:t>
            </a:r>
            <a:r>
              <a:rPr lang="el-GR" sz="2200" spc="170"/>
              <a:t> </a:t>
            </a:r>
            <a:r>
              <a:rPr lang="el-GR" sz="2200"/>
              <a:t>μία</a:t>
            </a:r>
            <a:r>
              <a:rPr lang="el-GR" sz="2200" spc="185"/>
              <a:t> </a:t>
            </a:r>
            <a:r>
              <a:rPr lang="el-GR" sz="2200"/>
              <a:t>νέα</a:t>
            </a:r>
            <a:r>
              <a:rPr lang="el-GR" sz="2200" spc="190"/>
              <a:t> </a:t>
            </a:r>
            <a:r>
              <a:rPr lang="el-GR" sz="2200"/>
              <a:t>προσέγγιση</a:t>
            </a:r>
            <a:r>
              <a:rPr lang="el-GR" sz="2200" spc="160"/>
              <a:t> </a:t>
            </a:r>
            <a:r>
              <a:rPr lang="el-GR" sz="2200" spc="-25"/>
              <a:t>της</a:t>
            </a:r>
            <a:r>
              <a:rPr lang="el-GR" sz="2200" spc="180"/>
              <a:t> </a:t>
            </a:r>
            <a:r>
              <a:rPr lang="el-GR" sz="2200"/>
              <a:t>Διοίκησης</a:t>
            </a:r>
            <a:r>
              <a:rPr lang="el-GR" sz="2200" spc="180"/>
              <a:t> </a:t>
            </a:r>
            <a:r>
              <a:rPr lang="el-GR" sz="2200"/>
              <a:t>Προσωπικού,</a:t>
            </a:r>
            <a:r>
              <a:rPr lang="el-GR" sz="2200" spc="185"/>
              <a:t> </a:t>
            </a:r>
            <a:r>
              <a:rPr lang="el-GR" sz="2200"/>
              <a:t>η</a:t>
            </a:r>
            <a:r>
              <a:rPr lang="el-GR" sz="2200" spc="175"/>
              <a:t> </a:t>
            </a:r>
            <a:r>
              <a:rPr lang="el-GR" sz="2200" b="1" spc="-10">
                <a:latin typeface="Arial"/>
                <a:cs typeface="Arial"/>
              </a:rPr>
              <a:t>Διοίκηση</a:t>
            </a:r>
          </a:p>
          <a:p>
            <a:pPr marL="241300">
              <a:spcBef>
                <a:spcPts val="1080"/>
              </a:spcBef>
            </a:pPr>
            <a:r>
              <a:rPr lang="el-GR" sz="2200" b="1" spc="-10">
                <a:latin typeface="Arial"/>
                <a:cs typeface="Arial"/>
              </a:rPr>
              <a:t>Ανθρωπίνων</a:t>
            </a:r>
            <a:r>
              <a:rPr lang="el-GR" sz="2200" b="1" spc="-95">
                <a:latin typeface="Arial"/>
                <a:cs typeface="Arial"/>
              </a:rPr>
              <a:t> </a:t>
            </a:r>
            <a:r>
              <a:rPr lang="el-GR" sz="2200" b="1" spc="-10">
                <a:latin typeface="Arial"/>
                <a:cs typeface="Arial"/>
              </a:rPr>
              <a:t>Πόρων</a:t>
            </a:r>
            <a:r>
              <a:rPr lang="el-GR" sz="2200" spc="-10"/>
              <a:t>.</a:t>
            </a:r>
          </a:p>
          <a:p>
            <a:endParaRPr lang="el-GR" sz="2200" spc="-10"/>
          </a:p>
          <a:p>
            <a:pPr>
              <a:spcBef>
                <a:spcPts val="1155"/>
              </a:spcBef>
            </a:pPr>
            <a:endParaRPr lang="el-GR" sz="2200" spc="-10"/>
          </a:p>
          <a:p>
            <a:pPr marL="241300" marR="5080" indent="-229235"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lang="el-GR" sz="2200"/>
              <a:t>Η</a:t>
            </a:r>
            <a:r>
              <a:rPr lang="el-GR" sz="2200" spc="55"/>
              <a:t> </a:t>
            </a:r>
            <a:r>
              <a:rPr lang="el-GR" sz="2200"/>
              <a:t>Διοίκηση</a:t>
            </a:r>
            <a:r>
              <a:rPr lang="el-GR" sz="2200" spc="55"/>
              <a:t> </a:t>
            </a:r>
            <a:r>
              <a:rPr lang="el-GR" sz="2200"/>
              <a:t>Ανθρώπινων</a:t>
            </a:r>
            <a:r>
              <a:rPr lang="el-GR" sz="2200" spc="60"/>
              <a:t> </a:t>
            </a:r>
            <a:r>
              <a:rPr lang="el-GR" sz="2200"/>
              <a:t>Πόρων</a:t>
            </a:r>
            <a:r>
              <a:rPr lang="el-GR" sz="2200" spc="65"/>
              <a:t> </a:t>
            </a:r>
            <a:r>
              <a:rPr lang="el-GR" sz="2200" spc="-35"/>
              <a:t>αντιμετωπίζει</a:t>
            </a:r>
            <a:r>
              <a:rPr lang="el-GR" sz="2200" spc="60"/>
              <a:t> </a:t>
            </a:r>
            <a:r>
              <a:rPr lang="el-GR" sz="2200" spc="-80"/>
              <a:t>το</a:t>
            </a:r>
            <a:r>
              <a:rPr lang="el-GR" sz="2200" spc="55"/>
              <a:t> </a:t>
            </a:r>
            <a:r>
              <a:rPr lang="el-GR" sz="2200" spc="60"/>
              <a:t>προσωπικό</a:t>
            </a:r>
            <a:r>
              <a:rPr lang="el-GR" sz="2200" spc="55"/>
              <a:t> </a:t>
            </a:r>
            <a:r>
              <a:rPr lang="el-GR" sz="2200"/>
              <a:t>όχι</a:t>
            </a:r>
            <a:r>
              <a:rPr lang="el-GR" sz="2200" spc="65"/>
              <a:t> </a:t>
            </a:r>
            <a:r>
              <a:rPr lang="el-GR" sz="2200"/>
              <a:t>ως</a:t>
            </a:r>
            <a:r>
              <a:rPr lang="el-GR" sz="2200" spc="55"/>
              <a:t> </a:t>
            </a:r>
            <a:r>
              <a:rPr lang="el-GR" sz="2200" spc="-25"/>
              <a:t>κόστος,</a:t>
            </a:r>
            <a:r>
              <a:rPr lang="el-GR" sz="2200" spc="55"/>
              <a:t> </a:t>
            </a:r>
            <a:r>
              <a:rPr lang="el-GR" sz="2200"/>
              <a:t>αλλά</a:t>
            </a:r>
            <a:r>
              <a:rPr lang="el-GR" sz="2200" spc="65"/>
              <a:t> </a:t>
            </a:r>
            <a:r>
              <a:rPr lang="el-GR" sz="2200"/>
              <a:t>ως</a:t>
            </a:r>
            <a:r>
              <a:rPr lang="el-GR" sz="2200" spc="60"/>
              <a:t> </a:t>
            </a:r>
            <a:r>
              <a:rPr lang="el-GR" sz="2200" spc="-10"/>
              <a:t>«περιουσιακό </a:t>
            </a:r>
            <a:r>
              <a:rPr lang="el-GR" sz="2200" spc="-30"/>
              <a:t>στοιχείο»</a:t>
            </a:r>
            <a:r>
              <a:rPr lang="el-GR" sz="2200" spc="30"/>
              <a:t> </a:t>
            </a:r>
            <a:r>
              <a:rPr lang="el-GR" sz="2200" spc="-20"/>
              <a:t>στο</a:t>
            </a:r>
            <a:r>
              <a:rPr lang="el-GR" sz="2200" spc="35"/>
              <a:t> </a:t>
            </a:r>
            <a:r>
              <a:rPr lang="el-GR" sz="2200"/>
              <a:t>οποίο</a:t>
            </a:r>
            <a:r>
              <a:rPr lang="el-GR" sz="2200" spc="40"/>
              <a:t> </a:t>
            </a:r>
            <a:r>
              <a:rPr lang="el-GR" sz="2200"/>
              <a:t>η</a:t>
            </a:r>
            <a:r>
              <a:rPr lang="el-GR" sz="2200" spc="35"/>
              <a:t> </a:t>
            </a:r>
            <a:r>
              <a:rPr lang="el-GR" sz="2200"/>
              <a:t>επιχείρηση</a:t>
            </a:r>
            <a:r>
              <a:rPr lang="el-GR" sz="2200" spc="30"/>
              <a:t> </a:t>
            </a:r>
            <a:r>
              <a:rPr lang="el-GR" sz="2200"/>
              <a:t>πρέπει</a:t>
            </a:r>
            <a:r>
              <a:rPr lang="el-GR" sz="2200" spc="35"/>
              <a:t> </a:t>
            </a:r>
            <a:r>
              <a:rPr lang="el-GR" sz="2200"/>
              <a:t>να</a:t>
            </a:r>
            <a:r>
              <a:rPr lang="el-GR" sz="2200" spc="30"/>
              <a:t> </a:t>
            </a:r>
            <a:r>
              <a:rPr lang="el-GR" sz="2200" spc="-10"/>
              <a:t>επενδύει.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90805" marR="1962150" algn="l" rtl="0">
              <a:lnSpc>
                <a:spcPct val="90000"/>
              </a:lnSpc>
              <a:spcBef>
                <a:spcPct val="0"/>
              </a:spcBef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Περιγραφή</a:t>
            </a:r>
            <a:r>
              <a:rPr lang="en-US" sz="26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Κατάλληλου</a:t>
            </a:r>
            <a:r>
              <a:rPr lang="en-US" sz="2600" kern="1200" spc="-1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Υποψηφίου </a:t>
            </a:r>
            <a:r>
              <a:rPr lang="en-US" sz="26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Υπάλληλος</a:t>
            </a:r>
            <a:r>
              <a:rPr lang="en-US" sz="2600" kern="1200" spc="-1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Υποδοχής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45749"/>
              </p:ext>
            </p:extLst>
          </p:nvPr>
        </p:nvGraphicFramePr>
        <p:xfrm>
          <a:off x="5200466" y="625683"/>
          <a:ext cx="6174648" cy="5558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3034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l-GR" sz="1300" b="1">
                          <a:latin typeface="Arial"/>
                          <a:cs typeface="Arial"/>
                        </a:rPr>
                        <a:t>Φυσικά</a:t>
                      </a:r>
                      <a:r>
                        <a:rPr lang="el-GR" sz="13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300" b="1" spc="-10">
                          <a:latin typeface="Arial"/>
                          <a:cs typeface="Arial"/>
                        </a:rPr>
                        <a:t>προσόντα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  <a:p>
                      <a:pPr marL="296545" indent="-205104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78571"/>
                        <a:buFont typeface="Wingdings"/>
                        <a:buChar char=""/>
                        <a:tabLst>
                          <a:tab pos="296545" algn="l"/>
                        </a:tabLst>
                      </a:pP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Ηλικία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294005" indent="-202565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78571"/>
                        <a:buFont typeface="Wingdings"/>
                        <a:buChar char=""/>
                        <a:tabLst>
                          <a:tab pos="294005" algn="l"/>
                        </a:tabLst>
                      </a:pP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Υγεία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296545" indent="-205104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78571"/>
                        <a:buFont typeface="Wingdings"/>
                        <a:buChar char=""/>
                        <a:tabLst>
                          <a:tab pos="296545" algn="l"/>
                        </a:tabLst>
                      </a:pP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Εμφάνιση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296545" indent="-205104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78571"/>
                        <a:buFont typeface="Wingdings"/>
                        <a:buChar char=""/>
                        <a:tabLst>
                          <a:tab pos="296545" algn="l"/>
                        </a:tabLst>
                      </a:pP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Φωνή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89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l-GR" sz="1300" b="1" spc="-10">
                          <a:latin typeface="Arial"/>
                          <a:cs typeface="Arial"/>
                        </a:rPr>
                        <a:t>Απαραίτητο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Καλή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652780" marR="644525" algn="ctr">
                        <a:lnSpc>
                          <a:spcPct val="120000"/>
                        </a:lnSpc>
                      </a:pP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Καθαρή</a:t>
                      </a: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Επιμελημένη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Καθαρή</a:t>
                      </a: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Ευχάριστη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8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l-GR" sz="1300" b="1" spc="-10">
                          <a:latin typeface="Arial"/>
                          <a:cs typeface="Arial"/>
                        </a:rPr>
                        <a:t>Επιθυμητό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  <a:p>
                      <a:pPr marL="8756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22</a:t>
                      </a:r>
                      <a:r>
                        <a:rPr lang="el-GR" sz="1300" spc="3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lang="el-GR" sz="13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35</a:t>
                      </a:r>
                      <a:r>
                        <a:rPr lang="el-GR" sz="13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ετών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Ελκυστική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8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l-GR" sz="1300" b="1" spc="-10">
                          <a:latin typeface="Arial"/>
                          <a:cs typeface="Arial"/>
                        </a:rPr>
                        <a:t>Προϋπηρεσία-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300" b="1">
                          <a:latin typeface="Arial"/>
                          <a:cs typeface="Arial"/>
                        </a:rPr>
                        <a:t>εργασιακή</a:t>
                      </a:r>
                      <a:r>
                        <a:rPr lang="el-GR" sz="13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300" b="1" spc="-10">
                          <a:latin typeface="Arial"/>
                          <a:cs typeface="Arial"/>
                        </a:rPr>
                        <a:t>εμπειρία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</a:txBody>
                  <a:tcPr marL="0" marR="0" marT="3747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Προϋπηρεσία</a:t>
                      </a:r>
                      <a:r>
                        <a:rPr lang="el-GR" sz="13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ετών</a:t>
                      </a:r>
                      <a:r>
                        <a:rPr lang="el-GR" sz="13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στην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300" spc="-35">
                          <a:latin typeface="Microsoft Sans Serif"/>
                          <a:cs typeface="Microsoft Sans Serif"/>
                        </a:rPr>
                        <a:t>αντίστοιχη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θέση</a:t>
                      </a:r>
                      <a:r>
                        <a:rPr lang="el-GR" sz="13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/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Καλές</a:t>
                      </a:r>
                      <a:r>
                        <a:rPr lang="el-GR" sz="13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συστάσεις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lang="el-GR"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l-GR" sz="1300" b="1" spc="-10">
                          <a:latin typeface="Arial"/>
                          <a:cs typeface="Arial"/>
                        </a:rPr>
                        <a:t>Εκπαίδευση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</a:txBody>
                  <a:tcPr marL="0" marR="0" marT="3747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Πτυχιούχος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40">
                          <a:latin typeface="Microsoft Sans Serif"/>
                          <a:cs typeface="Microsoft Sans Serif"/>
                        </a:rPr>
                        <a:t>Τουριστικής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Σχολής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6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l-GR" sz="1300" b="1">
                          <a:latin typeface="Arial"/>
                          <a:cs typeface="Arial"/>
                        </a:rPr>
                        <a:t>Ειδικά</a:t>
                      </a:r>
                      <a:r>
                        <a:rPr lang="el-GR" sz="13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300" b="1" spc="-10">
                          <a:latin typeface="Arial"/>
                          <a:cs typeface="Arial"/>
                        </a:rPr>
                        <a:t>προσόντα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</a:txBody>
                  <a:tcPr marL="0" marR="0" marT="3747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5975" marR="255270" indent="-556260">
                        <a:lnSpc>
                          <a:spcPts val="2020"/>
                        </a:lnSpc>
                        <a:spcBef>
                          <a:spcPts val="105"/>
                        </a:spcBef>
                      </a:pP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Αγγλικά</a:t>
                      </a:r>
                      <a:r>
                        <a:rPr lang="el-GR" sz="13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lang="el-GR" sz="1300" spc="-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45">
                          <a:latin typeface="Microsoft Sans Serif"/>
                          <a:cs typeface="Microsoft Sans Serif"/>
                        </a:rPr>
                        <a:t>Δεύτερη</a:t>
                      </a:r>
                      <a:r>
                        <a:rPr lang="el-GR" sz="13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ξένη</a:t>
                      </a:r>
                      <a:r>
                        <a:rPr lang="el-GR" sz="13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γλώσσα</a:t>
                      </a:r>
                      <a:r>
                        <a:rPr lang="el-GR" sz="13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Άριστη</a:t>
                      </a:r>
                      <a:r>
                        <a:rPr lang="el-GR" sz="13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χρήση 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Η/Υ.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2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06375" indent="-749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Άριστη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χρήση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του</a:t>
                      </a:r>
                      <a:r>
                        <a:rPr lang="el-GR" sz="13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ξενοδοχειακού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λογισμικού</a:t>
                      </a:r>
                      <a:r>
                        <a:rPr lang="el-GR" sz="1300" spc="-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προγράμματος</a:t>
                      </a:r>
                      <a:r>
                        <a:rPr lang="el-GR" sz="13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«Χ»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5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l-GR" sz="1300" b="1" spc="-10">
                          <a:latin typeface="Arial"/>
                          <a:cs typeface="Arial"/>
                        </a:rPr>
                        <a:t>Προσωπικότητα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</a:txBody>
                  <a:tcPr marL="0" marR="0" marT="3806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 marR="301625" indent="304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l-GR" sz="1300" spc="-45">
                          <a:latin typeface="Microsoft Sans Serif"/>
                          <a:cs typeface="Microsoft Sans Serif"/>
                        </a:rPr>
                        <a:t>Ωριμότητα</a:t>
                      </a:r>
                      <a:r>
                        <a:rPr lang="el-GR" sz="13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lang="el-GR" sz="1300" spc="-8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Αξιοπιστία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Αυτοπεποίθηση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lang="el-GR" sz="13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5">
                          <a:latin typeface="Microsoft Sans Serif"/>
                          <a:cs typeface="Microsoft Sans Serif"/>
                        </a:rPr>
                        <a:t>Πειστικότητα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/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  <a:p>
                      <a:pPr marL="668020">
                        <a:lnSpc>
                          <a:spcPct val="100000"/>
                        </a:lnSpc>
                      </a:pP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Επικοινωνιακός</a:t>
                      </a:r>
                      <a:r>
                        <a:rPr lang="el-GR" sz="1300" spc="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τύπος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8040" marR="184150" indent="-638810">
                        <a:lnSpc>
                          <a:spcPts val="2020"/>
                        </a:lnSpc>
                        <a:spcBef>
                          <a:spcPts val="105"/>
                        </a:spcBef>
                      </a:pPr>
                      <a:r>
                        <a:rPr lang="el-GR" sz="1300" spc="-45">
                          <a:latin typeface="Microsoft Sans Serif"/>
                          <a:cs typeface="Microsoft Sans Serif"/>
                        </a:rPr>
                        <a:t>Ικανότητα</a:t>
                      </a:r>
                      <a:r>
                        <a:rPr lang="el-GR" sz="13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λήψης</a:t>
                      </a:r>
                      <a:r>
                        <a:rPr lang="el-GR" sz="13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πρωτοβουλιών</a:t>
                      </a:r>
                      <a:r>
                        <a:rPr lang="el-GR" sz="13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Κριτική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ικανότητα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2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8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l-GR" sz="1300" b="1">
                          <a:latin typeface="Arial"/>
                          <a:cs typeface="Arial"/>
                        </a:rPr>
                        <a:t>Συνθήκες</a:t>
                      </a:r>
                      <a:r>
                        <a:rPr lang="el-GR" sz="13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300" b="1" spc="-10">
                          <a:latin typeface="Arial"/>
                          <a:cs typeface="Arial"/>
                        </a:rPr>
                        <a:t>εργασίας</a:t>
                      </a:r>
                      <a:endParaRPr lang="el-GR" sz="1300">
                        <a:latin typeface="Arial"/>
                        <a:cs typeface="Arial"/>
                      </a:endParaRPr>
                    </a:p>
                  </a:txBody>
                  <a:tcPr marL="0" marR="0" marT="3806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marR="261620" indent="-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l-GR" sz="1300" spc="-40">
                          <a:latin typeface="Microsoft Sans Serif"/>
                          <a:cs typeface="Microsoft Sans Serif"/>
                        </a:rPr>
                        <a:t>Κάτοικος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κοντινής</a:t>
                      </a:r>
                      <a:r>
                        <a:rPr lang="el-GR" sz="13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περιοχής</a:t>
                      </a:r>
                      <a:r>
                        <a:rPr lang="el-GR" sz="13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lang="el-GR" sz="1300" spc="-55">
                          <a:latin typeface="Microsoft Sans Serif"/>
                          <a:cs typeface="Microsoft Sans Serif"/>
                        </a:rPr>
                        <a:t>Δυνατότητα</a:t>
                      </a:r>
                      <a:r>
                        <a:rPr lang="el-GR" sz="13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εργασίας</a:t>
                      </a:r>
                      <a:r>
                        <a:rPr lang="el-GR" sz="13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σε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40">
                          <a:latin typeface="Microsoft Sans Serif"/>
                          <a:cs typeface="Microsoft Sans Serif"/>
                        </a:rPr>
                        <a:t>όλες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50">
                          <a:latin typeface="Microsoft Sans Serif"/>
                          <a:cs typeface="Microsoft Sans Serif"/>
                        </a:rPr>
                        <a:t>τις </a:t>
                      </a:r>
                      <a:r>
                        <a:rPr lang="el-GR" sz="1300" spc="-10">
                          <a:latin typeface="Microsoft Sans Serif"/>
                          <a:cs typeface="Microsoft Sans Serif"/>
                        </a:rPr>
                        <a:t>βάρδιες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 marR="372745" indent="1244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l-GR" sz="1300" spc="-55">
                          <a:latin typeface="Microsoft Sans Serif"/>
                          <a:cs typeface="Microsoft Sans Serif"/>
                        </a:rPr>
                        <a:t>Δυνατότητα</a:t>
                      </a:r>
                      <a:r>
                        <a:rPr lang="el-GR" sz="13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διαμονής</a:t>
                      </a:r>
                      <a:r>
                        <a:rPr lang="el-GR" sz="130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25">
                          <a:latin typeface="Microsoft Sans Serif"/>
                          <a:cs typeface="Microsoft Sans Serif"/>
                        </a:rPr>
                        <a:t>στο </a:t>
                      </a: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ξενοδοχείο </a:t>
                      </a:r>
                      <a:r>
                        <a:rPr lang="el-GR" sz="1300">
                          <a:latin typeface="Microsoft Sans Serif"/>
                          <a:cs typeface="Microsoft Sans Serif"/>
                        </a:rPr>
                        <a:t>εφόσον</a:t>
                      </a:r>
                      <a:r>
                        <a:rPr lang="el-GR" sz="13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300" spc="-30">
                          <a:latin typeface="Microsoft Sans Serif"/>
                          <a:cs typeface="Microsoft Sans Serif"/>
                        </a:rPr>
                        <a:t>χρειαστεί</a:t>
                      </a:r>
                      <a:endParaRPr lang="el-GR"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4100" kern="1200" spc="-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Διαδικασία</a:t>
            </a:r>
            <a:r>
              <a:rPr lang="en-US" sz="4100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Προσέλκυσης</a:t>
            </a:r>
            <a:r>
              <a:rPr lang="en-US" sz="4100" kern="1200" spc="-9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και</a:t>
            </a:r>
            <a:r>
              <a:rPr lang="en-US" sz="410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Επιλογής</a:t>
            </a:r>
            <a:r>
              <a:rPr lang="en-US" sz="4100" kern="1200" spc="-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Προσωπικού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Αυτή</a:t>
            </a:r>
            <a:r>
              <a:rPr lang="en-US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αποτελείται</a:t>
            </a:r>
            <a:r>
              <a:rPr lang="en-US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</a:t>
            </a:r>
            <a:r>
              <a:rPr lang="en-US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ακόλουθη</a:t>
            </a:r>
            <a:r>
              <a:rPr lang="en-US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σειρά</a:t>
            </a:r>
            <a:r>
              <a:rPr lang="en-US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βημάτων: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Εντοπισμός</a:t>
            </a:r>
            <a:r>
              <a:rPr lang="en-US" kern="1200" spc="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kern="1200" spc="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θέσεων </a:t>
            </a:r>
            <a:r>
              <a:rPr lang="en-US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kern="1200" spc="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</a:t>
            </a:r>
            <a:r>
              <a:rPr lang="en-US" kern="1200" spc="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στελεχωθούν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Δημιουργία</a:t>
            </a:r>
            <a:r>
              <a:rPr lang="en-US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ομάδας</a:t>
            </a:r>
            <a:r>
              <a:rPr lang="en-US" kern="1200" spc="-11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υποψηφίων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Αιτήσεις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πρόσληψης</a:t>
            </a:r>
            <a:r>
              <a:rPr lang="en-US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διενέργεια</a:t>
            </a:r>
            <a:r>
              <a:rPr lang="en-US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συνεντεύξεων</a:t>
            </a:r>
            <a:r>
              <a:rPr lang="en-US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(διαγνωστικών)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Διάφορες</a:t>
            </a:r>
            <a:r>
              <a:rPr lang="en-US" kern="1200" spc="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τεχνικές</a:t>
            </a:r>
            <a:r>
              <a:rPr lang="en-US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επιλογής</a:t>
            </a:r>
            <a:r>
              <a:rPr lang="en-US" kern="1200" spc="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(π.χ.</a:t>
            </a:r>
            <a:r>
              <a:rPr lang="en-US" kern="1200" spc="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τεστ,</a:t>
            </a:r>
            <a:r>
              <a:rPr lang="en-US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δοκιμασίες)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Γνωριμία</a:t>
            </a:r>
            <a:r>
              <a:rPr lang="en-US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υποψηφίων</a:t>
            </a:r>
            <a:r>
              <a:rPr lang="en-US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(επικρατέστερων)</a:t>
            </a:r>
            <a:r>
              <a:rPr lang="en-US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τον</a:t>
            </a:r>
            <a:r>
              <a:rPr lang="en-US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πιθανό</a:t>
            </a:r>
            <a:r>
              <a:rPr lang="en-US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προϊστάμενό</a:t>
            </a:r>
            <a:r>
              <a:rPr lang="en-US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Διεξαγωγή</a:t>
            </a:r>
            <a:r>
              <a:rPr lang="en-US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συνεντεύξεων </a:t>
            </a:r>
            <a:r>
              <a:rPr lang="en-US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επιλογής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Προσέλκυση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Υποψηφίων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Αποτελεσματικότητα</a:t>
            </a:r>
            <a:r>
              <a:rPr lang="en-US" sz="15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5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προσέλκυσης</a:t>
            </a: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271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</a:t>
            </a:r>
            <a:r>
              <a:rPr lang="en-US" sz="1500" kern="1200" spc="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αξιολογείται</a:t>
            </a:r>
            <a:r>
              <a:rPr lang="en-US" sz="15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5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απόδοση</a:t>
            </a:r>
            <a:r>
              <a:rPr lang="en-US" sz="15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5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δαπανών</a:t>
            </a:r>
            <a:r>
              <a:rPr lang="en-US" sz="1500" kern="1200" spc="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προσέλκυσης.</a:t>
            </a: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Εσωτερικές</a:t>
            </a:r>
            <a:r>
              <a:rPr lang="en-US" sz="15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πηγές</a:t>
            </a:r>
            <a:r>
              <a:rPr lang="en-US" sz="15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υποψηφίων</a:t>
            </a: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</a:pP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Εξωτερικές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πηγές</a:t>
            </a:r>
            <a:r>
              <a:rPr lang="en-US" sz="15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υποψηφίων</a:t>
            </a: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Προσέλκυση</a:t>
            </a:r>
            <a:r>
              <a:rPr lang="en-US" sz="15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1500" kern="1200" spc="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5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Διαδικτύου</a:t>
            </a: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Γραπτά</a:t>
            </a:r>
            <a:r>
              <a:rPr lang="en-US" sz="15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μηνύματα</a:t>
            </a: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Υπηρεσίες</a:t>
            </a:r>
            <a:r>
              <a:rPr lang="en-US" sz="1500" kern="1200" spc="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διαχείρισης</a:t>
            </a:r>
            <a:r>
              <a:rPr lang="en-US" sz="1500" kern="1200" spc="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αιτήσεων</a:t>
            </a:r>
            <a:r>
              <a:rPr lang="en-US" sz="1500" kern="1200" spc="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υποψηφίων</a:t>
            </a:r>
            <a:r>
              <a:rPr lang="en-US" sz="1500" kern="1200" spc="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(πάροχοι</a:t>
            </a:r>
            <a:r>
              <a:rPr lang="en-US" sz="15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διαχείρισης)</a:t>
            </a:r>
            <a:endParaRPr lang="en-US" sz="1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29C40-8DC8-3F83-9937-719118CACA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628650" rIns="0" bIns="0" rtlCol="0">
            <a:normAutofit/>
          </a:bodyPr>
          <a:lstStyle/>
          <a:p>
            <a:pPr marL="12700">
              <a:spcBef>
                <a:spcPts val="95"/>
              </a:spcBef>
            </a:pPr>
            <a:r>
              <a:rPr dirty="0"/>
              <a:t>Προσέλκυση</a:t>
            </a:r>
            <a:r>
              <a:rPr spc="-110" dirty="0"/>
              <a:t> </a:t>
            </a:r>
            <a:r>
              <a:rPr spc="-10" dirty="0"/>
              <a:t>Υποψηφίων</a:t>
            </a:r>
            <a:endParaRPr lang="el-GR" spc="-1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CCFF17D-E7A9-68F9-14EE-597B5714C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859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Προσέλκυση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Υποψηφίων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Προσέλκυση</a:t>
            </a:r>
            <a:r>
              <a:rPr lang="en-US" sz="2000" b="1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υποψηφίων</a:t>
            </a:r>
            <a:r>
              <a:rPr lang="en-US" sz="2000" b="1" kern="1200" spc="-8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b="1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διαφορετικότητα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Μεγαλύτερης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ηλικίας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εργαζόμενοι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Μονογονείς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Μέλη</a:t>
            </a:r>
            <a:r>
              <a:rPr lang="en-US" sz="20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μειονοτήτων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γυναίκες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Μετάβαση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</a:t>
            </a:r>
            <a:r>
              <a:rPr lang="en-US" sz="20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20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πρόνοια</a:t>
            </a:r>
            <a:r>
              <a:rPr lang="en-US" sz="2000" kern="1200" spc="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20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Άτομα</a:t>
            </a:r>
            <a:r>
              <a:rPr lang="en-US" sz="20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20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αναπηρίες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7200" b="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Εξέταση</a:t>
            </a:r>
            <a:r>
              <a:rPr lang="en-US" sz="7200" b="0" kern="1200" spc="-1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</a:t>
            </a:r>
            <a:r>
              <a:rPr lang="en-US" sz="7200" b="0" kern="1200" spc="-16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0" kern="1200" spc="-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Επιλογή</a:t>
            </a:r>
            <a:r>
              <a:rPr lang="en-US" sz="7200" b="0" kern="1200" spc="-1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Ανθρώπινου</a:t>
            </a:r>
            <a:r>
              <a:rPr lang="en-US" sz="7200" b="0" kern="1200" spc="-1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Δυναμικού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40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σημασία</a:t>
            </a:r>
            <a:r>
              <a:rPr lang="en-US" sz="4000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4000" kern="1200" spc="-6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προσεκτικής</a:t>
            </a:r>
            <a:r>
              <a:rPr lang="en-US" sz="4000" kern="1200" spc="-6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επιλογής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1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</a:t>
            </a:r>
            <a:r>
              <a:rPr lang="en-US" sz="2200" kern="1200" spc="2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κύριος</a:t>
            </a:r>
            <a:r>
              <a:rPr lang="en-US" sz="2200" kern="1200" spc="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σκοπός</a:t>
            </a:r>
            <a:r>
              <a:rPr lang="en-US" sz="2200" kern="1200" spc="20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kern="1200" spc="20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επιλογής</a:t>
            </a:r>
            <a:r>
              <a:rPr lang="en-US" sz="2200" kern="1200" spc="1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</a:t>
            </a:r>
            <a:r>
              <a:rPr lang="en-US" sz="2200" kern="1200" spc="2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</a:t>
            </a:r>
            <a:r>
              <a:rPr lang="en-US" sz="2200" kern="1200" spc="1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2200" kern="1200" spc="20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τοποθετηθεί</a:t>
            </a:r>
            <a:r>
              <a:rPr lang="en-US" sz="2200" kern="1200" spc="20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</a:t>
            </a:r>
            <a:r>
              <a:rPr lang="en-US" sz="2200" kern="1200" spc="2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κατάλληλος</a:t>
            </a:r>
            <a:r>
              <a:rPr lang="en-US" sz="2200" kern="1200" spc="1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άνθρωπος</a:t>
            </a:r>
            <a:r>
              <a:rPr lang="en-US" sz="2200" kern="1200" spc="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κατάλληλη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θέση.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συνταίριασμα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εργαζόμενου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4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θέσης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σημαίνει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ότι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ταιριάζουν: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12800" lvl="1" indent="-228600" algn="l" rtl="0">
              <a:lnSpc>
                <a:spcPct val="9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γνώσεις,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δεξιότητες,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ικανότητες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χαρακτηριστικά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απαιτεί</a:t>
            </a:r>
            <a:r>
              <a:rPr lang="en-US" sz="22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θέση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12800" lvl="1" indent="-228600" algn="l" rtl="0">
              <a:lnSpc>
                <a:spcPct val="9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en-US" sz="2200" kern="1200" spc="-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</a:t>
            </a:r>
            <a:r>
              <a:rPr lang="en-US" sz="22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γνώσεις,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δεξιότητες,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</a:t>
            </a:r>
            <a:r>
              <a:rPr lang="en-US" sz="22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ικανότητες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χαρακτηριστικά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υποψηφίου.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73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Βασικά</a:t>
            </a:r>
            <a:r>
              <a:rPr spc="-95" dirty="0"/>
              <a:t> </a:t>
            </a:r>
            <a:r>
              <a:rPr spc="-10" dirty="0"/>
              <a:t>Χαρακτηριστικά</a:t>
            </a:r>
            <a:r>
              <a:rPr spc="-95" dirty="0"/>
              <a:t> </a:t>
            </a:r>
            <a:r>
              <a:rPr dirty="0"/>
              <a:t>της</a:t>
            </a:r>
            <a:r>
              <a:rPr spc="-80" dirty="0"/>
              <a:t> </a:t>
            </a:r>
            <a:r>
              <a:rPr dirty="0"/>
              <a:t>Εξέτασης</a:t>
            </a:r>
            <a:r>
              <a:rPr spc="-100" dirty="0"/>
              <a:t> </a:t>
            </a:r>
            <a:r>
              <a:rPr dirty="0"/>
              <a:t>και</a:t>
            </a:r>
            <a:r>
              <a:rPr spc="-90" dirty="0"/>
              <a:t> </a:t>
            </a:r>
            <a:r>
              <a:rPr dirty="0"/>
              <a:t>Επιλογής</a:t>
            </a:r>
            <a:r>
              <a:rPr spc="-95" dirty="0"/>
              <a:t> </a:t>
            </a:r>
            <a:r>
              <a:rPr spc="-10" dirty="0"/>
              <a:t>Εργαζομένων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738FCC34-EFD9-E689-EA2A-A59CA411D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807625"/>
              </p:ext>
            </p:extLst>
          </p:nvPr>
        </p:nvGraphicFramePr>
        <p:xfrm>
          <a:off x="833119" y="1401444"/>
          <a:ext cx="10749281" cy="487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50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Διαδικασία</a:t>
            </a:r>
            <a:r>
              <a:rPr lang="en-US" sz="50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500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Επιλογής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5999" y="882315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συνήθη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στάδια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είναι: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2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προκαταρκτική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συνέντευξη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συμπλήρωση</a:t>
            </a:r>
            <a:r>
              <a:rPr lang="en-US" sz="22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22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πληροφοριακού</a:t>
            </a:r>
            <a:r>
              <a:rPr lang="en-US" sz="22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εντύπου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(φόρμας) </a:t>
            </a:r>
            <a:r>
              <a:rPr lang="en-US" sz="2200" kern="1200" spc="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</a:t>
            </a:r>
            <a:r>
              <a:rPr lang="en-US" sz="22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τον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υποψήφιο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2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συνέντευξη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τεστ</a:t>
            </a:r>
            <a:r>
              <a:rPr lang="en-US" sz="22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(δοκιμασία)</a:t>
            </a:r>
            <a:r>
              <a:rPr lang="en-US" sz="22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επιλογή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ιατρική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εξέταση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200" kern="1200" spc="1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απόφαση</a:t>
            </a:r>
            <a:r>
              <a:rPr lang="en-US" sz="2200" kern="1200" spc="1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επιλογής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Ποι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40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Τεστ</a:t>
            </a:r>
            <a:r>
              <a:rPr lang="en-US" sz="4000" kern="1200" spc="-4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Χρησιμοποιούνται</a:t>
            </a:r>
            <a:r>
              <a:rPr lang="en-US" sz="4000" kern="1200" spc="-4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στην</a:t>
            </a:r>
            <a:r>
              <a:rPr lang="en-US" sz="40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Πράξη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B6AB058-609C-D675-7F83-0C27871AD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9373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7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Κατευθυντήριες</a:t>
            </a:r>
            <a:r>
              <a:rPr lang="en-US" sz="3700" kern="1200" spc="-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γραμμές</a:t>
            </a:r>
            <a:r>
              <a:rPr lang="en-US" sz="3700" kern="1200" spc="-114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3700" kern="1200" spc="-1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Διοίκησης</a:t>
            </a:r>
            <a:r>
              <a:rPr lang="en-US" sz="3700" kern="1200" spc="-1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Ανθρωπίνων</a:t>
            </a:r>
            <a:r>
              <a:rPr lang="en-US" sz="3700" kern="1200" spc="-5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</a:t>
            </a:r>
            <a:r>
              <a:rPr lang="en-US" sz="15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πινων</a:t>
            </a:r>
            <a:r>
              <a:rPr lang="en-US" sz="1500" kern="1200" spc="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r>
              <a:rPr lang="en-US" sz="1500" kern="1200" spc="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πιστεύει</a:t>
            </a:r>
            <a:r>
              <a:rPr lang="en-US" sz="1500" kern="1200" spc="10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ότι</a:t>
            </a:r>
            <a:r>
              <a:rPr lang="en-US" sz="1500" kern="1200" spc="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πρέπει: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029" marR="1016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3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άρχει</a:t>
            </a:r>
            <a:r>
              <a:rPr lang="en-US" sz="1500" kern="1200" spc="3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μοι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βαιότητα</a:t>
            </a:r>
            <a:r>
              <a:rPr lang="en-US" sz="1500" kern="1200" spc="3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μεταξύ</a:t>
            </a:r>
            <a:r>
              <a:rPr lang="en-US" sz="1500" kern="1200" spc="3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διοίκησης</a:t>
            </a:r>
            <a:r>
              <a:rPr lang="en-US" sz="1500" kern="1200" spc="3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500" kern="1200" spc="3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εργαζομένων,</a:t>
            </a:r>
            <a:r>
              <a:rPr lang="en-US" sz="1500" kern="1200" spc="3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δηλαδή</a:t>
            </a:r>
            <a:r>
              <a:rPr lang="en-US" sz="1500" kern="1200" spc="3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3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γίνονται</a:t>
            </a:r>
            <a:r>
              <a:rPr lang="en-US" sz="1500" kern="1200" spc="3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σεβαστά</a:t>
            </a:r>
            <a:r>
              <a:rPr lang="en-US" sz="1500" kern="1200" spc="3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	συμφέροντα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ανησυχίες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δύο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πλευρών.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91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ικρ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ατούν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τέτοιες</a:t>
            </a:r>
            <a:r>
              <a:rPr lang="en-US" sz="15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συνθήκες</a:t>
            </a:r>
            <a:r>
              <a:rPr lang="en-US" sz="1500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ώστε</a:t>
            </a:r>
            <a:r>
              <a:rPr lang="en-US" sz="15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5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εργαζόμενοι</a:t>
            </a:r>
            <a:r>
              <a:rPr lang="en-US" sz="15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αισθάνονται</a:t>
            </a:r>
            <a:r>
              <a:rPr lang="en-US" sz="15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αφοσίωση</a:t>
            </a:r>
            <a:r>
              <a:rPr lang="en-US" sz="15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προς</a:t>
            </a:r>
            <a:r>
              <a:rPr lang="en-US" sz="15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</a:t>
            </a:r>
            <a:r>
              <a:rPr lang="en-US" sz="15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αρχές</a:t>
            </a:r>
            <a:r>
              <a:rPr lang="en-US" sz="15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sz="1500" kern="1200" spc="-7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4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στόχους</a:t>
            </a:r>
            <a:r>
              <a:rPr lang="en-US" sz="15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9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</a:t>
            </a:r>
            <a:r>
              <a:rPr lang="en-US" sz="15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ιχείρησης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830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029" marR="762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5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ολιτική</a:t>
            </a:r>
            <a:r>
              <a:rPr lang="en-US" sz="15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</a:t>
            </a:r>
            <a:r>
              <a:rPr lang="en-US" sz="15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θέμ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ατα</a:t>
            </a:r>
            <a:r>
              <a:rPr lang="en-US" sz="15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ανθρώπινου</a:t>
            </a:r>
            <a:r>
              <a:rPr lang="en-US" sz="15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δυναμικού</a:t>
            </a:r>
            <a:r>
              <a:rPr lang="en-US" sz="15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</a:t>
            </a:r>
            <a:r>
              <a:rPr lang="en-US" sz="15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άμεσα</a:t>
            </a:r>
            <a:r>
              <a:rPr lang="en-US" sz="15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συνδεδεμένη</a:t>
            </a:r>
            <a:r>
              <a:rPr lang="en-US" sz="15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5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στρατηγικούς</a:t>
            </a:r>
            <a:r>
              <a:rPr lang="en-US" sz="15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	</a:t>
            </a:r>
            <a:r>
              <a:rPr lang="en-US" sz="15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επιχειρησιακούς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στόχους</a:t>
            </a:r>
            <a:r>
              <a:rPr lang="en-US" sz="15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επιχείρησης.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029" marR="508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άρχει</a:t>
            </a:r>
            <a:r>
              <a:rPr lang="en-US" sz="1500" kern="1200" spc="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ισχυρή</a:t>
            </a:r>
            <a:r>
              <a:rPr lang="en-US" sz="1500" kern="1200" spc="1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οργ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ανωτική</a:t>
            </a:r>
            <a:r>
              <a:rPr lang="en-US" sz="1500" kern="1200" spc="1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παιδεία,</a:t>
            </a:r>
            <a:r>
              <a:rPr lang="en-US" sz="1500" kern="1200" spc="1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δηλαδή</a:t>
            </a:r>
            <a:r>
              <a:rPr lang="en-US" sz="1500" kern="1200" spc="1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1500" kern="1200" spc="1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μέλη</a:t>
            </a:r>
            <a:r>
              <a:rPr lang="en-US" sz="1500" kern="1200" spc="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500" kern="1200" spc="1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επιχείρησης</a:t>
            </a:r>
            <a:r>
              <a:rPr lang="en-US" sz="1500" kern="1200" spc="1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1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μοιράζονται</a:t>
            </a:r>
            <a:r>
              <a:rPr lang="en-US" sz="1500" kern="1200" spc="1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κάποιες 	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κοινές</a:t>
            </a:r>
            <a:r>
              <a:rPr lang="en-US" sz="15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αρχές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αντιλήψεις.</a:t>
            </a:r>
            <a:r>
              <a:rPr lang="en-US" sz="1500" kern="1200" spc="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ίσης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άρχουν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ποιοι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άγραφοι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κανόνες</a:t>
            </a:r>
            <a:r>
              <a:rPr lang="en-US" sz="15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συμπεριφοράς</a:t>
            </a:r>
            <a:r>
              <a:rPr lang="en-US" sz="1500" kern="1200" spc="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15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ωθούν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εργαζόμενους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συμπεριφέρονται</a:t>
            </a:r>
            <a:r>
              <a:rPr lang="en-US" sz="15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τρόπο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15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ευνοεί</a:t>
            </a:r>
            <a:r>
              <a:rPr lang="en-US" sz="15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5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επιχείρηση.</a:t>
            </a: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7A0350-B9F5-6795-822B-2D9BF4D6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Ποια</a:t>
            </a:r>
            <a:r>
              <a:rPr lang="en-US" sz="4400" kern="1200" spc="-6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Τεστ</a:t>
            </a:r>
            <a:r>
              <a:rPr lang="en-US" sz="4400" kern="1200" spc="-4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Χρησιμοποιούνται</a:t>
            </a:r>
            <a:r>
              <a:rPr lang="en-US" sz="4400" kern="1200" spc="-50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στην</a:t>
            </a:r>
            <a:r>
              <a:rPr lang="en-US" sz="4400" kern="1200" spc="-3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Πράξη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7ED8479-2991-5FF9-65F9-84D5D6C86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0577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Είδη</a:t>
            </a:r>
            <a:r>
              <a:rPr lang="en-US" sz="4000" kern="1200" spc="-9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Συνεντεύξεων</a:t>
            </a:r>
            <a:r>
              <a:rPr lang="en-US" sz="4000" kern="1200" spc="-6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Επιλογής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C242D30-8DF0-B4C6-21DA-F6AF300E9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4781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Λάθη</a:t>
            </a:r>
            <a:r>
              <a:rPr lang="en-US" sz="54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στις</a:t>
            </a:r>
            <a:r>
              <a:rPr lang="en-US" sz="54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Συνεντεύξεις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Βιαστικές</a:t>
            </a:r>
            <a:r>
              <a:rPr lang="en-US" sz="22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κρίσεις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Έμφαση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στις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αρνητικές</a:t>
            </a:r>
            <a:r>
              <a:rPr lang="en-US" sz="22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πληροφορίες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Άγνοια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απαιτήσεων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θέσης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Πίεση</a:t>
            </a:r>
            <a:r>
              <a:rPr lang="en-US" sz="2200" kern="1200" spc="-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</a:t>
            </a:r>
            <a:r>
              <a:rPr lang="en-US" sz="2200" kern="1200" spc="-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προσλήψεις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Σφάλμα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2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σειράς</a:t>
            </a:r>
            <a:r>
              <a:rPr lang="en-US" sz="22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(αντίθεσης)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22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υποψηφίων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Μη</a:t>
            </a:r>
            <a:r>
              <a:rPr lang="en-US" sz="22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λεκτική</a:t>
            </a: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συμπεριφορά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Λάθη</a:t>
            </a:r>
            <a:r>
              <a:rPr lang="en-US" sz="540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στις</a:t>
            </a:r>
            <a:r>
              <a:rPr lang="en-US" sz="540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Συνεντεύξεις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Ελκυστικότητα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Φυλή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Κολακεία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Υποψήφιοι</a:t>
            </a:r>
            <a:r>
              <a:rPr lang="en-US" sz="2200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22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αναπηρίες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Οδηγίες</a:t>
            </a:r>
            <a:r>
              <a:rPr lang="en-US" sz="42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για</a:t>
            </a:r>
            <a:r>
              <a:rPr lang="en-US" sz="42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</a:t>
            </a:r>
            <a:r>
              <a:rPr lang="en-US" sz="42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Διεξαγωγή</a:t>
            </a:r>
            <a:r>
              <a:rPr lang="en-US" sz="42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μιας</a:t>
            </a:r>
            <a:r>
              <a:rPr lang="en-US" sz="42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Συνέντευξης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Σχεδιασμός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Δομή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Κλίμα 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εμπιστοσύνης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Ερωτήσεις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</a:t>
            </a:r>
            <a:r>
              <a:rPr lang="en-US" sz="19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δεν</a:t>
            </a:r>
            <a:r>
              <a:rPr lang="en-US" sz="19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</a:t>
            </a:r>
            <a:r>
              <a:rPr lang="en-US" sz="19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9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ρωτάτε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Ολοκλήρωση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Επισκόπηση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6600" b="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Εκπαίδευση</a:t>
            </a:r>
            <a:r>
              <a:rPr lang="en-US" sz="6600" b="0" kern="1200" spc="-16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</a:t>
            </a:r>
            <a:r>
              <a:rPr lang="en-US" sz="6600" b="0" kern="1200" spc="-114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Επαγγελματική</a:t>
            </a:r>
            <a:r>
              <a:rPr lang="en-US" sz="6600" b="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Ανάπτυξη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Εξοικείωση</a:t>
            </a:r>
            <a:r>
              <a:rPr lang="en-US" sz="5400" kern="1200" spc="-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των</a:t>
            </a:r>
            <a:r>
              <a:rPr lang="en-US" sz="54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Εργαζομένων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Επιτυχής</a:t>
            </a:r>
            <a:r>
              <a:rPr lang="en-US" sz="2000" kern="1200" spc="-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ενσωμάτωση: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διδάσκει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στους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νέους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υπαλλήλους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βασικές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πληροφορίες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κάνουν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δουλειά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τους,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5080" indent="-228600" algn="l" rtl="0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20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συμβάλλει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20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αφομοίωση</a:t>
            </a:r>
            <a:r>
              <a:rPr lang="en-US" sz="20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τρόπου</a:t>
            </a:r>
            <a:r>
              <a:rPr lang="en-US" sz="2000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θέλει</a:t>
            </a:r>
            <a:r>
              <a:rPr lang="en-US" sz="20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εργοδότης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20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λειτουργούν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0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</a:t>
            </a:r>
            <a:r>
              <a:rPr lang="en-US" sz="20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</a:t>
            </a:r>
            <a:r>
              <a:rPr lang="en-US" sz="2000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προσωπικό.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Κοινωνικοποίηση και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έμφαση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εταιρική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κουλτούρα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εταιρικές</a:t>
            </a:r>
            <a:r>
              <a:rPr lang="en-US" sz="20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αξίες.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6985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  <a:tab pos="846455" algn="l"/>
                <a:tab pos="2623820" algn="l"/>
                <a:tab pos="3751579" algn="l"/>
                <a:tab pos="4142740" algn="l"/>
                <a:tab pos="5004435" algn="l"/>
                <a:tab pos="5278755" algn="l"/>
                <a:tab pos="6638290" algn="l"/>
                <a:tab pos="7513320" algn="l"/>
                <a:tab pos="8756650" algn="l"/>
                <a:tab pos="949452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Είδη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προγραμμάτων: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εγχειρίδια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έντυπη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ηλεκτρονική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μορφή,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ξεναγήσεις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στους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χώρους,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προβολές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βίντεο,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διαλέξεις.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54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Εκπαιδευτική</a:t>
            </a:r>
            <a:r>
              <a:rPr lang="en-US" sz="54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Διαδικασία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εκπαιδευτική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διαδικασία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πέντε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σταδίων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(ADDIE)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(Analyzing)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Σχεδιασμός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(Designing)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Ανάπτυξη</a:t>
            </a:r>
            <a:r>
              <a:rPr lang="en-US" sz="2000" kern="1200" spc="-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(Developing)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Εφαρμογή</a:t>
            </a:r>
            <a:r>
              <a:rPr lang="en-US" sz="2000" kern="1200" spc="-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(Implementation)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Αξιολόγηση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(Evaluating)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Στάδιο</a:t>
            </a:r>
            <a:r>
              <a:rPr lang="en-US" sz="5400" kern="1200" spc="-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5400" kern="1200" spc="-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Ανάλυση</a:t>
            </a:r>
            <a:r>
              <a:rPr lang="en-US" sz="54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(Analyzing)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</a:t>
            </a:r>
            <a:r>
              <a:rPr lang="en-US" sz="1900" b="1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εκπαιδευτικών</a:t>
            </a:r>
            <a:r>
              <a:rPr lang="en-US" sz="1900" b="1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αναγκών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664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Γίνεται</a:t>
            </a:r>
            <a:r>
              <a:rPr lang="en-US" sz="19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είτε</a:t>
            </a:r>
            <a:r>
              <a:rPr lang="en-US" sz="19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19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μιας</a:t>
            </a:r>
            <a:r>
              <a:rPr lang="en-US" sz="19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ανάλυσης</a:t>
            </a:r>
            <a:r>
              <a:rPr lang="en-US" sz="19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καθηκόντων</a:t>
            </a:r>
            <a:r>
              <a:rPr lang="en-US" sz="19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είτε</a:t>
            </a:r>
            <a:r>
              <a:rPr lang="en-US" sz="19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19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μιας</a:t>
            </a:r>
            <a:r>
              <a:rPr lang="en-US" sz="1900" kern="1200" spc="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ανάλυσης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απόδοσης.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635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</a:t>
            </a:r>
            <a:r>
              <a:rPr lang="en-US" sz="1900" b="1" kern="1200" spc="3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καθηκόντων</a:t>
            </a:r>
            <a:r>
              <a:rPr lang="en-US" sz="1900" b="1" kern="1200" spc="2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</a:t>
            </a:r>
            <a:r>
              <a:rPr lang="en-US" sz="1900" kern="1200" spc="3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900" kern="1200" spc="3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λεπτομερής</a:t>
            </a:r>
            <a:r>
              <a:rPr lang="en-US" sz="1900" kern="1200" spc="3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</a:t>
            </a:r>
            <a:r>
              <a:rPr lang="en-US" sz="1900" kern="1200" spc="3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900" kern="1200" spc="3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θέσης</a:t>
            </a:r>
            <a:r>
              <a:rPr lang="en-US" sz="1900" kern="1200" spc="3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r>
              <a:rPr lang="en-US" sz="1900" kern="1200" spc="3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1900" kern="1200" spc="3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προσδιορίζει</a:t>
            </a:r>
            <a:r>
              <a:rPr lang="en-US" sz="1900" kern="1200" spc="3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 </a:t>
            </a:r>
            <a:r>
              <a:rPr lang="en-US" sz="19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απαιτούμενες</a:t>
            </a:r>
            <a:r>
              <a:rPr lang="en-US" sz="19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δεξιότητες.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900" kern="1200" spc="1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ανάλυση</a:t>
            </a:r>
            <a:r>
              <a:rPr lang="en-US" sz="1900" b="1" kern="1200" spc="1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απόδοσης</a:t>
            </a:r>
            <a:r>
              <a:rPr lang="en-US" sz="1900" b="1" kern="1200" spc="1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βοηθά</a:t>
            </a:r>
            <a:r>
              <a:rPr lang="en-US" sz="1900" kern="1200" spc="1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900" kern="1200" spc="1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εξακρίβωση</a:t>
            </a:r>
            <a:r>
              <a:rPr lang="en-US" sz="1900" kern="1200" spc="1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ότι</a:t>
            </a:r>
            <a:r>
              <a:rPr lang="en-US" sz="1900" kern="1200" spc="1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υπάρχει</a:t>
            </a:r>
            <a:r>
              <a:rPr lang="en-US" sz="1900" kern="1200" spc="1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έλλειμμα</a:t>
            </a:r>
            <a:r>
              <a:rPr lang="en-US" sz="1900" kern="1200" spc="1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απόδοσης</a:t>
            </a:r>
            <a:r>
              <a:rPr lang="en-US" sz="1900" kern="1200" spc="1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900" kern="1200" spc="1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κατά</a:t>
            </a:r>
            <a:r>
              <a:rPr lang="en-US" sz="1900" kern="1200" spc="1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πόσον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en-US" sz="19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αυτό</a:t>
            </a:r>
            <a:r>
              <a:rPr lang="en-US" sz="19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μπορεί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9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καλυφθεί</a:t>
            </a:r>
            <a:r>
              <a:rPr lang="en-US" sz="19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9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</a:t>
            </a:r>
            <a:r>
              <a:rPr lang="en-US" sz="19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19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9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άλλο</a:t>
            </a:r>
            <a:r>
              <a:rPr lang="en-US" sz="19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τρόπο.</a:t>
            </a: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Στάδιο</a:t>
            </a:r>
            <a:r>
              <a:rPr lang="en-US" sz="54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2:</a:t>
            </a:r>
            <a:r>
              <a:rPr lang="en-US" sz="5400" kern="1200" spc="-5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Σχεδιασμός</a:t>
            </a:r>
            <a:r>
              <a:rPr lang="en-US" sz="5400" kern="1200" spc="-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(Designing)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Σχεδιασμός</a:t>
            </a:r>
            <a:r>
              <a:rPr lang="en-US" sz="17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700" b="1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εκπαιδευτικού</a:t>
            </a:r>
            <a:r>
              <a:rPr lang="en-US" sz="1700" b="1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προγράμματος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Προσδιορισμός</a:t>
            </a:r>
            <a:r>
              <a:rPr lang="en-US" sz="17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700" kern="1200" spc="-8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εκπαιδευτικών</a:t>
            </a:r>
            <a:r>
              <a:rPr lang="en-US" sz="17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στόχων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271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7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στόχοι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πρέπει</a:t>
            </a:r>
            <a:r>
              <a:rPr lang="en-US" sz="1700" kern="1200" spc="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απαντούν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στα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προβλήματα</a:t>
            </a:r>
            <a:r>
              <a:rPr lang="en-US" sz="1700" kern="1200" spc="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απόδοσης.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Περιβάλλον</a:t>
            </a:r>
            <a:r>
              <a:rPr lang="en-US" sz="17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μάθησης</a:t>
            </a:r>
            <a:r>
              <a:rPr lang="en-US" sz="17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17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παρέχει</a:t>
            </a:r>
            <a:r>
              <a:rPr lang="en-US" sz="17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κίνητρα </a:t>
            </a:r>
            <a:r>
              <a:rPr lang="en-US" sz="17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στους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εκπαιδευόμενους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271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εκπαιδευόμενος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διαθέτει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όχι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μόνο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ικανότητα,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αλλά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κίνητρο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να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μάθει.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271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καλύπτονται</a:t>
            </a:r>
            <a:r>
              <a:rPr lang="en-US" sz="17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δύο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8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αυτές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προϋποθέσεις.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A79E3-3191-2980-FB2D-BA87EED0B3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55" b="106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latin typeface="+mj-lt"/>
                <a:cs typeface="+mj-cs"/>
              </a:rPr>
              <a:t>Διοίκηση</a:t>
            </a:r>
            <a:r>
              <a:rPr lang="en-US" sz="4400" kern="1200" spc="-12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Ανθρωπίνων</a:t>
            </a:r>
            <a:r>
              <a:rPr lang="en-US" sz="4400" kern="1200" spc="-9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Πόρων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C168293-FEC8-8B15-FED9-6D2CFEEC9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0470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Στάδιο</a:t>
            </a:r>
            <a:r>
              <a:rPr lang="en-US" sz="42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3:</a:t>
            </a:r>
            <a:r>
              <a:rPr lang="en-US" sz="42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Ανάπτυξη</a:t>
            </a:r>
            <a:r>
              <a:rPr lang="en-US" sz="42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(Developing)</a:t>
            </a:r>
            <a:r>
              <a:rPr lang="en-US" sz="4200" kern="1200" spc="-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42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Προγράμματος</a:t>
            </a:r>
            <a:r>
              <a:rPr lang="en-US" sz="4200" kern="1200" spc="-7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ή</a:t>
            </a:r>
            <a:r>
              <a:rPr lang="en-US" sz="4200" kern="1200" spc="-7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Μαθήματος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Ανάπτυξη</a:t>
            </a:r>
            <a:r>
              <a:rPr lang="en-US" sz="2000" b="1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2000" b="1" kern="1200" spc="-1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προγράμματος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664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Συγκέντρωση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δημιουργία</a:t>
            </a:r>
            <a:r>
              <a:rPr lang="en-US" sz="20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εκπαιδευτικού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υλικού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Επιλογή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Περιεχομένου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8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7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Μεθόδων</a:t>
            </a:r>
            <a:r>
              <a:rPr lang="en-US" sz="20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διδασκαλίας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Εκπαιδευτικού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εξοπλισμού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υλικού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διδασκαλίας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Στάδιο</a:t>
            </a:r>
            <a:r>
              <a:rPr lang="en-US" sz="4200" kern="1200" spc="-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4:</a:t>
            </a:r>
            <a:r>
              <a:rPr lang="en-US" sz="4200" kern="1200" spc="-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Εφαρμογή</a:t>
            </a:r>
            <a:r>
              <a:rPr lang="en-US" sz="4200" kern="1200" spc="-1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(Implementation)</a:t>
            </a:r>
            <a:r>
              <a:rPr lang="en-US" sz="420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Τεχνικών</a:t>
            </a:r>
            <a:r>
              <a:rPr lang="en-US" sz="4200" kern="1200" spc="-9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Εκπαίδευσης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</a:t>
            </a:r>
            <a:r>
              <a:rPr lang="en-US" sz="1700" b="1" kern="1200" spc="-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“πάνω</a:t>
            </a:r>
            <a:r>
              <a:rPr lang="en-US" sz="1700" b="1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</a:t>
            </a:r>
            <a:r>
              <a:rPr lang="en-US" sz="1700" b="1" kern="1200" spc="-9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δουλειά”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Άτυπη</a:t>
            </a:r>
            <a:r>
              <a:rPr lang="en-US" sz="1700" b="1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μάθηση</a:t>
            </a:r>
            <a:r>
              <a:rPr lang="en-US" sz="1700" b="1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(οι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εργαζόμενοι</a:t>
            </a:r>
            <a:r>
              <a:rPr lang="en-US" sz="17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μαθαίνουν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άτυπο,</a:t>
            </a:r>
            <a:r>
              <a:rPr lang="en-US" sz="17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μη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συστηματικό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τρόπο)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</a:t>
            </a:r>
            <a:r>
              <a:rPr lang="en-US" sz="1700" b="1" kern="1200" spc="-1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μαθητείας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508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b="1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Προτυποποίηση</a:t>
            </a:r>
            <a:r>
              <a:rPr lang="en-US" sz="1700" b="1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συμπεριφοράς</a:t>
            </a:r>
            <a:r>
              <a:rPr lang="en-US" sz="1700" b="1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(οι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εκπαιδευόμενοι 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διδάσκονται </a:t>
            </a:r>
            <a:r>
              <a:rPr lang="en-US" sz="17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τον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ορθό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τρόπο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στη 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συνέχεια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εξασκούνται</a:t>
            </a:r>
            <a:r>
              <a:rPr lang="en-US" sz="17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αυτόν)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  <a:tab pos="2030095" algn="l"/>
                <a:tab pos="3458845" algn="l"/>
                <a:tab pos="3856354" algn="l"/>
                <a:tab pos="5558790" algn="l"/>
                <a:tab pos="6757034" algn="l"/>
                <a:tab pos="7118350" algn="l"/>
                <a:tab pos="8043545" algn="l"/>
                <a:tab pos="8877300" algn="l"/>
                <a:tab pos="9436735" algn="l"/>
                <a:tab pos="9794875" algn="l"/>
              </a:tabLst>
            </a:pP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Προκαταρκτική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(οι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εκπαιδευόμενοι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μαθαίνουν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δουλειά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μακριά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χώρο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085"/>
              </a:spcBef>
              <a:buFont typeface="Arial" panose="020B0604020202020204" pitchFamily="34" charset="0"/>
              <a:buChar char="•"/>
            </a:pP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χρησιμοποιώντας</a:t>
            </a:r>
            <a:r>
              <a:rPr lang="en-US" sz="1700" kern="1200" spc="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εξοπλισμό</a:t>
            </a:r>
            <a:r>
              <a:rPr lang="en-US" sz="17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17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θα</a:t>
            </a:r>
            <a:r>
              <a:rPr lang="en-US" sz="17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χρησιμοποιήσουν</a:t>
            </a:r>
            <a:r>
              <a:rPr lang="en-US" sz="1700" kern="1200" spc="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 </a:t>
            </a: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δουλεία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τους)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Στάδιο</a:t>
            </a:r>
            <a:r>
              <a:rPr lang="en-US" sz="4200" kern="1200" spc="-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4:</a:t>
            </a:r>
            <a:r>
              <a:rPr lang="en-US" sz="4200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Εφαρμογή</a:t>
            </a:r>
            <a:r>
              <a:rPr lang="en-US" sz="4200" kern="1200" spc="-1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(Implementation)</a:t>
            </a:r>
            <a:r>
              <a:rPr lang="en-US" sz="4200" kern="1200" spc="-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Τεχνικών</a:t>
            </a:r>
            <a:r>
              <a:rPr lang="en-US" sz="420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Εκπαίδευσης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Οπτικοακουστική</a:t>
            </a:r>
            <a:r>
              <a:rPr lang="en-US" sz="1700" b="1" kern="1200" spc="-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700" b="1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</a:t>
            </a:r>
            <a:r>
              <a:rPr lang="en-US" sz="1700" b="1" kern="1200" spc="-7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αποστάσεως</a:t>
            </a:r>
            <a:r>
              <a:rPr lang="en-US" sz="1700" b="1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μάθηση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Μάθηση</a:t>
            </a:r>
            <a:r>
              <a:rPr lang="en-US" sz="1700" kern="1200" spc="11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1700" kern="1200" spc="1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τηλεδιάσκεψης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7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Διαδραστική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μάθηση</a:t>
            </a:r>
            <a:r>
              <a:rPr lang="en-US" sz="1700" kern="1200" spc="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(π.χ.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σύντομης</a:t>
            </a:r>
            <a:r>
              <a:rPr lang="en-US" sz="17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διάρκειας</a:t>
            </a:r>
            <a:r>
              <a:rPr lang="en-US" sz="1700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βίντεο</a:t>
            </a:r>
            <a:r>
              <a:rPr lang="en-US" sz="1700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με 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7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εργασία)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</a:t>
            </a:r>
            <a:r>
              <a:rPr lang="en-US" sz="1700" b="1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700" b="1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χρήση</a:t>
            </a:r>
            <a:r>
              <a:rPr lang="en-US" sz="1700" b="1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Η/Υ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9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Μάθηση</a:t>
            </a:r>
            <a:r>
              <a:rPr lang="en-US" sz="1700" kern="1200" spc="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1700" kern="1200" spc="9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προσομοίωσης</a:t>
            </a:r>
            <a:r>
              <a:rPr lang="en-US" sz="1700" kern="1200" spc="1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(εκπαιδευτικά</a:t>
            </a:r>
            <a:r>
              <a:rPr lang="en-US" sz="1700" kern="1200" spc="1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προγράμματα</a:t>
            </a:r>
            <a:r>
              <a:rPr lang="en-US" sz="1700" kern="1200" spc="1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λογισμικού)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algn="l" rtl="0">
              <a:lnSpc>
                <a:spcPct val="90000"/>
              </a:lnSpc>
              <a:spcBef>
                <a:spcPts val="445"/>
              </a:spcBef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</a:t>
            </a:r>
            <a:r>
              <a:rPr lang="en-US" sz="1700" b="1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1700" b="1" kern="1200" spc="-8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διαδικτύου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17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Πύλες</a:t>
            </a:r>
            <a:r>
              <a:rPr lang="en-US" sz="17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μάθησης</a:t>
            </a:r>
            <a:r>
              <a:rPr lang="en-US" sz="17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(παράδοση</a:t>
            </a:r>
            <a:r>
              <a:rPr lang="en-US" sz="1700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εκπαιδευτικών</a:t>
            </a:r>
            <a:r>
              <a:rPr lang="en-US" sz="1700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προγραμμάτων</a:t>
            </a:r>
            <a:r>
              <a:rPr lang="en-US" sz="1700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</a:t>
            </a:r>
            <a:r>
              <a:rPr lang="en-US" sz="17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διαδικτυακών</a:t>
            </a:r>
            <a:r>
              <a:rPr lang="en-US" sz="17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πυλών)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Στάδιο</a:t>
            </a:r>
            <a:r>
              <a:rPr lang="en-US" sz="4200" kern="1200" spc="-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4:</a:t>
            </a:r>
            <a:r>
              <a:rPr lang="en-US" sz="4200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Εφαρμογή</a:t>
            </a:r>
            <a:r>
              <a:rPr lang="en-US" sz="4200" kern="1200" spc="-1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(Implementation)</a:t>
            </a:r>
            <a:r>
              <a:rPr lang="en-US" sz="4200" kern="1200" spc="-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Τεχνικών</a:t>
            </a:r>
            <a:r>
              <a:rPr lang="en-US" sz="420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Εκπαίδευσης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586789"/>
            <a:ext cx="10515600" cy="38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παίδευση</a:t>
            </a:r>
            <a:r>
              <a:rPr lang="en-US" sz="2800" b="1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ειδικού</a:t>
            </a:r>
            <a:r>
              <a:rPr lang="en-US" sz="2800" b="1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σκοπού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algn="l" rtl="0">
              <a:lnSpc>
                <a:spcPct val="90000"/>
              </a:lnSpc>
              <a:spcBef>
                <a:spcPts val="5"/>
              </a:spcBef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41400" indent="-3429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παίδευση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ειδικού</a:t>
            </a:r>
            <a:r>
              <a:rPr lang="en-US" sz="2800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σκοπού</a:t>
            </a:r>
            <a:r>
              <a:rPr lang="en-US" sz="28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εξίσου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αναγκαία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41400" indent="-3429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8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αφορετικότητα</a:t>
            </a:r>
          </a:p>
          <a:p>
            <a:pPr marL="1041400" indent="-3429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Ομ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αδική</a:t>
            </a:r>
            <a:r>
              <a:rPr lang="en-US" sz="28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</a:t>
            </a:r>
          </a:p>
          <a:p>
            <a:pPr marL="1041400" indent="-3429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Διά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ίου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παίδευση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Εικόνα που περιέχει κτίριο, περσίδες παραθύρου, μπλε, παράθυρ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B81614A-F2C7-7883-4390-F52CC231B1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>
                <a:latin typeface="+mj-lt"/>
                <a:cs typeface="+mj-cs"/>
              </a:rPr>
              <a:t>Επαγγελματική</a:t>
            </a:r>
            <a:r>
              <a:rPr lang="en-US" sz="4400" kern="1200" spc="-9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Ανάπτυξη</a:t>
            </a:r>
            <a:r>
              <a:rPr lang="en-US" sz="4400" kern="1200" spc="-7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και</a:t>
            </a:r>
            <a:r>
              <a:rPr lang="en-US" sz="4400" kern="1200" spc="-10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Εκπαίδευση</a:t>
            </a:r>
            <a:r>
              <a:rPr lang="en-US" sz="4400" kern="1200" spc="-10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των</a:t>
            </a:r>
            <a:r>
              <a:rPr lang="en-US" sz="4400" kern="1200" spc="-6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Μάνατζερ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4DA550B7-1A9F-1633-ACAD-C5A51E81E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2330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D6A3F-6DF1-0EED-E1BA-7183DD0345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>
                <a:latin typeface="+mj-lt"/>
                <a:cs typeface="+mj-cs"/>
              </a:rPr>
              <a:t>Επαγγελματική</a:t>
            </a:r>
            <a:r>
              <a:rPr lang="en-US" sz="4400" kern="1200" spc="-9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Ανάπτυξη</a:t>
            </a:r>
            <a:r>
              <a:rPr lang="en-US" sz="4400" kern="1200" spc="-7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και</a:t>
            </a:r>
            <a:r>
              <a:rPr lang="en-US" sz="4400" kern="1200" spc="-100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Εκπαίδευση</a:t>
            </a:r>
            <a:r>
              <a:rPr lang="en-US" sz="4400" kern="1200" spc="-105">
                <a:latin typeface="+mj-lt"/>
                <a:cs typeface="+mj-cs"/>
              </a:rPr>
              <a:t> </a:t>
            </a:r>
            <a:r>
              <a:rPr lang="en-US" sz="4400" kern="1200">
                <a:latin typeface="+mj-lt"/>
                <a:cs typeface="+mj-cs"/>
              </a:rPr>
              <a:t>των</a:t>
            </a:r>
            <a:r>
              <a:rPr lang="en-US" sz="4400" kern="1200" spc="-65">
                <a:latin typeface="+mj-lt"/>
                <a:cs typeface="+mj-cs"/>
              </a:rPr>
              <a:t> </a:t>
            </a:r>
            <a:r>
              <a:rPr lang="en-US" sz="4400" kern="1200" spc="-10">
                <a:latin typeface="+mj-lt"/>
                <a:cs typeface="+mj-cs"/>
              </a:rPr>
              <a:t>Μάνατζερ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6B4B88BD-9CCD-41C4-0107-AF918A25F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510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Στάδιο</a:t>
            </a:r>
            <a:r>
              <a:rPr lang="en-US" sz="2600" kern="1200" spc="-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5:</a:t>
            </a:r>
            <a:r>
              <a:rPr lang="en-US" sz="2600" kern="1200" spc="-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Αξιολόγηση</a:t>
            </a:r>
            <a:r>
              <a:rPr lang="en-US" sz="26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(Evaluating)</a:t>
            </a:r>
            <a:r>
              <a:rPr lang="en-US" sz="2600" kern="1200" spc="-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26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Αποτελεσματικότητας</a:t>
            </a:r>
            <a:r>
              <a:rPr lang="en-US" sz="26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των </a:t>
            </a:r>
            <a:r>
              <a:rPr lang="en-US" sz="26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Εκπαιδευτικών</a:t>
            </a:r>
            <a:r>
              <a:rPr lang="en-US" sz="2600" kern="1200" spc="-1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Προγραμμάτων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3729D4F-B0F0-B47C-D89E-51276DE16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4134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AC6E22E-EB48-D94B-4229-5C3A29B53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618DCA"/>
              </a:buClr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Σας ευχαριστώ για την προσοχή σας!</a:t>
            </a:r>
            <a:endParaRPr kumimoji="0" lang="en-US" altLang="el-GR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618DCA"/>
              </a:buClr>
              <a:buFontTx/>
              <a:buChar char="•"/>
            </a:pPr>
            <a:endParaRPr lang="en-US" altLang="el-GR" sz="220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618DCA"/>
              </a:buClr>
              <a:buFontTx/>
              <a:buChar char="•"/>
            </a:pPr>
            <a:endParaRPr kumimoji="0" lang="en-US" altLang="el-GR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618DCA"/>
              </a:buClr>
              <a:buFontTx/>
              <a:buChar char="•"/>
            </a:pPr>
            <a:endParaRPr lang="en-US" altLang="el-GR" sz="220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618DCA"/>
              </a:buClr>
              <a:buFontTx/>
              <a:buChar char="•"/>
            </a:pPr>
            <a:endParaRPr kumimoji="0" lang="en-US" altLang="el-GR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618DCA"/>
              </a:buClr>
            </a:pPr>
            <a:endParaRPr lang="el-GR" altLang="el-GR" sz="2200">
              <a:latin typeface="Arial" panose="020B0604020202020204" pitchFamily="34" charset="0"/>
            </a:endParaRPr>
          </a:p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618DCA"/>
              </a:buClr>
            </a:pPr>
            <a:r>
              <a:rPr kumimoji="0" lang="el-GR" altLang="el-G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Επικοινωνία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l-G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papageorgioun31@gmail.com</a:t>
            </a:r>
            <a:endParaRPr kumimoji="0" lang="el-GR" altLang="el-GR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7E78BDE-B688-2C86-4218-EFFE7429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43" r="-1" b="143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77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Διοίκηση</a:t>
            </a:r>
            <a:r>
              <a:rPr lang="en-US" sz="4000" kern="1200" spc="-1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Ανθρωπίνων</a:t>
            </a:r>
            <a:r>
              <a:rPr lang="en-US" sz="4000" kern="1200" spc="-9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 algn="l" rtl="0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όρος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Ανθρω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πίνων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περικλείει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1700" kern="1200" spc="4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συστηματική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μακροχρόνια</a:t>
            </a:r>
            <a:r>
              <a:rPr lang="en-US" sz="1700" kern="1200" spc="4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προσέγγιση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1085"/>
              </a:spcBef>
              <a:buFont typeface="Arial" panose="020B0604020202020204" pitchFamily="34" charset="0"/>
              <a:buChar char="•"/>
            </a:pP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ζητημάτων</a:t>
            </a:r>
            <a:r>
              <a:rPr lang="en-US" sz="17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</a:t>
            </a:r>
            <a:r>
              <a:rPr lang="en-US" sz="17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ου</a:t>
            </a:r>
            <a:r>
              <a:rPr lang="en-US" sz="17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άπ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τοντ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7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συνόλου</a:t>
            </a:r>
            <a:r>
              <a:rPr lang="en-US" sz="17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7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ανθρώπινου δυναμικού</a:t>
            </a:r>
            <a:r>
              <a:rPr lang="en-US" sz="17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ενός</a:t>
            </a:r>
            <a:r>
              <a:rPr lang="en-US" sz="17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οργανισμού.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010"/>
              </a:spcBef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άρχει</a:t>
            </a:r>
            <a:r>
              <a:rPr lang="en-US" sz="1700" kern="1200" spc="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αφοροποίηση</a:t>
            </a:r>
            <a:r>
              <a:rPr lang="en-US" sz="1700" kern="1200" spc="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ως</a:t>
            </a:r>
            <a:r>
              <a:rPr lang="en-US" sz="1700" kern="1200" spc="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προς</a:t>
            </a:r>
            <a:r>
              <a:rPr lang="en-US" sz="1700" kern="1200" spc="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700" kern="1200" spc="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στόχους.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508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  <a:tab pos="536575" algn="l"/>
                <a:tab pos="1556385" algn="l"/>
                <a:tab pos="2997200" algn="l"/>
                <a:tab pos="4126229" algn="l"/>
                <a:tab pos="4729480" algn="l"/>
                <a:tab pos="6010275" algn="l"/>
                <a:tab pos="6473190" algn="l"/>
                <a:tab pos="7844155" algn="l"/>
                <a:tab pos="8305800" algn="l"/>
                <a:tab pos="9590405" algn="l"/>
                <a:tab pos="10015855" algn="l"/>
              </a:tabLst>
            </a:pPr>
            <a:r>
              <a:rPr lang="en-US" sz="17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Προσω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πικού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απέβλεπε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πρόσληψη,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εκπαίδευση,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αξιολόγηση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υποκίνηση</a:t>
            </a:r>
            <a:r>
              <a:rPr lang="en-US" sz="1700" kern="1200" spc="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700" kern="1200" spc="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εργαζομένων.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1010"/>
              </a:spcBef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7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στόχοι</a:t>
            </a:r>
            <a:r>
              <a:rPr lang="en-US" sz="17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</a:t>
            </a:r>
            <a:r>
              <a:rPr lang="en-US" sz="17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</a:t>
            </a:r>
            <a:r>
              <a:rPr lang="en-US" sz="17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Ανθρω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πίνων</a:t>
            </a:r>
            <a:r>
              <a:rPr lang="en-US" sz="17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r>
              <a:rPr lang="en-US" sz="17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ταυτίζονται</a:t>
            </a:r>
            <a:r>
              <a:rPr lang="en-US" sz="17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7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7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στόχους</a:t>
            </a:r>
            <a:r>
              <a:rPr lang="en-US" sz="17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7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επιχείρησης.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889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  <a:tab pos="1308100" algn="l"/>
                <a:tab pos="1784985" algn="l"/>
                <a:tab pos="3870325" algn="l"/>
                <a:tab pos="4345940" algn="l"/>
                <a:tab pos="5490210" algn="l"/>
                <a:tab pos="5965825" algn="l"/>
                <a:tab pos="7154545" algn="l"/>
                <a:tab pos="7516495" algn="l"/>
                <a:tab pos="8775065" algn="l"/>
              </a:tabLst>
            </a:pP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Αφορούν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7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ντ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αγωνιστικότητα,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απόδοση,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ανάπτυξη,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δημιουργία </a:t>
            </a:r>
            <a:r>
              <a:rPr lang="en-US" sz="17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ανταγωνιστικού </a:t>
            </a:r>
            <a:r>
              <a:rPr lang="en-US" sz="17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πλεονεκτήματος</a:t>
            </a:r>
            <a:r>
              <a:rPr lang="en-US" sz="17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7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 </a:t>
            </a:r>
            <a:r>
              <a:rPr lang="en-US" sz="17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εργασιακή</a:t>
            </a:r>
            <a:r>
              <a:rPr lang="en-US" sz="17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ευελιξία.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0" tIns="628650" rIns="0" bIns="0" rtlCol="0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el-GR" sz="4000"/>
              <a:t>Διοίκηση</a:t>
            </a:r>
            <a:r>
              <a:rPr lang="el-GR" sz="4000" spc="-120"/>
              <a:t> </a:t>
            </a:r>
            <a:r>
              <a:rPr lang="el-GR" sz="4000" spc="-10"/>
              <a:t>Ανθρωπίνων</a:t>
            </a:r>
            <a:r>
              <a:rPr lang="el-GR" sz="4000" spc="-90"/>
              <a:t> </a:t>
            </a:r>
            <a:r>
              <a:rPr lang="el-GR" sz="4000" spc="-10"/>
              <a:t>Πόρων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2478024"/>
            <a:ext cx="10515600" cy="3694176"/>
          </a:xfrm>
          <a:prstGeom prst="rect">
            <a:avLst/>
          </a:prstGeom>
        </p:spPr>
        <p:txBody>
          <a:bodyPr vert="horz" lIns="0" tIns="149225" rIns="0" bIns="0" rtlCol="0">
            <a:normAutofit/>
          </a:bodyPr>
          <a:lstStyle/>
          <a:p>
            <a:pPr marL="12700">
              <a:lnSpc>
                <a:spcPct val="90000"/>
              </a:lnSpc>
              <a:spcBef>
                <a:spcPts val="1175"/>
              </a:spcBef>
            </a:pPr>
            <a:r>
              <a:rPr lang="el-GR" sz="1700"/>
              <a:t>Σήμερα</a:t>
            </a:r>
            <a:r>
              <a:rPr lang="el-GR" sz="1700" spc="185"/>
              <a:t> </a:t>
            </a:r>
            <a:r>
              <a:rPr lang="el-GR" sz="1700"/>
              <a:t>τα</a:t>
            </a:r>
            <a:r>
              <a:rPr lang="el-GR" sz="1700" spc="190"/>
              <a:t> </a:t>
            </a:r>
            <a:r>
              <a:rPr lang="el-GR" sz="1700" spc="-25"/>
              <a:t>στελέχη</a:t>
            </a:r>
            <a:r>
              <a:rPr lang="el-GR" sz="1700" spc="190"/>
              <a:t> </a:t>
            </a:r>
            <a:r>
              <a:rPr lang="el-GR" sz="1700" spc="-20"/>
              <a:t>της</a:t>
            </a:r>
            <a:r>
              <a:rPr lang="el-GR" sz="1700" spc="185"/>
              <a:t> </a:t>
            </a:r>
            <a:r>
              <a:rPr lang="el-GR" sz="1700" spc="-10"/>
              <a:t>Διεύθυνσης</a:t>
            </a:r>
            <a:r>
              <a:rPr lang="el-GR" sz="1700" spc="170"/>
              <a:t> </a:t>
            </a:r>
            <a:r>
              <a:rPr lang="el-GR" sz="1700"/>
              <a:t>Ανθρωπίνων</a:t>
            </a:r>
            <a:r>
              <a:rPr lang="el-GR" sz="1700" spc="185"/>
              <a:t> </a:t>
            </a:r>
            <a:r>
              <a:rPr lang="el-GR" sz="1700"/>
              <a:t>Πόρων</a:t>
            </a:r>
            <a:r>
              <a:rPr lang="el-GR" sz="1700" spc="190"/>
              <a:t> </a:t>
            </a:r>
            <a:r>
              <a:rPr lang="el-GR" sz="1700"/>
              <a:t>εμπλέκονται</a:t>
            </a:r>
            <a:r>
              <a:rPr lang="el-GR" sz="1700" spc="185"/>
              <a:t> </a:t>
            </a:r>
            <a:r>
              <a:rPr lang="el-GR" sz="1700"/>
              <a:t>σε</a:t>
            </a:r>
            <a:r>
              <a:rPr lang="el-GR" sz="1700" spc="190"/>
              <a:t> </a:t>
            </a:r>
            <a:r>
              <a:rPr lang="el-GR" sz="1700"/>
              <a:t>όλα</a:t>
            </a:r>
            <a:r>
              <a:rPr lang="el-GR" sz="1700" spc="180"/>
              <a:t> </a:t>
            </a:r>
            <a:r>
              <a:rPr lang="el-GR" sz="1700"/>
              <a:t>τα</a:t>
            </a:r>
            <a:r>
              <a:rPr lang="el-GR" sz="1700" spc="190"/>
              <a:t> </a:t>
            </a:r>
            <a:r>
              <a:rPr lang="el-GR" sz="1700" spc="-20"/>
              <a:t>διοικητικά</a:t>
            </a:r>
            <a:r>
              <a:rPr lang="el-GR" sz="1700" spc="195"/>
              <a:t> </a:t>
            </a:r>
            <a:r>
              <a:rPr lang="el-GR" sz="1700" spc="-10"/>
              <a:t>επίπεδα</a:t>
            </a:r>
          </a:p>
          <a:p>
            <a:pPr marL="12700">
              <a:lnSpc>
                <a:spcPct val="90000"/>
              </a:lnSpc>
              <a:spcBef>
                <a:spcPts val="1080"/>
              </a:spcBef>
            </a:pPr>
            <a:r>
              <a:rPr lang="el-GR" sz="1700"/>
              <a:t>μιας</a:t>
            </a:r>
            <a:r>
              <a:rPr lang="el-GR" sz="1700" spc="-114"/>
              <a:t> </a:t>
            </a:r>
            <a:r>
              <a:rPr lang="el-GR" sz="1700" spc="-10"/>
              <a:t>επιχείρησης.</a:t>
            </a:r>
          </a:p>
          <a:p>
            <a:pPr>
              <a:lnSpc>
                <a:spcPct val="90000"/>
              </a:lnSpc>
            </a:pPr>
            <a:endParaRPr lang="el-GR" sz="1700" spc="-10"/>
          </a:p>
          <a:p>
            <a:pPr>
              <a:lnSpc>
                <a:spcPct val="90000"/>
              </a:lnSpc>
              <a:spcBef>
                <a:spcPts val="440"/>
              </a:spcBef>
            </a:pPr>
            <a:endParaRPr lang="el-GR" sz="1700" spc="-10"/>
          </a:p>
          <a:p>
            <a:pPr marL="24130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lang="el-GR" sz="1700" spc="-35"/>
              <a:t>Συμμετέχουν</a:t>
            </a:r>
            <a:r>
              <a:rPr lang="el-GR" sz="1700" spc="-50"/>
              <a:t> </a:t>
            </a:r>
            <a:r>
              <a:rPr lang="el-GR" sz="1700" spc="-10"/>
              <a:t>στον</a:t>
            </a:r>
            <a:r>
              <a:rPr lang="el-GR" sz="1700" spc="-55"/>
              <a:t> </a:t>
            </a:r>
            <a:r>
              <a:rPr lang="el-GR" sz="1700"/>
              <a:t>σχεδιασμό</a:t>
            </a:r>
            <a:r>
              <a:rPr lang="el-GR" sz="1700" spc="-55"/>
              <a:t> </a:t>
            </a:r>
            <a:r>
              <a:rPr lang="el-GR" sz="1700" spc="-10"/>
              <a:t>πολιτικής,</a:t>
            </a:r>
          </a:p>
          <a:p>
            <a:pPr>
              <a:lnSpc>
                <a:spcPct val="90000"/>
              </a:lnSpc>
              <a:spcBef>
                <a:spcPts val="50"/>
              </a:spcBef>
              <a:buFont typeface="Microsoft Sans Serif"/>
              <a:buChar char="•"/>
            </a:pPr>
            <a:endParaRPr lang="el-GR" sz="1700" spc="-10"/>
          </a:p>
          <a:p>
            <a:pPr marL="24130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lang="el-GR" sz="1700" spc="-25"/>
              <a:t>Εντοπίζουν</a:t>
            </a:r>
            <a:r>
              <a:rPr lang="el-GR" sz="1700" spc="25"/>
              <a:t> </a:t>
            </a:r>
            <a:r>
              <a:rPr lang="el-GR" sz="1700" spc="-40"/>
              <a:t>ευκαιρίες</a:t>
            </a:r>
            <a:r>
              <a:rPr lang="el-GR" sz="1700" spc="10"/>
              <a:t> </a:t>
            </a:r>
            <a:r>
              <a:rPr lang="el-GR" sz="1700" spc="-10"/>
              <a:t>ανάπτυξης</a:t>
            </a:r>
            <a:r>
              <a:rPr lang="el-GR" sz="1700" spc="5"/>
              <a:t> </a:t>
            </a:r>
            <a:r>
              <a:rPr lang="el-GR" sz="1700" spc="-65"/>
              <a:t>του</a:t>
            </a:r>
            <a:r>
              <a:rPr lang="el-GR" sz="1700" spc="15"/>
              <a:t> </a:t>
            </a:r>
            <a:r>
              <a:rPr lang="el-GR" sz="1700"/>
              <a:t>ανθρώπινου</a:t>
            </a:r>
            <a:r>
              <a:rPr lang="el-GR" sz="1700" spc="30"/>
              <a:t> </a:t>
            </a:r>
            <a:r>
              <a:rPr lang="el-GR" sz="1700" spc="-10"/>
              <a:t>δυναμικού.</a:t>
            </a:r>
          </a:p>
          <a:p>
            <a:pPr>
              <a:lnSpc>
                <a:spcPct val="90000"/>
              </a:lnSpc>
              <a:spcBef>
                <a:spcPts val="40"/>
              </a:spcBef>
              <a:buFont typeface="Microsoft Sans Serif"/>
              <a:buChar char="•"/>
            </a:pPr>
            <a:endParaRPr lang="el-GR" sz="1700" spc="-10"/>
          </a:p>
          <a:p>
            <a:pPr marL="24130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lang="el-GR" sz="1700" spc="-25"/>
              <a:t>Αξιολογούν</a:t>
            </a:r>
            <a:r>
              <a:rPr lang="el-GR" sz="1700" spc="15"/>
              <a:t> </a:t>
            </a:r>
            <a:r>
              <a:rPr lang="el-GR" sz="1700" spc="-100"/>
              <a:t>τις</a:t>
            </a:r>
            <a:r>
              <a:rPr lang="el-GR" sz="1700"/>
              <a:t> επιπτώσεις</a:t>
            </a:r>
            <a:r>
              <a:rPr lang="el-GR" sz="1700" spc="5"/>
              <a:t> </a:t>
            </a:r>
            <a:r>
              <a:rPr lang="el-GR" sz="1700"/>
              <a:t>των</a:t>
            </a:r>
            <a:r>
              <a:rPr lang="el-GR" sz="1700" spc="-5"/>
              <a:t> </a:t>
            </a:r>
            <a:r>
              <a:rPr lang="el-GR" sz="1700"/>
              <a:t>αποφάσεων</a:t>
            </a:r>
            <a:r>
              <a:rPr lang="el-GR" sz="1700" spc="-20"/>
              <a:t> στο</a:t>
            </a:r>
            <a:r>
              <a:rPr lang="el-GR" sz="1700" spc="5"/>
              <a:t> </a:t>
            </a:r>
            <a:r>
              <a:rPr lang="el-GR" sz="1700" spc="60"/>
              <a:t>προσωπικό</a:t>
            </a:r>
            <a:r>
              <a:rPr lang="el-GR" sz="1700" spc="10"/>
              <a:t> </a:t>
            </a:r>
            <a:r>
              <a:rPr lang="el-GR" sz="1700"/>
              <a:t>και</a:t>
            </a:r>
            <a:r>
              <a:rPr lang="el-GR" sz="1700" spc="-10"/>
              <a:t> </a:t>
            </a:r>
            <a:r>
              <a:rPr lang="el-GR" sz="1700" spc="-20"/>
              <a:t>στο</a:t>
            </a:r>
            <a:r>
              <a:rPr lang="el-GR" sz="1700" spc="5"/>
              <a:t> </a:t>
            </a:r>
            <a:r>
              <a:rPr lang="el-GR" sz="1700"/>
              <a:t>σύνολο</a:t>
            </a:r>
            <a:r>
              <a:rPr lang="el-GR" sz="1700" spc="5"/>
              <a:t> </a:t>
            </a:r>
            <a:r>
              <a:rPr lang="el-GR" sz="1700" spc="-85"/>
              <a:t>της</a:t>
            </a:r>
            <a:r>
              <a:rPr lang="el-GR" sz="1700" spc="10"/>
              <a:t> </a:t>
            </a:r>
            <a:r>
              <a:rPr lang="el-GR" sz="1700" spc="-10"/>
              <a:t>επιχείρησης.</a:t>
            </a:r>
          </a:p>
          <a:p>
            <a:pPr>
              <a:lnSpc>
                <a:spcPct val="90000"/>
              </a:lnSpc>
              <a:spcBef>
                <a:spcPts val="40"/>
              </a:spcBef>
              <a:buFont typeface="Microsoft Sans Serif"/>
              <a:buChar char="•"/>
            </a:pPr>
            <a:endParaRPr lang="el-GR" sz="1700" spc="-10"/>
          </a:p>
          <a:p>
            <a:pPr marL="24130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lang="el-GR" sz="1700" spc="-35"/>
              <a:t>Προτείνουν</a:t>
            </a:r>
            <a:r>
              <a:rPr lang="el-GR" sz="1700" spc="-60"/>
              <a:t> </a:t>
            </a:r>
            <a:r>
              <a:rPr lang="el-GR" sz="1700" spc="-25"/>
              <a:t>λύσεις</a:t>
            </a:r>
            <a:r>
              <a:rPr lang="el-GR" sz="1700" spc="-75"/>
              <a:t> </a:t>
            </a:r>
            <a:r>
              <a:rPr lang="el-GR" sz="1700" spc="-25"/>
              <a:t>και</a:t>
            </a:r>
          </a:p>
          <a:p>
            <a:pPr>
              <a:lnSpc>
                <a:spcPct val="90000"/>
              </a:lnSpc>
              <a:spcBef>
                <a:spcPts val="50"/>
              </a:spcBef>
              <a:buFont typeface="Microsoft Sans Serif"/>
              <a:buChar char="•"/>
            </a:pPr>
            <a:endParaRPr lang="el-GR" sz="1700" spc="-25"/>
          </a:p>
          <a:p>
            <a:pPr marL="241300" indent="-228600">
              <a:lnSpc>
                <a:spcPct val="9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lang="el-GR" sz="1700" spc="-10"/>
              <a:t>επηρεάζουν</a:t>
            </a:r>
            <a:r>
              <a:rPr lang="el-GR" sz="1700" spc="-15"/>
              <a:t> </a:t>
            </a:r>
            <a:r>
              <a:rPr lang="el-GR" sz="1700" spc="-60"/>
              <a:t>τη</a:t>
            </a:r>
            <a:r>
              <a:rPr lang="el-GR" sz="1700" spc="-5"/>
              <a:t> </a:t>
            </a:r>
            <a:r>
              <a:rPr lang="el-GR" sz="1700"/>
              <a:t>διαμόρφωση</a:t>
            </a:r>
            <a:r>
              <a:rPr lang="el-GR" sz="1700" spc="10"/>
              <a:t> </a:t>
            </a:r>
            <a:r>
              <a:rPr lang="el-GR" sz="1700"/>
              <a:t>των</a:t>
            </a:r>
            <a:r>
              <a:rPr lang="el-GR" sz="1700" spc="-15"/>
              <a:t> </a:t>
            </a:r>
            <a:r>
              <a:rPr lang="el-GR" sz="1700" spc="-10"/>
              <a:t>πολιτικών.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9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4000" kern="1200" spc="-7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περιεχόμενο</a:t>
            </a:r>
            <a:r>
              <a:rPr lang="en-US" sz="4000" kern="1200" spc="-9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4000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έννοιας</a:t>
            </a:r>
            <a:r>
              <a:rPr lang="en-US" sz="4000" kern="1200" spc="-7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«Ανθρώπινοι</a:t>
            </a:r>
            <a:r>
              <a:rPr lang="en-US" sz="4000" kern="1200" spc="-5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Πόροι»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057400"/>
            <a:ext cx="10515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41300" marR="5080" indent="-228600" algn="l" rtl="0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Σύμφων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600" kern="1200" spc="2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600" kern="1200" spc="2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600" kern="1200" spc="2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όρους</a:t>
            </a:r>
            <a:r>
              <a:rPr lang="en-US" sz="1600" kern="1200" spc="2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</a:t>
            </a:r>
            <a:r>
              <a:rPr lang="en-US" sz="1600" kern="1200" spc="2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μάνατζμεντ,</a:t>
            </a:r>
            <a:r>
              <a:rPr lang="en-US" sz="1600" kern="1200" spc="2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</a:t>
            </a:r>
            <a:r>
              <a:rPr lang="en-US" sz="1600" kern="1200" spc="2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όρος</a:t>
            </a:r>
            <a:r>
              <a:rPr lang="en-US" sz="1600" kern="1200" spc="2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«ανθρώπινο</a:t>
            </a:r>
            <a:r>
              <a:rPr lang="en-US" sz="1600" kern="1200" spc="2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κεφάλαιο»</a:t>
            </a:r>
            <a:r>
              <a:rPr lang="en-US" sz="1600" kern="1200" spc="2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1600" kern="1200" spc="2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«ανθρώπινοι</a:t>
            </a:r>
            <a:r>
              <a:rPr lang="en-US" sz="1600" kern="1200" spc="2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πόροι» 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αναφέρεται</a:t>
            </a:r>
            <a:r>
              <a:rPr lang="en-US" sz="16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στα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χαρακτηριστικά</a:t>
            </a:r>
            <a:r>
              <a:rPr lang="en-US" sz="16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φέρνουν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άνθρωποι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χώρο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εργασίας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τους.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Ευφυί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α,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ικανότητες,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αφοσίωση,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πείρα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δεξιότητες,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16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ικανότητα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μάθηση.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συνεισφορά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νθρω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πίνων</a:t>
            </a:r>
            <a:r>
              <a:rPr lang="en-US" sz="1600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600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ποικίλλει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600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απρόβλεπτη.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762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6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Αυτό</a:t>
            </a:r>
            <a:r>
              <a:rPr lang="en-US" sz="16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</a:t>
            </a:r>
            <a:r>
              <a:rPr lang="en-US" sz="16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θιστά</a:t>
            </a:r>
            <a:r>
              <a:rPr lang="en-US" sz="1600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4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6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νθρώ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πινους</a:t>
            </a:r>
            <a:r>
              <a:rPr lang="en-US" sz="16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πόρους</a:t>
            </a:r>
            <a:r>
              <a:rPr lang="en-US" sz="16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«το</a:t>
            </a:r>
            <a:r>
              <a:rPr lang="en-US" sz="16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πιο</a:t>
            </a:r>
            <a:r>
              <a:rPr lang="en-US" sz="1600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απαιτητικό</a:t>
            </a:r>
            <a:r>
              <a:rPr lang="en-US" sz="16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στοιχείο</a:t>
            </a:r>
            <a:r>
              <a:rPr lang="en-US" sz="1600" kern="1200" spc="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6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εισροών</a:t>
            </a:r>
            <a:r>
              <a:rPr lang="en-US" sz="16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600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επιχείρησης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ως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προς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διαχείρισή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τους».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45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αζόμενοι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διαφέρουν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άλλους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πόρους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λόγω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ικανότητάς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αξιολογούν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αμφισβητούν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τις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ενέργειες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διοίκησης.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φοσίωση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συνεργ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ασία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στοιχεία</a:t>
            </a:r>
            <a:r>
              <a:rPr lang="en-US" sz="1600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κανείς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πάντα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κερδίζει.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61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λέον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έχουν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6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δυν</a:t>
            </a:r>
            <a:r>
              <a:rPr lang="en-US" sz="16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ατότητα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σχηματίζουν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ομάδες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16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συνδικάτα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ώστε</a:t>
            </a:r>
            <a:r>
              <a:rPr lang="en-US" sz="1600" kern="1200" spc="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υπερασπίζονται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προάγουν</a:t>
            </a:r>
            <a:r>
              <a:rPr lang="en-US" sz="1600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συμφέροντά</a:t>
            </a:r>
            <a:r>
              <a:rPr lang="en-US" sz="16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τους.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Αρμοδιότητες</a:t>
            </a:r>
            <a:r>
              <a:rPr lang="en-US" sz="40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</a:t>
            </a:r>
            <a:r>
              <a:rPr lang="en-US" sz="40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Λειτουργίες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4000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Διοίκησης</a:t>
            </a:r>
            <a:r>
              <a:rPr lang="en-US" sz="4000" kern="1200" spc="-1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Ανθρωπίνων</a:t>
            </a:r>
            <a:r>
              <a:rPr lang="en-US" sz="4000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Πόρων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4149" y="932688"/>
            <a:ext cx="5916603" cy="49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 algn="l" rtl="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Σύμφωνα</a:t>
            </a:r>
            <a:r>
              <a:rPr lang="en-US" sz="20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2000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την</a:t>
            </a:r>
            <a:r>
              <a:rPr lang="en-US" sz="2000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Εταιρεία</a:t>
            </a:r>
            <a:r>
              <a:rPr lang="en-US" sz="20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</a:t>
            </a:r>
            <a:r>
              <a:rPr lang="en-US" sz="2000" kern="1200" spc="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Διοίκηση</a:t>
            </a:r>
            <a:r>
              <a:rPr lang="en-US"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Ανθρωπίνων</a:t>
            </a:r>
            <a:r>
              <a:rPr lang="en-US" sz="2000" kern="1200" spc="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r>
              <a:rPr lang="en-US"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υπάρχουν</a:t>
            </a:r>
            <a:r>
              <a:rPr lang="en-US" sz="2000" kern="1200" spc="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έξι</a:t>
            </a:r>
            <a:r>
              <a:rPr lang="en-US" sz="2000" kern="1200" spc="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κύριες</a:t>
            </a:r>
            <a:r>
              <a:rPr lang="en-US" sz="2000" kern="1200" spc="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λειτουργίες: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Σχεδιασμός,</a:t>
            </a:r>
            <a:r>
              <a:rPr lang="en-US" sz="2000" kern="1200" spc="1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προσέλκυση</a:t>
            </a:r>
            <a:r>
              <a:rPr lang="en-US" sz="2000" kern="1200" spc="14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10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επιλογή</a:t>
            </a:r>
            <a:r>
              <a:rPr lang="en-US" sz="2000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Ανθρώπινων</a:t>
            </a:r>
            <a:r>
              <a:rPr lang="en-US" sz="2000" kern="1200" spc="1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Ανάπτυξη</a:t>
            </a:r>
            <a:r>
              <a:rPr lang="en-US" sz="2000" kern="1200" spc="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Ανθρώπινων</a:t>
            </a:r>
            <a:r>
              <a:rPr lang="en-US" sz="2000" kern="1200" spc="254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Αμοιβές</a:t>
            </a:r>
            <a:r>
              <a:rPr lang="en-US" sz="2000" kern="1200" spc="-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-7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προνόμια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Εργασιακές</a:t>
            </a:r>
            <a:r>
              <a:rPr lang="en-US" sz="2000" kern="12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σχέσεις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Υγιεινή</a:t>
            </a:r>
            <a:r>
              <a:rPr lang="en-US" sz="2000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n-US" sz="2000" kern="1200" spc="-5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ασφάλεια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Έρευνα</a:t>
            </a:r>
            <a:r>
              <a:rPr lang="en-US" sz="2000" kern="1200" spc="1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Ανθρώπινων</a:t>
            </a:r>
            <a:r>
              <a:rPr lang="en-US" sz="2000" kern="1200" spc="26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Ξυλογραφί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2799</Words>
  <Application>Microsoft Office PowerPoint</Application>
  <PresentationFormat>Ευρεία οθόνη</PresentationFormat>
  <Paragraphs>528</Paragraphs>
  <Slides>57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</vt:lpstr>
      <vt:lpstr>Microsoft Sans Serif</vt:lpstr>
      <vt:lpstr>Rockwell</vt:lpstr>
      <vt:lpstr>Rockwell Condensed</vt:lpstr>
      <vt:lpstr>Times New Roman</vt:lpstr>
      <vt:lpstr>Wingdings</vt:lpstr>
      <vt:lpstr>Office Theme</vt:lpstr>
      <vt:lpstr>Ξυλογραφία</vt:lpstr>
      <vt:lpstr>Εισαγωγή στη Διοίκηση Ανθρώπινου Δυναμικού</vt:lpstr>
      <vt:lpstr>Έννοια και Περιεχόμενο της Διοίκησης Ανθρωπίνων Πόρων</vt:lpstr>
      <vt:lpstr>Διοίκηση Ανθρωπίνων Πόρων</vt:lpstr>
      <vt:lpstr>Κατευθυντήριες γραμμές της Διοίκησης Ανθρωπίνων Πόρων</vt:lpstr>
      <vt:lpstr>Διοίκηση Ανθρωπίνων Πόρων</vt:lpstr>
      <vt:lpstr>Διοίκηση Ανθρωπίνων Πόρων</vt:lpstr>
      <vt:lpstr>Διοίκηση Ανθρωπίνων Πόρων</vt:lpstr>
      <vt:lpstr>Το περιεχόμενο της έννοιας «Ανθρώπινοι Πόροι»</vt:lpstr>
      <vt:lpstr>Αρμοδιότητες και Λειτουργίες της Διοίκησης Ανθρωπίνων Πόρων</vt:lpstr>
      <vt:lpstr>Αρμοδιότητες και Λειτουργίες της Διοίκησης Ανθρωπίνων Πόρων</vt:lpstr>
      <vt:lpstr>Λειτουργίες ΔΑΠ και Λειτουργίες Ανάπτυξης Ανθρωπίνων Πόρων</vt:lpstr>
      <vt:lpstr>Γιατί η Διοίκηση Ανθρωπίνων Πόρων είναι Σημαντική για τους Μάνατζερ;</vt:lpstr>
      <vt:lpstr>Οργάνωση Αρμοδιοτήτων του Τμήματος Ανθρώπινου Δυναμικού</vt:lpstr>
      <vt:lpstr>Παρουσίαση του PowerPoint</vt:lpstr>
      <vt:lpstr>Τάσεις που Επηρεάζουν τη Διοίκηση Ανθρωπίνων Πόρων</vt:lpstr>
      <vt:lpstr>Ο Σύγχρονος Μάνατζερ Ανθρώπινου Δυναμικού</vt:lpstr>
      <vt:lpstr>Οι Ικανότητες του Μάνατζερ Ανθρώπινου Δυναμικού</vt:lpstr>
      <vt:lpstr>Τι είναι Διοίκηση Ταλέντων;</vt:lpstr>
      <vt:lpstr>Στρατηγική της Διοίκησης Ανθρωπίνων Πόρων</vt:lpstr>
      <vt:lpstr>Σχεδιασμός και Προσέλκυση Προσωπικού</vt:lpstr>
      <vt:lpstr>Στάδια του Προγραμματισμού Ανθρώπινων Πόρων</vt:lpstr>
      <vt:lpstr>Στάδια του Προγραμματισμού Ανθρώπινων Πόρων</vt:lpstr>
      <vt:lpstr>Στάδια του Προγραμματισμού Ανθρώπινων Πόρων</vt:lpstr>
      <vt:lpstr>Στάδια του Προγραμματισμού Ανθρώπινων Πόρων</vt:lpstr>
      <vt:lpstr>Στάδια του Προγραμματισμού Ανθρώπινων Πόρων</vt:lpstr>
      <vt:lpstr>Ανάλυση Θέσεων Εργασίας</vt:lpstr>
      <vt:lpstr>Τα Βασικά Στοιχεία της Ανάλυσης Θέσεων Εργασίας</vt:lpstr>
      <vt:lpstr>Τα Βασικά Στοιχεία της Ανάλυσης Θέσεων Εργασίας</vt:lpstr>
      <vt:lpstr>Τα Βασικά Στοιχεία της Ανάλυσης Θέσεων Εργασίας</vt:lpstr>
      <vt:lpstr>Περιγραφή Κατάλληλου Υποψηφίου Υπάλληλος Υποδοχής</vt:lpstr>
      <vt:lpstr>Η Διαδικασία Προσέλκυσης και Επιλογής Προσωπικού</vt:lpstr>
      <vt:lpstr>Προσέλκυση Υποψηφίων</vt:lpstr>
      <vt:lpstr>Προσέλκυση Υποψηφίων</vt:lpstr>
      <vt:lpstr>Προσέλκυση Υποψηφίων</vt:lpstr>
      <vt:lpstr>Εξέταση και Επιλογή Ανθρώπινου Δυναμικού</vt:lpstr>
      <vt:lpstr>Η σημασία της προσεκτικής επιλογής</vt:lpstr>
      <vt:lpstr>Βασικά Χαρακτηριστικά της Εξέτασης και Επιλογής Εργαζομένων</vt:lpstr>
      <vt:lpstr>Η Διαδικασία της Επιλογής</vt:lpstr>
      <vt:lpstr>Ποια Τεστ Χρησιμοποιούνται στην Πράξη</vt:lpstr>
      <vt:lpstr>Ποια Τεστ Χρησιμοποιούνται στην Πράξη</vt:lpstr>
      <vt:lpstr>Είδη Συνεντεύξεων Επιλογής</vt:lpstr>
      <vt:lpstr>Λάθη στις Συνεντεύξεις</vt:lpstr>
      <vt:lpstr>Λάθη στις Συνεντεύξεις</vt:lpstr>
      <vt:lpstr>Οδηγίες για τη Διεξαγωγή μιας Συνέντευξης</vt:lpstr>
      <vt:lpstr>Εκπαίδευση και Επαγγελματική Ανάπτυξη</vt:lpstr>
      <vt:lpstr>Εξοικείωση των Εργαζομένων</vt:lpstr>
      <vt:lpstr>Η Εκπαιδευτική Διαδικασία</vt:lpstr>
      <vt:lpstr>Στάδιο 1: Ανάλυση (Analyzing)</vt:lpstr>
      <vt:lpstr>Στάδιο 2: Σχεδιασμός (Designing)</vt:lpstr>
      <vt:lpstr>Στάδιο 3: Ανάπτυξη (Developing) του Προγράμματος ή Μαθήματος</vt:lpstr>
      <vt:lpstr>Στάδιο 4: Εφαρμογή (Implementation) Τεχνικών Εκπαίδευσης</vt:lpstr>
      <vt:lpstr>Στάδιο 4: Εφαρμογή (Implementation) Τεχνικών Εκπαίδευσης</vt:lpstr>
      <vt:lpstr>Στάδιο 4: Εφαρμογή (Implementation) Τεχνικών Εκπαίδευσης</vt:lpstr>
      <vt:lpstr>Επαγγελματική Ανάπτυξη και Εκπαίδευση των Μάνατζερ</vt:lpstr>
      <vt:lpstr>Επαγγελματική Ανάπτυξη και Εκπαίδευση των Μάνατζερ</vt:lpstr>
      <vt:lpstr>Στάδιο 5: Αξιολόγηση (Evaluating) της Αποτελεσματικότητας των Εκπαιδευτικών Προγραμμάτων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michalis</dc:creator>
  <cp:lastModifiedBy>ΠΑΠΑΓΕΩΡΓΙΟΥ ΝΙΚΟΛΑΟΣ</cp:lastModifiedBy>
  <cp:revision>2</cp:revision>
  <dcterms:created xsi:type="dcterms:W3CDTF">2025-03-21T10:21:04Z</dcterms:created>
  <dcterms:modified xsi:type="dcterms:W3CDTF">2025-03-21T11:03:12Z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2025-03-21T00:00:00Z</vt:filetime>
  </property>
  <property fmtid="{D5CDD505-2E9C-101B-9397-08002B2CF9AE}" pid="5" name="Producer">
    <vt:lpwstr>Microsoft® PowerPoint® 2016</vt:lpwstr>
  </property>
</Properties>
</file>