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71" r:id="rId9"/>
    <p:sldId id="268" r:id="rId10"/>
    <p:sldId id="272" r:id="rId11"/>
    <p:sldId id="273" r:id="rId12"/>
    <p:sldId id="274" r:id="rId13"/>
    <p:sldId id="262" r:id="rId14"/>
    <p:sldId id="261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66" d="100"/>
          <a:sy n="66" d="100"/>
        </p:scale>
        <p:origin x="-45" y="-5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29/10/2016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29/10/2016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29/10/2016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smtClean="0">
                <a:solidFill>
                  <a:schemeClr val="tx1"/>
                </a:solidFill>
              </a:rPr>
              <a:t>12: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Επεξεργασία κειμένου – </a:t>
            </a:r>
            <a:r>
              <a:rPr lang="en-US" dirty="0" smtClean="0">
                <a:solidFill>
                  <a:schemeClr val="tx1"/>
                </a:solidFill>
              </a:rPr>
              <a:t>LibreOffice #2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5"/>
            </a:pPr>
            <a:r>
              <a:rPr lang="el-GR" dirty="0"/>
              <a:t>Μορφοποίηση περιεχομένου </a:t>
            </a:r>
            <a:r>
              <a:rPr lang="el-GR" dirty="0" smtClean="0"/>
              <a:t>κελιού</a:t>
            </a:r>
          </a:p>
          <a:p>
            <a:pPr marL="914400" lvl="1" indent="-514350">
              <a:buFont typeface="+mj-lt"/>
              <a:buAutoNum type="arabicPeriod" startAt="5"/>
            </a:pPr>
            <a:r>
              <a:rPr lang="el-GR" dirty="0"/>
              <a:t>Γραμμές: Εισαγωγή - Διαγραφή</a:t>
            </a:r>
          </a:p>
          <a:p>
            <a:pPr marL="914400" lvl="1" indent="-514350">
              <a:buFont typeface="+mj-lt"/>
              <a:buAutoNum type="arabicPeriod" startAt="5"/>
            </a:pPr>
            <a:r>
              <a:rPr lang="el-GR" dirty="0"/>
              <a:t>Ύψος και πλάτος γραμμών</a:t>
            </a:r>
          </a:p>
          <a:p>
            <a:pPr marL="914400" lvl="1" indent="-514350">
              <a:buFont typeface="+mj-lt"/>
              <a:buAutoNum type="arabicPeriod" startAt="5"/>
            </a:pPr>
            <a:r>
              <a:rPr lang="el-GR" dirty="0"/>
              <a:t>Διαμόρφωση κελιών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Ροή κειμένου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Στήλες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Περιγράμματα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Φόντο</a:t>
            </a:r>
          </a:p>
          <a:p>
            <a:pPr marL="914400" lvl="1" indent="-514350">
              <a:buFont typeface="+mj-lt"/>
              <a:buAutoNum type="arabicPeriod" startAt="5"/>
            </a:pPr>
            <a:r>
              <a:rPr lang="el-GR" dirty="0"/>
              <a:t>Συγχώνευση κελιών</a:t>
            </a:r>
          </a:p>
          <a:p>
            <a:pPr marL="914400" lvl="1" indent="-514350">
              <a:buFont typeface="+mj-lt"/>
              <a:buAutoNum type="arabicPeriod" startAt="5"/>
            </a:pPr>
            <a:r>
              <a:rPr lang="el-GR" dirty="0"/>
              <a:t>Διαίρεση κελιών</a:t>
            </a:r>
          </a:p>
          <a:p>
            <a:pPr marL="914400" lvl="1" indent="-514350">
              <a:buFont typeface="+mj-lt"/>
              <a:buAutoNum type="arabicPeriod" startAt="5"/>
            </a:pPr>
            <a:endParaRPr lang="el-GR" dirty="0"/>
          </a:p>
          <a:p>
            <a:pPr marL="914400" lvl="1" indent="-514350">
              <a:buFont typeface="+mj-lt"/>
              <a:buAutoNum type="arabicPeriod" startAt="5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6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Εκτυπώσεις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Προεπισκόπιση</a:t>
            </a:r>
            <a:r>
              <a:rPr lang="el-GR" dirty="0" smtClean="0"/>
              <a:t> Εκτύπωσης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Εκτύπωση και επιλογές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1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Δουλεύοντας με Εικόνες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dirty="0"/>
              <a:t>Εισαγωγή </a:t>
            </a:r>
            <a:endParaRPr lang="el-GR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l-GR" dirty="0" smtClean="0"/>
              <a:t>από αρχείο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από τη συλλογή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από σαρωτή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Αγκίστρωση Εικόνας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Μετακίνηση Εικόνας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Αλλαγή μεγέθους Εικόνας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Αλλαγή μεγέθους Εικόνας από το </a:t>
            </a:r>
            <a:r>
              <a:rPr lang="el-GR" dirty="0" smtClean="0"/>
              <a:t>μενού</a:t>
            </a:r>
          </a:p>
          <a:p>
            <a:pPr marL="1314450" lvl="2" indent="-514350">
              <a:buFont typeface="+mj-lt"/>
              <a:buAutoNum type="arabicPeriod"/>
            </a:pPr>
            <a:r>
              <a:rPr lang="el-GR" dirty="0"/>
              <a:t>Περί μεγέθους Εικόνας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Περικοπή Εικόνας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Αναδίπλωση Εικόνας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Τακτοποίηση Εικόνων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Λεζάντες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Γραμμή </a:t>
            </a:r>
            <a:r>
              <a:rPr lang="el-GR" dirty="0"/>
              <a:t>εργαλείων </a:t>
            </a:r>
            <a:r>
              <a:rPr lang="el-GR" dirty="0" smtClean="0"/>
              <a:t>Εικόνας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8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18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Και στην ενότητα αυτή ο φοιτητής εκπαιδεύεται στη χρήση υπολογιστών μέσω του επεξεργαστή κειμένου </a:t>
            </a:r>
            <a:r>
              <a:rPr lang="en-US" dirty="0" smtClean="0"/>
              <a:t>Write </a:t>
            </a:r>
            <a:r>
              <a:rPr lang="el-GR" dirty="0" smtClean="0"/>
              <a:t>της σουίτας </a:t>
            </a:r>
            <a:r>
              <a:rPr lang="en-US" dirty="0" err="1" smtClean="0"/>
              <a:t>LibbreOffice</a:t>
            </a:r>
            <a:r>
              <a:rPr lang="en-US" dirty="0" smtClean="0"/>
              <a:t>. </a:t>
            </a:r>
            <a:r>
              <a:rPr lang="el-GR" dirty="0" smtClean="0"/>
              <a:t>Δίνεται έμφαση στη χρήση ελεύθερων λογισμικών, αλλά παράλληλα επεξηγείται η λογική χρήσης των εργαλείων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Μορφοποιήσεις 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Πίνακες </a:t>
            </a:r>
          </a:p>
          <a:p>
            <a:pPr>
              <a:defRPr/>
            </a:pPr>
            <a:r>
              <a:rPr lang="el-GR" dirty="0" smtClean="0"/>
              <a:t>Εκτυπώσεις</a:t>
            </a:r>
            <a:endParaRPr lang="en-US" dirty="0" smtClean="0"/>
          </a:p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Δουλεύοντας 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με </a:t>
            </a: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Εικόνες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Μορφοποιήσεις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Γραμματοσειρές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Βασικές επιλογές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Εφέ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Θέση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/>
              <a:t>Υπερσύνδεσμος</a:t>
            </a:r>
            <a:endParaRPr lang="el-GR" dirty="0"/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Φόντο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Παράδειγμα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02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Μορφοποιήσεις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dirty="0"/>
              <a:t>Παράγραφος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Εσοχές και Διάστιχο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Στοίχιση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Ροή κειμένου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Αρίθμηση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/>
              <a:t>Στηλοθέτες</a:t>
            </a:r>
            <a:endParaRPr lang="el-GR" dirty="0"/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Αρχίγραμμα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Περιγράμματα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Φόντο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5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Μορφοποιήσεις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dirty="0" smtClean="0"/>
              <a:t>Κουκίδες </a:t>
            </a:r>
            <a:r>
              <a:rPr lang="el-GR" dirty="0"/>
              <a:t>και </a:t>
            </a:r>
            <a:r>
              <a:rPr lang="el-GR" dirty="0" smtClean="0"/>
              <a:t>αρίθμηση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dirty="0"/>
              <a:t>Σελίδα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Σελίδα και φόντο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Κεφαλίδα και Υποσέλιδο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Περιγράμματα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Υποσημείωση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Στήλες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dirty="0" smtClean="0"/>
              <a:t>Πινέλο μορφοποίησης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dirty="0"/>
              <a:t>Πρότυπα</a:t>
            </a:r>
          </a:p>
          <a:p>
            <a:pPr marL="514350" indent="-514350">
              <a:buFont typeface="+mj-lt"/>
              <a:buAutoNum type="arabicPeriod" startAt="3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Πίνακα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Μετακίνηση μέσα στον πίνακα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Εισαγωγή κειμένου σε κελί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Επιλογή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Κελιών με </a:t>
            </a:r>
            <a:r>
              <a:rPr lang="el-GR" dirty="0"/>
              <a:t>το </a:t>
            </a:r>
            <a:r>
              <a:rPr lang="el-GR" dirty="0" smtClean="0"/>
              <a:t>ποντίκι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Κελιών με το ποντίκι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Γραμμών με το ποντίκι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Στηλών με το ποντίκι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/>
              <a:t>Άλλες δυνατότητες</a:t>
            </a:r>
          </a:p>
          <a:p>
            <a:pPr marL="914400" lvl="1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0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745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Μορφοποιήσεις</vt:lpstr>
      <vt:lpstr>Μορφοποιήσεις</vt:lpstr>
      <vt:lpstr>Μορφοποιήσεις</vt:lpstr>
      <vt:lpstr>Πίνακες</vt:lpstr>
      <vt:lpstr>Πίνακες</vt:lpstr>
      <vt:lpstr>Εκτυπώσεις</vt:lpstr>
      <vt:lpstr>Δουλεύοντας με Εικόνες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56</cp:revision>
  <dcterms:created xsi:type="dcterms:W3CDTF">2012-11-26T09:41:26Z</dcterms:created>
  <dcterms:modified xsi:type="dcterms:W3CDTF">2016-10-29T17:19:57Z</dcterms:modified>
</cp:coreProperties>
</file>