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6" r:id="rId18"/>
    <p:sldId id="275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588"/>
  </p:normalViewPr>
  <p:slideViewPr>
    <p:cSldViewPr snapToGrid="0">
      <p:cViewPr varScale="1">
        <p:scale>
          <a:sx n="107" d="100"/>
          <a:sy n="107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C%CE%B5%CF%84%CE%B1%CE%B3%CF%89%CE%B3%CE%AE_%CF%80%CE%B1%CE%BA%CE%AD%CF%84%CE%BF%CF%85" TargetMode="External"/><Relationship Id="rId1" Type="http://schemas.openxmlformats.org/officeDocument/2006/relationships/hyperlink" Target="https://el.wikipedia.org/wiki/ARPANET" TargetMode="Externa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8A%CE%BD%CF%84%CE%B5%CF%81%CE%BD%CE%B5%CF%84" TargetMode="External"/><Relationship Id="rId2" Type="http://schemas.openxmlformats.org/officeDocument/2006/relationships/hyperlink" Target="https://el.wikipedia.org/wiki/%CE%93%CE%B5%CE%BD%CE%B9%CE%BA%CE%AC_top-level_domains" TargetMode="External"/><Relationship Id="rId1" Type="http://schemas.openxmlformats.org/officeDocument/2006/relationships/hyperlink" Target="https://el.wikipedia.org/wiki/Top-level_domain" TargetMode="Externa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C%CE%B9%CE%BA%CF%81%CE%AD%CF%82_%CE%B1%CE%B3%CE%B3%CE%B5%CE%BB%CE%AF%CE%B5%CF%82" TargetMode="External"/><Relationship Id="rId3" Type="http://schemas.openxmlformats.org/officeDocument/2006/relationships/hyperlink" Target="https://el.wikipedia.org/wiki/%CE%A0%CF%81%CF%8C%CE%B3%CF%81%CE%B1%CE%BC%CE%BC%CE%B1_%CE%B1%CE%BD%CF%84%CE%B1%CE%BB%CE%BB%CE%B1%CE%B3%CE%AE%CF%82_%CE%B1%CE%BC%CE%AD%CF%83%CF%89%CE%BD_%CE%BC%CE%B7%CE%BD%CF%85%CE%BC%CE%AC%CF%84%CF%89%CE%BD" TargetMode="External"/><Relationship Id="rId7" Type="http://schemas.openxmlformats.org/officeDocument/2006/relationships/hyperlink" Target="https://el.wikipedia.org/wiki/EBay" TargetMode="External"/><Relationship Id="rId2" Type="http://schemas.openxmlformats.org/officeDocument/2006/relationships/hyperlink" Target="https://el.wikipedia.org/wiki/%CE%97%CE%BB%CE%B5%CE%BA%CF%84%CF%81%CE%BF%CE%BD%CE%B9%CE%BA%CF%8C_%CF%84%CE%B1%CF%87%CF%85%CE%B4%CF%81%CE%BF%CE%BC%CE%B5%CE%AF%CE%BF" TargetMode="External"/><Relationship Id="rId1" Type="http://schemas.openxmlformats.org/officeDocument/2006/relationships/hyperlink" Target="https://el.wikipedia.org/wiki/Dial-up" TargetMode="External"/><Relationship Id="rId6" Type="http://schemas.openxmlformats.org/officeDocument/2006/relationships/hyperlink" Target="https://el.wikipedia.org/wiki/Amazon.com" TargetMode="External"/><Relationship Id="rId5" Type="http://schemas.openxmlformats.org/officeDocument/2006/relationships/hyperlink" Target="https://el.wikipedia.org/wiki/Internet_Movie_Database" TargetMode="External"/><Relationship Id="rId10" Type="http://schemas.openxmlformats.org/officeDocument/2006/relationships/hyperlink" Target="https://el.wikipedia.org/wiki/Peer-to-peer" TargetMode="External"/><Relationship Id="rId4" Type="http://schemas.openxmlformats.org/officeDocument/2006/relationships/hyperlink" Target="https://el.wikipedia.org/wiki/Web_browser" TargetMode="External"/><Relationship Id="rId9" Type="http://schemas.openxmlformats.org/officeDocument/2006/relationships/hyperlink" Target="https://el.wikipedia.org/wiki/Google_%CE%91%CE%BD%CE%B1%CE%B6%CE%AE%CF%84%CE%B7%CF%83%CE%B7" TargetMode="Externa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ITunes_Store" TargetMode="External"/><Relationship Id="rId13" Type="http://schemas.openxmlformats.org/officeDocument/2006/relationships/hyperlink" Target="https://el.wikipedia.org/wiki/Podcasting" TargetMode="External"/><Relationship Id="rId3" Type="http://schemas.openxmlformats.org/officeDocument/2006/relationships/hyperlink" Target="https://el.wikipedia.org/wiki/LinkedIn" TargetMode="External"/><Relationship Id="rId7" Type="http://schemas.openxmlformats.org/officeDocument/2006/relationships/hyperlink" Target="https://el.wikipedia.org/wiki/VoIP" TargetMode="External"/><Relationship Id="rId12" Type="http://schemas.openxmlformats.org/officeDocument/2006/relationships/hyperlink" Target="https://el.wikipedia.org/wiki/Facebook" TargetMode="External"/><Relationship Id="rId2" Type="http://schemas.openxmlformats.org/officeDocument/2006/relationships/hyperlink" Target="https://el.wikipedia.org/wiki/%CE%92%CE%B9%CE%BA%CE%B9%CF%80%CE%B1%CE%AF%CE%B4%CE%B5%CE%B9%CE%B1" TargetMode="External"/><Relationship Id="rId1" Type="http://schemas.openxmlformats.org/officeDocument/2006/relationships/hyperlink" Target="https://el.wikipedia.org/wiki/Peer-to-peer" TargetMode="External"/><Relationship Id="rId6" Type="http://schemas.openxmlformats.org/officeDocument/2006/relationships/hyperlink" Target="https://el.wikipedia.org/wiki/Skype" TargetMode="External"/><Relationship Id="rId11" Type="http://schemas.openxmlformats.org/officeDocument/2006/relationships/hyperlink" Target="https://el.wikipedia.org/wiki/BitTorrent" TargetMode="External"/><Relationship Id="rId5" Type="http://schemas.openxmlformats.org/officeDocument/2006/relationships/hyperlink" Target="https://el.wikipedia.org/wiki/%CE%9A%CE%BF%CE%B9%CE%BD%CF%89%CE%BD%CE%B9%CE%BA%CF%8C_%CE%B4%CE%AF%CE%BA%CF%84%CF%85%CE%BF" TargetMode="External"/><Relationship Id="rId10" Type="http://schemas.openxmlformats.org/officeDocument/2006/relationships/hyperlink" Target="https://el.wikipedia.org/wiki/The_Pirate_Bay" TargetMode="External"/><Relationship Id="rId4" Type="http://schemas.openxmlformats.org/officeDocument/2006/relationships/hyperlink" Target="https://el.wikipedia.org/wiki/Myspace" TargetMode="External"/><Relationship Id="rId9" Type="http://schemas.openxmlformats.org/officeDocument/2006/relationships/hyperlink" Target="https://el.wikipedia.org/wiki/%CE%97%CE%BB%CE%B5%CE%BA%CF%84%CF%81%CE%BF%CE%BD%CE%B9%CE%BA%CE%AC_%CE%BA%CE%B1%CF%84%CE%B1%CF%83%CF%84%CE%AE%CE%BC%CE%B1%CF%84%CE%B1" TargetMode="External"/><Relationship Id="rId14" Type="http://schemas.openxmlformats.org/officeDocument/2006/relationships/hyperlink" Target="https://el.wikipedia.org/wiki/Flickr" TargetMode="Externa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Amazon_Elastic_Compute_Cloud&amp;action=edit&amp;redlink=1" TargetMode="External"/><Relationship Id="rId13" Type="http://schemas.openxmlformats.org/officeDocument/2006/relationships/hyperlink" Target="https://el.wikipedia.org/wiki/%CE%95%CE%AF%CE%B4%CE%BF%CF%82_(%CE%B2%CE%B9%CE%BF%CE%BB%CE%BF%CE%B3%CE%AF%CE%B1)" TargetMode="External"/><Relationship Id="rId3" Type="http://schemas.openxmlformats.org/officeDocument/2006/relationships/hyperlink" Target="https://el.wikipedia.org/wiki/Google_Earth" TargetMode="External"/><Relationship Id="rId7" Type="http://schemas.openxmlformats.org/officeDocument/2006/relationships/hyperlink" Target="https://el.wikipedia.org/w/index.php?title=Amazon_Kindle&amp;action=edit&amp;redlink=1" TargetMode="External"/><Relationship Id="rId12" Type="http://schemas.openxmlformats.org/officeDocument/2006/relationships/hyperlink" Target="https://el.wikipedia.org/wiki/%CE%96%CF%89%CE%AE" TargetMode="External"/><Relationship Id="rId2" Type="http://schemas.openxmlformats.org/officeDocument/2006/relationships/hyperlink" Target="https://el.wikipedia.org/wiki/Reddit" TargetMode="External"/><Relationship Id="rId16" Type="http://schemas.openxmlformats.org/officeDocument/2006/relationships/hyperlink" Target="https://el.wikipedia.org/wiki/%CE%9C%CE%BF%CF%85%CF%83%CE%B9%CE%BA%CE%AE" TargetMode="External"/><Relationship Id="rId1" Type="http://schemas.openxmlformats.org/officeDocument/2006/relationships/hyperlink" Target="https://el.wikipedia.org/wiki/YouTube" TargetMode="External"/><Relationship Id="rId6" Type="http://schemas.openxmlformats.org/officeDocument/2006/relationships/hyperlink" Target="https://el.wikipedia.org/wiki/Google_Street_View" TargetMode="External"/><Relationship Id="rId11" Type="http://schemas.openxmlformats.org/officeDocument/2006/relationships/hyperlink" Target="https://el.wikipedia.org/wiki/Encyclopedia_of_Life" TargetMode="External"/><Relationship Id="rId5" Type="http://schemas.openxmlformats.org/officeDocument/2006/relationships/hyperlink" Target="https://el.wikipedia.org/wiki/WikiLeaks" TargetMode="External"/><Relationship Id="rId15" Type="http://schemas.openxmlformats.org/officeDocument/2006/relationships/hyperlink" Target="https://el.wikipedia.org/wiki/%CE%94%CE%B9%CE%B1%CF%87%CE%B5%CE%AF%CF%81%CE%B9%CF%83%CE%B7_%CF%88%CE%B7%CF%86%CE%B9%CE%B1%CE%BA%CF%8E%CE%BD_%CE%B4%CE%B9%CE%BA%CE%B1%CE%B9%CF%89%CE%BC%CE%AC%CF%84%CF%89%CE%BD" TargetMode="External"/><Relationship Id="rId10" Type="http://schemas.openxmlformats.org/officeDocument/2006/relationships/hyperlink" Target="https://el.wikipedia.org/wiki/%CE%91%CF%80%CE%BF%CE%B8%CE%B7%CE%BA%CE%B5%CF%85%CF%84%CE%B9%CE%BA%CF%8C_%CE%BD%CE%AD%CF%86%CE%BF%CF%82" TargetMode="External"/><Relationship Id="rId4" Type="http://schemas.openxmlformats.org/officeDocument/2006/relationships/hyperlink" Target="https://el.wikipedia.org/wiki/Twitter" TargetMode="External"/><Relationship Id="rId9" Type="http://schemas.openxmlformats.org/officeDocument/2006/relationships/hyperlink" Target="https://el.wikipedia.org/wiki/Dropbox" TargetMode="External"/><Relationship Id="rId14" Type="http://schemas.openxmlformats.org/officeDocument/2006/relationships/hyperlink" Target="https://el.wikipedia.org/wiki/Spotify" TargetMode="Externa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Amazon_Elastic_Compute_Cloud&amp;action=edit&amp;redlink=1" TargetMode="External"/><Relationship Id="rId13" Type="http://schemas.openxmlformats.org/officeDocument/2006/relationships/hyperlink" Target="https://el.wikipedia.org/wiki/%CE%95%CE%AF%CE%B4%CE%BF%CF%82_(%CE%B2%CE%B9%CE%BF%CE%BB%CE%BF%CE%B3%CE%AF%CE%B1)" TargetMode="External"/><Relationship Id="rId3" Type="http://schemas.openxmlformats.org/officeDocument/2006/relationships/hyperlink" Target="https://el.wikipedia.org/wiki/Google_Earth" TargetMode="External"/><Relationship Id="rId7" Type="http://schemas.openxmlformats.org/officeDocument/2006/relationships/hyperlink" Target="https://el.wikipedia.org/w/index.php?title=Amazon_Kindle&amp;action=edit&amp;redlink=1" TargetMode="External"/><Relationship Id="rId12" Type="http://schemas.openxmlformats.org/officeDocument/2006/relationships/hyperlink" Target="https://el.wikipedia.org/wiki/%CE%96%CF%89%CE%AE" TargetMode="External"/><Relationship Id="rId2" Type="http://schemas.openxmlformats.org/officeDocument/2006/relationships/hyperlink" Target="https://el.wikipedia.org/wiki/Reddit" TargetMode="External"/><Relationship Id="rId16" Type="http://schemas.openxmlformats.org/officeDocument/2006/relationships/hyperlink" Target="https://el.wikipedia.org/wiki/%CE%9C%CE%BF%CF%85%CF%83%CE%B9%CE%BA%CE%AE" TargetMode="External"/><Relationship Id="rId1" Type="http://schemas.openxmlformats.org/officeDocument/2006/relationships/hyperlink" Target="https://el.wikipedia.org/wiki/YouTube" TargetMode="External"/><Relationship Id="rId6" Type="http://schemas.openxmlformats.org/officeDocument/2006/relationships/hyperlink" Target="https://el.wikipedia.org/wiki/Google_Street_View" TargetMode="External"/><Relationship Id="rId11" Type="http://schemas.openxmlformats.org/officeDocument/2006/relationships/hyperlink" Target="https://el.wikipedia.org/wiki/Encyclopedia_of_Life" TargetMode="External"/><Relationship Id="rId5" Type="http://schemas.openxmlformats.org/officeDocument/2006/relationships/hyperlink" Target="https://el.wikipedia.org/wiki/WikiLeaks" TargetMode="External"/><Relationship Id="rId15" Type="http://schemas.openxmlformats.org/officeDocument/2006/relationships/hyperlink" Target="https://el.wikipedia.org/wiki/%CE%94%CE%B9%CE%B1%CF%87%CE%B5%CE%AF%CF%81%CE%B9%CF%83%CE%B7_%CF%88%CE%B7%CF%86%CE%B9%CE%B1%CE%BA%CF%8E%CE%BD_%CE%B4%CE%B9%CE%BA%CE%B1%CE%B9%CF%89%CE%BC%CE%AC%CF%84%CF%89%CE%BD" TargetMode="External"/><Relationship Id="rId10" Type="http://schemas.openxmlformats.org/officeDocument/2006/relationships/hyperlink" Target="https://el.wikipedia.org/wiki/%CE%91%CF%80%CE%BF%CE%B8%CE%B7%CE%BA%CE%B5%CF%85%CF%84%CE%B9%CE%BA%CF%8C_%CE%BD%CE%AD%CF%86%CE%BF%CF%82" TargetMode="External"/><Relationship Id="rId4" Type="http://schemas.openxmlformats.org/officeDocument/2006/relationships/hyperlink" Target="https://el.wikipedia.org/wiki/Twitter" TargetMode="External"/><Relationship Id="rId9" Type="http://schemas.openxmlformats.org/officeDocument/2006/relationships/hyperlink" Target="https://el.wikipedia.org/wiki/Dropbox" TargetMode="External"/><Relationship Id="rId14" Type="http://schemas.openxmlformats.org/officeDocument/2006/relationships/hyperlink" Target="https://el.wikipedia.org/wiki/Spotify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/index.php?title=X.25&amp;action=edit&amp;redlink=1" TargetMode="External"/><Relationship Id="rId2" Type="http://schemas.openxmlformats.org/officeDocument/2006/relationships/hyperlink" Target="https://el.wikipedia.org/wiki/%CE%9C%CE%B5%CF%84%CE%B1%CE%B3%CF%89%CE%B3%CE%AE_%CF%80%CE%B1%CE%BA%CE%AD%CF%84%CE%BF%CF%85" TargetMode="External"/><Relationship Id="rId1" Type="http://schemas.openxmlformats.org/officeDocument/2006/relationships/hyperlink" Target="https://el.wikipedia.org/wiki/%CE%9C%CE%B5%CF%84%CE%B1%CE%B3%CF%89%CE%B3%CE%AE_%CE%BA%CF%85%CE%BA%CE%BB%CF%8E%CE%BC%CE%B1%CF%84%CE%BF%CF%82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TCP/IP" TargetMode="External"/><Relationship Id="rId2" Type="http://schemas.openxmlformats.org/officeDocument/2006/relationships/hyperlink" Target="https://el.wikipedia.org/wiki/Ethernet" TargetMode="External"/><Relationship Id="rId1" Type="http://schemas.openxmlformats.org/officeDocument/2006/relationships/hyperlink" Target="https://el.wikipedia.org/wiki/Usenet" TargetMode="External"/><Relationship Id="rId6" Type="http://schemas.openxmlformats.org/officeDocument/2006/relationships/hyperlink" Target="https://el.wikipedia.org/wiki/ARPANET" TargetMode="External"/><Relationship Id="rId5" Type="http://schemas.openxmlformats.org/officeDocument/2006/relationships/hyperlink" Target="https://el.wikipedia.org/wiki/DNS" TargetMode="External"/><Relationship Id="rId4" Type="http://schemas.openxmlformats.org/officeDocument/2006/relationships/hyperlink" Target="https://el.wikipedia.org/wiki/SMTP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C%CE%BF%CE%BD%CF%84%CE%AD%CE%BB%CE%BF_%CE%B1%CE%BD%CE%B1%CF%86%CE%BF%CF%81%CE%AC%CF%82_OSI" TargetMode="External"/><Relationship Id="rId2" Type="http://schemas.openxmlformats.org/officeDocument/2006/relationships/hyperlink" Target="https://el.wikipedia.org/wiki/IETF" TargetMode="External"/><Relationship Id="rId1" Type="http://schemas.openxmlformats.org/officeDocument/2006/relationships/hyperlink" Target="https://el.wikipedia.org/wiki/%CE%8C%CE%BD%CE%BF%CE%BC%CE%B1_%CF%84%CE%BF%CE%BC%CE%AD%CE%B1" TargetMode="External"/><Relationship Id="rId5" Type="http://schemas.openxmlformats.org/officeDocument/2006/relationships/hyperlink" Target="https://el.wikipedia.org/wiki/Border_Gateway_Protocol" TargetMode="External"/><Relationship Id="rId4" Type="http://schemas.openxmlformats.org/officeDocument/2006/relationships/hyperlink" Target="https://el.wikipedia.org/wiki/%CE%A3%CE%BA%CE%BF%CF%85%CE%BB%CE%AE%CE%BA%CE%B9_%CF%85%CF%80%CE%BF%CE%BB%CE%BF%CE%B3%CE%B9%CF%83%CF%84%CE%AE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ARPANET" TargetMode="External"/><Relationship Id="rId1" Type="http://schemas.openxmlformats.org/officeDocument/2006/relationships/hyperlink" Target="https://el.wikipedia.org/wiki/TCP/IP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Usenet" TargetMode="External"/><Relationship Id="rId2" Type="http://schemas.openxmlformats.org/officeDocument/2006/relationships/hyperlink" Target="https://el.wikipedia.org/w/index.php?title=%CE%91%CF%84%CE%B1%CE%BE%CE%B9%CE%BA%CE%AE_%CE%94%CF%81%CE%BF%CE%BC%CE%BF%CE%BB%CF%8C%CE%B3%CE%B7%CF%83%CE%B7_%CE%94%CE%B9%CE%BA%CF%84%CF%85%CE%B1%CE%BA%CF%8E%CE%BD_%CE%A0%CE%B5%CF%81%CE%B9%CE%BF%CF%87%CF%8E%CE%BD&amp;action=edit&amp;redlink=1" TargetMode="External"/><Relationship Id="rId1" Type="http://schemas.openxmlformats.org/officeDocument/2006/relationships/hyperlink" Target="https://el.wikipedia.org/wiki/%CE%A0%CE%B1%CE%B3%CE%BA%CF%8C%CF%83%CE%BC%CE%B9%CE%BF%CF%82_%CE%99%CF%83%CF%84%CF%8C%CF%82" TargetMode="External"/><Relationship Id="rId4" Type="http://schemas.openxmlformats.org/officeDocument/2006/relationships/hyperlink" Target="https://el.wikipedia.org/wiki/Web_browser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IPv6" TargetMode="External"/><Relationship Id="rId2" Type="http://schemas.openxmlformats.org/officeDocument/2006/relationships/hyperlink" Target="https://el.wikipedia.org/wiki/TCP/IP" TargetMode="External"/><Relationship Id="rId1" Type="http://schemas.openxmlformats.org/officeDocument/2006/relationships/hyperlink" Target="https://el.wikipedia.org/wiki/%CE%A0%CE%AC%CF%81%CE%BF%CF%87%CE%BF%CF%82_%CE%A5%CF%80%CE%B7%CF%81%CE%B5%CF%83%CE%B9%CF%8E%CE%BD_%CE%94%CE%B9%CE%B1%CE%B4%CE%B9%CE%BA%CF%84%CF%8D%CE%BF%CF%85" TargetMode="External"/><Relationship Id="rId6" Type="http://schemas.openxmlformats.org/officeDocument/2006/relationships/hyperlink" Target="https://el.wikipedia.org/w/index.php?title=%CE%8A%CE%BD%CF%84%CE%B5%CF%81%CE%BD%CE%B5%CF%842&amp;action=edit&amp;redlink=1" TargetMode="External"/><Relationship Id="rId5" Type="http://schemas.openxmlformats.org/officeDocument/2006/relationships/hyperlink" Target="https://el.wikipedia.org/wiki/IEEE_802.11" TargetMode="External"/><Relationship Id="rId4" Type="http://schemas.openxmlformats.org/officeDocument/2006/relationships/hyperlink" Target="https://el.wikipedia.org/wiki/AOL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3%CE%BA%CE%BF%CF%85%CE%BB%CE%AE%CE%BA%CE%B9_%CF%85%CF%80%CE%BF%CE%BB%CE%BF%CE%B3%CE%B9%CF%83%CF%84%CE%AE" TargetMode="External"/><Relationship Id="rId1" Type="http://schemas.openxmlformats.org/officeDocument/2006/relationships/hyperlink" Target="https://el.wikipedia.org/wiki/Top-level_domain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8A%CE%BD%CF%84%CE%B5%CF%81%CE%BD%CE%B5%CF%84" TargetMode="External"/><Relationship Id="rId2" Type="http://schemas.openxmlformats.org/officeDocument/2006/relationships/hyperlink" Target="https://el.wikipedia.org/wiki/%CE%93%CE%B5%CE%BD%CE%B9%CE%BA%CE%AC_top-level_domains" TargetMode="External"/><Relationship Id="rId1" Type="http://schemas.openxmlformats.org/officeDocument/2006/relationships/hyperlink" Target="https://el.wikipedia.org/wiki/Top-level_domain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C%CE%B5%CF%84%CE%B1%CE%B3%CF%89%CE%B3%CE%AE_%CF%80%CE%B1%CE%BA%CE%AD%CF%84%CE%BF%CF%85" TargetMode="External"/><Relationship Id="rId1" Type="http://schemas.openxmlformats.org/officeDocument/2006/relationships/hyperlink" Target="https://el.wikipedia.org/wiki/ARPANET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8A%CE%BD%CF%84%CE%B5%CF%81%CE%BD%CE%B5%CF%84" TargetMode="External"/><Relationship Id="rId2" Type="http://schemas.openxmlformats.org/officeDocument/2006/relationships/hyperlink" Target="https://el.wikipedia.org/wiki/%CE%93%CE%B5%CE%BD%CE%B9%CE%BA%CE%AC_top-level_domains" TargetMode="External"/><Relationship Id="rId1" Type="http://schemas.openxmlformats.org/officeDocument/2006/relationships/hyperlink" Target="https://el.wikipedia.org/wiki/Top-level_domain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C%CE%B9%CE%BA%CF%81%CE%AD%CF%82_%CE%B1%CE%B3%CE%B3%CE%B5%CE%BB%CE%AF%CE%B5%CF%82" TargetMode="External"/><Relationship Id="rId3" Type="http://schemas.openxmlformats.org/officeDocument/2006/relationships/hyperlink" Target="https://el.wikipedia.org/wiki/%CE%A0%CF%81%CF%8C%CE%B3%CF%81%CE%B1%CE%BC%CE%BC%CE%B1_%CE%B1%CE%BD%CF%84%CE%B1%CE%BB%CE%BB%CE%B1%CE%B3%CE%AE%CF%82_%CE%B1%CE%BC%CE%AD%CF%83%CF%89%CE%BD_%CE%BC%CE%B7%CE%BD%CF%85%CE%BC%CE%AC%CF%84%CF%89%CE%BD" TargetMode="External"/><Relationship Id="rId7" Type="http://schemas.openxmlformats.org/officeDocument/2006/relationships/hyperlink" Target="https://el.wikipedia.org/wiki/EBay" TargetMode="External"/><Relationship Id="rId2" Type="http://schemas.openxmlformats.org/officeDocument/2006/relationships/hyperlink" Target="https://el.wikipedia.org/wiki/%CE%97%CE%BB%CE%B5%CE%BA%CF%84%CF%81%CE%BF%CE%BD%CE%B9%CE%BA%CF%8C_%CF%84%CE%B1%CF%87%CF%85%CE%B4%CF%81%CE%BF%CE%BC%CE%B5%CE%AF%CE%BF" TargetMode="External"/><Relationship Id="rId1" Type="http://schemas.openxmlformats.org/officeDocument/2006/relationships/hyperlink" Target="https://el.wikipedia.org/wiki/Dial-up" TargetMode="External"/><Relationship Id="rId6" Type="http://schemas.openxmlformats.org/officeDocument/2006/relationships/hyperlink" Target="https://el.wikipedia.org/wiki/Amazon.com" TargetMode="External"/><Relationship Id="rId5" Type="http://schemas.openxmlformats.org/officeDocument/2006/relationships/hyperlink" Target="https://el.wikipedia.org/wiki/Internet_Movie_Database" TargetMode="External"/><Relationship Id="rId10" Type="http://schemas.openxmlformats.org/officeDocument/2006/relationships/hyperlink" Target="https://el.wikipedia.org/wiki/Peer-to-peer" TargetMode="External"/><Relationship Id="rId4" Type="http://schemas.openxmlformats.org/officeDocument/2006/relationships/hyperlink" Target="https://el.wikipedia.org/wiki/Web_browser" TargetMode="External"/><Relationship Id="rId9" Type="http://schemas.openxmlformats.org/officeDocument/2006/relationships/hyperlink" Target="https://el.wikipedia.org/wiki/Google_%CE%91%CE%BD%CE%B1%CE%B6%CE%AE%CF%84%CE%B7%CF%83%CE%B7" TargetMode="External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ITunes_Store" TargetMode="External"/><Relationship Id="rId13" Type="http://schemas.openxmlformats.org/officeDocument/2006/relationships/hyperlink" Target="https://el.wikipedia.org/wiki/Podcasting" TargetMode="External"/><Relationship Id="rId3" Type="http://schemas.openxmlformats.org/officeDocument/2006/relationships/hyperlink" Target="https://el.wikipedia.org/wiki/LinkedIn" TargetMode="External"/><Relationship Id="rId7" Type="http://schemas.openxmlformats.org/officeDocument/2006/relationships/hyperlink" Target="https://el.wikipedia.org/wiki/VoIP" TargetMode="External"/><Relationship Id="rId12" Type="http://schemas.openxmlformats.org/officeDocument/2006/relationships/hyperlink" Target="https://el.wikipedia.org/wiki/Facebook" TargetMode="External"/><Relationship Id="rId2" Type="http://schemas.openxmlformats.org/officeDocument/2006/relationships/hyperlink" Target="https://el.wikipedia.org/wiki/%CE%92%CE%B9%CE%BA%CE%B9%CF%80%CE%B1%CE%AF%CE%B4%CE%B5%CE%B9%CE%B1" TargetMode="External"/><Relationship Id="rId1" Type="http://schemas.openxmlformats.org/officeDocument/2006/relationships/hyperlink" Target="https://el.wikipedia.org/wiki/Peer-to-peer" TargetMode="External"/><Relationship Id="rId6" Type="http://schemas.openxmlformats.org/officeDocument/2006/relationships/hyperlink" Target="https://el.wikipedia.org/wiki/Skype" TargetMode="External"/><Relationship Id="rId11" Type="http://schemas.openxmlformats.org/officeDocument/2006/relationships/hyperlink" Target="https://el.wikipedia.org/wiki/BitTorrent" TargetMode="External"/><Relationship Id="rId5" Type="http://schemas.openxmlformats.org/officeDocument/2006/relationships/hyperlink" Target="https://el.wikipedia.org/wiki/%CE%9A%CE%BF%CE%B9%CE%BD%CF%89%CE%BD%CE%B9%CE%BA%CF%8C_%CE%B4%CE%AF%CE%BA%CF%84%CF%85%CE%BF" TargetMode="External"/><Relationship Id="rId10" Type="http://schemas.openxmlformats.org/officeDocument/2006/relationships/hyperlink" Target="https://el.wikipedia.org/wiki/The_Pirate_Bay" TargetMode="External"/><Relationship Id="rId4" Type="http://schemas.openxmlformats.org/officeDocument/2006/relationships/hyperlink" Target="https://el.wikipedia.org/wiki/Myspace" TargetMode="External"/><Relationship Id="rId9" Type="http://schemas.openxmlformats.org/officeDocument/2006/relationships/hyperlink" Target="https://el.wikipedia.org/wiki/%CE%97%CE%BB%CE%B5%CE%BA%CF%84%CF%81%CE%BF%CE%BD%CE%B9%CE%BA%CE%AC_%CE%BA%CE%B1%CF%84%CE%B1%CF%83%CF%84%CE%AE%CE%BC%CE%B1%CF%84%CE%B1" TargetMode="External"/><Relationship Id="rId14" Type="http://schemas.openxmlformats.org/officeDocument/2006/relationships/hyperlink" Target="https://el.wikipedia.org/wiki/Flickr" TargetMode="External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Amazon_Elastic_Compute_Cloud&amp;action=edit&amp;redlink=1" TargetMode="External"/><Relationship Id="rId13" Type="http://schemas.openxmlformats.org/officeDocument/2006/relationships/hyperlink" Target="https://el.wikipedia.org/wiki/%CE%95%CE%AF%CE%B4%CE%BF%CF%82_(%CE%B2%CE%B9%CE%BF%CE%BB%CE%BF%CE%B3%CE%AF%CE%B1)" TargetMode="External"/><Relationship Id="rId3" Type="http://schemas.openxmlformats.org/officeDocument/2006/relationships/hyperlink" Target="https://el.wikipedia.org/wiki/Google_Earth" TargetMode="External"/><Relationship Id="rId7" Type="http://schemas.openxmlformats.org/officeDocument/2006/relationships/hyperlink" Target="https://el.wikipedia.org/w/index.php?title=Amazon_Kindle&amp;action=edit&amp;redlink=1" TargetMode="External"/><Relationship Id="rId12" Type="http://schemas.openxmlformats.org/officeDocument/2006/relationships/hyperlink" Target="https://el.wikipedia.org/wiki/%CE%96%CF%89%CE%AE" TargetMode="External"/><Relationship Id="rId2" Type="http://schemas.openxmlformats.org/officeDocument/2006/relationships/hyperlink" Target="https://el.wikipedia.org/wiki/Reddit" TargetMode="External"/><Relationship Id="rId16" Type="http://schemas.openxmlformats.org/officeDocument/2006/relationships/hyperlink" Target="https://el.wikipedia.org/wiki/%CE%9C%CE%BF%CF%85%CF%83%CE%B9%CE%BA%CE%AE" TargetMode="External"/><Relationship Id="rId1" Type="http://schemas.openxmlformats.org/officeDocument/2006/relationships/hyperlink" Target="https://el.wikipedia.org/wiki/YouTube" TargetMode="External"/><Relationship Id="rId6" Type="http://schemas.openxmlformats.org/officeDocument/2006/relationships/hyperlink" Target="https://el.wikipedia.org/wiki/Google_Street_View" TargetMode="External"/><Relationship Id="rId11" Type="http://schemas.openxmlformats.org/officeDocument/2006/relationships/hyperlink" Target="https://el.wikipedia.org/wiki/Encyclopedia_of_Life" TargetMode="External"/><Relationship Id="rId5" Type="http://schemas.openxmlformats.org/officeDocument/2006/relationships/hyperlink" Target="https://el.wikipedia.org/wiki/WikiLeaks" TargetMode="External"/><Relationship Id="rId15" Type="http://schemas.openxmlformats.org/officeDocument/2006/relationships/hyperlink" Target="https://el.wikipedia.org/wiki/%CE%94%CE%B9%CE%B1%CF%87%CE%B5%CE%AF%CF%81%CE%B9%CF%83%CE%B7_%CF%88%CE%B7%CF%86%CE%B9%CE%B1%CE%BA%CF%8E%CE%BD_%CE%B4%CE%B9%CE%BA%CE%B1%CE%B9%CF%89%CE%BC%CE%AC%CF%84%CF%89%CE%BD" TargetMode="External"/><Relationship Id="rId10" Type="http://schemas.openxmlformats.org/officeDocument/2006/relationships/hyperlink" Target="https://el.wikipedia.org/wiki/%CE%91%CF%80%CE%BF%CE%B8%CE%B7%CE%BA%CE%B5%CF%85%CF%84%CE%B9%CE%BA%CF%8C_%CE%BD%CE%AD%CF%86%CE%BF%CF%82" TargetMode="External"/><Relationship Id="rId4" Type="http://schemas.openxmlformats.org/officeDocument/2006/relationships/hyperlink" Target="https://el.wikipedia.org/wiki/Twitter" TargetMode="External"/><Relationship Id="rId9" Type="http://schemas.openxmlformats.org/officeDocument/2006/relationships/hyperlink" Target="https://el.wikipedia.org/wiki/Dropbox" TargetMode="External"/><Relationship Id="rId14" Type="http://schemas.openxmlformats.org/officeDocument/2006/relationships/hyperlink" Target="https://el.wikipedia.org/wiki/Spotify" TargetMode="External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Amazon_Elastic_Compute_Cloud&amp;action=edit&amp;redlink=1" TargetMode="External"/><Relationship Id="rId13" Type="http://schemas.openxmlformats.org/officeDocument/2006/relationships/hyperlink" Target="https://el.wikipedia.org/wiki/%CE%95%CE%AF%CE%B4%CE%BF%CF%82_(%CE%B2%CE%B9%CE%BF%CE%BB%CE%BF%CE%B3%CE%AF%CE%B1)" TargetMode="External"/><Relationship Id="rId3" Type="http://schemas.openxmlformats.org/officeDocument/2006/relationships/hyperlink" Target="https://el.wikipedia.org/wiki/Google_Earth" TargetMode="External"/><Relationship Id="rId7" Type="http://schemas.openxmlformats.org/officeDocument/2006/relationships/hyperlink" Target="https://el.wikipedia.org/w/index.php?title=Amazon_Kindle&amp;action=edit&amp;redlink=1" TargetMode="External"/><Relationship Id="rId12" Type="http://schemas.openxmlformats.org/officeDocument/2006/relationships/hyperlink" Target="https://el.wikipedia.org/wiki/%CE%96%CF%89%CE%AE" TargetMode="External"/><Relationship Id="rId2" Type="http://schemas.openxmlformats.org/officeDocument/2006/relationships/hyperlink" Target="https://el.wikipedia.org/wiki/Reddit" TargetMode="External"/><Relationship Id="rId16" Type="http://schemas.openxmlformats.org/officeDocument/2006/relationships/hyperlink" Target="https://el.wikipedia.org/wiki/%CE%9C%CE%BF%CF%85%CF%83%CE%B9%CE%BA%CE%AE" TargetMode="External"/><Relationship Id="rId1" Type="http://schemas.openxmlformats.org/officeDocument/2006/relationships/hyperlink" Target="https://el.wikipedia.org/wiki/YouTube" TargetMode="External"/><Relationship Id="rId6" Type="http://schemas.openxmlformats.org/officeDocument/2006/relationships/hyperlink" Target="https://el.wikipedia.org/wiki/Google_Street_View" TargetMode="External"/><Relationship Id="rId11" Type="http://schemas.openxmlformats.org/officeDocument/2006/relationships/hyperlink" Target="https://el.wikipedia.org/wiki/Encyclopedia_of_Life" TargetMode="External"/><Relationship Id="rId5" Type="http://schemas.openxmlformats.org/officeDocument/2006/relationships/hyperlink" Target="https://el.wikipedia.org/wiki/WikiLeaks" TargetMode="External"/><Relationship Id="rId15" Type="http://schemas.openxmlformats.org/officeDocument/2006/relationships/hyperlink" Target="https://el.wikipedia.org/wiki/%CE%94%CE%B9%CE%B1%CF%87%CE%B5%CE%AF%CF%81%CE%B9%CF%83%CE%B7_%CF%88%CE%B7%CF%86%CE%B9%CE%B1%CE%BA%CF%8E%CE%BD_%CE%B4%CE%B9%CE%BA%CE%B1%CE%B9%CF%89%CE%BC%CE%AC%CF%84%CF%89%CE%BD" TargetMode="External"/><Relationship Id="rId10" Type="http://schemas.openxmlformats.org/officeDocument/2006/relationships/hyperlink" Target="https://el.wikipedia.org/wiki/%CE%91%CF%80%CE%BF%CE%B8%CE%B7%CE%BA%CE%B5%CF%85%CF%84%CE%B9%CE%BA%CF%8C_%CE%BD%CE%AD%CF%86%CE%BF%CF%82" TargetMode="External"/><Relationship Id="rId4" Type="http://schemas.openxmlformats.org/officeDocument/2006/relationships/hyperlink" Target="https://el.wikipedia.org/wiki/Twitter" TargetMode="External"/><Relationship Id="rId9" Type="http://schemas.openxmlformats.org/officeDocument/2006/relationships/hyperlink" Target="https://el.wikipedia.org/wiki/Dropbox" TargetMode="External"/><Relationship Id="rId14" Type="http://schemas.openxmlformats.org/officeDocument/2006/relationships/hyperlink" Target="https://el.wikipedia.org/wiki/Spotify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/index.php?title=X.25&amp;action=edit&amp;redlink=1" TargetMode="External"/><Relationship Id="rId2" Type="http://schemas.openxmlformats.org/officeDocument/2006/relationships/hyperlink" Target="https://el.wikipedia.org/wiki/%CE%9C%CE%B5%CF%84%CE%B1%CE%B3%CF%89%CE%B3%CE%AE_%CF%80%CE%B1%CE%BA%CE%AD%CF%84%CE%BF%CF%85" TargetMode="External"/><Relationship Id="rId1" Type="http://schemas.openxmlformats.org/officeDocument/2006/relationships/hyperlink" Target="https://el.wikipedia.org/wiki/%CE%9C%CE%B5%CF%84%CE%B1%CE%B3%CF%89%CE%B3%CE%AE_%CE%BA%CF%85%CE%BA%CE%BB%CF%8E%CE%BC%CE%B1%CF%84%CE%BF%CF%82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TCP/IP" TargetMode="External"/><Relationship Id="rId2" Type="http://schemas.openxmlformats.org/officeDocument/2006/relationships/hyperlink" Target="https://el.wikipedia.org/wiki/Ethernet" TargetMode="External"/><Relationship Id="rId1" Type="http://schemas.openxmlformats.org/officeDocument/2006/relationships/hyperlink" Target="https://el.wikipedia.org/wiki/Usenet" TargetMode="External"/><Relationship Id="rId6" Type="http://schemas.openxmlformats.org/officeDocument/2006/relationships/hyperlink" Target="https://el.wikipedia.org/wiki/ARPANET" TargetMode="External"/><Relationship Id="rId5" Type="http://schemas.openxmlformats.org/officeDocument/2006/relationships/hyperlink" Target="https://el.wikipedia.org/wiki/DNS" TargetMode="External"/><Relationship Id="rId4" Type="http://schemas.openxmlformats.org/officeDocument/2006/relationships/hyperlink" Target="https://el.wikipedia.org/wiki/SMTP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C%CE%BF%CE%BD%CF%84%CE%AD%CE%BB%CE%BF_%CE%B1%CE%BD%CE%B1%CF%86%CE%BF%CF%81%CE%AC%CF%82_OSI" TargetMode="External"/><Relationship Id="rId2" Type="http://schemas.openxmlformats.org/officeDocument/2006/relationships/hyperlink" Target="https://el.wikipedia.org/wiki/IETF" TargetMode="External"/><Relationship Id="rId1" Type="http://schemas.openxmlformats.org/officeDocument/2006/relationships/hyperlink" Target="https://el.wikipedia.org/wiki/%CE%8C%CE%BD%CE%BF%CE%BC%CE%B1_%CF%84%CE%BF%CE%BC%CE%AD%CE%B1" TargetMode="External"/><Relationship Id="rId5" Type="http://schemas.openxmlformats.org/officeDocument/2006/relationships/hyperlink" Target="https://el.wikipedia.org/wiki/Border_Gateway_Protocol" TargetMode="External"/><Relationship Id="rId4" Type="http://schemas.openxmlformats.org/officeDocument/2006/relationships/hyperlink" Target="https://el.wikipedia.org/wiki/%CE%A3%CE%BA%CE%BF%CF%85%CE%BB%CE%AE%CE%BA%CE%B9_%CF%85%CF%80%CE%BF%CE%BB%CE%BF%CE%B3%CE%B9%CF%83%CF%84%CE%AE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ARPANET" TargetMode="External"/><Relationship Id="rId1" Type="http://schemas.openxmlformats.org/officeDocument/2006/relationships/hyperlink" Target="https://el.wikipedia.org/wiki/TCP/IP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Usenet" TargetMode="External"/><Relationship Id="rId2" Type="http://schemas.openxmlformats.org/officeDocument/2006/relationships/hyperlink" Target="https://el.wikipedia.org/w/index.php?title=%CE%91%CF%84%CE%B1%CE%BE%CE%B9%CE%BA%CE%AE_%CE%94%CF%81%CE%BF%CE%BC%CE%BF%CE%BB%CF%8C%CE%B3%CE%B7%CF%83%CE%B7_%CE%94%CE%B9%CE%BA%CF%84%CF%85%CE%B1%CE%BA%CF%8E%CE%BD_%CE%A0%CE%B5%CF%81%CE%B9%CE%BF%CF%87%CF%8E%CE%BD&amp;action=edit&amp;redlink=1" TargetMode="External"/><Relationship Id="rId1" Type="http://schemas.openxmlformats.org/officeDocument/2006/relationships/hyperlink" Target="https://el.wikipedia.org/wiki/%CE%A0%CE%B1%CE%B3%CE%BA%CF%8C%CF%83%CE%BC%CE%B9%CE%BF%CF%82_%CE%99%CF%83%CF%84%CF%8C%CF%82" TargetMode="External"/><Relationship Id="rId4" Type="http://schemas.openxmlformats.org/officeDocument/2006/relationships/hyperlink" Target="https://el.wikipedia.org/wiki/Web_browser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IPv6" TargetMode="External"/><Relationship Id="rId2" Type="http://schemas.openxmlformats.org/officeDocument/2006/relationships/hyperlink" Target="https://el.wikipedia.org/wiki/TCP/IP" TargetMode="External"/><Relationship Id="rId1" Type="http://schemas.openxmlformats.org/officeDocument/2006/relationships/hyperlink" Target="https://el.wikipedia.org/wiki/%CE%A0%CE%AC%CF%81%CE%BF%CF%87%CE%BF%CF%82_%CE%A5%CF%80%CE%B7%CF%81%CE%B5%CF%83%CE%B9%CF%8E%CE%BD_%CE%94%CE%B9%CE%B1%CE%B4%CE%B9%CE%BA%CF%84%CF%8D%CE%BF%CF%85" TargetMode="External"/><Relationship Id="rId6" Type="http://schemas.openxmlformats.org/officeDocument/2006/relationships/hyperlink" Target="https://el.wikipedia.org/w/index.php?title=%CE%8A%CE%BD%CF%84%CE%B5%CF%81%CE%BD%CE%B5%CF%842&amp;action=edit&amp;redlink=1" TargetMode="External"/><Relationship Id="rId5" Type="http://schemas.openxmlformats.org/officeDocument/2006/relationships/hyperlink" Target="https://el.wikipedia.org/wiki/IEEE_802.11" TargetMode="External"/><Relationship Id="rId4" Type="http://schemas.openxmlformats.org/officeDocument/2006/relationships/hyperlink" Target="https://el.wikipedia.org/wiki/AOL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3%CE%BA%CE%BF%CF%85%CE%BB%CE%AE%CE%BA%CE%B9_%CF%85%CF%80%CE%BF%CE%BB%CE%BF%CE%B3%CE%B9%CF%83%CF%84%CE%AE" TargetMode="External"/><Relationship Id="rId1" Type="http://schemas.openxmlformats.org/officeDocument/2006/relationships/hyperlink" Target="https://el.wikipedia.org/wiki/Top-level_domain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8A%CE%BD%CF%84%CE%B5%CF%81%CE%BD%CE%B5%CF%84" TargetMode="External"/><Relationship Id="rId2" Type="http://schemas.openxmlformats.org/officeDocument/2006/relationships/hyperlink" Target="https://el.wikipedia.org/wiki/%CE%93%CE%B5%CE%BD%CE%B9%CE%BA%CE%AC_top-level_domains" TargetMode="External"/><Relationship Id="rId1" Type="http://schemas.openxmlformats.org/officeDocument/2006/relationships/hyperlink" Target="https://el.wikipedia.org/wiki/Top-level_doma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#10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#1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#1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#13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#14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#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3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4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#5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#6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#7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#8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#9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1" loCatId="list" qsTypeId="urn:microsoft.com/office/officeart/2005/8/quickstyle/simple1#1" qsCatId="simple" csTypeId="urn:microsoft.com/office/officeart/2005/8/colors/colorful2#1" csCatId="colorful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Προϊστορία του Διαδικτύου (δεκαετία του ‘60)</a:t>
          </a:r>
          <a:endParaRPr lang="en-US" dirty="0"/>
        </a:p>
      </dgm:t>
    </dgm:pt>
    <dgm:pt modelId="{B41A17B0-0A59-4EB7-B525-AF0FBE3AD7EC}" type="parTrans" cxnId="{9D51B71E-1861-4B73-821E-785EAD38F3CB}">
      <dgm:prSet/>
      <dgm:spPr/>
      <dgm:t>
        <a:bodyPr/>
        <a:lstStyle/>
        <a:p>
          <a:endParaRPr lang="en-US"/>
        </a:p>
      </dgm:t>
    </dgm:pt>
    <dgm:pt modelId="{03E8098D-BC9B-4B43-8009-DBA96F56D985}" type="sibTrans" cxnId="{9D51B71E-1861-4B73-821E-785EAD38F3CB}">
      <dgm:prSet/>
      <dgm:spPr/>
      <dgm:t>
        <a:bodyPr/>
        <a:lstStyle/>
        <a:p>
          <a:endParaRPr lang="en-US"/>
        </a:p>
      </dgm:t>
    </dgm:pt>
    <dgm:pt modelId="{F72151F7-8BCA-4984-9446-5E6B54E7D9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 u="sng">
              <a:highlight>
                <a:srgbClr val="FFFF00"/>
              </a:highlight>
            </a:rPr>
            <a:t>1965: Άρχισε ο σχεδιασμός του δικτύου </a:t>
          </a:r>
          <a:r>
            <a:rPr lang="en-GB" b="0" i="0" u="sng">
              <a:highlight>
                <a:srgbClr val="FFFF00"/>
              </a:highlight>
            </a:rPr>
            <a:t>NPL</a:t>
          </a:r>
          <a:endParaRPr lang="en-US">
            <a:highlight>
              <a:srgbClr val="FFFF00"/>
            </a:highlight>
          </a:endParaRPr>
        </a:p>
      </dgm:t>
    </dgm:pt>
    <dgm:pt modelId="{5AF46AD1-E0FB-418B-8C3E-E8E0B876241A}" type="parTrans" cxnId="{0EF49CBD-6ADB-4002-BF00-788422D93CB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0EF49CBD-6ADB-4002-BF00-788422D93CB3}">
      <dgm:prSet/>
      <dgm:spPr/>
      <dgm:t>
        <a:bodyPr/>
        <a:lstStyle/>
        <a:p>
          <a:endParaRPr lang="en-US"/>
        </a:p>
      </dgm:t>
    </dgm:pt>
    <dgm:pt modelId="{15CD37E5-A408-4DEF-AD2A-B5A0F65466E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GB" b="0" i="0">
              <a:highlight>
                <a:srgbClr val="FFFF00"/>
              </a:highlight>
            </a:rPr>
            <a:t>1966: </a:t>
          </a:r>
          <a:r>
            <a:rPr lang="el-GR" b="0" i="0">
              <a:highlight>
                <a:srgbClr val="FFFF00"/>
              </a:highlight>
            </a:rPr>
            <a:t>Ιδρύθηκε το δίκτυο Μέριτ</a:t>
          </a:r>
          <a:endParaRPr lang="en-US">
            <a:highlight>
              <a:srgbClr val="FFFF00"/>
            </a:highlight>
          </a:endParaRPr>
        </a:p>
      </dgm:t>
    </dgm:pt>
    <dgm:pt modelId="{560BD7BD-18F0-46FB-9436-91B4B4EAE60A}" type="parTrans" cxnId="{189BED99-4D88-42AC-9824-42AECC6FF510}">
      <dgm:prSet/>
      <dgm:spPr/>
    </dgm:pt>
    <dgm:pt modelId="{FD176A3B-428B-44B5-90B1-31B840D17265}" type="sibTrans" cxnId="{189BED99-4D88-42AC-9824-42AECC6FF510}">
      <dgm:prSet/>
      <dgm:spPr/>
    </dgm:pt>
    <dgm:pt modelId="{2D26D9D4-6789-4548-9CE2-1E5D27D9BF2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 u="sng">
              <a:highlight>
                <a:srgbClr val="FFFF00"/>
              </a:highlight>
            </a:rPr>
            <a:t>1966: Άρχισε ο σχεδιασμός του </a:t>
          </a:r>
          <a:r>
            <a:rPr lang="en-GB" b="0" i="0" u="sng">
              <a:highlight>
                <a:srgbClr val="FFFF00"/>
              </a:highlight>
              <a:hlinkClick xmlns:r="http://schemas.openxmlformats.org/officeDocument/2006/relationships" r:id="rId1"/>
            </a:rPr>
            <a:t>ARPANET</a:t>
          </a:r>
          <a:endParaRPr lang="en-US">
            <a:highlight>
              <a:srgbClr val="FFFF00"/>
            </a:highlight>
          </a:endParaRPr>
        </a:p>
      </dgm:t>
    </dgm:pt>
    <dgm:pt modelId="{B95B25FF-C7AB-4ACB-A10D-8ADFC99AF470}" type="parTrans" cxnId="{26A1EA87-53CA-43EC-ABD1-F2630E815748}">
      <dgm:prSet/>
      <dgm:spPr/>
    </dgm:pt>
    <dgm:pt modelId="{34DAC7E9-AC6B-4BAD-9C51-8F125F97EB40}" type="sibTrans" cxnId="{26A1EA87-53CA-43EC-ABD1-F2630E815748}">
      <dgm:prSet/>
      <dgm:spPr/>
    </dgm:pt>
    <dgm:pt modelId="{A06CF05C-30B1-4D78-BBD2-62D6FE5C4BB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GB" b="0" i="0"/>
            <a:t>1967: </a:t>
          </a:r>
          <a:r>
            <a:rPr lang="el-GR" b="0" i="0"/>
            <a:t>Πιλοτικά πειράματα </a:t>
          </a:r>
          <a:r>
            <a:rPr lang="el-GR" b="0" i="0">
              <a:hlinkClick xmlns:r="http://schemas.openxmlformats.org/officeDocument/2006/relationships" r:id="rId2"/>
            </a:rPr>
            <a:t>μεταγωγής πακέτου</a:t>
          </a:r>
          <a:r>
            <a:rPr lang="el-GR" b="0" i="0"/>
            <a:t> στο δίκτυο </a:t>
          </a:r>
          <a:r>
            <a:rPr lang="en-GB" b="0" i="0"/>
            <a:t>NPL</a:t>
          </a:r>
          <a:endParaRPr lang="en-US"/>
        </a:p>
      </dgm:t>
    </dgm:pt>
    <dgm:pt modelId="{AF401B37-25A9-4E36-A93A-2349017FDF98}" type="parTrans" cxnId="{12799966-C37E-4E79-9D27-96F442D5762F}">
      <dgm:prSet/>
      <dgm:spPr/>
    </dgm:pt>
    <dgm:pt modelId="{E65225B1-0F01-4837-913B-7A58B67B41B1}" type="sibTrans" cxnId="{12799966-C37E-4E79-9D27-96F442D5762F}">
      <dgm:prSet/>
      <dgm:spPr/>
    </dgm:pt>
    <dgm:pt modelId="{96132BE7-614E-4245-BDB7-C594E244654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GB" b="0" i="0" u="sng" dirty="0"/>
            <a:t>1969: T</a:t>
          </a:r>
          <a:r>
            <a:rPr lang="el-GR" b="0" i="0" u="sng" dirty="0"/>
            <a:t>ο </a:t>
          </a:r>
          <a:r>
            <a:rPr lang="en-GB" b="0" i="0" u="sng" dirty="0">
              <a:hlinkClick xmlns:r="http://schemas.openxmlformats.org/officeDocument/2006/relationships" r:id="rId1"/>
            </a:rPr>
            <a:t>ARPANET</a:t>
          </a:r>
          <a:r>
            <a:rPr lang="en-GB" b="0" i="0" u="sng" dirty="0"/>
            <a:t> </a:t>
          </a:r>
          <a:r>
            <a:rPr lang="el-GR" b="0" i="0" u="sng" dirty="0"/>
            <a:t>μεταφέρει τα πρώτα </a:t>
          </a:r>
          <a:r>
            <a:rPr lang="el-GR" b="0" i="0" u="sng" dirty="0">
              <a:hlinkClick xmlns:r="http://schemas.openxmlformats.org/officeDocument/2006/relationships" r:id="rId2"/>
            </a:rPr>
            <a:t>πακέτα</a:t>
          </a:r>
          <a:endParaRPr lang="en-US" b="0" u="sng" dirty="0"/>
        </a:p>
      </dgm:t>
    </dgm:pt>
    <dgm:pt modelId="{E185176D-388F-4581-9298-7C916E3EE11A}" type="parTrans" cxnId="{4EEDE5D9-2CB5-4658-97DA-40834CC2937D}">
      <dgm:prSet/>
      <dgm:spPr/>
    </dgm:pt>
    <dgm:pt modelId="{51B8D3A0-7A17-43B7-9B2B-49C22AADD78B}" type="sibTrans" cxnId="{4EEDE5D9-2CB5-4658-97DA-40834CC2937D}">
      <dgm:prSet/>
      <dgm:spPr/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D23817-D1CC-4A02-8636-8D19CB2C3D42}" type="presOf" srcId="{96132BE7-614E-4245-BDB7-C594E2446540}" destId="{A42979F5-11C7-E347-80B9-9A4DF579EA12}" srcOrd="0" destOrd="4" presId="urn:microsoft.com/office/officeart/2005/8/layout/vList2#1"/>
    <dgm:cxn modelId="{9D51B71E-1861-4B73-821E-785EAD38F3CB}" srcId="{D2D62A3D-753A-4920-9AD3-E54849106074}" destId="{B31EC757-6067-4903-84D4-AEBC34D458D4}" srcOrd="0" destOrd="0" parTransId="{B41A17B0-0A59-4EB7-B525-AF0FBE3AD7EC}" sibTransId="{03E8098D-BC9B-4B43-8009-DBA96F56D985}"/>
    <dgm:cxn modelId="{27F36734-A425-473C-A97B-B04F6874A658}" type="presOf" srcId="{D2D62A3D-753A-4920-9AD3-E54849106074}" destId="{A2057FB5-BA79-8D46-B7CD-E0C1C31DBAA1}" srcOrd="0" destOrd="0" presId="urn:microsoft.com/office/officeart/2005/8/layout/vList2#1"/>
    <dgm:cxn modelId="{8BF21751-F0F4-4716-B7A8-4B947AE71D90}" type="presOf" srcId="{B31EC757-6067-4903-84D4-AEBC34D458D4}" destId="{7F72E3B4-97FD-064A-8112-22BA44D5E965}" srcOrd="0" destOrd="0" presId="urn:microsoft.com/office/officeart/2005/8/layout/vList2#1"/>
    <dgm:cxn modelId="{12799966-C37E-4E79-9D27-96F442D5762F}" srcId="{B31EC757-6067-4903-84D4-AEBC34D458D4}" destId="{A06CF05C-30B1-4D78-BBD2-62D6FE5C4BB2}" srcOrd="3" destOrd="0" parTransId="{AF401B37-25A9-4E36-A93A-2349017FDF98}" sibTransId="{E65225B1-0F01-4837-913B-7A58B67B41B1}"/>
    <dgm:cxn modelId="{D533927E-F5DD-44A8-9327-158EF3C0603F}" type="presOf" srcId="{15CD37E5-A408-4DEF-AD2A-B5A0F65466E7}" destId="{A42979F5-11C7-E347-80B9-9A4DF579EA12}" srcOrd="0" destOrd="1" presId="urn:microsoft.com/office/officeart/2005/8/layout/vList2#1"/>
    <dgm:cxn modelId="{26A1EA87-53CA-43EC-ABD1-F2630E815748}" srcId="{B31EC757-6067-4903-84D4-AEBC34D458D4}" destId="{2D26D9D4-6789-4548-9CE2-1E5D27D9BF21}" srcOrd="2" destOrd="0" parTransId="{B95B25FF-C7AB-4ACB-A10D-8ADFC99AF470}" sibTransId="{34DAC7E9-AC6B-4BAD-9C51-8F125F97EB40}"/>
    <dgm:cxn modelId="{D737B099-D2C8-4065-9991-D537D6F78148}" type="presOf" srcId="{A06CF05C-30B1-4D78-BBD2-62D6FE5C4BB2}" destId="{A42979F5-11C7-E347-80B9-9A4DF579EA12}" srcOrd="0" destOrd="3" presId="urn:microsoft.com/office/officeart/2005/8/layout/vList2#1"/>
    <dgm:cxn modelId="{189BED99-4D88-42AC-9824-42AECC6FF510}" srcId="{B31EC757-6067-4903-84D4-AEBC34D458D4}" destId="{15CD37E5-A408-4DEF-AD2A-B5A0F65466E7}" srcOrd="1" destOrd="0" parTransId="{560BD7BD-18F0-46FB-9436-91B4B4EAE60A}" sibTransId="{FD176A3B-428B-44B5-90B1-31B840D17265}"/>
    <dgm:cxn modelId="{789A35A8-8A8D-45A0-82EC-123E91860939}" type="presOf" srcId="{2D26D9D4-6789-4548-9CE2-1E5D27D9BF21}" destId="{A42979F5-11C7-E347-80B9-9A4DF579EA12}" srcOrd="0" destOrd="2" presId="urn:microsoft.com/office/officeart/2005/8/layout/vList2#1"/>
    <dgm:cxn modelId="{0EF49CBD-6ADB-4002-BF00-788422D93CB3}" srcId="{B31EC757-6067-4903-84D4-AEBC34D458D4}" destId="{F72151F7-8BCA-4984-9446-5E6B54E7D962}" srcOrd="0" destOrd="0" parTransId="{5AF46AD1-E0FB-418B-8C3E-E8E0B876241A}" sibTransId="{88590497-4CF4-4872-AF5E-113AE8548865}"/>
    <dgm:cxn modelId="{4EEDE5D9-2CB5-4658-97DA-40834CC2937D}" srcId="{B31EC757-6067-4903-84D4-AEBC34D458D4}" destId="{96132BE7-614E-4245-BDB7-C594E2446540}" srcOrd="4" destOrd="0" parTransId="{E185176D-388F-4581-9298-7C916E3EE11A}" sibTransId="{51B8D3A0-7A17-43B7-9B2B-49C22AADD78B}"/>
    <dgm:cxn modelId="{C6661DE5-FBD6-4945-8433-230C907A2378}" type="presOf" srcId="{F72151F7-8BCA-4984-9446-5E6B54E7D962}" destId="{A42979F5-11C7-E347-80B9-9A4DF579EA12}" srcOrd="0" destOrd="0" presId="urn:microsoft.com/office/officeart/2005/8/layout/vList2#1"/>
    <dgm:cxn modelId="{6256A2ED-5B07-430F-8D82-5B55AA899D9D}" type="presParOf" srcId="{A2057FB5-BA79-8D46-B7CD-E0C1C31DBAA1}" destId="{7F72E3B4-97FD-064A-8112-22BA44D5E965}" srcOrd="0" destOrd="0" presId="urn:microsoft.com/office/officeart/2005/8/layout/vList2#1"/>
    <dgm:cxn modelId="{7ED64457-8090-47B6-9136-7927E77D4668}" type="presParOf" srcId="{A2057FB5-BA79-8D46-B7CD-E0C1C31DBAA1}" destId="{A42979F5-11C7-E347-80B9-9A4DF579EA12}" srcOrd="1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10" loCatId="list" qsTypeId="urn:microsoft.com/office/officeart/2005/8/quickstyle/simple1#10" qsCatId="simple" csTypeId="urn:microsoft.com/office/officeart/2005/8/colors/colorful2#10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Ιστορία του Διαδικτύου (δεκαετία του ’10)</a:t>
          </a:r>
          <a:endParaRPr lang="en-US" dirty="0"/>
        </a:p>
      </dgm:t>
    </dgm:pt>
    <dgm:pt modelId="{B41A17B0-0A59-4EB7-B525-AF0FBE3AD7EC}" type="parTrans" cxnId="{0621634F-DC4C-4E05-BB11-A5EF841BFC64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621634F-DC4C-4E05-BB11-A5EF841BFC64}">
      <dgm:prSet/>
      <dgm:spPr/>
      <dgm:t>
        <a:bodyPr/>
        <a:lstStyle/>
        <a:p>
          <a:endParaRPr lang="en-US"/>
        </a:p>
      </dgm:t>
    </dgm:pt>
    <dgm:pt modelId="{F72151F7-8BCA-4984-9446-5E6B54E7D96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 dirty="0"/>
            <a:t>2010: Καταχωρήθηκαν οι πρώτοι διεθνοποιημένοι κωδικοί χωρών </a:t>
          </a:r>
          <a:r>
            <a:rPr lang="el-GR" b="0" i="0" dirty="0">
              <a:hlinkClick xmlns:r="http://schemas.openxmlformats.org/officeDocument/2006/relationships" r:id="rId1" tooltip="Top-level domain"/>
            </a:rPr>
            <a:t>τομέων ανώτατου επιπέδου</a:t>
          </a:r>
          <a:endParaRPr lang="en-US" dirty="0"/>
        </a:p>
      </dgm:t>
    </dgm:pt>
    <dgm:pt modelId="{5AF46AD1-E0FB-418B-8C3E-E8E0B876241A}" type="parTrans" cxnId="{D5A8E59E-1789-47C6-A7B1-3C6F759506E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D5A8E59E-1789-47C6-A7B1-3C6F759506E3}">
      <dgm:prSet/>
      <dgm:spPr/>
      <dgm:t>
        <a:bodyPr/>
        <a:lstStyle/>
        <a:p>
          <a:endParaRPr lang="en-US"/>
        </a:p>
      </dgm:t>
    </dgm:pt>
    <dgm:pt modelId="{B2D58A3C-B2CA-214E-B10B-B212EB6BA845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2012: Το </a:t>
          </a:r>
          <a:r>
            <a:rPr lang="en-GB" b="0" i="0"/>
            <a:t>ICANN </a:t>
          </a:r>
          <a:r>
            <a:rPr lang="el-GR" b="0" i="0"/>
            <a:t>δέχεται αιτήσεις για νέα </a:t>
          </a:r>
          <a:r>
            <a:rPr lang="el-GR" b="0" i="0">
              <a:hlinkClick xmlns:r="http://schemas.openxmlformats.org/officeDocument/2006/relationships" r:id="rId2" tooltip="Γενικά top-level domains"/>
            </a:rPr>
            <a:t>γενικά ονόματα τομέων ανώτατου επιπέδου</a:t>
          </a:r>
          <a:endParaRPr lang="el-GR" b="0" i="0"/>
        </a:p>
      </dgm:t>
    </dgm:pt>
    <dgm:pt modelId="{3FFBAD74-DE7E-5449-93A3-BCB758471D17}" type="parTrans" cxnId="{76AC00E7-17C9-2942-A437-32680942D278}">
      <dgm:prSet/>
      <dgm:spPr/>
      <dgm:t>
        <a:bodyPr/>
        <a:lstStyle/>
        <a:p>
          <a:endParaRPr lang="en-GB"/>
        </a:p>
      </dgm:t>
    </dgm:pt>
    <dgm:pt modelId="{0988E93B-5C60-4C4B-AEB4-964971407622}" type="sibTrans" cxnId="{76AC00E7-17C9-2942-A437-32680942D278}">
      <dgm:prSet/>
      <dgm:spPr/>
      <dgm:t>
        <a:bodyPr/>
        <a:lstStyle/>
        <a:p>
          <a:endParaRPr lang="en-GB"/>
        </a:p>
      </dgm:t>
    </dgm:pt>
    <dgm:pt modelId="{3063BD0C-EC09-0F47-94C2-BEF6466020B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2013: Η δήλωση του Μοντεβιδέο για το Μέλλον της Διαδικτυακής Συνεργασίας</a:t>
          </a:r>
        </a:p>
      </dgm:t>
    </dgm:pt>
    <dgm:pt modelId="{D03D39D4-875C-DA4F-B204-979319F8AE14}" type="parTrans" cxnId="{44AA109D-E0D5-BB43-8B92-A35559EF2C01}">
      <dgm:prSet/>
      <dgm:spPr/>
      <dgm:t>
        <a:bodyPr/>
        <a:lstStyle/>
        <a:p>
          <a:endParaRPr lang="en-GB"/>
        </a:p>
      </dgm:t>
    </dgm:pt>
    <dgm:pt modelId="{F2A2A8A2-231F-F440-95C3-CBA3F6AA41E9}" type="sibTrans" cxnId="{44AA109D-E0D5-BB43-8B92-A35559EF2C01}">
      <dgm:prSet/>
      <dgm:spPr/>
      <dgm:t>
        <a:bodyPr/>
        <a:lstStyle/>
        <a:p>
          <a:endParaRPr lang="en-GB"/>
        </a:p>
      </dgm:t>
    </dgm:pt>
    <dgm:pt modelId="{83B5F50E-F7B7-7442-9221-2FFF94CCD197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2014: Πρόταση του </a:t>
          </a:r>
          <a:r>
            <a:rPr lang="en-GB" b="0" i="0"/>
            <a:t>NetMundial </a:t>
          </a:r>
          <a:r>
            <a:rPr lang="el-GR" b="0" i="0"/>
            <a:t>για διεθνή διακυβέρνηση του </a:t>
          </a:r>
          <a:r>
            <a:rPr lang="el-GR" b="0" i="0">
              <a:hlinkClick xmlns:r="http://schemas.openxmlformats.org/officeDocument/2006/relationships" r:id="rId3" tooltip="Ίντερνετ"/>
            </a:rPr>
            <a:t>Ίντερνετ</a:t>
          </a:r>
          <a:endParaRPr lang="el-GR" b="0" i="0"/>
        </a:p>
      </dgm:t>
    </dgm:pt>
    <dgm:pt modelId="{0CD333E6-A102-B849-B16F-4AFB004F422B}" type="parTrans" cxnId="{4086E1B2-A1C9-374B-BDFC-52DC8BF33EC6}">
      <dgm:prSet/>
      <dgm:spPr/>
      <dgm:t>
        <a:bodyPr/>
        <a:lstStyle/>
        <a:p>
          <a:endParaRPr lang="en-GB"/>
        </a:p>
      </dgm:t>
    </dgm:pt>
    <dgm:pt modelId="{5292E451-BE14-7540-B201-194B5AC7FDA8}" type="sibTrans" cxnId="{4086E1B2-A1C9-374B-BDFC-52DC8BF33EC6}">
      <dgm:prSet/>
      <dgm:spPr/>
      <dgm:t>
        <a:bodyPr/>
        <a:lstStyle/>
        <a:p>
          <a:endParaRPr lang="en-GB"/>
        </a:p>
      </dgm:t>
    </dgm:pt>
    <dgm:pt modelId="{2B4E1BB3-5B9A-844B-9AF5-97E51CC5BEE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 dirty="0"/>
            <a:t>2016: Η σύμβαση του </a:t>
          </a:r>
          <a:r>
            <a:rPr lang="en-GB" b="0" i="0" dirty="0"/>
            <a:t>ICANN </a:t>
          </a:r>
          <a:r>
            <a:rPr lang="el-GR" b="0" i="0" dirty="0"/>
            <a:t>με το Υπουργείο Εμπορίου των ΗΠΑ λήγει, η εποπτεία του ΙΑΝΑ περνάει στην παγκόσμια διαδικτυακή κοινότητα την 1η Οκτωβρίου</a:t>
          </a:r>
        </a:p>
      </dgm:t>
    </dgm:pt>
    <dgm:pt modelId="{E3E556E6-672B-8A4F-B0FC-CB6999951348}" type="parTrans" cxnId="{38233F5C-9340-0347-BB4C-FE3BC2323AAF}">
      <dgm:prSet/>
      <dgm:spPr/>
      <dgm:t>
        <a:bodyPr/>
        <a:lstStyle/>
        <a:p>
          <a:endParaRPr lang="en-GB"/>
        </a:p>
      </dgm:t>
    </dgm:pt>
    <dgm:pt modelId="{E1F425B3-A9B7-384F-BBD4-A6E1C42BE102}" type="sibTrans" cxnId="{38233F5C-9340-0347-BB4C-FE3BC2323AAF}">
      <dgm:prSet/>
      <dgm:spPr/>
      <dgm:t>
        <a:bodyPr/>
        <a:lstStyle/>
        <a:p>
          <a:endParaRPr lang="en-GB"/>
        </a:p>
      </dgm:t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2CB8404-9DA1-AB40-A392-D6E72AC4D8FB}" type="presOf" srcId="{3063BD0C-EC09-0F47-94C2-BEF6466020B1}" destId="{A42979F5-11C7-E347-80B9-9A4DF579EA12}" srcOrd="0" destOrd="2" presId="urn:microsoft.com/office/officeart/2005/8/layout/vList2#10"/>
    <dgm:cxn modelId="{CF44010B-0CA0-A54C-B3BF-40F875303FD3}" type="presOf" srcId="{83B5F50E-F7B7-7442-9221-2FFF94CCD197}" destId="{A42979F5-11C7-E347-80B9-9A4DF579EA12}" srcOrd="0" destOrd="3" presId="urn:microsoft.com/office/officeart/2005/8/layout/vList2#10"/>
    <dgm:cxn modelId="{311E490C-ABFE-1946-8F30-68DAB87E011A}" type="presOf" srcId="{D2D62A3D-753A-4920-9AD3-E54849106074}" destId="{A2057FB5-BA79-8D46-B7CD-E0C1C31DBAA1}" srcOrd="0" destOrd="0" presId="urn:microsoft.com/office/officeart/2005/8/layout/vList2#10"/>
    <dgm:cxn modelId="{8E879313-83F4-114A-A1F0-402F09A6B2BF}" type="presOf" srcId="{F72151F7-8BCA-4984-9446-5E6B54E7D962}" destId="{A42979F5-11C7-E347-80B9-9A4DF579EA12}" srcOrd="0" destOrd="0" presId="urn:microsoft.com/office/officeart/2005/8/layout/vList2#10"/>
    <dgm:cxn modelId="{5E0BDD43-FFC3-584D-A3DF-48ECE3AABFFC}" type="presOf" srcId="{B2D58A3C-B2CA-214E-B10B-B212EB6BA845}" destId="{A42979F5-11C7-E347-80B9-9A4DF579EA12}" srcOrd="0" destOrd="1" presId="urn:microsoft.com/office/officeart/2005/8/layout/vList2#10"/>
    <dgm:cxn modelId="{0621634F-DC4C-4E05-BB11-A5EF841BFC64}" srcId="{D2D62A3D-753A-4920-9AD3-E54849106074}" destId="{B31EC757-6067-4903-84D4-AEBC34D458D4}" srcOrd="0" destOrd="0" parTransId="{B41A17B0-0A59-4EB7-B525-AF0FBE3AD7EC}" sibTransId="{03E8098D-BC9B-4B43-8009-DBA96F56D985}"/>
    <dgm:cxn modelId="{38233F5C-9340-0347-BB4C-FE3BC2323AAF}" srcId="{B31EC757-6067-4903-84D4-AEBC34D458D4}" destId="{2B4E1BB3-5B9A-844B-9AF5-97E51CC5BEE1}" srcOrd="4" destOrd="0" parTransId="{E3E556E6-672B-8A4F-B0FC-CB6999951348}" sibTransId="{E1F425B3-A9B7-384F-BBD4-A6E1C42BE102}"/>
    <dgm:cxn modelId="{02324B6D-1F12-A04F-BE96-3EF4CADAD30B}" type="presOf" srcId="{B31EC757-6067-4903-84D4-AEBC34D458D4}" destId="{7F72E3B4-97FD-064A-8112-22BA44D5E965}" srcOrd="0" destOrd="0" presId="urn:microsoft.com/office/officeart/2005/8/layout/vList2#10"/>
    <dgm:cxn modelId="{44AA109D-E0D5-BB43-8B92-A35559EF2C01}" srcId="{B31EC757-6067-4903-84D4-AEBC34D458D4}" destId="{3063BD0C-EC09-0F47-94C2-BEF6466020B1}" srcOrd="2" destOrd="0" parTransId="{D03D39D4-875C-DA4F-B204-979319F8AE14}" sibTransId="{F2A2A8A2-231F-F440-95C3-CBA3F6AA41E9}"/>
    <dgm:cxn modelId="{D5A8E59E-1789-47C6-A7B1-3C6F759506E3}" srcId="{B31EC757-6067-4903-84D4-AEBC34D458D4}" destId="{F72151F7-8BCA-4984-9446-5E6B54E7D962}" srcOrd="0" destOrd="0" parTransId="{5AF46AD1-E0FB-418B-8C3E-E8E0B876241A}" sibTransId="{88590497-4CF4-4872-AF5E-113AE8548865}"/>
    <dgm:cxn modelId="{4086E1B2-A1C9-374B-BDFC-52DC8BF33EC6}" srcId="{B31EC757-6067-4903-84D4-AEBC34D458D4}" destId="{83B5F50E-F7B7-7442-9221-2FFF94CCD197}" srcOrd="3" destOrd="0" parTransId="{0CD333E6-A102-B849-B16F-4AFB004F422B}" sibTransId="{5292E451-BE14-7540-B201-194B5AC7FDA8}"/>
    <dgm:cxn modelId="{7231F5E3-A98C-6140-A94F-6123B670BE3A}" type="presOf" srcId="{2B4E1BB3-5B9A-844B-9AF5-97E51CC5BEE1}" destId="{A42979F5-11C7-E347-80B9-9A4DF579EA12}" srcOrd="0" destOrd="4" presId="urn:microsoft.com/office/officeart/2005/8/layout/vList2#10"/>
    <dgm:cxn modelId="{76AC00E7-17C9-2942-A437-32680942D278}" srcId="{B31EC757-6067-4903-84D4-AEBC34D458D4}" destId="{B2D58A3C-B2CA-214E-B10B-B212EB6BA845}" srcOrd="1" destOrd="0" parTransId="{3FFBAD74-DE7E-5449-93A3-BCB758471D17}" sibTransId="{0988E93B-5C60-4C4B-AEB4-964971407622}"/>
    <dgm:cxn modelId="{A8817F16-DBE3-8F44-B805-4BDC844B273E}" type="presParOf" srcId="{A2057FB5-BA79-8D46-B7CD-E0C1C31DBAA1}" destId="{7F72E3B4-97FD-064A-8112-22BA44D5E965}" srcOrd="0" destOrd="0" presId="urn:microsoft.com/office/officeart/2005/8/layout/vList2#10"/>
    <dgm:cxn modelId="{2EAEAC47-9849-814A-9AF4-8252CB9B1306}" type="presParOf" srcId="{A2057FB5-BA79-8D46-B7CD-E0C1C31DBAA1}" destId="{A42979F5-11C7-E347-80B9-9A4DF579EA12}" srcOrd="1" destOrd="0" presId="urn:microsoft.com/office/officeart/2005/8/layout/vList2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11" loCatId="list" qsTypeId="urn:microsoft.com/office/officeart/2005/8/quickstyle/simple1#11" qsCatId="simple" csTypeId="urn:microsoft.com/office/officeart/2005/8/colors/colorful2#11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b="1" i="1" dirty="0"/>
            <a:t>Ενδεικτικές διαδικτυακές υπηρεσίες</a:t>
          </a:r>
          <a:endParaRPr lang="en-US" dirty="0"/>
        </a:p>
      </dgm:t>
    </dgm:pt>
    <dgm:pt modelId="{B41A17B0-0A59-4EB7-B525-AF0FBE3AD7EC}" type="parTrans" cxnId="{0621634F-DC4C-4E05-BB11-A5EF841BFC64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621634F-DC4C-4E05-BB11-A5EF841BFC64}">
      <dgm:prSet/>
      <dgm:spPr/>
      <dgm:t>
        <a:bodyPr/>
        <a:lstStyle/>
        <a:p>
          <a:endParaRPr lang="en-US"/>
        </a:p>
      </dgm:t>
    </dgm:pt>
    <dgm:pt modelId="{F72151F7-8BCA-4984-9446-5E6B54E7D96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1989: AOL, </a:t>
          </a:r>
          <a:r>
            <a:rPr lang="el-GR" b="0" i="0" dirty="0" err="1"/>
            <a:t>πάροχος</a:t>
          </a:r>
          <a:r>
            <a:rPr lang="el-GR" b="0" i="0" dirty="0"/>
            <a:t> υπηρεσιών </a:t>
          </a:r>
          <a:r>
            <a:rPr lang="en-GB" b="0" i="0" dirty="0">
              <a:hlinkClick xmlns:r="http://schemas.openxmlformats.org/officeDocument/2006/relationships" r:id="rId1" tooltip="Dial-up"/>
            </a:rPr>
            <a:t>dial-up</a:t>
          </a:r>
          <a:r>
            <a:rPr lang="en-GB" b="0" i="0" dirty="0"/>
            <a:t>, </a:t>
          </a:r>
          <a:r>
            <a:rPr lang="el-GR" b="0" i="0" dirty="0">
              <a:hlinkClick xmlns:r="http://schemas.openxmlformats.org/officeDocument/2006/relationships" r:id="rId2" tooltip="Ηλεκτρονικό ταχυδρομείο"/>
            </a:rPr>
            <a:t>ηλεκτρονικού ταχυδρομείου</a:t>
          </a:r>
          <a:r>
            <a:rPr lang="el-GR" b="0" i="0" dirty="0"/>
            <a:t>, </a:t>
          </a:r>
          <a:r>
            <a:rPr lang="el-GR" b="0" i="0" dirty="0">
              <a:hlinkClick xmlns:r="http://schemas.openxmlformats.org/officeDocument/2006/relationships" r:id="rId3" tooltip="Πρόγραμμα ανταλλαγής αμέσων μηνυμάτων"/>
            </a:rPr>
            <a:t>ανταλλαγής άμεσων μηνυμάτων</a:t>
          </a:r>
          <a:r>
            <a:rPr lang="el-GR" b="0" i="0" dirty="0"/>
            <a:t>, και </a:t>
          </a:r>
          <a:r>
            <a:rPr lang="el-GR" b="0" i="0" dirty="0">
              <a:hlinkClick xmlns:r="http://schemas.openxmlformats.org/officeDocument/2006/relationships" r:id="rId4" tooltip="Web browser"/>
            </a:rPr>
            <a:t>περιηγητή ιστού</a:t>
          </a:r>
          <a:endParaRPr lang="en-US" dirty="0"/>
        </a:p>
      </dgm:t>
    </dgm:pt>
    <dgm:pt modelId="{5AF46AD1-E0FB-418B-8C3E-E8E0B876241A}" type="parTrans" cxnId="{D5A8E59E-1789-47C6-A7B1-3C6F759506E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D5A8E59E-1789-47C6-A7B1-3C6F759506E3}">
      <dgm:prSet/>
      <dgm:spPr/>
      <dgm:t>
        <a:bodyPr/>
        <a:lstStyle/>
        <a:p>
          <a:endParaRPr lang="en-US"/>
        </a:p>
      </dgm:t>
    </dgm:pt>
    <dgm:pt modelId="{58FF752B-049F-394C-A813-A1830CD63728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1990: </a:t>
          </a:r>
          <a:r>
            <a:rPr lang="en-GB" b="0" i="0">
              <a:hlinkClick xmlns:r="http://schemas.openxmlformats.org/officeDocument/2006/relationships" r:id="rId5" tooltip="Internet Movie Database"/>
            </a:rPr>
            <a:t>IMDB</a:t>
          </a:r>
          <a:r>
            <a:rPr lang="en-GB" b="0" i="0"/>
            <a:t>, </a:t>
          </a:r>
          <a:r>
            <a:rPr lang="el-GR" b="0" i="0"/>
            <a:t>διαδικτυακή βάση δεδομένων ταινιών</a:t>
          </a:r>
        </a:p>
      </dgm:t>
    </dgm:pt>
    <dgm:pt modelId="{020062E9-06A7-D342-ADFD-800271823EB6}" type="parTrans" cxnId="{E592301D-E076-8D49-A735-082673C66EFA}">
      <dgm:prSet/>
      <dgm:spPr/>
      <dgm:t>
        <a:bodyPr/>
        <a:lstStyle/>
        <a:p>
          <a:endParaRPr lang="en-GB"/>
        </a:p>
      </dgm:t>
    </dgm:pt>
    <dgm:pt modelId="{0DE7765E-AEED-514E-BA2D-E9F99DE8C0C6}" type="sibTrans" cxnId="{E592301D-E076-8D49-A735-082673C66EFA}">
      <dgm:prSet/>
      <dgm:spPr/>
      <dgm:t>
        <a:bodyPr/>
        <a:lstStyle/>
        <a:p>
          <a:endParaRPr lang="en-GB"/>
        </a:p>
      </dgm:t>
    </dgm:pt>
    <dgm:pt modelId="{BBAA2C0A-86EE-3B40-B0D3-21BE37431A0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1995: </a:t>
          </a:r>
          <a:r>
            <a:rPr lang="en-GB" b="0" i="0">
              <a:hlinkClick xmlns:r="http://schemas.openxmlformats.org/officeDocument/2006/relationships" r:id="rId6" tooltip="Amazon.com"/>
            </a:rPr>
            <a:t>Amazon.com</a:t>
          </a:r>
          <a:r>
            <a:rPr lang="en-GB" b="0" i="0"/>
            <a:t>, </a:t>
          </a:r>
          <a:r>
            <a:rPr lang="el-GR" b="0" i="0"/>
            <a:t>ηλεκτρονικά καταστήματα</a:t>
          </a:r>
        </a:p>
      </dgm:t>
    </dgm:pt>
    <dgm:pt modelId="{5E5D54E4-8E99-A042-A3B3-0F16D4E00DC0}" type="parTrans" cxnId="{0F97C333-2A09-BD4C-8EEF-7A8BA8DE4CB6}">
      <dgm:prSet/>
      <dgm:spPr/>
      <dgm:t>
        <a:bodyPr/>
        <a:lstStyle/>
        <a:p>
          <a:endParaRPr lang="en-GB"/>
        </a:p>
      </dgm:t>
    </dgm:pt>
    <dgm:pt modelId="{673EEC9B-0A82-B34D-A6D5-2CDB463AEB2C}" type="sibTrans" cxnId="{0F97C333-2A09-BD4C-8EEF-7A8BA8DE4CB6}">
      <dgm:prSet/>
      <dgm:spPr/>
      <dgm:t>
        <a:bodyPr/>
        <a:lstStyle/>
        <a:p>
          <a:endParaRPr lang="en-GB"/>
        </a:p>
      </dgm:t>
    </dgm:pt>
    <dgm:pt modelId="{F8307B27-21EF-0C40-9A01-4C3D3B55C670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1995: </a:t>
          </a:r>
          <a:r>
            <a:rPr lang="en-GB" b="0" i="0">
              <a:hlinkClick xmlns:r="http://schemas.openxmlformats.org/officeDocument/2006/relationships" r:id="rId7" tooltip="EBay"/>
            </a:rPr>
            <a:t>eBay</a:t>
          </a:r>
          <a:r>
            <a:rPr lang="en-GB" b="0" i="0"/>
            <a:t>, </a:t>
          </a:r>
          <a:r>
            <a:rPr lang="el-GR" b="0" i="0"/>
            <a:t>διαδικτυακές δημοπρασίες και πωλήσεις</a:t>
          </a:r>
        </a:p>
      </dgm:t>
    </dgm:pt>
    <dgm:pt modelId="{2D4CC9EA-FFD2-EB40-8CBD-797C6FF5C650}" type="parTrans" cxnId="{1E83B3FE-69B1-ED43-8702-184099F3E718}">
      <dgm:prSet/>
      <dgm:spPr/>
      <dgm:t>
        <a:bodyPr/>
        <a:lstStyle/>
        <a:p>
          <a:endParaRPr lang="en-GB"/>
        </a:p>
      </dgm:t>
    </dgm:pt>
    <dgm:pt modelId="{7519AA16-725A-6549-A1C6-B9E04FF7483A}" type="sibTrans" cxnId="{1E83B3FE-69B1-ED43-8702-184099F3E718}">
      <dgm:prSet/>
      <dgm:spPr/>
      <dgm:t>
        <a:bodyPr/>
        <a:lstStyle/>
        <a:p>
          <a:endParaRPr lang="en-GB"/>
        </a:p>
      </dgm:t>
    </dgm:pt>
    <dgm:pt modelId="{C3F3249B-20D1-D04B-94AA-FF0E4A76789C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1995: Craigslist, </a:t>
          </a:r>
          <a:r>
            <a:rPr lang="el-GR" b="0" i="0"/>
            <a:t>ιστοσελίδα με </a:t>
          </a:r>
          <a:r>
            <a:rPr lang="el-GR" b="0" i="0">
              <a:hlinkClick xmlns:r="http://schemas.openxmlformats.org/officeDocument/2006/relationships" r:id="rId8" tooltip="Μικρές αγγελίες"/>
            </a:rPr>
            <a:t>μικρές αγγελίες</a:t>
          </a:r>
          <a:endParaRPr lang="el-GR" b="0" i="0"/>
        </a:p>
      </dgm:t>
    </dgm:pt>
    <dgm:pt modelId="{8602127C-2806-304E-83A2-0173BB042E73}" type="parTrans" cxnId="{8C50A8C1-595A-EA4C-9B00-CBDE415CB4D8}">
      <dgm:prSet/>
      <dgm:spPr/>
      <dgm:t>
        <a:bodyPr/>
        <a:lstStyle/>
        <a:p>
          <a:endParaRPr lang="en-GB"/>
        </a:p>
      </dgm:t>
    </dgm:pt>
    <dgm:pt modelId="{08DCA69D-40AF-EA4F-9675-8D5B503D8A42}" type="sibTrans" cxnId="{8C50A8C1-595A-EA4C-9B00-CBDE415CB4D8}">
      <dgm:prSet/>
      <dgm:spPr/>
      <dgm:t>
        <a:bodyPr/>
        <a:lstStyle/>
        <a:p>
          <a:endParaRPr lang="en-GB"/>
        </a:p>
      </dgm:t>
    </dgm:pt>
    <dgm:pt modelId="{387A1572-A41A-A745-AE32-7B6B690D0644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1996: Hotmail, </a:t>
          </a:r>
          <a:r>
            <a:rPr lang="el-GR" b="0" i="0"/>
            <a:t>δωρεάν ηλεκτρονικό ταχυδρομείο</a:t>
          </a:r>
        </a:p>
      </dgm:t>
    </dgm:pt>
    <dgm:pt modelId="{7B958353-1706-7645-890C-2920BC45D17A}" type="parTrans" cxnId="{8B1483D1-3119-6347-8530-0D2237A74A90}">
      <dgm:prSet/>
      <dgm:spPr/>
      <dgm:t>
        <a:bodyPr/>
        <a:lstStyle/>
        <a:p>
          <a:endParaRPr lang="en-GB"/>
        </a:p>
      </dgm:t>
    </dgm:pt>
    <dgm:pt modelId="{17A230D4-20BF-8F4D-B1DD-05A9DE9ABFDA}" type="sibTrans" cxnId="{8B1483D1-3119-6347-8530-0D2237A74A90}">
      <dgm:prSet/>
      <dgm:spPr/>
      <dgm:t>
        <a:bodyPr/>
        <a:lstStyle/>
        <a:p>
          <a:endParaRPr lang="en-GB"/>
        </a:p>
      </dgm:t>
    </dgm:pt>
    <dgm:pt modelId="{7DFD6EE4-1EFA-5F4D-8177-DA3AC2DDC3F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1997: Babel Fish, </a:t>
          </a:r>
          <a:r>
            <a:rPr lang="el-GR" b="0" i="0"/>
            <a:t>ιστοσελίδα αυτόματων μεταφράσεων</a:t>
          </a:r>
        </a:p>
      </dgm:t>
    </dgm:pt>
    <dgm:pt modelId="{77F3631F-AB9F-4C48-A6C6-540E5216A34E}" type="parTrans" cxnId="{A31EDF86-1EE9-D34A-BDBC-5EAD61CAFD57}">
      <dgm:prSet/>
      <dgm:spPr/>
      <dgm:t>
        <a:bodyPr/>
        <a:lstStyle/>
        <a:p>
          <a:endParaRPr lang="en-GB"/>
        </a:p>
      </dgm:t>
    </dgm:pt>
    <dgm:pt modelId="{9902EE32-742C-CB4F-8653-7F6842E57EB5}" type="sibTrans" cxnId="{A31EDF86-1EE9-D34A-BDBC-5EAD61CAFD57}">
      <dgm:prSet/>
      <dgm:spPr/>
      <dgm:t>
        <a:bodyPr/>
        <a:lstStyle/>
        <a:p>
          <a:endParaRPr lang="en-GB"/>
        </a:p>
      </dgm:t>
    </dgm:pt>
    <dgm:pt modelId="{311A0332-9339-9B4C-AE49-4D1E1A1D53AA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1998: </a:t>
          </a:r>
          <a:r>
            <a:rPr lang="en-GB" b="0" i="0">
              <a:hlinkClick xmlns:r="http://schemas.openxmlformats.org/officeDocument/2006/relationships" r:id="rId9" tooltip="Google Αναζήτηση"/>
            </a:rPr>
            <a:t>Google </a:t>
          </a:r>
          <a:r>
            <a:rPr lang="el-GR" b="0" i="0">
              <a:hlinkClick xmlns:r="http://schemas.openxmlformats.org/officeDocument/2006/relationships" r:id="rId9" tooltip="Google Αναζήτηση"/>
            </a:rPr>
            <a:t>Αναζήτηση</a:t>
          </a:r>
          <a:endParaRPr lang="el-GR" b="0" i="0"/>
        </a:p>
      </dgm:t>
    </dgm:pt>
    <dgm:pt modelId="{5C4BF264-314E-5A4C-BA5E-4BD51D7307B6}" type="parTrans" cxnId="{7E2230B9-958D-984B-9C74-909247B6EC0C}">
      <dgm:prSet/>
      <dgm:spPr/>
      <dgm:t>
        <a:bodyPr/>
        <a:lstStyle/>
        <a:p>
          <a:endParaRPr lang="en-GB"/>
        </a:p>
      </dgm:t>
    </dgm:pt>
    <dgm:pt modelId="{B7CA9C7D-6CCE-4346-9406-40393083C505}" type="sibTrans" cxnId="{7E2230B9-958D-984B-9C74-909247B6EC0C}">
      <dgm:prSet/>
      <dgm:spPr/>
      <dgm:t>
        <a:bodyPr/>
        <a:lstStyle/>
        <a:p>
          <a:endParaRPr lang="en-GB"/>
        </a:p>
      </dgm:t>
    </dgm:pt>
    <dgm:pt modelId="{CC9F3B06-B9DA-1747-8933-64BBE0049F0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1998: Yahoo! Groups</a:t>
          </a:r>
        </a:p>
      </dgm:t>
    </dgm:pt>
    <dgm:pt modelId="{86C590AC-8E0E-4946-A75B-0863D28B88BF}" type="parTrans" cxnId="{AF2B4523-222F-5B40-AC79-36E6F62C0F25}">
      <dgm:prSet/>
      <dgm:spPr/>
      <dgm:t>
        <a:bodyPr/>
        <a:lstStyle/>
        <a:p>
          <a:endParaRPr lang="en-GB"/>
        </a:p>
      </dgm:t>
    </dgm:pt>
    <dgm:pt modelId="{E905153D-0A6E-5441-B783-22110F0ED8F4}" type="sibTrans" cxnId="{AF2B4523-222F-5B40-AC79-36E6F62C0F25}">
      <dgm:prSet/>
      <dgm:spPr/>
      <dgm:t>
        <a:bodyPr/>
        <a:lstStyle/>
        <a:p>
          <a:endParaRPr lang="en-GB"/>
        </a:p>
      </dgm:t>
    </dgm:pt>
    <dgm:pt modelId="{FCA1A3C9-FAD5-2745-AF4C-E37AD841A9CB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1998: PayPal, </a:t>
          </a:r>
          <a:r>
            <a:rPr lang="el-GR" b="0" i="0"/>
            <a:t>πύλη ηλεκτρονικών πληρωμών</a:t>
          </a:r>
        </a:p>
      </dgm:t>
    </dgm:pt>
    <dgm:pt modelId="{4BE8A0BC-8C95-0A4E-AB6A-C98DFDE5336C}" type="parTrans" cxnId="{AB3B4D9C-7BBD-404C-A874-A3096FFC1684}">
      <dgm:prSet/>
      <dgm:spPr/>
      <dgm:t>
        <a:bodyPr/>
        <a:lstStyle/>
        <a:p>
          <a:endParaRPr lang="en-GB"/>
        </a:p>
      </dgm:t>
    </dgm:pt>
    <dgm:pt modelId="{7FD02F75-EE15-464D-BE5A-0A3886446F3E}" type="sibTrans" cxnId="{AB3B4D9C-7BBD-404C-A874-A3096FFC1684}">
      <dgm:prSet/>
      <dgm:spPr/>
      <dgm:t>
        <a:bodyPr/>
        <a:lstStyle/>
        <a:p>
          <a:endParaRPr lang="en-GB"/>
        </a:p>
      </dgm:t>
    </dgm:pt>
    <dgm:pt modelId="{317541EE-15AD-A04E-BC78-00969FC4FEF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1999: Napster, </a:t>
          </a:r>
          <a:r>
            <a:rPr lang="el-GR" b="0" i="0" dirty="0">
              <a:hlinkClick xmlns:r="http://schemas.openxmlformats.org/officeDocument/2006/relationships" r:id="rId10" tooltip="Peer-to-peer"/>
            </a:rPr>
            <a:t>διομότιμη</a:t>
          </a:r>
          <a:r>
            <a:rPr lang="el-GR" b="0" i="0" dirty="0"/>
            <a:t> κοινή χρήση αρχείων</a:t>
          </a:r>
        </a:p>
      </dgm:t>
    </dgm:pt>
    <dgm:pt modelId="{6BC5E40F-4BBD-4740-BE78-C4D0FCC65A90}" type="parTrans" cxnId="{6C9B7972-3CF2-244A-BC23-B26F85591C36}">
      <dgm:prSet/>
      <dgm:spPr/>
      <dgm:t>
        <a:bodyPr/>
        <a:lstStyle/>
        <a:p>
          <a:endParaRPr lang="en-GB"/>
        </a:p>
      </dgm:t>
    </dgm:pt>
    <dgm:pt modelId="{EEEA7FA3-D54E-0842-BD43-336F864DE71C}" type="sibTrans" cxnId="{6C9B7972-3CF2-244A-BC23-B26F85591C36}">
      <dgm:prSet/>
      <dgm:spPr/>
      <dgm:t>
        <a:bodyPr/>
        <a:lstStyle/>
        <a:p>
          <a:endParaRPr lang="en-GB"/>
        </a:p>
      </dgm:t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11E490C-ABFE-1946-8F30-68DAB87E011A}" type="presOf" srcId="{D2D62A3D-753A-4920-9AD3-E54849106074}" destId="{A2057FB5-BA79-8D46-B7CD-E0C1C31DBAA1}" srcOrd="0" destOrd="0" presId="urn:microsoft.com/office/officeart/2005/8/layout/vList2#11"/>
    <dgm:cxn modelId="{8E879313-83F4-114A-A1F0-402F09A6B2BF}" type="presOf" srcId="{F72151F7-8BCA-4984-9446-5E6B54E7D962}" destId="{A42979F5-11C7-E347-80B9-9A4DF579EA12}" srcOrd="0" destOrd="0" presId="urn:microsoft.com/office/officeart/2005/8/layout/vList2#11"/>
    <dgm:cxn modelId="{E592301D-E076-8D49-A735-082673C66EFA}" srcId="{B31EC757-6067-4903-84D4-AEBC34D458D4}" destId="{58FF752B-049F-394C-A813-A1830CD63728}" srcOrd="1" destOrd="0" parTransId="{020062E9-06A7-D342-ADFD-800271823EB6}" sibTransId="{0DE7765E-AEED-514E-BA2D-E9F99DE8C0C6}"/>
    <dgm:cxn modelId="{AF2B4523-222F-5B40-AC79-36E6F62C0F25}" srcId="{B31EC757-6067-4903-84D4-AEBC34D458D4}" destId="{CC9F3B06-B9DA-1747-8933-64BBE0049F01}" srcOrd="8" destOrd="0" parTransId="{86C590AC-8E0E-4946-A75B-0863D28B88BF}" sibTransId="{E905153D-0A6E-5441-B783-22110F0ED8F4}"/>
    <dgm:cxn modelId="{DC24BA24-A54D-604B-A8EB-4EAA923A5DF3}" type="presOf" srcId="{7DFD6EE4-1EFA-5F4D-8177-DA3AC2DDC3F1}" destId="{A42979F5-11C7-E347-80B9-9A4DF579EA12}" srcOrd="0" destOrd="6" presId="urn:microsoft.com/office/officeart/2005/8/layout/vList2#11"/>
    <dgm:cxn modelId="{9125B828-20D7-3A4E-A968-514F50C39B34}" type="presOf" srcId="{CC9F3B06-B9DA-1747-8933-64BBE0049F01}" destId="{A42979F5-11C7-E347-80B9-9A4DF579EA12}" srcOrd="0" destOrd="8" presId="urn:microsoft.com/office/officeart/2005/8/layout/vList2#11"/>
    <dgm:cxn modelId="{0F97C333-2A09-BD4C-8EEF-7A8BA8DE4CB6}" srcId="{B31EC757-6067-4903-84D4-AEBC34D458D4}" destId="{BBAA2C0A-86EE-3B40-B0D3-21BE37431A01}" srcOrd="2" destOrd="0" parTransId="{5E5D54E4-8E99-A042-A3B3-0F16D4E00DC0}" sibTransId="{673EEC9B-0A82-B34D-A6D5-2CDB463AEB2C}"/>
    <dgm:cxn modelId="{229CD537-D2BD-1347-9579-4EB092D88A92}" type="presOf" srcId="{317541EE-15AD-A04E-BC78-00969FC4FEF1}" destId="{A42979F5-11C7-E347-80B9-9A4DF579EA12}" srcOrd="0" destOrd="10" presId="urn:microsoft.com/office/officeart/2005/8/layout/vList2#11"/>
    <dgm:cxn modelId="{0621634F-DC4C-4E05-BB11-A5EF841BFC64}" srcId="{D2D62A3D-753A-4920-9AD3-E54849106074}" destId="{B31EC757-6067-4903-84D4-AEBC34D458D4}" srcOrd="0" destOrd="0" parTransId="{B41A17B0-0A59-4EB7-B525-AF0FBE3AD7EC}" sibTransId="{03E8098D-BC9B-4B43-8009-DBA96F56D985}"/>
    <dgm:cxn modelId="{B45B2D53-495A-4043-9D9B-9296DA52687B}" type="presOf" srcId="{FCA1A3C9-FAD5-2745-AF4C-E37AD841A9CB}" destId="{A42979F5-11C7-E347-80B9-9A4DF579EA12}" srcOrd="0" destOrd="9" presId="urn:microsoft.com/office/officeart/2005/8/layout/vList2#11"/>
    <dgm:cxn modelId="{FE8ADB5F-2D32-0D49-B3C7-35E5AB5620BB}" type="presOf" srcId="{F8307B27-21EF-0C40-9A01-4C3D3B55C670}" destId="{A42979F5-11C7-E347-80B9-9A4DF579EA12}" srcOrd="0" destOrd="3" presId="urn:microsoft.com/office/officeart/2005/8/layout/vList2#11"/>
    <dgm:cxn modelId="{02324B6D-1F12-A04F-BE96-3EF4CADAD30B}" type="presOf" srcId="{B31EC757-6067-4903-84D4-AEBC34D458D4}" destId="{7F72E3B4-97FD-064A-8112-22BA44D5E965}" srcOrd="0" destOrd="0" presId="urn:microsoft.com/office/officeart/2005/8/layout/vList2#11"/>
    <dgm:cxn modelId="{B5D94171-C0C4-0943-ABB2-FB3B9AB5D62F}" type="presOf" srcId="{311A0332-9339-9B4C-AE49-4D1E1A1D53AA}" destId="{A42979F5-11C7-E347-80B9-9A4DF579EA12}" srcOrd="0" destOrd="7" presId="urn:microsoft.com/office/officeart/2005/8/layout/vList2#11"/>
    <dgm:cxn modelId="{6C9B7972-3CF2-244A-BC23-B26F85591C36}" srcId="{B31EC757-6067-4903-84D4-AEBC34D458D4}" destId="{317541EE-15AD-A04E-BC78-00969FC4FEF1}" srcOrd="10" destOrd="0" parTransId="{6BC5E40F-4BBD-4740-BE78-C4D0FCC65A90}" sibTransId="{EEEA7FA3-D54E-0842-BD43-336F864DE71C}"/>
    <dgm:cxn modelId="{A31EDF86-1EE9-D34A-BDBC-5EAD61CAFD57}" srcId="{B31EC757-6067-4903-84D4-AEBC34D458D4}" destId="{7DFD6EE4-1EFA-5F4D-8177-DA3AC2DDC3F1}" srcOrd="6" destOrd="0" parTransId="{77F3631F-AB9F-4C48-A6C6-540E5216A34E}" sibTransId="{9902EE32-742C-CB4F-8653-7F6842E57EB5}"/>
    <dgm:cxn modelId="{AB3B4D9C-7BBD-404C-A874-A3096FFC1684}" srcId="{B31EC757-6067-4903-84D4-AEBC34D458D4}" destId="{FCA1A3C9-FAD5-2745-AF4C-E37AD841A9CB}" srcOrd="9" destOrd="0" parTransId="{4BE8A0BC-8C95-0A4E-AB6A-C98DFDE5336C}" sibTransId="{7FD02F75-EE15-464D-BE5A-0A3886446F3E}"/>
    <dgm:cxn modelId="{D5A8E59E-1789-47C6-A7B1-3C6F759506E3}" srcId="{B31EC757-6067-4903-84D4-AEBC34D458D4}" destId="{F72151F7-8BCA-4984-9446-5E6B54E7D962}" srcOrd="0" destOrd="0" parTransId="{5AF46AD1-E0FB-418B-8C3E-E8E0B876241A}" sibTransId="{88590497-4CF4-4872-AF5E-113AE8548865}"/>
    <dgm:cxn modelId="{7E2230B9-958D-984B-9C74-909247B6EC0C}" srcId="{B31EC757-6067-4903-84D4-AEBC34D458D4}" destId="{311A0332-9339-9B4C-AE49-4D1E1A1D53AA}" srcOrd="7" destOrd="0" parTransId="{5C4BF264-314E-5A4C-BA5E-4BD51D7307B6}" sibTransId="{B7CA9C7D-6CCE-4346-9406-40393083C505}"/>
    <dgm:cxn modelId="{8C50A8C1-595A-EA4C-9B00-CBDE415CB4D8}" srcId="{B31EC757-6067-4903-84D4-AEBC34D458D4}" destId="{C3F3249B-20D1-D04B-94AA-FF0E4A76789C}" srcOrd="4" destOrd="0" parTransId="{8602127C-2806-304E-83A2-0173BB042E73}" sibTransId="{08DCA69D-40AF-EA4F-9675-8D5B503D8A42}"/>
    <dgm:cxn modelId="{02AF84C7-D541-4340-B11B-E0D182A8CC1C}" type="presOf" srcId="{BBAA2C0A-86EE-3B40-B0D3-21BE37431A01}" destId="{A42979F5-11C7-E347-80B9-9A4DF579EA12}" srcOrd="0" destOrd="2" presId="urn:microsoft.com/office/officeart/2005/8/layout/vList2#11"/>
    <dgm:cxn modelId="{8B1483D1-3119-6347-8530-0D2237A74A90}" srcId="{B31EC757-6067-4903-84D4-AEBC34D458D4}" destId="{387A1572-A41A-A745-AE32-7B6B690D0644}" srcOrd="5" destOrd="0" parTransId="{7B958353-1706-7645-890C-2920BC45D17A}" sibTransId="{17A230D4-20BF-8F4D-B1DD-05A9DE9ABFDA}"/>
    <dgm:cxn modelId="{09D234ED-CB38-4140-A89A-CD5F957E493A}" type="presOf" srcId="{387A1572-A41A-A745-AE32-7B6B690D0644}" destId="{A42979F5-11C7-E347-80B9-9A4DF579EA12}" srcOrd="0" destOrd="5" presId="urn:microsoft.com/office/officeart/2005/8/layout/vList2#11"/>
    <dgm:cxn modelId="{52CC63F9-86AB-7F4F-84D2-C0BD6A189441}" type="presOf" srcId="{C3F3249B-20D1-D04B-94AA-FF0E4A76789C}" destId="{A42979F5-11C7-E347-80B9-9A4DF579EA12}" srcOrd="0" destOrd="4" presId="urn:microsoft.com/office/officeart/2005/8/layout/vList2#11"/>
    <dgm:cxn modelId="{4D55FAFC-AF5B-E746-BF3A-6E5D90D0EFB5}" type="presOf" srcId="{58FF752B-049F-394C-A813-A1830CD63728}" destId="{A42979F5-11C7-E347-80B9-9A4DF579EA12}" srcOrd="0" destOrd="1" presId="urn:microsoft.com/office/officeart/2005/8/layout/vList2#11"/>
    <dgm:cxn modelId="{1E83B3FE-69B1-ED43-8702-184099F3E718}" srcId="{B31EC757-6067-4903-84D4-AEBC34D458D4}" destId="{F8307B27-21EF-0C40-9A01-4C3D3B55C670}" srcOrd="3" destOrd="0" parTransId="{2D4CC9EA-FFD2-EB40-8CBD-797C6FF5C650}" sibTransId="{7519AA16-725A-6549-A1C6-B9E04FF7483A}"/>
    <dgm:cxn modelId="{A8817F16-DBE3-8F44-B805-4BDC844B273E}" type="presParOf" srcId="{A2057FB5-BA79-8D46-B7CD-E0C1C31DBAA1}" destId="{7F72E3B4-97FD-064A-8112-22BA44D5E965}" srcOrd="0" destOrd="0" presId="urn:microsoft.com/office/officeart/2005/8/layout/vList2#11"/>
    <dgm:cxn modelId="{2EAEAC47-9849-814A-9AF4-8252CB9B1306}" type="presParOf" srcId="{A2057FB5-BA79-8D46-B7CD-E0C1C31DBAA1}" destId="{A42979F5-11C7-E347-80B9-9A4DF579EA12}" srcOrd="1" destOrd="0" presId="urn:microsoft.com/office/officeart/2005/8/layout/vList2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12" loCatId="list" qsTypeId="urn:microsoft.com/office/officeart/2005/8/quickstyle/simple1#12" qsCatId="simple" csTypeId="urn:microsoft.com/office/officeart/2005/8/colors/colorful2#12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b="1" i="1" dirty="0"/>
            <a:t>Ενδεικτικές διαδικτυακές υπηρεσίες</a:t>
          </a:r>
          <a:endParaRPr lang="en-US" dirty="0"/>
        </a:p>
      </dgm:t>
    </dgm:pt>
    <dgm:pt modelId="{B41A17B0-0A59-4EB7-B525-AF0FBE3AD7EC}" type="parTrans" cxnId="{0621634F-DC4C-4E05-BB11-A5EF841BFC64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621634F-DC4C-4E05-BB11-A5EF841BFC64}">
      <dgm:prSet/>
      <dgm:spPr/>
      <dgm:t>
        <a:bodyPr/>
        <a:lstStyle/>
        <a:p>
          <a:endParaRPr lang="en-US"/>
        </a:p>
      </dgm:t>
    </dgm:pt>
    <dgm:pt modelId="{F72151F7-8BCA-4984-9446-5E6B54E7D96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2001: BitTorrent, </a:t>
          </a:r>
          <a:r>
            <a:rPr lang="el-GR" b="0" i="0" dirty="0">
              <a:hlinkClick xmlns:r="http://schemas.openxmlformats.org/officeDocument/2006/relationships" r:id="rId1" tooltip="Peer-to-peer"/>
            </a:rPr>
            <a:t>διομότιμη</a:t>
          </a:r>
          <a:r>
            <a:rPr lang="el-GR" b="0" i="0" dirty="0"/>
            <a:t> κοινή χρήση αρχείων</a:t>
          </a:r>
          <a:endParaRPr lang="en-US" dirty="0"/>
        </a:p>
      </dgm:t>
    </dgm:pt>
    <dgm:pt modelId="{5AF46AD1-E0FB-418B-8C3E-E8E0B876241A}" type="parTrans" cxnId="{D5A8E59E-1789-47C6-A7B1-3C6F759506E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D5A8E59E-1789-47C6-A7B1-3C6F759506E3}">
      <dgm:prSet/>
      <dgm:spPr/>
      <dgm:t>
        <a:bodyPr/>
        <a:lstStyle/>
        <a:p>
          <a:endParaRPr lang="en-US"/>
        </a:p>
      </dgm:t>
    </dgm:pt>
    <dgm:pt modelId="{BD998467-B53D-424E-B04D-062E16BC7D66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2001: </a:t>
          </a:r>
          <a:r>
            <a:rPr lang="el-GR" b="0" i="0">
              <a:hlinkClick xmlns:r="http://schemas.openxmlformats.org/officeDocument/2006/relationships" r:id="rId2" tooltip="Βικιπαίδεια"/>
            </a:rPr>
            <a:t>Βικιπαίδεια</a:t>
          </a:r>
          <a:r>
            <a:rPr lang="el-GR" b="0" i="0"/>
            <a:t>, η ελεύθερη εγκυκλοπαίδεια</a:t>
          </a:r>
        </a:p>
      </dgm:t>
    </dgm:pt>
    <dgm:pt modelId="{D97AEF83-92BD-2548-A004-EFBA3B8B68BC}" type="parTrans" cxnId="{7F034E59-2A1C-0B49-A2F5-467A618F95C0}">
      <dgm:prSet/>
      <dgm:spPr/>
      <dgm:t>
        <a:bodyPr/>
        <a:lstStyle/>
        <a:p>
          <a:endParaRPr lang="en-GB"/>
        </a:p>
      </dgm:t>
    </dgm:pt>
    <dgm:pt modelId="{E7898F6F-D4DF-AA48-B81D-18B02FBB72C6}" type="sibTrans" cxnId="{7F034E59-2A1C-0B49-A2F5-467A618F95C0}">
      <dgm:prSet/>
      <dgm:spPr/>
      <dgm:t>
        <a:bodyPr/>
        <a:lstStyle/>
        <a:p>
          <a:endParaRPr lang="en-GB"/>
        </a:p>
      </dgm:t>
    </dgm:pt>
    <dgm:pt modelId="{C4ABEDEA-062F-C443-8FDE-677F21435A4C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2003: </a:t>
          </a:r>
          <a:r>
            <a:rPr lang="en-GB" b="0" i="0">
              <a:hlinkClick xmlns:r="http://schemas.openxmlformats.org/officeDocument/2006/relationships" r:id="rId3" tooltip="LinkedIn"/>
            </a:rPr>
            <a:t>LinkedIn</a:t>
          </a:r>
          <a:r>
            <a:rPr lang="en-GB" b="0" i="0"/>
            <a:t>, </a:t>
          </a:r>
          <a:r>
            <a:rPr lang="el-GR" b="0" i="0"/>
            <a:t>ιστοχώρος επαγγελματικής διαδικτύωσης</a:t>
          </a:r>
        </a:p>
      </dgm:t>
    </dgm:pt>
    <dgm:pt modelId="{908902CD-C2C6-C84F-A9E9-8A589096A7FD}" type="parTrans" cxnId="{597DFC81-CC03-3F40-A2A4-8077DAC8009D}">
      <dgm:prSet/>
      <dgm:spPr/>
      <dgm:t>
        <a:bodyPr/>
        <a:lstStyle/>
        <a:p>
          <a:endParaRPr lang="en-GB"/>
        </a:p>
      </dgm:t>
    </dgm:pt>
    <dgm:pt modelId="{046F25C4-3A52-E547-9A46-4A904080AB4C}" type="sibTrans" cxnId="{597DFC81-CC03-3F40-A2A4-8077DAC8009D}">
      <dgm:prSet/>
      <dgm:spPr/>
      <dgm:t>
        <a:bodyPr/>
        <a:lstStyle/>
        <a:p>
          <a:endParaRPr lang="en-GB"/>
        </a:p>
      </dgm:t>
    </dgm:pt>
    <dgm:pt modelId="{39555B4B-58AF-EF41-97EA-1D5343C0E1A3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2003: </a:t>
          </a:r>
          <a:r>
            <a:rPr lang="en-GB" b="0" i="0">
              <a:hlinkClick xmlns:r="http://schemas.openxmlformats.org/officeDocument/2006/relationships" r:id="rId4" tooltip="Myspace"/>
            </a:rPr>
            <a:t>Myspace</a:t>
          </a:r>
          <a:r>
            <a:rPr lang="en-GB" b="0" i="0"/>
            <a:t>, </a:t>
          </a:r>
          <a:r>
            <a:rPr lang="el-GR" b="0" i="0">
              <a:hlinkClick xmlns:r="http://schemas.openxmlformats.org/officeDocument/2006/relationships" r:id="rId5" tooltip="Κοινωνικό δίκτυο"/>
            </a:rPr>
            <a:t>κοινωνικό δίκτυο</a:t>
          </a:r>
          <a:endParaRPr lang="el-GR" b="0" i="0"/>
        </a:p>
      </dgm:t>
    </dgm:pt>
    <dgm:pt modelId="{87EC4D1B-3A0A-BC4A-9299-A6EF02367196}" type="parTrans" cxnId="{21CD4618-B818-584A-A9EE-CCDDD8AA53D1}">
      <dgm:prSet/>
      <dgm:spPr/>
      <dgm:t>
        <a:bodyPr/>
        <a:lstStyle/>
        <a:p>
          <a:endParaRPr lang="en-GB"/>
        </a:p>
      </dgm:t>
    </dgm:pt>
    <dgm:pt modelId="{FCC4241C-2000-AE45-8B83-57B32191308F}" type="sibTrans" cxnId="{21CD4618-B818-584A-A9EE-CCDDD8AA53D1}">
      <dgm:prSet/>
      <dgm:spPr/>
      <dgm:t>
        <a:bodyPr/>
        <a:lstStyle/>
        <a:p>
          <a:endParaRPr lang="en-GB"/>
        </a:p>
      </dgm:t>
    </dgm:pt>
    <dgm:pt modelId="{AB35AC5B-36C8-3F4E-B6FC-5B016A56E20F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2003: </a:t>
          </a:r>
          <a:r>
            <a:rPr lang="en-GB" b="0" i="0">
              <a:hlinkClick xmlns:r="http://schemas.openxmlformats.org/officeDocument/2006/relationships" r:id="rId6" tooltip="Skype"/>
            </a:rPr>
            <a:t>Skype</a:t>
          </a:r>
          <a:r>
            <a:rPr lang="en-GB" b="0" i="0"/>
            <a:t>, </a:t>
          </a:r>
          <a:r>
            <a:rPr lang="el-GR" b="0" i="0">
              <a:hlinkClick xmlns:r="http://schemas.openxmlformats.org/officeDocument/2006/relationships" r:id="rId7" tooltip="VoIP"/>
            </a:rPr>
            <a:t>τηλεφωνία μέσω διαδικτύου</a:t>
          </a:r>
          <a:endParaRPr lang="el-GR" b="0" i="0"/>
        </a:p>
      </dgm:t>
    </dgm:pt>
    <dgm:pt modelId="{8ABB4CB5-121F-8E4D-80E4-D33EA9C5AD5E}" type="parTrans" cxnId="{61AEE9A7-532D-5F4D-BC2F-539CAD280226}">
      <dgm:prSet/>
      <dgm:spPr/>
      <dgm:t>
        <a:bodyPr/>
        <a:lstStyle/>
        <a:p>
          <a:endParaRPr lang="en-GB"/>
        </a:p>
      </dgm:t>
    </dgm:pt>
    <dgm:pt modelId="{AE311F55-014A-9140-8A31-2A92A9B7BC80}" type="sibTrans" cxnId="{61AEE9A7-532D-5F4D-BC2F-539CAD280226}">
      <dgm:prSet/>
      <dgm:spPr/>
      <dgm:t>
        <a:bodyPr/>
        <a:lstStyle/>
        <a:p>
          <a:endParaRPr lang="en-GB"/>
        </a:p>
      </dgm:t>
    </dgm:pt>
    <dgm:pt modelId="{5C101291-0C74-6345-AD4D-84166FDD2A18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2003: </a:t>
          </a:r>
          <a:r>
            <a:rPr lang="en-GB" b="0" i="0">
              <a:hlinkClick xmlns:r="http://schemas.openxmlformats.org/officeDocument/2006/relationships" r:id="rId8" tooltip="ITunes Store"/>
            </a:rPr>
            <a:t>iTunes Store</a:t>
          </a:r>
          <a:r>
            <a:rPr lang="en-GB" b="0" i="0"/>
            <a:t>, </a:t>
          </a:r>
          <a:r>
            <a:rPr lang="el-GR" b="0" i="0">
              <a:hlinkClick xmlns:r="http://schemas.openxmlformats.org/officeDocument/2006/relationships" r:id="rId9" tooltip="Ηλεκτρονικά καταστήματα"/>
            </a:rPr>
            <a:t>ηλεκτρονικό κατάστημα</a:t>
          </a:r>
          <a:r>
            <a:rPr lang="el-GR" b="0" i="0"/>
            <a:t> μουσικής</a:t>
          </a:r>
        </a:p>
      </dgm:t>
    </dgm:pt>
    <dgm:pt modelId="{AF7C8B98-2A7F-7F4F-B35B-1CA969497A80}" type="parTrans" cxnId="{545EA7A1-410D-8043-A25B-DEE91D446A94}">
      <dgm:prSet/>
      <dgm:spPr/>
      <dgm:t>
        <a:bodyPr/>
        <a:lstStyle/>
        <a:p>
          <a:endParaRPr lang="en-GB"/>
        </a:p>
      </dgm:t>
    </dgm:pt>
    <dgm:pt modelId="{7D947076-E21E-9247-80BD-5142BEBD0CCE}" type="sibTrans" cxnId="{545EA7A1-410D-8043-A25B-DEE91D446A94}">
      <dgm:prSet/>
      <dgm:spPr/>
      <dgm:t>
        <a:bodyPr/>
        <a:lstStyle/>
        <a:p>
          <a:endParaRPr lang="en-GB"/>
        </a:p>
      </dgm:t>
    </dgm:pt>
    <dgm:pt modelId="{F72C6EAB-4912-0745-87A6-60C4A9B820C5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2003: 4chan, </a:t>
          </a:r>
          <a:r>
            <a:rPr lang="el-GR" b="0" i="0"/>
            <a:t>Ανώνυμος πίνακας γραφικών ανακοινώσεων</a:t>
          </a:r>
        </a:p>
      </dgm:t>
    </dgm:pt>
    <dgm:pt modelId="{D4DE397B-228D-B546-AECE-E4435B452727}" type="parTrans" cxnId="{81BEBA3F-CAA0-774C-99FC-76C6EF252AC6}">
      <dgm:prSet/>
      <dgm:spPr/>
      <dgm:t>
        <a:bodyPr/>
        <a:lstStyle/>
        <a:p>
          <a:endParaRPr lang="en-GB"/>
        </a:p>
      </dgm:t>
    </dgm:pt>
    <dgm:pt modelId="{5B98AC7F-FA23-A541-A90B-61FF4240889E}" type="sibTrans" cxnId="{81BEBA3F-CAA0-774C-99FC-76C6EF252AC6}">
      <dgm:prSet/>
      <dgm:spPr/>
      <dgm:t>
        <a:bodyPr/>
        <a:lstStyle/>
        <a:p>
          <a:endParaRPr lang="en-GB"/>
        </a:p>
      </dgm:t>
    </dgm:pt>
    <dgm:pt modelId="{0734B9ED-8A0F-4C4D-AA06-3EA4A45D0DA3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2003: </a:t>
          </a:r>
          <a:r>
            <a:rPr lang="en-GB" b="0" i="0">
              <a:hlinkClick xmlns:r="http://schemas.openxmlformats.org/officeDocument/2006/relationships" r:id="rId10" tooltip="The Pirate Bay"/>
            </a:rPr>
            <a:t>The Pirate Bay</a:t>
          </a:r>
          <a:r>
            <a:rPr lang="en-GB" b="0" i="0"/>
            <a:t>, </a:t>
          </a:r>
          <a:r>
            <a:rPr lang="el-GR" b="0" i="0"/>
            <a:t>οικοδεσπότης αρχείων </a:t>
          </a:r>
          <a:r>
            <a:rPr lang="en-GB" b="0" i="0">
              <a:hlinkClick xmlns:r="http://schemas.openxmlformats.org/officeDocument/2006/relationships" r:id="rId11" tooltip="BitTorrent"/>
            </a:rPr>
            <a:t>torrent</a:t>
          </a:r>
          <a:endParaRPr lang="en-GB" b="0" i="0"/>
        </a:p>
      </dgm:t>
    </dgm:pt>
    <dgm:pt modelId="{69193208-05FD-6D42-BAE7-EA2DA2D73E7F}" type="parTrans" cxnId="{81B16281-4160-7647-A816-A8CB67D76C6E}">
      <dgm:prSet/>
      <dgm:spPr/>
      <dgm:t>
        <a:bodyPr/>
        <a:lstStyle/>
        <a:p>
          <a:endParaRPr lang="en-GB"/>
        </a:p>
      </dgm:t>
    </dgm:pt>
    <dgm:pt modelId="{AAE05EE7-BD3D-454F-997B-67BCFDA8E3E5}" type="sibTrans" cxnId="{81B16281-4160-7647-A816-A8CB67D76C6E}">
      <dgm:prSet/>
      <dgm:spPr/>
      <dgm:t>
        <a:bodyPr/>
        <a:lstStyle/>
        <a:p>
          <a:endParaRPr lang="en-GB"/>
        </a:p>
      </dgm:t>
    </dgm:pt>
    <dgm:pt modelId="{E6206091-19EE-8B41-88A3-2E44AE9A721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2004: </a:t>
          </a:r>
          <a:r>
            <a:rPr lang="en-GB" b="0" i="0">
              <a:hlinkClick xmlns:r="http://schemas.openxmlformats.org/officeDocument/2006/relationships" r:id="rId12" tooltip="Facebook"/>
            </a:rPr>
            <a:t>Facebook</a:t>
          </a:r>
          <a:r>
            <a:rPr lang="en-GB" b="0" i="0"/>
            <a:t>, </a:t>
          </a:r>
          <a:r>
            <a:rPr lang="el-GR" b="0" i="0"/>
            <a:t>πλατφόρμα κοινωνικής δικτύωσης</a:t>
          </a:r>
        </a:p>
      </dgm:t>
    </dgm:pt>
    <dgm:pt modelId="{2F29BCD3-E619-FC48-B6FE-722BA449CCD3}" type="parTrans" cxnId="{F60EEBD7-5F86-A44C-88AE-B910E194DA35}">
      <dgm:prSet/>
      <dgm:spPr/>
      <dgm:t>
        <a:bodyPr/>
        <a:lstStyle/>
        <a:p>
          <a:endParaRPr lang="en-GB"/>
        </a:p>
      </dgm:t>
    </dgm:pt>
    <dgm:pt modelId="{0AD7671D-8375-FF42-8377-58E06A336A6C}" type="sibTrans" cxnId="{F60EEBD7-5F86-A44C-88AE-B910E194DA35}">
      <dgm:prSet/>
      <dgm:spPr/>
      <dgm:t>
        <a:bodyPr/>
        <a:lstStyle/>
        <a:p>
          <a:endParaRPr lang="en-GB"/>
        </a:p>
      </dgm:t>
    </dgm:pt>
    <dgm:pt modelId="{2206E3B2-93A1-194A-AB51-A0A8B48CB175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2004: </a:t>
          </a:r>
          <a:r>
            <a:rPr lang="en-GB" b="0" i="0">
              <a:hlinkClick xmlns:r="http://schemas.openxmlformats.org/officeDocument/2006/relationships" r:id="rId13" tooltip="Podcasting"/>
            </a:rPr>
            <a:t>Podcast</a:t>
          </a:r>
          <a:r>
            <a:rPr lang="en-GB" b="0" i="0"/>
            <a:t>, </a:t>
          </a:r>
          <a:r>
            <a:rPr lang="el-GR" b="0" i="0"/>
            <a:t>σειρά αρχείων πολυμέσων</a:t>
          </a:r>
        </a:p>
      </dgm:t>
    </dgm:pt>
    <dgm:pt modelId="{27F371AA-A7D5-E841-8AA7-B5DB8390DE4F}" type="parTrans" cxnId="{9EDA9072-C9DB-8A4E-89F2-C17AE24AAC59}">
      <dgm:prSet/>
      <dgm:spPr/>
      <dgm:t>
        <a:bodyPr/>
        <a:lstStyle/>
        <a:p>
          <a:endParaRPr lang="en-GB"/>
        </a:p>
      </dgm:t>
    </dgm:pt>
    <dgm:pt modelId="{306C5C15-429E-9E45-BDBC-55A96EF11515}" type="sibTrans" cxnId="{9EDA9072-C9DB-8A4E-89F2-C17AE24AAC59}">
      <dgm:prSet/>
      <dgm:spPr/>
      <dgm:t>
        <a:bodyPr/>
        <a:lstStyle/>
        <a:p>
          <a:endParaRPr lang="en-GB"/>
        </a:p>
      </dgm:t>
    </dgm:pt>
    <dgm:pt modelId="{AE505186-8860-8545-9F81-D973C81B2036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2004: </a:t>
          </a:r>
          <a:r>
            <a:rPr lang="en-GB" b="0" i="0" dirty="0">
              <a:hlinkClick xmlns:r="http://schemas.openxmlformats.org/officeDocument/2006/relationships" r:id="rId14" tooltip="Flickr"/>
            </a:rPr>
            <a:t>Flickr</a:t>
          </a:r>
          <a:r>
            <a:rPr lang="en-GB" b="0" i="0" dirty="0"/>
            <a:t>, </a:t>
          </a:r>
          <a:r>
            <a:rPr lang="el-GR" b="0" i="0" dirty="0"/>
            <a:t>φιλοξενία φωτογραφιών</a:t>
          </a:r>
        </a:p>
      </dgm:t>
    </dgm:pt>
    <dgm:pt modelId="{40EF2CA4-7FE4-2646-A6FD-162314CE1866}" type="parTrans" cxnId="{3097EB81-F109-F840-9889-29482527E02A}">
      <dgm:prSet/>
      <dgm:spPr/>
      <dgm:t>
        <a:bodyPr/>
        <a:lstStyle/>
        <a:p>
          <a:endParaRPr lang="en-GB"/>
        </a:p>
      </dgm:t>
    </dgm:pt>
    <dgm:pt modelId="{9186EB00-4201-3041-84BD-5F8149BD63E4}" type="sibTrans" cxnId="{3097EB81-F109-F840-9889-29482527E02A}">
      <dgm:prSet/>
      <dgm:spPr/>
      <dgm:t>
        <a:bodyPr/>
        <a:lstStyle/>
        <a:p>
          <a:endParaRPr lang="en-GB"/>
        </a:p>
      </dgm:t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AF1EC06-E426-2643-B353-1334F1D89EB4}" type="presOf" srcId="{0734B9ED-8A0F-4C4D-AA06-3EA4A45D0DA3}" destId="{A42979F5-11C7-E347-80B9-9A4DF579EA12}" srcOrd="0" destOrd="7" presId="urn:microsoft.com/office/officeart/2005/8/layout/vList2#12"/>
    <dgm:cxn modelId="{E51FEF07-6D88-2942-9871-A5EC5BDFCADA}" type="presOf" srcId="{C4ABEDEA-062F-C443-8FDE-677F21435A4C}" destId="{A42979F5-11C7-E347-80B9-9A4DF579EA12}" srcOrd="0" destOrd="2" presId="urn:microsoft.com/office/officeart/2005/8/layout/vList2#12"/>
    <dgm:cxn modelId="{311E490C-ABFE-1946-8F30-68DAB87E011A}" type="presOf" srcId="{D2D62A3D-753A-4920-9AD3-E54849106074}" destId="{A2057FB5-BA79-8D46-B7CD-E0C1C31DBAA1}" srcOrd="0" destOrd="0" presId="urn:microsoft.com/office/officeart/2005/8/layout/vList2#12"/>
    <dgm:cxn modelId="{8E879313-83F4-114A-A1F0-402F09A6B2BF}" type="presOf" srcId="{F72151F7-8BCA-4984-9446-5E6B54E7D962}" destId="{A42979F5-11C7-E347-80B9-9A4DF579EA12}" srcOrd="0" destOrd="0" presId="urn:microsoft.com/office/officeart/2005/8/layout/vList2#12"/>
    <dgm:cxn modelId="{21CD4618-B818-584A-A9EE-CCDDD8AA53D1}" srcId="{B31EC757-6067-4903-84D4-AEBC34D458D4}" destId="{39555B4B-58AF-EF41-97EA-1D5343C0E1A3}" srcOrd="3" destOrd="0" parTransId="{87EC4D1B-3A0A-BC4A-9299-A6EF02367196}" sibTransId="{FCC4241C-2000-AE45-8B83-57B32191308F}"/>
    <dgm:cxn modelId="{EA272619-907F-9D46-BBF3-0229720F9A14}" type="presOf" srcId="{2206E3B2-93A1-194A-AB51-A0A8B48CB175}" destId="{A42979F5-11C7-E347-80B9-9A4DF579EA12}" srcOrd="0" destOrd="9" presId="urn:microsoft.com/office/officeart/2005/8/layout/vList2#12"/>
    <dgm:cxn modelId="{CE46D735-3944-1F42-B6DF-526A036D75B3}" type="presOf" srcId="{BD998467-B53D-424E-B04D-062E16BC7D66}" destId="{A42979F5-11C7-E347-80B9-9A4DF579EA12}" srcOrd="0" destOrd="1" presId="urn:microsoft.com/office/officeart/2005/8/layout/vList2#12"/>
    <dgm:cxn modelId="{81BEBA3F-CAA0-774C-99FC-76C6EF252AC6}" srcId="{B31EC757-6067-4903-84D4-AEBC34D458D4}" destId="{F72C6EAB-4912-0745-87A6-60C4A9B820C5}" srcOrd="6" destOrd="0" parTransId="{D4DE397B-228D-B546-AECE-E4435B452727}" sibTransId="{5B98AC7F-FA23-A541-A90B-61FF4240889E}"/>
    <dgm:cxn modelId="{0621634F-DC4C-4E05-BB11-A5EF841BFC64}" srcId="{D2D62A3D-753A-4920-9AD3-E54849106074}" destId="{B31EC757-6067-4903-84D4-AEBC34D458D4}" srcOrd="0" destOrd="0" parTransId="{B41A17B0-0A59-4EB7-B525-AF0FBE3AD7EC}" sibTransId="{03E8098D-BC9B-4B43-8009-DBA96F56D985}"/>
    <dgm:cxn modelId="{56C3A150-ED19-5147-9B59-06EC06774D3F}" type="presOf" srcId="{39555B4B-58AF-EF41-97EA-1D5343C0E1A3}" destId="{A42979F5-11C7-E347-80B9-9A4DF579EA12}" srcOrd="0" destOrd="3" presId="urn:microsoft.com/office/officeart/2005/8/layout/vList2#12"/>
    <dgm:cxn modelId="{7F034E59-2A1C-0B49-A2F5-467A618F95C0}" srcId="{B31EC757-6067-4903-84D4-AEBC34D458D4}" destId="{BD998467-B53D-424E-B04D-062E16BC7D66}" srcOrd="1" destOrd="0" parTransId="{D97AEF83-92BD-2548-A004-EFBA3B8B68BC}" sibTransId="{E7898F6F-D4DF-AA48-B81D-18B02FBB72C6}"/>
    <dgm:cxn modelId="{02324B6D-1F12-A04F-BE96-3EF4CADAD30B}" type="presOf" srcId="{B31EC757-6067-4903-84D4-AEBC34D458D4}" destId="{7F72E3B4-97FD-064A-8112-22BA44D5E965}" srcOrd="0" destOrd="0" presId="urn:microsoft.com/office/officeart/2005/8/layout/vList2#12"/>
    <dgm:cxn modelId="{9EDA9072-C9DB-8A4E-89F2-C17AE24AAC59}" srcId="{B31EC757-6067-4903-84D4-AEBC34D458D4}" destId="{2206E3B2-93A1-194A-AB51-A0A8B48CB175}" srcOrd="9" destOrd="0" parTransId="{27F371AA-A7D5-E841-8AA7-B5DB8390DE4F}" sibTransId="{306C5C15-429E-9E45-BDBC-55A96EF11515}"/>
    <dgm:cxn modelId="{9D910380-3CD9-1D4F-BE5F-945C9C41AAF3}" type="presOf" srcId="{AB35AC5B-36C8-3F4E-B6FC-5B016A56E20F}" destId="{A42979F5-11C7-E347-80B9-9A4DF579EA12}" srcOrd="0" destOrd="4" presId="urn:microsoft.com/office/officeart/2005/8/layout/vList2#12"/>
    <dgm:cxn modelId="{81B16281-4160-7647-A816-A8CB67D76C6E}" srcId="{B31EC757-6067-4903-84D4-AEBC34D458D4}" destId="{0734B9ED-8A0F-4C4D-AA06-3EA4A45D0DA3}" srcOrd="7" destOrd="0" parTransId="{69193208-05FD-6D42-BAE7-EA2DA2D73E7F}" sibTransId="{AAE05EE7-BD3D-454F-997B-67BCFDA8E3E5}"/>
    <dgm:cxn modelId="{3097EB81-F109-F840-9889-29482527E02A}" srcId="{B31EC757-6067-4903-84D4-AEBC34D458D4}" destId="{AE505186-8860-8545-9F81-D973C81B2036}" srcOrd="10" destOrd="0" parTransId="{40EF2CA4-7FE4-2646-A6FD-162314CE1866}" sibTransId="{9186EB00-4201-3041-84BD-5F8149BD63E4}"/>
    <dgm:cxn modelId="{597DFC81-CC03-3F40-A2A4-8077DAC8009D}" srcId="{B31EC757-6067-4903-84D4-AEBC34D458D4}" destId="{C4ABEDEA-062F-C443-8FDE-677F21435A4C}" srcOrd="2" destOrd="0" parTransId="{908902CD-C2C6-C84F-A9E9-8A589096A7FD}" sibTransId="{046F25C4-3A52-E547-9A46-4A904080AB4C}"/>
    <dgm:cxn modelId="{404E6986-5BA0-7E4E-80EB-BB114B30FADC}" type="presOf" srcId="{F72C6EAB-4912-0745-87A6-60C4A9B820C5}" destId="{A42979F5-11C7-E347-80B9-9A4DF579EA12}" srcOrd="0" destOrd="6" presId="urn:microsoft.com/office/officeart/2005/8/layout/vList2#12"/>
    <dgm:cxn modelId="{D5A8E59E-1789-47C6-A7B1-3C6F759506E3}" srcId="{B31EC757-6067-4903-84D4-AEBC34D458D4}" destId="{F72151F7-8BCA-4984-9446-5E6B54E7D962}" srcOrd="0" destOrd="0" parTransId="{5AF46AD1-E0FB-418B-8C3E-E8E0B876241A}" sibTransId="{88590497-4CF4-4872-AF5E-113AE8548865}"/>
    <dgm:cxn modelId="{545EA7A1-410D-8043-A25B-DEE91D446A94}" srcId="{B31EC757-6067-4903-84D4-AEBC34D458D4}" destId="{5C101291-0C74-6345-AD4D-84166FDD2A18}" srcOrd="5" destOrd="0" parTransId="{AF7C8B98-2A7F-7F4F-B35B-1CA969497A80}" sibTransId="{7D947076-E21E-9247-80BD-5142BEBD0CCE}"/>
    <dgm:cxn modelId="{61AEE9A7-532D-5F4D-BC2F-539CAD280226}" srcId="{B31EC757-6067-4903-84D4-AEBC34D458D4}" destId="{AB35AC5B-36C8-3F4E-B6FC-5B016A56E20F}" srcOrd="4" destOrd="0" parTransId="{8ABB4CB5-121F-8E4D-80E4-D33EA9C5AD5E}" sibTransId="{AE311F55-014A-9140-8A31-2A92A9B7BC80}"/>
    <dgm:cxn modelId="{98D33DB2-3633-5248-AE19-6E9653304E94}" type="presOf" srcId="{E6206091-19EE-8B41-88A3-2E44AE9A7211}" destId="{A42979F5-11C7-E347-80B9-9A4DF579EA12}" srcOrd="0" destOrd="8" presId="urn:microsoft.com/office/officeart/2005/8/layout/vList2#12"/>
    <dgm:cxn modelId="{4D2B69B5-E239-5049-B2D7-637B960C328E}" type="presOf" srcId="{5C101291-0C74-6345-AD4D-84166FDD2A18}" destId="{A42979F5-11C7-E347-80B9-9A4DF579EA12}" srcOrd="0" destOrd="5" presId="urn:microsoft.com/office/officeart/2005/8/layout/vList2#12"/>
    <dgm:cxn modelId="{F715CCBC-9285-A844-89F4-151698EF06B6}" type="presOf" srcId="{AE505186-8860-8545-9F81-D973C81B2036}" destId="{A42979F5-11C7-E347-80B9-9A4DF579EA12}" srcOrd="0" destOrd="10" presId="urn:microsoft.com/office/officeart/2005/8/layout/vList2#12"/>
    <dgm:cxn modelId="{F60EEBD7-5F86-A44C-88AE-B910E194DA35}" srcId="{B31EC757-6067-4903-84D4-AEBC34D458D4}" destId="{E6206091-19EE-8B41-88A3-2E44AE9A7211}" srcOrd="8" destOrd="0" parTransId="{2F29BCD3-E619-FC48-B6FE-722BA449CCD3}" sibTransId="{0AD7671D-8375-FF42-8377-58E06A336A6C}"/>
    <dgm:cxn modelId="{A8817F16-DBE3-8F44-B805-4BDC844B273E}" type="presParOf" srcId="{A2057FB5-BA79-8D46-B7CD-E0C1C31DBAA1}" destId="{7F72E3B4-97FD-064A-8112-22BA44D5E965}" srcOrd="0" destOrd="0" presId="urn:microsoft.com/office/officeart/2005/8/layout/vList2#12"/>
    <dgm:cxn modelId="{2EAEAC47-9849-814A-9AF4-8252CB9B1306}" type="presParOf" srcId="{A2057FB5-BA79-8D46-B7CD-E0C1C31DBAA1}" destId="{A42979F5-11C7-E347-80B9-9A4DF579EA12}" srcOrd="1" destOrd="0" presId="urn:microsoft.com/office/officeart/2005/8/layout/vList2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13" loCatId="list" qsTypeId="urn:microsoft.com/office/officeart/2005/8/quickstyle/simple1#13" qsCatId="simple" csTypeId="urn:microsoft.com/office/officeart/2005/8/colors/colorful2#13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b="1" i="1" dirty="0"/>
            <a:t>Ενδεικτικές διαδικτυακές υπηρεσίες</a:t>
          </a:r>
          <a:endParaRPr lang="en-US" dirty="0"/>
        </a:p>
      </dgm:t>
    </dgm:pt>
    <dgm:pt modelId="{B41A17B0-0A59-4EB7-B525-AF0FBE3AD7EC}" type="parTrans" cxnId="{0621634F-DC4C-4E05-BB11-A5EF841BFC64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621634F-DC4C-4E05-BB11-A5EF841BFC64}">
      <dgm:prSet/>
      <dgm:spPr/>
      <dgm:t>
        <a:bodyPr/>
        <a:lstStyle/>
        <a:p>
          <a:endParaRPr lang="en-US"/>
        </a:p>
      </dgm:t>
    </dgm:pt>
    <dgm:pt modelId="{F72151F7-8BCA-4984-9446-5E6B54E7D96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2005: </a:t>
          </a:r>
          <a:r>
            <a:rPr lang="en-GB" b="0" i="0" dirty="0">
              <a:hlinkClick xmlns:r="http://schemas.openxmlformats.org/officeDocument/2006/relationships" r:id="rId1" tooltip="YouTube"/>
            </a:rPr>
            <a:t>YouTube</a:t>
          </a:r>
          <a:r>
            <a:rPr lang="en-GB" b="0" i="0" dirty="0"/>
            <a:t>, </a:t>
          </a:r>
          <a:r>
            <a:rPr lang="el-GR" b="0" i="0" dirty="0"/>
            <a:t>κοινή χρήση βίντεο</a:t>
          </a:r>
          <a:endParaRPr lang="en-US" dirty="0"/>
        </a:p>
      </dgm:t>
    </dgm:pt>
    <dgm:pt modelId="{5AF46AD1-E0FB-418B-8C3E-E8E0B876241A}" type="parTrans" cxnId="{D5A8E59E-1789-47C6-A7B1-3C6F759506E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D5A8E59E-1789-47C6-A7B1-3C6F759506E3}">
      <dgm:prSet/>
      <dgm:spPr/>
      <dgm:t>
        <a:bodyPr/>
        <a:lstStyle/>
        <a:p>
          <a:endParaRPr lang="en-US"/>
        </a:p>
      </dgm:t>
    </dgm:pt>
    <dgm:pt modelId="{624B174C-8E85-924F-98D0-CC0999D38D3C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2005: </a:t>
          </a:r>
          <a:r>
            <a:rPr lang="en-GB" b="0" i="0" dirty="0">
              <a:hlinkClick xmlns:r="http://schemas.openxmlformats.org/officeDocument/2006/relationships" r:id="rId2" tooltip="Reddit"/>
            </a:rPr>
            <a:t>Reddit</a:t>
          </a:r>
          <a:r>
            <a:rPr lang="en-GB" b="0" i="0" dirty="0"/>
            <a:t>, </a:t>
          </a:r>
          <a:r>
            <a:rPr lang="el-GR" b="0" i="0" dirty="0"/>
            <a:t>αξιολόγηση διαδικτυακού περιεχομένου</a:t>
          </a:r>
        </a:p>
      </dgm:t>
    </dgm:pt>
    <dgm:pt modelId="{96DEDA8A-41D3-664B-A58F-D431F7AFACB5}" type="parTrans" cxnId="{455046FA-956E-454D-AF6D-B304315229CF}">
      <dgm:prSet/>
      <dgm:spPr/>
      <dgm:t>
        <a:bodyPr/>
        <a:lstStyle/>
        <a:p>
          <a:endParaRPr lang="en-GB"/>
        </a:p>
      </dgm:t>
    </dgm:pt>
    <dgm:pt modelId="{D1AC8B7C-BE1D-A64D-BF72-62A0FF41E8AD}" type="sibTrans" cxnId="{455046FA-956E-454D-AF6D-B304315229CF}">
      <dgm:prSet/>
      <dgm:spPr/>
      <dgm:t>
        <a:bodyPr/>
        <a:lstStyle/>
        <a:p>
          <a:endParaRPr lang="en-GB"/>
        </a:p>
      </dgm:t>
    </dgm:pt>
    <dgm:pt modelId="{F13FBBD9-DDEC-C945-B7C4-58C3599E3B29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2005: </a:t>
          </a:r>
          <a:r>
            <a:rPr lang="en-GB" b="0" i="0">
              <a:hlinkClick xmlns:r="http://schemas.openxmlformats.org/officeDocument/2006/relationships" r:id="rId3" tooltip="Google Earth"/>
            </a:rPr>
            <a:t>Google Earth</a:t>
          </a:r>
          <a:r>
            <a:rPr lang="en-GB" b="0" i="0"/>
            <a:t>, </a:t>
          </a:r>
          <a:r>
            <a:rPr lang="el-GR" b="0" i="0"/>
            <a:t>γραφική απεικόνιση της Γης</a:t>
          </a:r>
        </a:p>
      </dgm:t>
    </dgm:pt>
    <dgm:pt modelId="{2D8CB259-A684-6E45-B1CE-F19068AC6811}" type="parTrans" cxnId="{ED5BA790-53DB-F14D-A1AC-06099EC37B95}">
      <dgm:prSet/>
      <dgm:spPr/>
      <dgm:t>
        <a:bodyPr/>
        <a:lstStyle/>
        <a:p>
          <a:endParaRPr lang="en-GB"/>
        </a:p>
      </dgm:t>
    </dgm:pt>
    <dgm:pt modelId="{C95DDBC5-CBCC-B446-9D19-DC850E6982E4}" type="sibTrans" cxnId="{ED5BA790-53DB-F14D-A1AC-06099EC37B95}">
      <dgm:prSet/>
      <dgm:spPr/>
      <dgm:t>
        <a:bodyPr/>
        <a:lstStyle/>
        <a:p>
          <a:endParaRPr lang="en-GB"/>
        </a:p>
      </dgm:t>
    </dgm:pt>
    <dgm:pt modelId="{78E621A0-533D-474A-9A15-703AE0C3CD89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2006: </a:t>
          </a:r>
          <a:r>
            <a:rPr lang="en-GB" b="0" i="0">
              <a:hlinkClick xmlns:r="http://schemas.openxmlformats.org/officeDocument/2006/relationships" r:id="rId4" tooltip="Twitter"/>
            </a:rPr>
            <a:t>Twitter</a:t>
          </a:r>
          <a:r>
            <a:rPr lang="en-GB" b="0" i="0"/>
            <a:t>, </a:t>
          </a:r>
          <a:r>
            <a:rPr lang="el-GR" b="0" i="0"/>
            <a:t>μικροιστολόγια</a:t>
          </a:r>
        </a:p>
      </dgm:t>
    </dgm:pt>
    <dgm:pt modelId="{38224526-3888-BF44-91B6-6961272885A7}" type="parTrans" cxnId="{F15BE42E-13D1-C14E-BE57-13DF5D9C7821}">
      <dgm:prSet/>
      <dgm:spPr/>
      <dgm:t>
        <a:bodyPr/>
        <a:lstStyle/>
        <a:p>
          <a:endParaRPr lang="en-GB"/>
        </a:p>
      </dgm:t>
    </dgm:pt>
    <dgm:pt modelId="{5CBE18EB-A6D6-BA4E-916C-58EAB5F81AB8}" type="sibTrans" cxnId="{F15BE42E-13D1-C14E-BE57-13DF5D9C7821}">
      <dgm:prSet/>
      <dgm:spPr/>
      <dgm:t>
        <a:bodyPr/>
        <a:lstStyle/>
        <a:p>
          <a:endParaRPr lang="en-GB"/>
        </a:p>
      </dgm:t>
    </dgm:pt>
    <dgm:pt modelId="{39C41C36-740B-AD4D-BF36-4DD5B1601D3D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2007: </a:t>
          </a:r>
          <a:r>
            <a:rPr lang="en-GB" b="0" i="0" dirty="0">
              <a:hlinkClick xmlns:r="http://schemas.openxmlformats.org/officeDocument/2006/relationships" r:id="rId5" tooltip="WikiLeaks"/>
            </a:rPr>
            <a:t>WikiLeaks</a:t>
          </a:r>
          <a:r>
            <a:rPr lang="en-GB" b="0" i="0" dirty="0"/>
            <a:t>, </a:t>
          </a:r>
          <a:r>
            <a:rPr lang="el-GR" b="0" i="0" dirty="0"/>
            <a:t>δημοσίευση ανώνυμων ειδήσεων και πληροφοριών</a:t>
          </a:r>
        </a:p>
      </dgm:t>
    </dgm:pt>
    <dgm:pt modelId="{9AD9A198-0EE2-9046-96E1-D7948D5E4E95}" type="parTrans" cxnId="{368C88D1-C70D-2C43-9B44-C3481191C920}">
      <dgm:prSet/>
      <dgm:spPr/>
      <dgm:t>
        <a:bodyPr/>
        <a:lstStyle/>
        <a:p>
          <a:endParaRPr lang="en-GB"/>
        </a:p>
      </dgm:t>
    </dgm:pt>
    <dgm:pt modelId="{09C66F9A-63D8-0942-9393-889C1ADD36C7}" type="sibTrans" cxnId="{368C88D1-C70D-2C43-9B44-C3481191C920}">
      <dgm:prSet/>
      <dgm:spPr/>
      <dgm:t>
        <a:bodyPr/>
        <a:lstStyle/>
        <a:p>
          <a:endParaRPr lang="en-GB"/>
        </a:p>
      </dgm:t>
    </dgm:pt>
    <dgm:pt modelId="{E3B78748-2D28-824F-8CFF-FE1278B42189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2007: </a:t>
          </a:r>
          <a:r>
            <a:rPr lang="en-GB" b="0" i="0">
              <a:hlinkClick xmlns:r="http://schemas.openxmlformats.org/officeDocument/2006/relationships" r:id="rId6" tooltip="Google Street View"/>
            </a:rPr>
            <a:t>Google Street View</a:t>
          </a:r>
          <a:endParaRPr lang="en-GB" b="0" i="0"/>
        </a:p>
      </dgm:t>
    </dgm:pt>
    <dgm:pt modelId="{BC7B3C93-EAF2-584B-9A5B-0DE210E68617}" type="parTrans" cxnId="{C445533A-52D7-B841-A7BD-8390CD239FFE}">
      <dgm:prSet/>
      <dgm:spPr/>
      <dgm:t>
        <a:bodyPr/>
        <a:lstStyle/>
        <a:p>
          <a:endParaRPr lang="en-GB"/>
        </a:p>
      </dgm:t>
    </dgm:pt>
    <dgm:pt modelId="{1C3FAE12-B3BB-9648-867D-1202D41BC408}" type="sibTrans" cxnId="{C445533A-52D7-B841-A7BD-8390CD239FFE}">
      <dgm:prSet/>
      <dgm:spPr/>
      <dgm:t>
        <a:bodyPr/>
        <a:lstStyle/>
        <a:p>
          <a:endParaRPr lang="en-GB"/>
        </a:p>
      </dgm:t>
    </dgm:pt>
    <dgm:pt modelId="{5CD5975A-336E-D342-9FA7-0D59C00E7316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2007: </a:t>
          </a:r>
          <a:r>
            <a:rPr lang="en-GB" b="0" i="0" dirty="0">
              <a:hlinkClick xmlns:r="http://schemas.openxmlformats.org/officeDocument/2006/relationships" r:id="rId7" tooltip="Amazon Kindle (δεν έχει γραφτεί ακόμα)"/>
            </a:rPr>
            <a:t>Kindle</a:t>
          </a:r>
          <a:r>
            <a:rPr lang="en-GB" b="0" i="0" dirty="0"/>
            <a:t>, </a:t>
          </a:r>
          <a:r>
            <a:rPr lang="el-GR" b="0" i="0" dirty="0"/>
            <a:t>συσκευή ανάγνωσης ηλεκτρονικών βιβλίων</a:t>
          </a:r>
        </a:p>
      </dgm:t>
    </dgm:pt>
    <dgm:pt modelId="{3AE05163-21C0-1B4E-996D-0097398B1612}" type="parTrans" cxnId="{D8161F0D-3838-3A40-9BAD-2AE39EEC3A99}">
      <dgm:prSet/>
      <dgm:spPr/>
      <dgm:t>
        <a:bodyPr/>
        <a:lstStyle/>
        <a:p>
          <a:endParaRPr lang="en-GB"/>
        </a:p>
      </dgm:t>
    </dgm:pt>
    <dgm:pt modelId="{0CD5B3F7-DCD7-6648-BDFB-184617CC00C1}" type="sibTrans" cxnId="{D8161F0D-3838-3A40-9BAD-2AE39EEC3A99}">
      <dgm:prSet/>
      <dgm:spPr/>
      <dgm:t>
        <a:bodyPr/>
        <a:lstStyle/>
        <a:p>
          <a:endParaRPr lang="en-GB"/>
        </a:p>
      </dgm:t>
    </dgm:pt>
    <dgm:pt modelId="{DDCB9037-8698-A743-A57E-5DAFE025B416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2008: </a:t>
          </a:r>
          <a:r>
            <a:rPr lang="en-GB" b="0" i="0">
              <a:hlinkClick xmlns:r="http://schemas.openxmlformats.org/officeDocument/2006/relationships" r:id="rId8" tooltip="Amazon Elastic Compute Cloud (δεν έχει γραφτεί ακόμα)"/>
            </a:rPr>
            <a:t>Amazon Elastic Compute Cloud</a:t>
          </a:r>
          <a:r>
            <a:rPr lang="en-GB" b="0" i="0"/>
            <a:t> (EC2)</a:t>
          </a:r>
        </a:p>
      </dgm:t>
    </dgm:pt>
    <dgm:pt modelId="{F1079BD8-A790-4C4B-A0BB-86A0369B48D4}" type="parTrans" cxnId="{032534E5-935A-FF4F-8669-C48CD67B1823}">
      <dgm:prSet/>
      <dgm:spPr/>
      <dgm:t>
        <a:bodyPr/>
        <a:lstStyle/>
        <a:p>
          <a:endParaRPr lang="en-GB"/>
        </a:p>
      </dgm:t>
    </dgm:pt>
    <dgm:pt modelId="{8AA14715-D933-FB43-8BD9-813EC3253FDA}" type="sibTrans" cxnId="{032534E5-935A-FF4F-8669-C48CD67B1823}">
      <dgm:prSet/>
      <dgm:spPr/>
      <dgm:t>
        <a:bodyPr/>
        <a:lstStyle/>
        <a:p>
          <a:endParaRPr lang="en-GB"/>
        </a:p>
      </dgm:t>
    </dgm:pt>
    <dgm:pt modelId="{E8A65D14-B5BF-F54F-8765-F5F4506AF5A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2008: </a:t>
          </a:r>
          <a:r>
            <a:rPr lang="en-GB" b="0" i="0">
              <a:hlinkClick xmlns:r="http://schemas.openxmlformats.org/officeDocument/2006/relationships" r:id="rId9" tooltip="Dropbox"/>
            </a:rPr>
            <a:t>Dropbox</a:t>
          </a:r>
          <a:r>
            <a:rPr lang="en-GB" b="0" i="0"/>
            <a:t>, </a:t>
          </a:r>
          <a:r>
            <a:rPr lang="el-GR" b="0" i="0"/>
            <a:t>εφαρμογή </a:t>
          </a:r>
          <a:r>
            <a:rPr lang="el-GR" b="0" i="0">
              <a:hlinkClick xmlns:r="http://schemas.openxmlformats.org/officeDocument/2006/relationships" r:id="rId10" tooltip="Αποθηκευτικό νέφος"/>
            </a:rPr>
            <a:t>αποθηκευτικού νέφους</a:t>
          </a:r>
          <a:endParaRPr lang="el-GR" b="0" i="0"/>
        </a:p>
      </dgm:t>
    </dgm:pt>
    <dgm:pt modelId="{6F819739-8461-F744-BE83-74439A469A66}" type="parTrans" cxnId="{0F98B8A0-A64F-4440-A96A-185222E4674E}">
      <dgm:prSet/>
      <dgm:spPr/>
      <dgm:t>
        <a:bodyPr/>
        <a:lstStyle/>
        <a:p>
          <a:endParaRPr lang="en-GB"/>
        </a:p>
      </dgm:t>
    </dgm:pt>
    <dgm:pt modelId="{21DFEC5E-CFE3-9643-A6C4-0A06159F4733}" type="sibTrans" cxnId="{0F98B8A0-A64F-4440-A96A-185222E4674E}">
      <dgm:prSet/>
      <dgm:spPr/>
      <dgm:t>
        <a:bodyPr/>
        <a:lstStyle/>
        <a:p>
          <a:endParaRPr lang="en-GB"/>
        </a:p>
      </dgm:t>
    </dgm:pt>
    <dgm:pt modelId="{CA50EDD1-B9C2-5D44-BE5D-C081F7923777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2008: </a:t>
          </a:r>
          <a:r>
            <a:rPr lang="en-GB" b="0" i="0">
              <a:hlinkClick xmlns:r="http://schemas.openxmlformats.org/officeDocument/2006/relationships" r:id="rId11" tooltip="Encyclopedia of Life"/>
            </a:rPr>
            <a:t>Encyclopedia of Life</a:t>
          </a:r>
          <a:r>
            <a:rPr lang="en-GB" b="0" i="0"/>
            <a:t>, </a:t>
          </a:r>
          <a:r>
            <a:rPr lang="el-GR" b="0" i="0"/>
            <a:t>ελεύθερη εγκυκλοπαίδεια για όλα τα </a:t>
          </a:r>
          <a:r>
            <a:rPr lang="el-GR" b="0" i="0">
              <a:hlinkClick xmlns:r="http://schemas.openxmlformats.org/officeDocument/2006/relationships" r:id="rId12" tooltip="Ζωή"/>
            </a:rPr>
            <a:t>ζωντανά</a:t>
          </a:r>
          <a:r>
            <a:rPr lang="el-GR" b="0" i="0"/>
            <a:t> </a:t>
          </a:r>
          <a:r>
            <a:rPr lang="el-GR" b="0" i="0">
              <a:hlinkClick xmlns:r="http://schemas.openxmlformats.org/officeDocument/2006/relationships" r:id="rId13" tooltip="Είδος (βιολογία)"/>
            </a:rPr>
            <a:t>είδη</a:t>
          </a:r>
          <a:endParaRPr lang="el-GR" b="0" i="0"/>
        </a:p>
      </dgm:t>
    </dgm:pt>
    <dgm:pt modelId="{A5F9AFCF-95A0-3346-8108-EA34FF0A594F}" type="parTrans" cxnId="{7486BF98-3BF0-9842-AE83-140C7336DD79}">
      <dgm:prSet/>
      <dgm:spPr/>
      <dgm:t>
        <a:bodyPr/>
        <a:lstStyle/>
        <a:p>
          <a:endParaRPr lang="en-GB"/>
        </a:p>
      </dgm:t>
    </dgm:pt>
    <dgm:pt modelId="{31E539E5-024F-4142-947E-0526ED662D3B}" type="sibTrans" cxnId="{7486BF98-3BF0-9842-AE83-140C7336DD79}">
      <dgm:prSet/>
      <dgm:spPr/>
      <dgm:t>
        <a:bodyPr/>
        <a:lstStyle/>
        <a:p>
          <a:endParaRPr lang="en-GB"/>
        </a:p>
      </dgm:t>
    </dgm:pt>
    <dgm:pt modelId="{6D65421D-A2DF-7044-B955-C358920302FF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2008: </a:t>
          </a:r>
          <a:r>
            <a:rPr lang="en-GB" b="0" i="0" dirty="0">
              <a:hlinkClick xmlns:r="http://schemas.openxmlformats.org/officeDocument/2006/relationships" r:id="rId14" tooltip="Spotify"/>
            </a:rPr>
            <a:t>Spotify</a:t>
          </a:r>
          <a:r>
            <a:rPr lang="en-GB" b="0" i="0" dirty="0"/>
            <a:t>, </a:t>
          </a:r>
          <a:r>
            <a:rPr lang="el-GR" b="0" i="0" dirty="0"/>
            <a:t>βασισμένη σε </a:t>
          </a:r>
          <a:r>
            <a:rPr lang="el-GR" b="0" i="0" dirty="0">
              <a:hlinkClick xmlns:r="http://schemas.openxmlformats.org/officeDocument/2006/relationships" r:id="rId15" tooltip="Διαχείριση ψηφιακών δικαιωμάτων"/>
            </a:rPr>
            <a:t>ΔΨΔ</a:t>
          </a:r>
          <a:r>
            <a:rPr lang="el-GR" b="0" i="0" dirty="0"/>
            <a:t> υπηρεσία </a:t>
          </a:r>
          <a:r>
            <a:rPr lang="el-GR" b="0" i="0" dirty="0" err="1"/>
            <a:t>στριμαρίσματος</a:t>
          </a:r>
          <a:r>
            <a:rPr lang="el-GR" b="0" i="0" dirty="0"/>
            <a:t> </a:t>
          </a:r>
          <a:r>
            <a:rPr lang="el-GR" b="0" i="0" dirty="0">
              <a:hlinkClick xmlns:r="http://schemas.openxmlformats.org/officeDocument/2006/relationships" r:id="rId16" tooltip="Μουσική"/>
            </a:rPr>
            <a:t>μουσικής</a:t>
          </a:r>
          <a:endParaRPr lang="el-GR" b="0" i="0" dirty="0"/>
        </a:p>
      </dgm:t>
    </dgm:pt>
    <dgm:pt modelId="{3A4DFED6-B621-B443-AFDF-AF0702B2032C}" type="parTrans" cxnId="{611693A5-1733-3541-9A26-4978460AA5A1}">
      <dgm:prSet/>
      <dgm:spPr/>
      <dgm:t>
        <a:bodyPr/>
        <a:lstStyle/>
        <a:p>
          <a:endParaRPr lang="en-GB"/>
        </a:p>
      </dgm:t>
    </dgm:pt>
    <dgm:pt modelId="{6CE629B5-C057-A840-A9C9-B0486A231AAC}" type="sibTrans" cxnId="{611693A5-1733-3541-9A26-4978460AA5A1}">
      <dgm:prSet/>
      <dgm:spPr/>
      <dgm:t>
        <a:bodyPr/>
        <a:lstStyle/>
        <a:p>
          <a:endParaRPr lang="en-GB"/>
        </a:p>
      </dgm:t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11E490C-ABFE-1946-8F30-68DAB87E011A}" type="presOf" srcId="{D2D62A3D-753A-4920-9AD3-E54849106074}" destId="{A2057FB5-BA79-8D46-B7CD-E0C1C31DBAA1}" srcOrd="0" destOrd="0" presId="urn:microsoft.com/office/officeart/2005/8/layout/vList2#13"/>
    <dgm:cxn modelId="{D8161F0D-3838-3A40-9BAD-2AE39EEC3A99}" srcId="{B31EC757-6067-4903-84D4-AEBC34D458D4}" destId="{5CD5975A-336E-D342-9FA7-0D59C00E7316}" srcOrd="6" destOrd="0" parTransId="{3AE05163-21C0-1B4E-996D-0097398B1612}" sibTransId="{0CD5B3F7-DCD7-6648-BDFB-184617CC00C1}"/>
    <dgm:cxn modelId="{069F210D-DAD8-EF4A-B697-08722705A87E}" type="presOf" srcId="{6D65421D-A2DF-7044-B955-C358920302FF}" destId="{A42979F5-11C7-E347-80B9-9A4DF579EA12}" srcOrd="0" destOrd="10" presId="urn:microsoft.com/office/officeart/2005/8/layout/vList2#13"/>
    <dgm:cxn modelId="{8E879313-83F4-114A-A1F0-402F09A6B2BF}" type="presOf" srcId="{F72151F7-8BCA-4984-9446-5E6B54E7D962}" destId="{A42979F5-11C7-E347-80B9-9A4DF579EA12}" srcOrd="0" destOrd="0" presId="urn:microsoft.com/office/officeart/2005/8/layout/vList2#13"/>
    <dgm:cxn modelId="{143B5E1F-3666-4C44-A8B1-23F634D5378C}" type="presOf" srcId="{78E621A0-533D-474A-9A15-703AE0C3CD89}" destId="{A42979F5-11C7-E347-80B9-9A4DF579EA12}" srcOrd="0" destOrd="3" presId="urn:microsoft.com/office/officeart/2005/8/layout/vList2#13"/>
    <dgm:cxn modelId="{F15BE42E-13D1-C14E-BE57-13DF5D9C7821}" srcId="{B31EC757-6067-4903-84D4-AEBC34D458D4}" destId="{78E621A0-533D-474A-9A15-703AE0C3CD89}" srcOrd="3" destOrd="0" parTransId="{38224526-3888-BF44-91B6-6961272885A7}" sibTransId="{5CBE18EB-A6D6-BA4E-916C-58EAB5F81AB8}"/>
    <dgm:cxn modelId="{03BA5936-5EEB-464F-B3EC-89D3A3EDB575}" type="presOf" srcId="{E3B78748-2D28-824F-8CFF-FE1278B42189}" destId="{A42979F5-11C7-E347-80B9-9A4DF579EA12}" srcOrd="0" destOrd="5" presId="urn:microsoft.com/office/officeart/2005/8/layout/vList2#13"/>
    <dgm:cxn modelId="{C445533A-52D7-B841-A7BD-8390CD239FFE}" srcId="{B31EC757-6067-4903-84D4-AEBC34D458D4}" destId="{E3B78748-2D28-824F-8CFF-FE1278B42189}" srcOrd="5" destOrd="0" parTransId="{BC7B3C93-EAF2-584B-9A5B-0DE210E68617}" sibTransId="{1C3FAE12-B3BB-9648-867D-1202D41BC408}"/>
    <dgm:cxn modelId="{0621634F-DC4C-4E05-BB11-A5EF841BFC64}" srcId="{D2D62A3D-753A-4920-9AD3-E54849106074}" destId="{B31EC757-6067-4903-84D4-AEBC34D458D4}" srcOrd="0" destOrd="0" parTransId="{B41A17B0-0A59-4EB7-B525-AF0FBE3AD7EC}" sibTransId="{03E8098D-BC9B-4B43-8009-DBA96F56D985}"/>
    <dgm:cxn modelId="{02324B6D-1F12-A04F-BE96-3EF4CADAD30B}" type="presOf" srcId="{B31EC757-6067-4903-84D4-AEBC34D458D4}" destId="{7F72E3B4-97FD-064A-8112-22BA44D5E965}" srcOrd="0" destOrd="0" presId="urn:microsoft.com/office/officeart/2005/8/layout/vList2#13"/>
    <dgm:cxn modelId="{32251C7C-E880-584B-848A-B761889EDC9D}" type="presOf" srcId="{39C41C36-740B-AD4D-BF36-4DD5B1601D3D}" destId="{A42979F5-11C7-E347-80B9-9A4DF579EA12}" srcOrd="0" destOrd="4" presId="urn:microsoft.com/office/officeart/2005/8/layout/vList2#13"/>
    <dgm:cxn modelId="{798E8C8F-F6D5-2F45-9862-59D7A841AB06}" type="presOf" srcId="{5CD5975A-336E-D342-9FA7-0D59C00E7316}" destId="{A42979F5-11C7-E347-80B9-9A4DF579EA12}" srcOrd="0" destOrd="6" presId="urn:microsoft.com/office/officeart/2005/8/layout/vList2#13"/>
    <dgm:cxn modelId="{ED5BA790-53DB-F14D-A1AC-06099EC37B95}" srcId="{B31EC757-6067-4903-84D4-AEBC34D458D4}" destId="{F13FBBD9-DDEC-C945-B7C4-58C3599E3B29}" srcOrd="2" destOrd="0" parTransId="{2D8CB259-A684-6E45-B1CE-F19068AC6811}" sibTransId="{C95DDBC5-CBCC-B446-9D19-DC850E6982E4}"/>
    <dgm:cxn modelId="{7486BF98-3BF0-9842-AE83-140C7336DD79}" srcId="{B31EC757-6067-4903-84D4-AEBC34D458D4}" destId="{CA50EDD1-B9C2-5D44-BE5D-C081F7923777}" srcOrd="9" destOrd="0" parTransId="{A5F9AFCF-95A0-3346-8108-EA34FF0A594F}" sibTransId="{31E539E5-024F-4142-947E-0526ED662D3B}"/>
    <dgm:cxn modelId="{D5A8E59E-1789-47C6-A7B1-3C6F759506E3}" srcId="{B31EC757-6067-4903-84D4-AEBC34D458D4}" destId="{F72151F7-8BCA-4984-9446-5E6B54E7D962}" srcOrd="0" destOrd="0" parTransId="{5AF46AD1-E0FB-418B-8C3E-E8E0B876241A}" sibTransId="{88590497-4CF4-4872-AF5E-113AE8548865}"/>
    <dgm:cxn modelId="{0F98B8A0-A64F-4440-A96A-185222E4674E}" srcId="{B31EC757-6067-4903-84D4-AEBC34D458D4}" destId="{E8A65D14-B5BF-F54F-8765-F5F4506AF5A2}" srcOrd="8" destOrd="0" parTransId="{6F819739-8461-F744-BE83-74439A469A66}" sibTransId="{21DFEC5E-CFE3-9643-A6C4-0A06159F4733}"/>
    <dgm:cxn modelId="{611693A5-1733-3541-9A26-4978460AA5A1}" srcId="{B31EC757-6067-4903-84D4-AEBC34D458D4}" destId="{6D65421D-A2DF-7044-B955-C358920302FF}" srcOrd="10" destOrd="0" parTransId="{3A4DFED6-B621-B443-AFDF-AF0702B2032C}" sibTransId="{6CE629B5-C057-A840-A9C9-B0486A231AAC}"/>
    <dgm:cxn modelId="{FC0355A8-BBAC-9C44-A7BC-9D6ADBC1D6D1}" type="presOf" srcId="{CA50EDD1-B9C2-5D44-BE5D-C081F7923777}" destId="{A42979F5-11C7-E347-80B9-9A4DF579EA12}" srcOrd="0" destOrd="9" presId="urn:microsoft.com/office/officeart/2005/8/layout/vList2#13"/>
    <dgm:cxn modelId="{692B31A9-A918-6A4A-8E82-3319917FFDF3}" type="presOf" srcId="{DDCB9037-8698-A743-A57E-5DAFE025B416}" destId="{A42979F5-11C7-E347-80B9-9A4DF579EA12}" srcOrd="0" destOrd="7" presId="urn:microsoft.com/office/officeart/2005/8/layout/vList2#13"/>
    <dgm:cxn modelId="{94B51FC2-98A5-3F47-90C2-CDF90D89F8AC}" type="presOf" srcId="{E8A65D14-B5BF-F54F-8765-F5F4506AF5A2}" destId="{A42979F5-11C7-E347-80B9-9A4DF579EA12}" srcOrd="0" destOrd="8" presId="urn:microsoft.com/office/officeart/2005/8/layout/vList2#13"/>
    <dgm:cxn modelId="{368C88D1-C70D-2C43-9B44-C3481191C920}" srcId="{B31EC757-6067-4903-84D4-AEBC34D458D4}" destId="{39C41C36-740B-AD4D-BF36-4DD5B1601D3D}" srcOrd="4" destOrd="0" parTransId="{9AD9A198-0EE2-9046-96E1-D7948D5E4E95}" sibTransId="{09C66F9A-63D8-0942-9393-889C1ADD36C7}"/>
    <dgm:cxn modelId="{032534E5-935A-FF4F-8669-C48CD67B1823}" srcId="{B31EC757-6067-4903-84D4-AEBC34D458D4}" destId="{DDCB9037-8698-A743-A57E-5DAFE025B416}" srcOrd="7" destOrd="0" parTransId="{F1079BD8-A790-4C4B-A0BB-86A0369B48D4}" sibTransId="{8AA14715-D933-FB43-8BD9-813EC3253FDA}"/>
    <dgm:cxn modelId="{5477F0F2-714F-1340-BE35-06673AEADCA7}" type="presOf" srcId="{624B174C-8E85-924F-98D0-CC0999D38D3C}" destId="{A42979F5-11C7-E347-80B9-9A4DF579EA12}" srcOrd="0" destOrd="1" presId="urn:microsoft.com/office/officeart/2005/8/layout/vList2#13"/>
    <dgm:cxn modelId="{455046FA-956E-454D-AF6D-B304315229CF}" srcId="{B31EC757-6067-4903-84D4-AEBC34D458D4}" destId="{624B174C-8E85-924F-98D0-CC0999D38D3C}" srcOrd="1" destOrd="0" parTransId="{96DEDA8A-41D3-664B-A58F-D431F7AFACB5}" sibTransId="{D1AC8B7C-BE1D-A64D-BF72-62A0FF41E8AD}"/>
    <dgm:cxn modelId="{1B2E8DFE-EAC5-1F47-80BB-18C0F1A2C6E6}" type="presOf" srcId="{F13FBBD9-DDEC-C945-B7C4-58C3599E3B29}" destId="{A42979F5-11C7-E347-80B9-9A4DF579EA12}" srcOrd="0" destOrd="2" presId="urn:microsoft.com/office/officeart/2005/8/layout/vList2#13"/>
    <dgm:cxn modelId="{A8817F16-DBE3-8F44-B805-4BDC844B273E}" type="presParOf" srcId="{A2057FB5-BA79-8D46-B7CD-E0C1C31DBAA1}" destId="{7F72E3B4-97FD-064A-8112-22BA44D5E965}" srcOrd="0" destOrd="0" presId="urn:microsoft.com/office/officeart/2005/8/layout/vList2#13"/>
    <dgm:cxn modelId="{2EAEAC47-9849-814A-9AF4-8252CB9B1306}" type="presParOf" srcId="{A2057FB5-BA79-8D46-B7CD-E0C1C31DBAA1}" destId="{A42979F5-11C7-E347-80B9-9A4DF579EA12}" srcOrd="1" destOrd="0" presId="urn:microsoft.com/office/officeart/2005/8/layout/vList2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14" loCatId="list" qsTypeId="urn:microsoft.com/office/officeart/2005/8/quickstyle/simple1#14" qsCatId="simple" csTypeId="urn:microsoft.com/office/officeart/2005/8/colors/colorful2#14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b="1" i="1" dirty="0"/>
            <a:t>Ενδεικτικές διαδικτυακές υπηρεσίες</a:t>
          </a:r>
          <a:endParaRPr lang="en-US" dirty="0"/>
        </a:p>
      </dgm:t>
    </dgm:pt>
    <dgm:pt modelId="{B41A17B0-0A59-4EB7-B525-AF0FBE3AD7EC}" type="parTrans" cxnId="{0621634F-DC4C-4E05-BB11-A5EF841BFC64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621634F-DC4C-4E05-BB11-A5EF841BFC64}">
      <dgm:prSet/>
      <dgm:spPr/>
      <dgm:t>
        <a:bodyPr/>
        <a:lstStyle/>
        <a:p>
          <a:endParaRPr lang="en-US"/>
        </a:p>
      </dgm:t>
    </dgm:pt>
    <dgm:pt modelId="{F72151F7-8BCA-4984-9446-5E6B54E7D96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2005: </a:t>
          </a:r>
          <a:r>
            <a:rPr lang="en-GB" b="0" i="0" dirty="0">
              <a:hlinkClick xmlns:r="http://schemas.openxmlformats.org/officeDocument/2006/relationships" r:id="rId1" tooltip="YouTube"/>
            </a:rPr>
            <a:t>YouTube</a:t>
          </a:r>
          <a:r>
            <a:rPr lang="en-GB" b="0" i="0" dirty="0"/>
            <a:t>, </a:t>
          </a:r>
          <a:r>
            <a:rPr lang="el-GR" b="0" i="0" dirty="0"/>
            <a:t>κοινή χρήση βίντεο</a:t>
          </a:r>
          <a:endParaRPr lang="en-US" dirty="0"/>
        </a:p>
      </dgm:t>
    </dgm:pt>
    <dgm:pt modelId="{5AF46AD1-E0FB-418B-8C3E-E8E0B876241A}" type="parTrans" cxnId="{D5A8E59E-1789-47C6-A7B1-3C6F759506E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D5A8E59E-1789-47C6-A7B1-3C6F759506E3}">
      <dgm:prSet/>
      <dgm:spPr/>
      <dgm:t>
        <a:bodyPr/>
        <a:lstStyle/>
        <a:p>
          <a:endParaRPr lang="en-US"/>
        </a:p>
      </dgm:t>
    </dgm:pt>
    <dgm:pt modelId="{624B174C-8E85-924F-98D0-CC0999D38D3C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2005: </a:t>
          </a:r>
          <a:r>
            <a:rPr lang="en-GB" b="0" i="0" dirty="0">
              <a:hlinkClick xmlns:r="http://schemas.openxmlformats.org/officeDocument/2006/relationships" r:id="rId2" tooltip="Reddit"/>
            </a:rPr>
            <a:t>Reddit</a:t>
          </a:r>
          <a:r>
            <a:rPr lang="en-GB" b="0" i="0" dirty="0"/>
            <a:t>, </a:t>
          </a:r>
          <a:r>
            <a:rPr lang="el-GR" b="0" i="0" dirty="0"/>
            <a:t>αξιολόγηση διαδικτυακού περιεχομένου</a:t>
          </a:r>
        </a:p>
      </dgm:t>
    </dgm:pt>
    <dgm:pt modelId="{96DEDA8A-41D3-664B-A58F-D431F7AFACB5}" type="parTrans" cxnId="{455046FA-956E-454D-AF6D-B304315229CF}">
      <dgm:prSet/>
      <dgm:spPr/>
      <dgm:t>
        <a:bodyPr/>
        <a:lstStyle/>
        <a:p>
          <a:endParaRPr lang="en-GB"/>
        </a:p>
      </dgm:t>
    </dgm:pt>
    <dgm:pt modelId="{D1AC8B7C-BE1D-A64D-BF72-62A0FF41E8AD}" type="sibTrans" cxnId="{455046FA-956E-454D-AF6D-B304315229CF}">
      <dgm:prSet/>
      <dgm:spPr/>
      <dgm:t>
        <a:bodyPr/>
        <a:lstStyle/>
        <a:p>
          <a:endParaRPr lang="en-GB"/>
        </a:p>
      </dgm:t>
    </dgm:pt>
    <dgm:pt modelId="{F13FBBD9-DDEC-C945-B7C4-58C3599E3B29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2005: </a:t>
          </a:r>
          <a:r>
            <a:rPr lang="en-GB" b="0" i="0">
              <a:hlinkClick xmlns:r="http://schemas.openxmlformats.org/officeDocument/2006/relationships" r:id="rId3" tooltip="Google Earth"/>
            </a:rPr>
            <a:t>Google Earth</a:t>
          </a:r>
          <a:r>
            <a:rPr lang="en-GB" b="0" i="0"/>
            <a:t>, </a:t>
          </a:r>
          <a:r>
            <a:rPr lang="el-GR" b="0" i="0"/>
            <a:t>γραφική απεικόνιση της Γης</a:t>
          </a:r>
        </a:p>
      </dgm:t>
    </dgm:pt>
    <dgm:pt modelId="{2D8CB259-A684-6E45-B1CE-F19068AC6811}" type="parTrans" cxnId="{ED5BA790-53DB-F14D-A1AC-06099EC37B95}">
      <dgm:prSet/>
      <dgm:spPr/>
      <dgm:t>
        <a:bodyPr/>
        <a:lstStyle/>
        <a:p>
          <a:endParaRPr lang="en-GB"/>
        </a:p>
      </dgm:t>
    </dgm:pt>
    <dgm:pt modelId="{C95DDBC5-CBCC-B446-9D19-DC850E6982E4}" type="sibTrans" cxnId="{ED5BA790-53DB-F14D-A1AC-06099EC37B95}">
      <dgm:prSet/>
      <dgm:spPr/>
      <dgm:t>
        <a:bodyPr/>
        <a:lstStyle/>
        <a:p>
          <a:endParaRPr lang="en-GB"/>
        </a:p>
      </dgm:t>
    </dgm:pt>
    <dgm:pt modelId="{78E621A0-533D-474A-9A15-703AE0C3CD89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2006: </a:t>
          </a:r>
          <a:r>
            <a:rPr lang="en-GB" b="0" i="0">
              <a:hlinkClick xmlns:r="http://schemas.openxmlformats.org/officeDocument/2006/relationships" r:id="rId4" tooltip="Twitter"/>
            </a:rPr>
            <a:t>Twitter</a:t>
          </a:r>
          <a:r>
            <a:rPr lang="en-GB" b="0" i="0"/>
            <a:t>, </a:t>
          </a:r>
          <a:r>
            <a:rPr lang="el-GR" b="0" i="0"/>
            <a:t>μικροιστολόγια</a:t>
          </a:r>
        </a:p>
      </dgm:t>
    </dgm:pt>
    <dgm:pt modelId="{38224526-3888-BF44-91B6-6961272885A7}" type="parTrans" cxnId="{F15BE42E-13D1-C14E-BE57-13DF5D9C7821}">
      <dgm:prSet/>
      <dgm:spPr/>
      <dgm:t>
        <a:bodyPr/>
        <a:lstStyle/>
        <a:p>
          <a:endParaRPr lang="en-GB"/>
        </a:p>
      </dgm:t>
    </dgm:pt>
    <dgm:pt modelId="{5CBE18EB-A6D6-BA4E-916C-58EAB5F81AB8}" type="sibTrans" cxnId="{F15BE42E-13D1-C14E-BE57-13DF5D9C7821}">
      <dgm:prSet/>
      <dgm:spPr/>
      <dgm:t>
        <a:bodyPr/>
        <a:lstStyle/>
        <a:p>
          <a:endParaRPr lang="en-GB"/>
        </a:p>
      </dgm:t>
    </dgm:pt>
    <dgm:pt modelId="{39C41C36-740B-AD4D-BF36-4DD5B1601D3D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2007: </a:t>
          </a:r>
          <a:r>
            <a:rPr lang="en-GB" b="0" i="0" dirty="0">
              <a:hlinkClick xmlns:r="http://schemas.openxmlformats.org/officeDocument/2006/relationships" r:id="rId5" tooltip="WikiLeaks"/>
            </a:rPr>
            <a:t>WikiLeaks</a:t>
          </a:r>
          <a:r>
            <a:rPr lang="en-GB" b="0" i="0" dirty="0"/>
            <a:t>, </a:t>
          </a:r>
          <a:r>
            <a:rPr lang="el-GR" b="0" i="0" dirty="0"/>
            <a:t>δημοσίευση ανώνυμων ειδήσεων και πληροφοριών</a:t>
          </a:r>
        </a:p>
      </dgm:t>
    </dgm:pt>
    <dgm:pt modelId="{9AD9A198-0EE2-9046-96E1-D7948D5E4E95}" type="parTrans" cxnId="{368C88D1-C70D-2C43-9B44-C3481191C920}">
      <dgm:prSet/>
      <dgm:spPr/>
      <dgm:t>
        <a:bodyPr/>
        <a:lstStyle/>
        <a:p>
          <a:endParaRPr lang="en-GB"/>
        </a:p>
      </dgm:t>
    </dgm:pt>
    <dgm:pt modelId="{09C66F9A-63D8-0942-9393-889C1ADD36C7}" type="sibTrans" cxnId="{368C88D1-C70D-2C43-9B44-C3481191C920}">
      <dgm:prSet/>
      <dgm:spPr/>
      <dgm:t>
        <a:bodyPr/>
        <a:lstStyle/>
        <a:p>
          <a:endParaRPr lang="en-GB"/>
        </a:p>
      </dgm:t>
    </dgm:pt>
    <dgm:pt modelId="{E3B78748-2D28-824F-8CFF-FE1278B42189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2007: </a:t>
          </a:r>
          <a:r>
            <a:rPr lang="en-GB" b="0" i="0">
              <a:hlinkClick xmlns:r="http://schemas.openxmlformats.org/officeDocument/2006/relationships" r:id="rId6" tooltip="Google Street View"/>
            </a:rPr>
            <a:t>Google Street View</a:t>
          </a:r>
          <a:endParaRPr lang="en-GB" b="0" i="0"/>
        </a:p>
      </dgm:t>
    </dgm:pt>
    <dgm:pt modelId="{BC7B3C93-EAF2-584B-9A5B-0DE210E68617}" type="parTrans" cxnId="{C445533A-52D7-B841-A7BD-8390CD239FFE}">
      <dgm:prSet/>
      <dgm:spPr/>
      <dgm:t>
        <a:bodyPr/>
        <a:lstStyle/>
        <a:p>
          <a:endParaRPr lang="en-GB"/>
        </a:p>
      </dgm:t>
    </dgm:pt>
    <dgm:pt modelId="{1C3FAE12-B3BB-9648-867D-1202D41BC408}" type="sibTrans" cxnId="{C445533A-52D7-B841-A7BD-8390CD239FFE}">
      <dgm:prSet/>
      <dgm:spPr/>
      <dgm:t>
        <a:bodyPr/>
        <a:lstStyle/>
        <a:p>
          <a:endParaRPr lang="en-GB"/>
        </a:p>
      </dgm:t>
    </dgm:pt>
    <dgm:pt modelId="{5CD5975A-336E-D342-9FA7-0D59C00E7316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2007: </a:t>
          </a:r>
          <a:r>
            <a:rPr lang="en-GB" b="0" i="0" dirty="0">
              <a:hlinkClick xmlns:r="http://schemas.openxmlformats.org/officeDocument/2006/relationships" r:id="rId7" tooltip="Amazon Kindle (δεν έχει γραφτεί ακόμα)"/>
            </a:rPr>
            <a:t>Kindle</a:t>
          </a:r>
          <a:r>
            <a:rPr lang="en-GB" b="0" i="0" dirty="0"/>
            <a:t>, </a:t>
          </a:r>
          <a:r>
            <a:rPr lang="el-GR" b="0" i="0" dirty="0"/>
            <a:t>συσκευή ανάγνωσης ηλεκτρονικών βιβλίων</a:t>
          </a:r>
        </a:p>
      </dgm:t>
    </dgm:pt>
    <dgm:pt modelId="{3AE05163-21C0-1B4E-996D-0097398B1612}" type="parTrans" cxnId="{D8161F0D-3838-3A40-9BAD-2AE39EEC3A99}">
      <dgm:prSet/>
      <dgm:spPr/>
      <dgm:t>
        <a:bodyPr/>
        <a:lstStyle/>
        <a:p>
          <a:endParaRPr lang="en-GB"/>
        </a:p>
      </dgm:t>
    </dgm:pt>
    <dgm:pt modelId="{0CD5B3F7-DCD7-6648-BDFB-184617CC00C1}" type="sibTrans" cxnId="{D8161F0D-3838-3A40-9BAD-2AE39EEC3A99}">
      <dgm:prSet/>
      <dgm:spPr/>
      <dgm:t>
        <a:bodyPr/>
        <a:lstStyle/>
        <a:p>
          <a:endParaRPr lang="en-GB"/>
        </a:p>
      </dgm:t>
    </dgm:pt>
    <dgm:pt modelId="{DDCB9037-8698-A743-A57E-5DAFE025B416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2008: </a:t>
          </a:r>
          <a:r>
            <a:rPr lang="en-GB" b="0" i="0">
              <a:hlinkClick xmlns:r="http://schemas.openxmlformats.org/officeDocument/2006/relationships" r:id="rId8" tooltip="Amazon Elastic Compute Cloud (δεν έχει γραφτεί ακόμα)"/>
            </a:rPr>
            <a:t>Amazon Elastic Compute Cloud</a:t>
          </a:r>
          <a:r>
            <a:rPr lang="en-GB" b="0" i="0"/>
            <a:t> (EC2)</a:t>
          </a:r>
        </a:p>
      </dgm:t>
    </dgm:pt>
    <dgm:pt modelId="{F1079BD8-A790-4C4B-A0BB-86A0369B48D4}" type="parTrans" cxnId="{032534E5-935A-FF4F-8669-C48CD67B1823}">
      <dgm:prSet/>
      <dgm:spPr/>
      <dgm:t>
        <a:bodyPr/>
        <a:lstStyle/>
        <a:p>
          <a:endParaRPr lang="en-GB"/>
        </a:p>
      </dgm:t>
    </dgm:pt>
    <dgm:pt modelId="{8AA14715-D933-FB43-8BD9-813EC3253FDA}" type="sibTrans" cxnId="{032534E5-935A-FF4F-8669-C48CD67B1823}">
      <dgm:prSet/>
      <dgm:spPr/>
      <dgm:t>
        <a:bodyPr/>
        <a:lstStyle/>
        <a:p>
          <a:endParaRPr lang="en-GB"/>
        </a:p>
      </dgm:t>
    </dgm:pt>
    <dgm:pt modelId="{E8A65D14-B5BF-F54F-8765-F5F4506AF5A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2008: </a:t>
          </a:r>
          <a:r>
            <a:rPr lang="en-GB" b="0" i="0">
              <a:hlinkClick xmlns:r="http://schemas.openxmlformats.org/officeDocument/2006/relationships" r:id="rId9" tooltip="Dropbox"/>
            </a:rPr>
            <a:t>Dropbox</a:t>
          </a:r>
          <a:r>
            <a:rPr lang="en-GB" b="0" i="0"/>
            <a:t>, </a:t>
          </a:r>
          <a:r>
            <a:rPr lang="el-GR" b="0" i="0"/>
            <a:t>εφαρμογή </a:t>
          </a:r>
          <a:r>
            <a:rPr lang="el-GR" b="0" i="0">
              <a:hlinkClick xmlns:r="http://schemas.openxmlformats.org/officeDocument/2006/relationships" r:id="rId10" tooltip="Αποθηκευτικό νέφος"/>
            </a:rPr>
            <a:t>αποθηκευτικού νέφους</a:t>
          </a:r>
          <a:endParaRPr lang="el-GR" b="0" i="0"/>
        </a:p>
      </dgm:t>
    </dgm:pt>
    <dgm:pt modelId="{6F819739-8461-F744-BE83-74439A469A66}" type="parTrans" cxnId="{0F98B8A0-A64F-4440-A96A-185222E4674E}">
      <dgm:prSet/>
      <dgm:spPr/>
      <dgm:t>
        <a:bodyPr/>
        <a:lstStyle/>
        <a:p>
          <a:endParaRPr lang="en-GB"/>
        </a:p>
      </dgm:t>
    </dgm:pt>
    <dgm:pt modelId="{21DFEC5E-CFE3-9643-A6C4-0A06159F4733}" type="sibTrans" cxnId="{0F98B8A0-A64F-4440-A96A-185222E4674E}">
      <dgm:prSet/>
      <dgm:spPr/>
      <dgm:t>
        <a:bodyPr/>
        <a:lstStyle/>
        <a:p>
          <a:endParaRPr lang="en-GB"/>
        </a:p>
      </dgm:t>
    </dgm:pt>
    <dgm:pt modelId="{CA50EDD1-B9C2-5D44-BE5D-C081F7923777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2008: </a:t>
          </a:r>
          <a:r>
            <a:rPr lang="en-GB" b="0" i="0">
              <a:hlinkClick xmlns:r="http://schemas.openxmlformats.org/officeDocument/2006/relationships" r:id="rId11" tooltip="Encyclopedia of Life"/>
            </a:rPr>
            <a:t>Encyclopedia of Life</a:t>
          </a:r>
          <a:r>
            <a:rPr lang="en-GB" b="0" i="0"/>
            <a:t>, </a:t>
          </a:r>
          <a:r>
            <a:rPr lang="el-GR" b="0" i="0"/>
            <a:t>ελεύθερη εγκυκλοπαίδεια για όλα τα </a:t>
          </a:r>
          <a:r>
            <a:rPr lang="el-GR" b="0" i="0">
              <a:hlinkClick xmlns:r="http://schemas.openxmlformats.org/officeDocument/2006/relationships" r:id="rId12" tooltip="Ζωή"/>
            </a:rPr>
            <a:t>ζωντανά</a:t>
          </a:r>
          <a:r>
            <a:rPr lang="el-GR" b="0" i="0"/>
            <a:t> </a:t>
          </a:r>
          <a:r>
            <a:rPr lang="el-GR" b="0" i="0">
              <a:hlinkClick xmlns:r="http://schemas.openxmlformats.org/officeDocument/2006/relationships" r:id="rId13" tooltip="Είδος (βιολογία)"/>
            </a:rPr>
            <a:t>είδη</a:t>
          </a:r>
          <a:endParaRPr lang="el-GR" b="0" i="0"/>
        </a:p>
      </dgm:t>
    </dgm:pt>
    <dgm:pt modelId="{A5F9AFCF-95A0-3346-8108-EA34FF0A594F}" type="parTrans" cxnId="{7486BF98-3BF0-9842-AE83-140C7336DD79}">
      <dgm:prSet/>
      <dgm:spPr/>
      <dgm:t>
        <a:bodyPr/>
        <a:lstStyle/>
        <a:p>
          <a:endParaRPr lang="en-GB"/>
        </a:p>
      </dgm:t>
    </dgm:pt>
    <dgm:pt modelId="{31E539E5-024F-4142-947E-0526ED662D3B}" type="sibTrans" cxnId="{7486BF98-3BF0-9842-AE83-140C7336DD79}">
      <dgm:prSet/>
      <dgm:spPr/>
      <dgm:t>
        <a:bodyPr/>
        <a:lstStyle/>
        <a:p>
          <a:endParaRPr lang="en-GB"/>
        </a:p>
      </dgm:t>
    </dgm:pt>
    <dgm:pt modelId="{6D65421D-A2DF-7044-B955-C358920302FF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 dirty="0"/>
            <a:t>2008: </a:t>
          </a:r>
          <a:r>
            <a:rPr lang="en-GB" b="0" i="0" dirty="0">
              <a:hlinkClick xmlns:r="http://schemas.openxmlformats.org/officeDocument/2006/relationships" r:id="rId14" tooltip="Spotify"/>
            </a:rPr>
            <a:t>Spotify</a:t>
          </a:r>
          <a:r>
            <a:rPr lang="en-GB" b="0" i="0" dirty="0"/>
            <a:t>, </a:t>
          </a:r>
          <a:r>
            <a:rPr lang="el-GR" b="0" i="0" dirty="0"/>
            <a:t>βασισμένη σε </a:t>
          </a:r>
          <a:r>
            <a:rPr lang="el-GR" b="0" i="0" dirty="0">
              <a:hlinkClick xmlns:r="http://schemas.openxmlformats.org/officeDocument/2006/relationships" r:id="rId15" tooltip="Διαχείριση ψηφιακών δικαιωμάτων"/>
            </a:rPr>
            <a:t>ΔΨΔ</a:t>
          </a:r>
          <a:r>
            <a:rPr lang="el-GR" b="0" i="0" dirty="0"/>
            <a:t> υπηρεσία </a:t>
          </a:r>
          <a:r>
            <a:rPr lang="el-GR" b="0" i="0" dirty="0" err="1"/>
            <a:t>στριμαρίσματος</a:t>
          </a:r>
          <a:r>
            <a:rPr lang="el-GR" b="0" i="0" dirty="0"/>
            <a:t> </a:t>
          </a:r>
          <a:r>
            <a:rPr lang="el-GR" b="0" i="0" dirty="0">
              <a:hlinkClick xmlns:r="http://schemas.openxmlformats.org/officeDocument/2006/relationships" r:id="rId16" tooltip="Μουσική"/>
            </a:rPr>
            <a:t>μουσικής</a:t>
          </a:r>
          <a:endParaRPr lang="el-GR" b="0" i="0" dirty="0"/>
        </a:p>
      </dgm:t>
    </dgm:pt>
    <dgm:pt modelId="{3A4DFED6-B621-B443-AFDF-AF0702B2032C}" type="parTrans" cxnId="{611693A5-1733-3541-9A26-4978460AA5A1}">
      <dgm:prSet/>
      <dgm:spPr/>
      <dgm:t>
        <a:bodyPr/>
        <a:lstStyle/>
        <a:p>
          <a:endParaRPr lang="en-GB"/>
        </a:p>
      </dgm:t>
    </dgm:pt>
    <dgm:pt modelId="{6CE629B5-C057-A840-A9C9-B0486A231AAC}" type="sibTrans" cxnId="{611693A5-1733-3541-9A26-4978460AA5A1}">
      <dgm:prSet/>
      <dgm:spPr/>
      <dgm:t>
        <a:bodyPr/>
        <a:lstStyle/>
        <a:p>
          <a:endParaRPr lang="en-GB"/>
        </a:p>
      </dgm:t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11E490C-ABFE-1946-8F30-68DAB87E011A}" type="presOf" srcId="{D2D62A3D-753A-4920-9AD3-E54849106074}" destId="{A2057FB5-BA79-8D46-B7CD-E0C1C31DBAA1}" srcOrd="0" destOrd="0" presId="urn:microsoft.com/office/officeart/2005/8/layout/vList2#14"/>
    <dgm:cxn modelId="{D8161F0D-3838-3A40-9BAD-2AE39EEC3A99}" srcId="{B31EC757-6067-4903-84D4-AEBC34D458D4}" destId="{5CD5975A-336E-D342-9FA7-0D59C00E7316}" srcOrd="6" destOrd="0" parTransId="{3AE05163-21C0-1B4E-996D-0097398B1612}" sibTransId="{0CD5B3F7-DCD7-6648-BDFB-184617CC00C1}"/>
    <dgm:cxn modelId="{069F210D-DAD8-EF4A-B697-08722705A87E}" type="presOf" srcId="{6D65421D-A2DF-7044-B955-C358920302FF}" destId="{A42979F5-11C7-E347-80B9-9A4DF579EA12}" srcOrd="0" destOrd="10" presId="urn:microsoft.com/office/officeart/2005/8/layout/vList2#14"/>
    <dgm:cxn modelId="{8E879313-83F4-114A-A1F0-402F09A6B2BF}" type="presOf" srcId="{F72151F7-8BCA-4984-9446-5E6B54E7D962}" destId="{A42979F5-11C7-E347-80B9-9A4DF579EA12}" srcOrd="0" destOrd="0" presId="urn:microsoft.com/office/officeart/2005/8/layout/vList2#14"/>
    <dgm:cxn modelId="{143B5E1F-3666-4C44-A8B1-23F634D5378C}" type="presOf" srcId="{78E621A0-533D-474A-9A15-703AE0C3CD89}" destId="{A42979F5-11C7-E347-80B9-9A4DF579EA12}" srcOrd="0" destOrd="3" presId="urn:microsoft.com/office/officeart/2005/8/layout/vList2#14"/>
    <dgm:cxn modelId="{F15BE42E-13D1-C14E-BE57-13DF5D9C7821}" srcId="{B31EC757-6067-4903-84D4-AEBC34D458D4}" destId="{78E621A0-533D-474A-9A15-703AE0C3CD89}" srcOrd="3" destOrd="0" parTransId="{38224526-3888-BF44-91B6-6961272885A7}" sibTransId="{5CBE18EB-A6D6-BA4E-916C-58EAB5F81AB8}"/>
    <dgm:cxn modelId="{03BA5936-5EEB-464F-B3EC-89D3A3EDB575}" type="presOf" srcId="{E3B78748-2D28-824F-8CFF-FE1278B42189}" destId="{A42979F5-11C7-E347-80B9-9A4DF579EA12}" srcOrd="0" destOrd="5" presId="urn:microsoft.com/office/officeart/2005/8/layout/vList2#14"/>
    <dgm:cxn modelId="{C445533A-52D7-B841-A7BD-8390CD239FFE}" srcId="{B31EC757-6067-4903-84D4-AEBC34D458D4}" destId="{E3B78748-2D28-824F-8CFF-FE1278B42189}" srcOrd="5" destOrd="0" parTransId="{BC7B3C93-EAF2-584B-9A5B-0DE210E68617}" sibTransId="{1C3FAE12-B3BB-9648-867D-1202D41BC408}"/>
    <dgm:cxn modelId="{0621634F-DC4C-4E05-BB11-A5EF841BFC64}" srcId="{D2D62A3D-753A-4920-9AD3-E54849106074}" destId="{B31EC757-6067-4903-84D4-AEBC34D458D4}" srcOrd="0" destOrd="0" parTransId="{B41A17B0-0A59-4EB7-B525-AF0FBE3AD7EC}" sibTransId="{03E8098D-BC9B-4B43-8009-DBA96F56D985}"/>
    <dgm:cxn modelId="{02324B6D-1F12-A04F-BE96-3EF4CADAD30B}" type="presOf" srcId="{B31EC757-6067-4903-84D4-AEBC34D458D4}" destId="{7F72E3B4-97FD-064A-8112-22BA44D5E965}" srcOrd="0" destOrd="0" presId="urn:microsoft.com/office/officeart/2005/8/layout/vList2#14"/>
    <dgm:cxn modelId="{32251C7C-E880-584B-848A-B761889EDC9D}" type="presOf" srcId="{39C41C36-740B-AD4D-BF36-4DD5B1601D3D}" destId="{A42979F5-11C7-E347-80B9-9A4DF579EA12}" srcOrd="0" destOrd="4" presId="urn:microsoft.com/office/officeart/2005/8/layout/vList2#14"/>
    <dgm:cxn modelId="{798E8C8F-F6D5-2F45-9862-59D7A841AB06}" type="presOf" srcId="{5CD5975A-336E-D342-9FA7-0D59C00E7316}" destId="{A42979F5-11C7-E347-80B9-9A4DF579EA12}" srcOrd="0" destOrd="6" presId="urn:microsoft.com/office/officeart/2005/8/layout/vList2#14"/>
    <dgm:cxn modelId="{ED5BA790-53DB-F14D-A1AC-06099EC37B95}" srcId="{B31EC757-6067-4903-84D4-AEBC34D458D4}" destId="{F13FBBD9-DDEC-C945-B7C4-58C3599E3B29}" srcOrd="2" destOrd="0" parTransId="{2D8CB259-A684-6E45-B1CE-F19068AC6811}" sibTransId="{C95DDBC5-CBCC-B446-9D19-DC850E6982E4}"/>
    <dgm:cxn modelId="{7486BF98-3BF0-9842-AE83-140C7336DD79}" srcId="{B31EC757-6067-4903-84D4-AEBC34D458D4}" destId="{CA50EDD1-B9C2-5D44-BE5D-C081F7923777}" srcOrd="9" destOrd="0" parTransId="{A5F9AFCF-95A0-3346-8108-EA34FF0A594F}" sibTransId="{31E539E5-024F-4142-947E-0526ED662D3B}"/>
    <dgm:cxn modelId="{D5A8E59E-1789-47C6-A7B1-3C6F759506E3}" srcId="{B31EC757-6067-4903-84D4-AEBC34D458D4}" destId="{F72151F7-8BCA-4984-9446-5E6B54E7D962}" srcOrd="0" destOrd="0" parTransId="{5AF46AD1-E0FB-418B-8C3E-E8E0B876241A}" sibTransId="{88590497-4CF4-4872-AF5E-113AE8548865}"/>
    <dgm:cxn modelId="{0F98B8A0-A64F-4440-A96A-185222E4674E}" srcId="{B31EC757-6067-4903-84D4-AEBC34D458D4}" destId="{E8A65D14-B5BF-F54F-8765-F5F4506AF5A2}" srcOrd="8" destOrd="0" parTransId="{6F819739-8461-F744-BE83-74439A469A66}" sibTransId="{21DFEC5E-CFE3-9643-A6C4-0A06159F4733}"/>
    <dgm:cxn modelId="{611693A5-1733-3541-9A26-4978460AA5A1}" srcId="{B31EC757-6067-4903-84D4-AEBC34D458D4}" destId="{6D65421D-A2DF-7044-B955-C358920302FF}" srcOrd="10" destOrd="0" parTransId="{3A4DFED6-B621-B443-AFDF-AF0702B2032C}" sibTransId="{6CE629B5-C057-A840-A9C9-B0486A231AAC}"/>
    <dgm:cxn modelId="{FC0355A8-BBAC-9C44-A7BC-9D6ADBC1D6D1}" type="presOf" srcId="{CA50EDD1-B9C2-5D44-BE5D-C081F7923777}" destId="{A42979F5-11C7-E347-80B9-9A4DF579EA12}" srcOrd="0" destOrd="9" presId="urn:microsoft.com/office/officeart/2005/8/layout/vList2#14"/>
    <dgm:cxn modelId="{692B31A9-A918-6A4A-8E82-3319917FFDF3}" type="presOf" srcId="{DDCB9037-8698-A743-A57E-5DAFE025B416}" destId="{A42979F5-11C7-E347-80B9-9A4DF579EA12}" srcOrd="0" destOrd="7" presId="urn:microsoft.com/office/officeart/2005/8/layout/vList2#14"/>
    <dgm:cxn modelId="{94B51FC2-98A5-3F47-90C2-CDF90D89F8AC}" type="presOf" srcId="{E8A65D14-B5BF-F54F-8765-F5F4506AF5A2}" destId="{A42979F5-11C7-E347-80B9-9A4DF579EA12}" srcOrd="0" destOrd="8" presId="urn:microsoft.com/office/officeart/2005/8/layout/vList2#14"/>
    <dgm:cxn modelId="{368C88D1-C70D-2C43-9B44-C3481191C920}" srcId="{B31EC757-6067-4903-84D4-AEBC34D458D4}" destId="{39C41C36-740B-AD4D-BF36-4DD5B1601D3D}" srcOrd="4" destOrd="0" parTransId="{9AD9A198-0EE2-9046-96E1-D7948D5E4E95}" sibTransId="{09C66F9A-63D8-0942-9393-889C1ADD36C7}"/>
    <dgm:cxn modelId="{032534E5-935A-FF4F-8669-C48CD67B1823}" srcId="{B31EC757-6067-4903-84D4-AEBC34D458D4}" destId="{DDCB9037-8698-A743-A57E-5DAFE025B416}" srcOrd="7" destOrd="0" parTransId="{F1079BD8-A790-4C4B-A0BB-86A0369B48D4}" sibTransId="{8AA14715-D933-FB43-8BD9-813EC3253FDA}"/>
    <dgm:cxn modelId="{5477F0F2-714F-1340-BE35-06673AEADCA7}" type="presOf" srcId="{624B174C-8E85-924F-98D0-CC0999D38D3C}" destId="{A42979F5-11C7-E347-80B9-9A4DF579EA12}" srcOrd="0" destOrd="1" presId="urn:microsoft.com/office/officeart/2005/8/layout/vList2#14"/>
    <dgm:cxn modelId="{455046FA-956E-454D-AF6D-B304315229CF}" srcId="{B31EC757-6067-4903-84D4-AEBC34D458D4}" destId="{624B174C-8E85-924F-98D0-CC0999D38D3C}" srcOrd="1" destOrd="0" parTransId="{96DEDA8A-41D3-664B-A58F-D431F7AFACB5}" sibTransId="{D1AC8B7C-BE1D-A64D-BF72-62A0FF41E8AD}"/>
    <dgm:cxn modelId="{1B2E8DFE-EAC5-1F47-80BB-18C0F1A2C6E6}" type="presOf" srcId="{F13FBBD9-DDEC-C945-B7C4-58C3599E3B29}" destId="{A42979F5-11C7-E347-80B9-9A4DF579EA12}" srcOrd="0" destOrd="2" presId="urn:microsoft.com/office/officeart/2005/8/layout/vList2#14"/>
    <dgm:cxn modelId="{A8817F16-DBE3-8F44-B805-4BDC844B273E}" type="presParOf" srcId="{A2057FB5-BA79-8D46-B7CD-E0C1C31DBAA1}" destId="{7F72E3B4-97FD-064A-8112-22BA44D5E965}" srcOrd="0" destOrd="0" presId="urn:microsoft.com/office/officeart/2005/8/layout/vList2#14"/>
    <dgm:cxn modelId="{2EAEAC47-9849-814A-9AF4-8252CB9B1306}" type="presParOf" srcId="{A2057FB5-BA79-8D46-B7CD-E0C1C31DBAA1}" destId="{A42979F5-11C7-E347-80B9-9A4DF579EA12}" srcOrd="1" destOrd="0" presId="urn:microsoft.com/office/officeart/2005/8/layout/vList2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603558-0254-4A14-A5DC-74BCC0553DE9}" type="doc">
      <dgm:prSet loTypeId="urn:microsoft.com/office/officeart/2005/8/layout/vList5" loCatId="list" qsTypeId="urn:microsoft.com/office/officeart/2005/8/quickstyle/simple4#2" qsCatId="simple" csTypeId="urn:microsoft.com/office/officeart/2005/8/colors/accent3_2#2" csCatId="accent3"/>
      <dgm:spPr/>
      <dgm:t>
        <a:bodyPr/>
        <a:lstStyle/>
        <a:p>
          <a:endParaRPr lang="en-US"/>
        </a:p>
      </dgm:t>
    </dgm:pt>
    <dgm:pt modelId="{8C4F7C7C-3145-4ABE-B4F9-7259E881225A}">
      <dgm:prSet/>
      <dgm:spPr/>
      <dgm:t>
        <a:bodyPr/>
        <a:lstStyle/>
        <a:p>
          <a:r>
            <a:rPr lang="en-US"/>
            <a:t>HTML</a:t>
          </a:r>
          <a:r>
            <a:rPr lang="el-GR"/>
            <a:t> </a:t>
          </a:r>
          <a:r>
            <a:rPr lang="en-GB"/>
            <a:t>(Hypertext Markup Language)</a:t>
          </a:r>
          <a:endParaRPr lang="en-US"/>
        </a:p>
      </dgm:t>
    </dgm:pt>
    <dgm:pt modelId="{94EBA82E-E2FD-43A9-A005-2BD61745E2BD}" type="parTrans" cxnId="{06ADF106-0816-4CEE-9196-BD117859A1A0}">
      <dgm:prSet/>
      <dgm:spPr/>
      <dgm:t>
        <a:bodyPr/>
        <a:lstStyle/>
        <a:p>
          <a:endParaRPr lang="en-US"/>
        </a:p>
      </dgm:t>
    </dgm:pt>
    <dgm:pt modelId="{ACE77F4B-C382-4341-91E5-97F14F9C59B7}" type="sibTrans" cxnId="{06ADF106-0816-4CEE-9196-BD117859A1A0}">
      <dgm:prSet/>
      <dgm:spPr/>
      <dgm:t>
        <a:bodyPr/>
        <a:lstStyle/>
        <a:p>
          <a:endParaRPr lang="en-US"/>
        </a:p>
      </dgm:t>
    </dgm:pt>
    <dgm:pt modelId="{FE6D3914-9F81-4C1E-B7CE-45D064A551E9}">
      <dgm:prSet/>
      <dgm:spPr/>
      <dgm:t>
        <a:bodyPr/>
        <a:lstStyle/>
        <a:p>
          <a:r>
            <a:rPr lang="el-GR"/>
            <a:t>Στα ελληνικά γλώσσα σήμανσης υπερκειμένου, είναι η γλώσσα για ιστοσελίδες που έχουν σχεδιαστεί για εμφάνιση σε πρόγραμμα περιήγησης ιστού. Καθορίζει το περιεχόμενο και τη δομή της σελίδας.</a:t>
          </a:r>
          <a:endParaRPr lang="en-US"/>
        </a:p>
      </dgm:t>
    </dgm:pt>
    <dgm:pt modelId="{4B9E9416-C748-4086-B2AD-089BA94049DD}" type="parTrans" cxnId="{9E358026-44DD-4A3E-8F40-F31B516DFF87}">
      <dgm:prSet/>
      <dgm:spPr/>
      <dgm:t>
        <a:bodyPr/>
        <a:lstStyle/>
        <a:p>
          <a:endParaRPr lang="en-US"/>
        </a:p>
      </dgm:t>
    </dgm:pt>
    <dgm:pt modelId="{5D51D170-7012-42C9-9119-02872C81D1F9}" type="sibTrans" cxnId="{9E358026-44DD-4A3E-8F40-F31B516DFF87}">
      <dgm:prSet/>
      <dgm:spPr/>
      <dgm:t>
        <a:bodyPr/>
        <a:lstStyle/>
        <a:p>
          <a:endParaRPr lang="en-US"/>
        </a:p>
      </dgm:t>
    </dgm:pt>
    <dgm:pt modelId="{8FB39D06-7C31-4EEB-8E1B-EFA58490CED4}">
      <dgm:prSet/>
      <dgm:spPr/>
      <dgm:t>
        <a:bodyPr/>
        <a:lstStyle/>
        <a:p>
          <a:r>
            <a:rPr lang="en-US"/>
            <a:t>CSS</a:t>
          </a:r>
          <a:r>
            <a:rPr lang="el-GR"/>
            <a:t> (</a:t>
          </a:r>
          <a:r>
            <a:rPr lang="en-GB"/>
            <a:t>Cascading Style Sheets – </a:t>
          </a:r>
          <a:r>
            <a:rPr lang="el-GR"/>
            <a:t>επάλληλα φύλλα ύφους)</a:t>
          </a:r>
          <a:endParaRPr lang="en-US"/>
        </a:p>
      </dgm:t>
    </dgm:pt>
    <dgm:pt modelId="{5DA07DC6-E324-47D4-8148-600764636DFA}" type="parTrans" cxnId="{28CAA328-BB40-4AB0-A94D-F269B7333D3C}">
      <dgm:prSet/>
      <dgm:spPr/>
      <dgm:t>
        <a:bodyPr/>
        <a:lstStyle/>
        <a:p>
          <a:endParaRPr lang="en-US"/>
        </a:p>
      </dgm:t>
    </dgm:pt>
    <dgm:pt modelId="{CBC9114B-D86F-4D93-857A-A2366F389E83}" type="sibTrans" cxnId="{28CAA328-BB40-4AB0-A94D-F269B7333D3C}">
      <dgm:prSet/>
      <dgm:spPr/>
      <dgm:t>
        <a:bodyPr/>
        <a:lstStyle/>
        <a:p>
          <a:endParaRPr lang="en-US"/>
        </a:p>
      </dgm:t>
    </dgm:pt>
    <dgm:pt modelId="{B9175973-F262-416A-B0C3-E641298D08CF}">
      <dgm:prSet/>
      <dgm:spPr/>
      <dgm:t>
        <a:bodyPr/>
        <a:lstStyle/>
        <a:p>
          <a:r>
            <a:rPr lang="el-GR"/>
            <a:t>Χρ</a:t>
          </a:r>
          <a:r>
            <a:rPr lang="el-GR" b="0" i="0"/>
            <a:t>ησιμοποιείται για τον έλεγχο της εμφάνισης ενός εγγράφου που έχει γραφτεί με μια γλώσσα σήμανσης. Χρησιμοποιείται δηλαδή για τον έλεγχο της εμφάνισης ενός εγγράφου που γράφτηκε σε </a:t>
          </a:r>
          <a:r>
            <a:rPr lang="en-US" b="0" i="0"/>
            <a:t>HTML</a:t>
          </a:r>
          <a:r>
            <a:rPr lang="en-US"/>
            <a:t>.</a:t>
          </a:r>
        </a:p>
      </dgm:t>
    </dgm:pt>
    <dgm:pt modelId="{0C2519F5-BED3-42E7-8591-69F6E12900FA}" type="parTrans" cxnId="{7B9B1542-09EE-418E-8334-426660F043B4}">
      <dgm:prSet/>
      <dgm:spPr/>
      <dgm:t>
        <a:bodyPr/>
        <a:lstStyle/>
        <a:p>
          <a:endParaRPr lang="en-US"/>
        </a:p>
      </dgm:t>
    </dgm:pt>
    <dgm:pt modelId="{6BF53A8B-859B-46FC-B20B-F9F9D940F582}" type="sibTrans" cxnId="{7B9B1542-09EE-418E-8334-426660F043B4}">
      <dgm:prSet/>
      <dgm:spPr/>
      <dgm:t>
        <a:bodyPr/>
        <a:lstStyle/>
        <a:p>
          <a:endParaRPr lang="en-US"/>
        </a:p>
      </dgm:t>
    </dgm:pt>
    <dgm:pt modelId="{3F2C79A0-8AA7-430C-BD99-BEDF27462B6E}">
      <dgm:prSet/>
      <dgm:spPr/>
      <dgm:t>
        <a:bodyPr/>
        <a:lstStyle/>
        <a:p>
          <a:r>
            <a:rPr lang="en-US"/>
            <a:t>JavaScript </a:t>
          </a:r>
        </a:p>
      </dgm:t>
    </dgm:pt>
    <dgm:pt modelId="{53E05973-1CFF-4C45-A70A-806D69CBB649}" type="parTrans" cxnId="{3411D7F5-2EAC-4975-8CFE-DFEF7B867FA5}">
      <dgm:prSet/>
      <dgm:spPr/>
      <dgm:t>
        <a:bodyPr/>
        <a:lstStyle/>
        <a:p>
          <a:endParaRPr lang="en-US"/>
        </a:p>
      </dgm:t>
    </dgm:pt>
    <dgm:pt modelId="{CE7E5846-D2D2-4B9A-8D1C-59557641167E}" type="sibTrans" cxnId="{3411D7F5-2EAC-4975-8CFE-DFEF7B867FA5}">
      <dgm:prSet/>
      <dgm:spPr/>
      <dgm:t>
        <a:bodyPr/>
        <a:lstStyle/>
        <a:p>
          <a:endParaRPr lang="en-US"/>
        </a:p>
      </dgm:t>
    </dgm:pt>
    <dgm:pt modelId="{58C38E2F-2D76-4739-9DB9-60C8B9E7DD05}">
      <dgm:prSet/>
      <dgm:spPr/>
      <dgm:t>
        <a:bodyPr/>
        <a:lstStyle/>
        <a:p>
          <a:r>
            <a:rPr lang="el-GR" b="0" i="0"/>
            <a:t>Από τις πιο δημοφιλείς γλώσσες προγραμματισμού στον Παγκόσμιο Ιστό (</a:t>
          </a:r>
          <a:r>
            <a:rPr lang="en-GB" b="0" i="0"/>
            <a:t>Web).</a:t>
          </a:r>
          <a:r>
            <a:rPr lang="el-GR" b="0" i="0"/>
            <a:t> Μπορεί να τροποποιήσει – μετατρέψει την </a:t>
          </a:r>
          <a:r>
            <a:rPr lang="en-US" b="0" i="0"/>
            <a:t>HTML &amp; CSS. </a:t>
          </a:r>
          <a:endParaRPr lang="en-US"/>
        </a:p>
      </dgm:t>
    </dgm:pt>
    <dgm:pt modelId="{6CD38894-4B6C-43C7-A0EC-11CC87CDA989}" type="parTrans" cxnId="{B0924101-D923-4E43-A09D-C2062D358C84}">
      <dgm:prSet/>
      <dgm:spPr/>
      <dgm:t>
        <a:bodyPr/>
        <a:lstStyle/>
        <a:p>
          <a:endParaRPr lang="en-US"/>
        </a:p>
      </dgm:t>
    </dgm:pt>
    <dgm:pt modelId="{4E059560-8B24-414F-99D2-3931520F48F0}" type="sibTrans" cxnId="{B0924101-D923-4E43-A09D-C2062D358C84}">
      <dgm:prSet/>
      <dgm:spPr/>
      <dgm:t>
        <a:bodyPr/>
        <a:lstStyle/>
        <a:p>
          <a:endParaRPr lang="en-US"/>
        </a:p>
      </dgm:t>
    </dgm:pt>
    <dgm:pt modelId="{4128AB9F-7A12-E54B-8201-8B35615ADF67}" type="pres">
      <dgm:prSet presAssocID="{4D603558-0254-4A14-A5DC-74BCC0553DE9}" presName="Name0" presStyleCnt="0">
        <dgm:presLayoutVars>
          <dgm:dir/>
          <dgm:animLvl val="lvl"/>
          <dgm:resizeHandles val="exact"/>
        </dgm:presLayoutVars>
      </dgm:prSet>
      <dgm:spPr/>
    </dgm:pt>
    <dgm:pt modelId="{3C5497F7-477F-EA47-BE6B-41AC28327DCE}" type="pres">
      <dgm:prSet presAssocID="{8C4F7C7C-3145-4ABE-B4F9-7259E881225A}" presName="linNode" presStyleCnt="0"/>
      <dgm:spPr/>
    </dgm:pt>
    <dgm:pt modelId="{A6A9F535-4BA5-834A-8309-6D691E061584}" type="pres">
      <dgm:prSet presAssocID="{8C4F7C7C-3145-4ABE-B4F9-7259E881225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D9A1730-A41E-2940-8E10-AF7CDC972C25}" type="pres">
      <dgm:prSet presAssocID="{8C4F7C7C-3145-4ABE-B4F9-7259E881225A}" presName="descendantText" presStyleLbl="alignAccFollowNode1" presStyleIdx="0" presStyleCnt="3">
        <dgm:presLayoutVars>
          <dgm:bulletEnabled val="1"/>
        </dgm:presLayoutVars>
      </dgm:prSet>
      <dgm:spPr/>
    </dgm:pt>
    <dgm:pt modelId="{E1DB5516-FB03-F142-9639-8E5760C92DAD}" type="pres">
      <dgm:prSet presAssocID="{ACE77F4B-C382-4341-91E5-97F14F9C59B7}" presName="sp" presStyleCnt="0"/>
      <dgm:spPr/>
    </dgm:pt>
    <dgm:pt modelId="{034CAD7E-9952-1D4C-9B29-96FC5AF0A921}" type="pres">
      <dgm:prSet presAssocID="{8FB39D06-7C31-4EEB-8E1B-EFA58490CED4}" presName="linNode" presStyleCnt="0"/>
      <dgm:spPr/>
    </dgm:pt>
    <dgm:pt modelId="{CD2C2816-A9F9-7646-91BB-A14B1C12FA4A}" type="pres">
      <dgm:prSet presAssocID="{8FB39D06-7C31-4EEB-8E1B-EFA58490CED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6EBF8DD-0EB8-4F44-B37B-5205AECA5695}" type="pres">
      <dgm:prSet presAssocID="{8FB39D06-7C31-4EEB-8E1B-EFA58490CED4}" presName="descendantText" presStyleLbl="alignAccFollowNode1" presStyleIdx="1" presStyleCnt="3">
        <dgm:presLayoutVars>
          <dgm:bulletEnabled val="1"/>
        </dgm:presLayoutVars>
      </dgm:prSet>
      <dgm:spPr/>
    </dgm:pt>
    <dgm:pt modelId="{710933D5-54C1-1542-A1C7-18624F550EFF}" type="pres">
      <dgm:prSet presAssocID="{CBC9114B-D86F-4D93-857A-A2366F389E83}" presName="sp" presStyleCnt="0"/>
      <dgm:spPr/>
    </dgm:pt>
    <dgm:pt modelId="{C63ED5D8-9F15-2C41-9D10-2BD6CA9F89A3}" type="pres">
      <dgm:prSet presAssocID="{3F2C79A0-8AA7-430C-BD99-BEDF27462B6E}" presName="linNode" presStyleCnt="0"/>
      <dgm:spPr/>
    </dgm:pt>
    <dgm:pt modelId="{ABEE7EB7-5A48-BC4D-912D-1ABF8E3ABDD4}" type="pres">
      <dgm:prSet presAssocID="{3F2C79A0-8AA7-430C-BD99-BEDF27462B6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BD08282-9523-674A-8F8D-66A8B1EE9D7A}" type="pres">
      <dgm:prSet presAssocID="{3F2C79A0-8AA7-430C-BD99-BEDF27462B6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0924101-D923-4E43-A09D-C2062D358C84}" srcId="{3F2C79A0-8AA7-430C-BD99-BEDF27462B6E}" destId="{58C38E2F-2D76-4739-9DB9-60C8B9E7DD05}" srcOrd="0" destOrd="0" parTransId="{6CD38894-4B6C-43C7-A0EC-11CC87CDA989}" sibTransId="{4E059560-8B24-414F-99D2-3931520F48F0}"/>
    <dgm:cxn modelId="{06ADF106-0816-4CEE-9196-BD117859A1A0}" srcId="{4D603558-0254-4A14-A5DC-74BCC0553DE9}" destId="{8C4F7C7C-3145-4ABE-B4F9-7259E881225A}" srcOrd="0" destOrd="0" parTransId="{94EBA82E-E2FD-43A9-A005-2BD61745E2BD}" sibTransId="{ACE77F4B-C382-4341-91E5-97F14F9C59B7}"/>
    <dgm:cxn modelId="{9E358026-44DD-4A3E-8F40-F31B516DFF87}" srcId="{8C4F7C7C-3145-4ABE-B4F9-7259E881225A}" destId="{FE6D3914-9F81-4C1E-B7CE-45D064A551E9}" srcOrd="0" destOrd="0" parTransId="{4B9E9416-C748-4086-B2AD-089BA94049DD}" sibTransId="{5D51D170-7012-42C9-9119-02872C81D1F9}"/>
    <dgm:cxn modelId="{28CAA328-BB40-4AB0-A94D-F269B7333D3C}" srcId="{4D603558-0254-4A14-A5DC-74BCC0553DE9}" destId="{8FB39D06-7C31-4EEB-8E1B-EFA58490CED4}" srcOrd="1" destOrd="0" parTransId="{5DA07DC6-E324-47D4-8148-600764636DFA}" sibTransId="{CBC9114B-D86F-4D93-857A-A2366F389E83}"/>
    <dgm:cxn modelId="{7B9B1542-09EE-418E-8334-426660F043B4}" srcId="{8FB39D06-7C31-4EEB-8E1B-EFA58490CED4}" destId="{B9175973-F262-416A-B0C3-E641298D08CF}" srcOrd="0" destOrd="0" parTransId="{0C2519F5-BED3-42E7-8591-69F6E12900FA}" sibTransId="{6BF53A8B-859B-46FC-B20B-F9F9D940F582}"/>
    <dgm:cxn modelId="{C59F8D74-E891-D941-A6CA-5950F0198C2C}" type="presOf" srcId="{B9175973-F262-416A-B0C3-E641298D08CF}" destId="{06EBF8DD-0EB8-4F44-B37B-5205AECA5695}" srcOrd="0" destOrd="0" presId="urn:microsoft.com/office/officeart/2005/8/layout/vList5"/>
    <dgm:cxn modelId="{9E1F8BA5-B642-E64D-A4AC-EEA6D42EB2CF}" type="presOf" srcId="{FE6D3914-9F81-4C1E-B7CE-45D064A551E9}" destId="{4D9A1730-A41E-2940-8E10-AF7CDC972C25}" srcOrd="0" destOrd="0" presId="urn:microsoft.com/office/officeart/2005/8/layout/vList5"/>
    <dgm:cxn modelId="{4B79F0C3-BF69-3741-A80D-54D3161E2C0D}" type="presOf" srcId="{8FB39D06-7C31-4EEB-8E1B-EFA58490CED4}" destId="{CD2C2816-A9F9-7646-91BB-A14B1C12FA4A}" srcOrd="0" destOrd="0" presId="urn:microsoft.com/office/officeart/2005/8/layout/vList5"/>
    <dgm:cxn modelId="{5BDAF6D0-1C42-144C-B451-A9C8BB1424BA}" type="presOf" srcId="{4D603558-0254-4A14-A5DC-74BCC0553DE9}" destId="{4128AB9F-7A12-E54B-8201-8B35615ADF67}" srcOrd="0" destOrd="0" presId="urn:microsoft.com/office/officeart/2005/8/layout/vList5"/>
    <dgm:cxn modelId="{2DA4C2D5-0F65-304C-859B-56505D7F3AE2}" type="presOf" srcId="{8C4F7C7C-3145-4ABE-B4F9-7259E881225A}" destId="{A6A9F535-4BA5-834A-8309-6D691E061584}" srcOrd="0" destOrd="0" presId="urn:microsoft.com/office/officeart/2005/8/layout/vList5"/>
    <dgm:cxn modelId="{2D75AEDA-9DB6-6F41-A4EC-AB1A5D2D1120}" type="presOf" srcId="{58C38E2F-2D76-4739-9DB9-60C8B9E7DD05}" destId="{DBD08282-9523-674A-8F8D-66A8B1EE9D7A}" srcOrd="0" destOrd="0" presId="urn:microsoft.com/office/officeart/2005/8/layout/vList5"/>
    <dgm:cxn modelId="{63601DE4-E2BB-4742-A9CA-17F01F05C4E0}" type="presOf" srcId="{3F2C79A0-8AA7-430C-BD99-BEDF27462B6E}" destId="{ABEE7EB7-5A48-BC4D-912D-1ABF8E3ABDD4}" srcOrd="0" destOrd="0" presId="urn:microsoft.com/office/officeart/2005/8/layout/vList5"/>
    <dgm:cxn modelId="{3411D7F5-2EAC-4975-8CFE-DFEF7B867FA5}" srcId="{4D603558-0254-4A14-A5DC-74BCC0553DE9}" destId="{3F2C79A0-8AA7-430C-BD99-BEDF27462B6E}" srcOrd="2" destOrd="0" parTransId="{53E05973-1CFF-4C45-A70A-806D69CBB649}" sibTransId="{CE7E5846-D2D2-4B9A-8D1C-59557641167E}"/>
    <dgm:cxn modelId="{1A66B96D-5272-C94A-8C9D-6DC0272D0265}" type="presParOf" srcId="{4128AB9F-7A12-E54B-8201-8B35615ADF67}" destId="{3C5497F7-477F-EA47-BE6B-41AC28327DCE}" srcOrd="0" destOrd="0" presId="urn:microsoft.com/office/officeart/2005/8/layout/vList5"/>
    <dgm:cxn modelId="{8BE6814A-A2D0-7946-8F51-1B3CFA024911}" type="presParOf" srcId="{3C5497F7-477F-EA47-BE6B-41AC28327DCE}" destId="{A6A9F535-4BA5-834A-8309-6D691E061584}" srcOrd="0" destOrd="0" presId="urn:microsoft.com/office/officeart/2005/8/layout/vList5"/>
    <dgm:cxn modelId="{46846AD5-2018-AA4C-8C36-3DBB13B2BA58}" type="presParOf" srcId="{3C5497F7-477F-EA47-BE6B-41AC28327DCE}" destId="{4D9A1730-A41E-2940-8E10-AF7CDC972C25}" srcOrd="1" destOrd="0" presId="urn:microsoft.com/office/officeart/2005/8/layout/vList5"/>
    <dgm:cxn modelId="{8CC20ED7-C113-4E47-979B-23717BB07060}" type="presParOf" srcId="{4128AB9F-7A12-E54B-8201-8B35615ADF67}" destId="{E1DB5516-FB03-F142-9639-8E5760C92DAD}" srcOrd="1" destOrd="0" presId="urn:microsoft.com/office/officeart/2005/8/layout/vList5"/>
    <dgm:cxn modelId="{27B2F886-173C-FE47-A873-9299B3B51AC6}" type="presParOf" srcId="{4128AB9F-7A12-E54B-8201-8B35615ADF67}" destId="{034CAD7E-9952-1D4C-9B29-96FC5AF0A921}" srcOrd="2" destOrd="0" presId="urn:microsoft.com/office/officeart/2005/8/layout/vList5"/>
    <dgm:cxn modelId="{AA9D4DDC-A32A-1943-97A3-D3605D891D73}" type="presParOf" srcId="{034CAD7E-9952-1D4C-9B29-96FC5AF0A921}" destId="{CD2C2816-A9F9-7646-91BB-A14B1C12FA4A}" srcOrd="0" destOrd="0" presId="urn:microsoft.com/office/officeart/2005/8/layout/vList5"/>
    <dgm:cxn modelId="{A7ED1432-76EF-CF45-B878-2E4B193E71B7}" type="presParOf" srcId="{034CAD7E-9952-1D4C-9B29-96FC5AF0A921}" destId="{06EBF8DD-0EB8-4F44-B37B-5205AECA5695}" srcOrd="1" destOrd="0" presId="urn:microsoft.com/office/officeart/2005/8/layout/vList5"/>
    <dgm:cxn modelId="{598240B1-5474-0645-8CAE-5E5580E5D7BE}" type="presParOf" srcId="{4128AB9F-7A12-E54B-8201-8B35615ADF67}" destId="{710933D5-54C1-1542-A1C7-18624F550EFF}" srcOrd="3" destOrd="0" presId="urn:microsoft.com/office/officeart/2005/8/layout/vList5"/>
    <dgm:cxn modelId="{17990DE2-D560-114B-A10F-F258EEB82908}" type="presParOf" srcId="{4128AB9F-7A12-E54B-8201-8B35615ADF67}" destId="{C63ED5D8-9F15-2C41-9D10-2BD6CA9F89A3}" srcOrd="4" destOrd="0" presId="urn:microsoft.com/office/officeart/2005/8/layout/vList5"/>
    <dgm:cxn modelId="{B62673E4-B05F-0A42-9A85-57A485574F63}" type="presParOf" srcId="{C63ED5D8-9F15-2C41-9D10-2BD6CA9F89A3}" destId="{ABEE7EB7-5A48-BC4D-912D-1ABF8E3ABDD4}" srcOrd="0" destOrd="0" presId="urn:microsoft.com/office/officeart/2005/8/layout/vList5"/>
    <dgm:cxn modelId="{0AF850BD-B48C-7545-8BF8-FF0C053B9565}" type="presParOf" srcId="{C63ED5D8-9F15-2C41-9D10-2BD6CA9F89A3}" destId="{DBD08282-9523-674A-8F8D-66A8B1EE9D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2" loCatId="list" qsTypeId="urn:microsoft.com/office/officeart/2005/8/quickstyle/simple1#2" qsCatId="simple" csTypeId="urn:microsoft.com/office/officeart/2005/8/colors/colorful2#2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Προϊστορία του Διαδικτύου (δεκαετία του ‘70)</a:t>
          </a:r>
          <a:endParaRPr lang="en-US" dirty="0"/>
        </a:p>
      </dgm:t>
    </dgm:pt>
    <dgm:pt modelId="{B41A17B0-0A59-4EB7-B525-AF0FBE3AD7EC}" type="parTrans" cxnId="{A034D677-CC81-444C-A867-E79BF42588F2}">
      <dgm:prSet/>
      <dgm:spPr/>
      <dgm:t>
        <a:bodyPr/>
        <a:lstStyle/>
        <a:p>
          <a:endParaRPr lang="en-US"/>
        </a:p>
      </dgm:t>
    </dgm:pt>
    <dgm:pt modelId="{03E8098D-BC9B-4B43-8009-DBA96F56D985}" type="sibTrans" cxnId="{A034D677-CC81-444C-A867-E79BF42588F2}">
      <dgm:prSet/>
      <dgm:spPr/>
      <dgm:t>
        <a:bodyPr/>
        <a:lstStyle/>
        <a:p>
          <a:endParaRPr lang="en-US"/>
        </a:p>
      </dgm:t>
    </dgm:pt>
    <dgm:pt modelId="{F72151F7-8BCA-4984-9446-5E6B54E7D9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 dirty="0">
              <a:solidFill>
                <a:srgbClr val="202122"/>
              </a:solidFill>
              <a:effectLst/>
              <a:latin typeface="Arial" panose="020B0704020202020204" pitchFamily="34" charset="0"/>
            </a:rPr>
            <a:t>1970: Διαδικτυακό Κέντρο Πληροφοριών (</a:t>
          </a:r>
          <a:r>
            <a:rPr lang="en-GB" b="0" i="0" dirty="0">
              <a:solidFill>
                <a:srgbClr val="202122"/>
              </a:solidFill>
              <a:effectLst/>
              <a:latin typeface="Arial" panose="020B0704020202020204" pitchFamily="34" charset="0"/>
            </a:rPr>
            <a:t>NIC)</a:t>
          </a:r>
          <a:endParaRPr lang="en-US" dirty="0"/>
        </a:p>
      </dgm:t>
    </dgm:pt>
    <dgm:pt modelId="{5AF46AD1-E0FB-418B-8C3E-E8E0B876241A}" type="parTrans" cxnId="{CFEC8205-74C3-4CDA-8E30-37B514907948}">
      <dgm:prSet/>
      <dgm:spPr/>
      <dgm:t>
        <a:bodyPr/>
        <a:lstStyle/>
        <a:p>
          <a:endParaRPr lang="en-US"/>
        </a:p>
      </dgm:t>
    </dgm:pt>
    <dgm:pt modelId="{88590497-4CF4-4872-AF5E-113AE8548865}" type="sibTrans" cxnId="{CFEC8205-74C3-4CDA-8E30-37B514907948}">
      <dgm:prSet/>
      <dgm:spPr/>
      <dgm:t>
        <a:bodyPr/>
        <a:lstStyle/>
        <a:p>
          <a:endParaRPr lang="en-US"/>
        </a:p>
      </dgm:t>
    </dgm:pt>
    <dgm:pt modelId="{99ABF0A4-CA9E-40DB-A842-E13EEC002B7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GB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1971: </a:t>
          </a:r>
          <a:r>
            <a:rPr lang="el-GR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Το δίκτυο </a:t>
          </a:r>
          <a:r>
            <a:rPr lang="el-GR" b="0" i="0" u="none" strike="noStrike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1" tooltip="Μεταγωγή κυκλώματος"/>
            </a:rPr>
            <a:t>κυκλομεταγωγής</a:t>
          </a:r>
          <a:r>
            <a:rPr lang="el-GR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 </a:t>
          </a:r>
          <a:r>
            <a:rPr lang="en-GB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Tymnet</a:t>
          </a:r>
          <a:endParaRPr lang="en-GB" b="0" i="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</dgm:t>
    </dgm:pt>
    <dgm:pt modelId="{FA6CD70A-76B7-4F3F-8966-D303B2318107}" type="parTrans" cxnId="{86C0A7DF-0790-482C-8526-27503DC2CBA6}">
      <dgm:prSet/>
      <dgm:spPr/>
    </dgm:pt>
    <dgm:pt modelId="{CCCFD3ED-6197-416B-9145-43E1CDB2ED93}" type="sibTrans" cxnId="{86C0A7DF-0790-482C-8526-27503DC2CBA6}">
      <dgm:prSet/>
      <dgm:spPr/>
    </dgm:pt>
    <dgm:pt modelId="{3974138D-B5DF-405B-B8F2-5CF18C9D493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GB" b="0" i="0" u="sng">
              <a:solidFill>
                <a:srgbClr val="202122"/>
              </a:solidFill>
              <a:effectLst/>
              <a:latin typeface="Arial" panose="020B0704020202020204" pitchFamily="34" charset="0"/>
            </a:rPr>
            <a:t>1972: </a:t>
          </a:r>
          <a:r>
            <a:rPr lang="el-GR" b="0" i="0" u="sng">
              <a:solidFill>
                <a:srgbClr val="202122"/>
              </a:solidFill>
              <a:effectLst/>
              <a:latin typeface="Arial" panose="020B0704020202020204" pitchFamily="34" charset="0"/>
            </a:rPr>
            <a:t>Το δίκτυο </a:t>
          </a:r>
          <a:r>
            <a:rPr lang="el-GR" b="0" i="0" u="sng" strike="noStrike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2" tooltip="Μεταγωγή πακέτου"/>
            </a:rPr>
            <a:t>μεταγωγής πακέτων</a:t>
          </a:r>
          <a:r>
            <a:rPr lang="el-GR" b="0" i="0" u="sng">
              <a:solidFill>
                <a:srgbClr val="202122"/>
              </a:solidFill>
              <a:effectLst/>
              <a:latin typeface="Arial" panose="020B0704020202020204" pitchFamily="34" charset="0"/>
            </a:rPr>
            <a:t> του Μέριτ λειτουργεί</a:t>
          </a:r>
          <a:endParaRPr lang="el-GR" b="0" i="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</dgm:t>
    </dgm:pt>
    <dgm:pt modelId="{F82CC361-E942-442E-8695-B519F99CF015}" type="parTrans" cxnId="{7CC1AE93-9E33-469C-9F28-4EF6093A8BE0}">
      <dgm:prSet/>
      <dgm:spPr/>
    </dgm:pt>
    <dgm:pt modelId="{E75B499E-9791-405E-939F-C4A4AE370EEC}" type="sibTrans" cxnId="{7CC1AE93-9E33-469C-9F28-4EF6093A8BE0}">
      <dgm:prSet/>
      <dgm:spPr/>
    </dgm:pt>
    <dgm:pt modelId="{9A6E142B-031B-49E9-BF85-07D82D0EE25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 dirty="0">
              <a:solidFill>
                <a:srgbClr val="202122"/>
              </a:solidFill>
              <a:effectLst/>
              <a:highlight>
                <a:srgbClr val="FFFF00"/>
              </a:highlight>
              <a:latin typeface="Arial" panose="020B0704020202020204" pitchFamily="34" charset="0"/>
            </a:rPr>
            <a:t>1972: Ιδρύθηκε η Αρχή Ηλεκτρονικών Αριθμών (ΙΑΝΑ)</a:t>
          </a:r>
          <a:endParaRPr lang="el-GR" b="0" i="0" u="sng" dirty="0">
            <a:solidFill>
              <a:srgbClr val="202122"/>
            </a:solidFill>
            <a:effectLst/>
            <a:highlight>
              <a:srgbClr val="FFFF00"/>
            </a:highlight>
            <a:latin typeface="Arial" panose="020B0704020202020204" pitchFamily="34" charset="0"/>
          </a:endParaRPr>
        </a:p>
      </dgm:t>
    </dgm:pt>
    <dgm:pt modelId="{9A7C3177-68D6-45A1-99CB-336E5099DF4A}" type="parTrans" cxnId="{D1E61AF0-DE90-49E8-B9AB-1B055E9BD432}">
      <dgm:prSet/>
      <dgm:spPr/>
    </dgm:pt>
    <dgm:pt modelId="{7DC32074-20F2-4308-AB99-FE52F45EB1EE}" type="sibTrans" cxnId="{D1E61AF0-DE90-49E8-B9AB-1B055E9BD432}">
      <dgm:prSet/>
      <dgm:spPr/>
    </dgm:pt>
    <dgm:pt modelId="{EC47EB01-0732-4F28-AC6D-0B4682FAC00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 u="sng">
              <a:solidFill>
                <a:srgbClr val="202122"/>
              </a:solidFill>
              <a:effectLst/>
              <a:latin typeface="Arial" panose="020B0704020202020204" pitchFamily="34" charset="0"/>
            </a:rPr>
            <a:t>1973: Επίδειξη του δικτύου ΚΥΚΛΑΔΕΣ</a:t>
          </a:r>
          <a:endParaRPr lang="el-GR" b="0" i="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</dgm:t>
    </dgm:pt>
    <dgm:pt modelId="{60490D43-7D98-49A1-8E14-49DD0DBFD518}" type="parTrans" cxnId="{C71B131E-4C53-429B-95AB-603E16464153}">
      <dgm:prSet/>
      <dgm:spPr/>
    </dgm:pt>
    <dgm:pt modelId="{FDDADB6B-17DA-47AB-A677-5244383A46AA}" type="sibTrans" cxnId="{C71B131E-4C53-429B-95AB-603E16464153}">
      <dgm:prSet/>
      <dgm:spPr/>
    </dgm:pt>
    <dgm:pt modelId="{D624E3D0-5C52-45D7-9356-52B11E28FF4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1974: Το εμπορικό δίκτυο </a:t>
          </a:r>
          <a:r>
            <a:rPr lang="el-GR" b="0" i="0" u="none" strike="noStrike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2" tooltip="Μεταγωγή πακέτου"/>
            </a:rPr>
            <a:t>μεταγωγής πακέτων</a:t>
          </a:r>
          <a:r>
            <a:rPr lang="el-GR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 Τελενέτ</a:t>
          </a:r>
          <a:endParaRPr lang="el-GR" b="0" i="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</dgm:t>
    </dgm:pt>
    <dgm:pt modelId="{4C900E05-6C5A-4F17-80BB-3698878019BD}" type="parTrans" cxnId="{C7552D52-1EA4-4B74-8D83-6AD7E1F064F8}">
      <dgm:prSet/>
      <dgm:spPr/>
    </dgm:pt>
    <dgm:pt modelId="{F0371A19-4E3A-469E-8D06-E9E998B9D0EB}" type="sibTrans" cxnId="{C7552D52-1EA4-4B74-8D83-6AD7E1F064F8}">
      <dgm:prSet/>
      <dgm:spPr/>
    </dgm:pt>
    <dgm:pt modelId="{2CC1DC4C-4ACA-4273-9F76-ED953B83E64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 u="sng">
              <a:solidFill>
                <a:srgbClr val="202122"/>
              </a:solidFill>
              <a:effectLst/>
              <a:latin typeface="Arial" panose="020B0704020202020204" pitchFamily="34" charset="0"/>
            </a:rPr>
            <a:t>1976: Εγκρίθηκε το πρωτόκολλο </a:t>
          </a:r>
          <a:r>
            <a:rPr lang="en-GB" b="0" i="0" u="sng" strike="noStrike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3" tooltip="X.25 (δεν έχει γραφτεί ακόμα)"/>
            </a:rPr>
            <a:t>X.25</a:t>
          </a:r>
          <a:endParaRPr lang="en-GB" b="0" i="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</dgm:t>
    </dgm:pt>
    <dgm:pt modelId="{30324CCA-5A48-49C3-98D2-32EB694E2513}" type="parTrans" cxnId="{5516D438-2D69-4961-856F-928CCA3FFE93}">
      <dgm:prSet/>
      <dgm:spPr/>
    </dgm:pt>
    <dgm:pt modelId="{3A0F460F-F50D-4E21-92E4-62ED3BAA48E9}" type="sibTrans" cxnId="{5516D438-2D69-4961-856F-928CCA3FFE93}">
      <dgm:prSet/>
      <dgm:spPr/>
    </dgm:pt>
    <dgm:pt modelId="{06F848AB-2AFF-459C-A304-FF459C903DA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GB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1978: </a:t>
          </a:r>
          <a:r>
            <a:rPr lang="el-GR" b="0" i="0">
              <a:solidFill>
                <a:srgbClr val="202122"/>
              </a:solidFill>
              <a:effectLst/>
              <a:latin typeface="Arial" panose="020B0704020202020204" pitchFamily="34" charset="0"/>
            </a:rPr>
            <a:t>Παρουσιάστηκε το Μινιτελ</a:t>
          </a:r>
          <a:endParaRPr lang="el-GR" b="0" i="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</dgm:t>
    </dgm:pt>
    <dgm:pt modelId="{9523E9BD-B01D-4A1F-A481-CEADE5596CC6}" type="parTrans" cxnId="{E1747EBA-D6E3-4FC0-BF88-08BAA021FEAB}">
      <dgm:prSet/>
      <dgm:spPr/>
    </dgm:pt>
    <dgm:pt modelId="{6B5AEB40-5CA9-4195-821E-DFFD01687C6C}" type="sibTrans" cxnId="{E1747EBA-D6E3-4FC0-BF88-08BAA021FEAB}">
      <dgm:prSet/>
      <dgm:spPr/>
    </dgm:pt>
    <dgm:pt modelId="{DDD2B75D-3D3B-487D-90BF-7FB31A7624B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l-GR" b="0" i="0" dirty="0">
              <a:solidFill>
                <a:srgbClr val="202122"/>
              </a:solidFill>
              <a:effectLst/>
              <a:latin typeface="Arial" panose="020B0704020202020204" pitchFamily="34" charset="0"/>
            </a:rPr>
            <a:t>1979: Συμβούλιο Δραστηριοτήτων Διαδικτύου (ΙΑΒ)</a:t>
          </a:r>
          <a:endParaRPr lang="en-US" dirty="0"/>
        </a:p>
      </dgm:t>
    </dgm:pt>
    <dgm:pt modelId="{222164F9-4CB5-4A5A-9A9E-008DDECB11F0}" type="parTrans" cxnId="{5E373696-2F80-46E7-B3DE-73B35D05DF0C}">
      <dgm:prSet/>
      <dgm:spPr/>
    </dgm:pt>
    <dgm:pt modelId="{35CED6DA-1E77-4F2F-BBF6-51BC671AF7D2}" type="sibTrans" cxnId="{5E373696-2F80-46E7-B3DE-73B35D05DF0C}">
      <dgm:prSet/>
      <dgm:spPr/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FEC8205-74C3-4CDA-8E30-37B514907948}" srcId="{B31EC757-6067-4903-84D4-AEBC34D458D4}" destId="{F72151F7-8BCA-4984-9446-5E6B54E7D962}" srcOrd="0" destOrd="0" parTransId="{5AF46AD1-E0FB-418B-8C3E-E8E0B876241A}" sibTransId="{88590497-4CF4-4872-AF5E-113AE8548865}"/>
    <dgm:cxn modelId="{9DBF5510-930C-4D9C-95E0-E9A6CCFDFFC5}" type="presOf" srcId="{3974138D-B5DF-405B-B8F2-5CF18C9D4934}" destId="{A42979F5-11C7-E347-80B9-9A4DF579EA12}" srcOrd="0" destOrd="2" presId="urn:microsoft.com/office/officeart/2005/8/layout/vList2#2"/>
    <dgm:cxn modelId="{C71B131E-4C53-429B-95AB-603E16464153}" srcId="{B31EC757-6067-4903-84D4-AEBC34D458D4}" destId="{EC47EB01-0732-4F28-AC6D-0B4682FAC007}" srcOrd="4" destOrd="0" parTransId="{60490D43-7D98-49A1-8E14-49DD0DBFD518}" sibTransId="{FDDADB6B-17DA-47AB-A677-5244383A46AA}"/>
    <dgm:cxn modelId="{0DCCF228-9051-4808-9E26-A53CF662BA72}" type="presOf" srcId="{B31EC757-6067-4903-84D4-AEBC34D458D4}" destId="{7F72E3B4-97FD-064A-8112-22BA44D5E965}" srcOrd="0" destOrd="0" presId="urn:microsoft.com/office/officeart/2005/8/layout/vList2#2"/>
    <dgm:cxn modelId="{B2CB032E-AEC0-4CA2-98B0-CB82988BFF86}" type="presOf" srcId="{D2D62A3D-753A-4920-9AD3-E54849106074}" destId="{A2057FB5-BA79-8D46-B7CD-E0C1C31DBAA1}" srcOrd="0" destOrd="0" presId="urn:microsoft.com/office/officeart/2005/8/layout/vList2#2"/>
    <dgm:cxn modelId="{5516D438-2D69-4961-856F-928CCA3FFE93}" srcId="{B31EC757-6067-4903-84D4-AEBC34D458D4}" destId="{2CC1DC4C-4ACA-4273-9F76-ED953B83E64F}" srcOrd="6" destOrd="0" parTransId="{30324CCA-5A48-49C3-98D2-32EB694E2513}" sibTransId="{3A0F460F-F50D-4E21-92E4-62ED3BAA48E9}"/>
    <dgm:cxn modelId="{7DF6FE3D-9091-48D4-84F3-0A83A08206F2}" type="presOf" srcId="{D624E3D0-5C52-45D7-9356-52B11E28FF4A}" destId="{A42979F5-11C7-E347-80B9-9A4DF579EA12}" srcOrd="0" destOrd="5" presId="urn:microsoft.com/office/officeart/2005/8/layout/vList2#2"/>
    <dgm:cxn modelId="{55151549-FF1D-46F9-9376-7B3D36CCD662}" type="presOf" srcId="{DDD2B75D-3D3B-487D-90BF-7FB31A7624BC}" destId="{A42979F5-11C7-E347-80B9-9A4DF579EA12}" srcOrd="0" destOrd="8" presId="urn:microsoft.com/office/officeart/2005/8/layout/vList2#2"/>
    <dgm:cxn modelId="{C7552D52-1EA4-4B74-8D83-6AD7E1F064F8}" srcId="{B31EC757-6067-4903-84D4-AEBC34D458D4}" destId="{D624E3D0-5C52-45D7-9356-52B11E28FF4A}" srcOrd="5" destOrd="0" parTransId="{4C900E05-6C5A-4F17-80BB-3698878019BD}" sibTransId="{F0371A19-4E3A-469E-8D06-E9E998B9D0EB}"/>
    <dgm:cxn modelId="{4CAD4655-51A5-4E59-BE03-ECDB30C52960}" type="presOf" srcId="{99ABF0A4-CA9E-40DB-A842-E13EEC002B7D}" destId="{A42979F5-11C7-E347-80B9-9A4DF579EA12}" srcOrd="0" destOrd="1" presId="urn:microsoft.com/office/officeart/2005/8/layout/vList2#2"/>
    <dgm:cxn modelId="{8C8D8E5B-8344-45B9-902B-3EF7530621F0}" type="presOf" srcId="{F72151F7-8BCA-4984-9446-5E6B54E7D962}" destId="{A42979F5-11C7-E347-80B9-9A4DF579EA12}" srcOrd="0" destOrd="0" presId="urn:microsoft.com/office/officeart/2005/8/layout/vList2#2"/>
    <dgm:cxn modelId="{862B2A69-FC87-4849-8AC7-1FC1242918BC}" type="presOf" srcId="{9A6E142B-031B-49E9-BF85-07D82D0EE252}" destId="{A42979F5-11C7-E347-80B9-9A4DF579EA12}" srcOrd="0" destOrd="3" presId="urn:microsoft.com/office/officeart/2005/8/layout/vList2#2"/>
    <dgm:cxn modelId="{A034D677-CC81-444C-A867-E79BF42588F2}" srcId="{D2D62A3D-753A-4920-9AD3-E54849106074}" destId="{B31EC757-6067-4903-84D4-AEBC34D458D4}" srcOrd="0" destOrd="0" parTransId="{B41A17B0-0A59-4EB7-B525-AF0FBE3AD7EC}" sibTransId="{03E8098D-BC9B-4B43-8009-DBA96F56D985}"/>
    <dgm:cxn modelId="{7CC1AE93-9E33-469C-9F28-4EF6093A8BE0}" srcId="{B31EC757-6067-4903-84D4-AEBC34D458D4}" destId="{3974138D-B5DF-405B-B8F2-5CF18C9D4934}" srcOrd="2" destOrd="0" parTransId="{F82CC361-E942-442E-8695-B519F99CF015}" sibTransId="{E75B499E-9791-405E-939F-C4A4AE370EEC}"/>
    <dgm:cxn modelId="{5E373696-2F80-46E7-B3DE-73B35D05DF0C}" srcId="{B31EC757-6067-4903-84D4-AEBC34D458D4}" destId="{DDD2B75D-3D3B-487D-90BF-7FB31A7624BC}" srcOrd="8" destOrd="0" parTransId="{222164F9-4CB5-4A5A-9A9E-008DDECB11F0}" sibTransId="{35CED6DA-1E77-4F2F-BBF6-51BC671AF7D2}"/>
    <dgm:cxn modelId="{54538DA1-A4FD-4F9F-A3AA-F12DB8F19680}" type="presOf" srcId="{2CC1DC4C-4ACA-4273-9F76-ED953B83E64F}" destId="{A42979F5-11C7-E347-80B9-9A4DF579EA12}" srcOrd="0" destOrd="6" presId="urn:microsoft.com/office/officeart/2005/8/layout/vList2#2"/>
    <dgm:cxn modelId="{E1747EBA-D6E3-4FC0-BF88-08BAA021FEAB}" srcId="{B31EC757-6067-4903-84D4-AEBC34D458D4}" destId="{06F848AB-2AFF-459C-A304-FF459C903DA5}" srcOrd="7" destOrd="0" parTransId="{9523E9BD-B01D-4A1F-A481-CEADE5596CC6}" sibTransId="{6B5AEB40-5CA9-4195-821E-DFFD01687C6C}"/>
    <dgm:cxn modelId="{B0722DC8-AC73-4BB0-A556-BFA58D23A113}" type="presOf" srcId="{EC47EB01-0732-4F28-AC6D-0B4682FAC007}" destId="{A42979F5-11C7-E347-80B9-9A4DF579EA12}" srcOrd="0" destOrd="4" presId="urn:microsoft.com/office/officeart/2005/8/layout/vList2#2"/>
    <dgm:cxn modelId="{86C0A7DF-0790-482C-8526-27503DC2CBA6}" srcId="{B31EC757-6067-4903-84D4-AEBC34D458D4}" destId="{99ABF0A4-CA9E-40DB-A842-E13EEC002B7D}" srcOrd="1" destOrd="0" parTransId="{FA6CD70A-76B7-4F3F-8966-D303B2318107}" sibTransId="{CCCFD3ED-6197-416B-9145-43E1CDB2ED93}"/>
    <dgm:cxn modelId="{D1E61AF0-DE90-49E8-B9AB-1B055E9BD432}" srcId="{B31EC757-6067-4903-84D4-AEBC34D458D4}" destId="{9A6E142B-031B-49E9-BF85-07D82D0EE252}" srcOrd="3" destOrd="0" parTransId="{9A7C3177-68D6-45A1-99CB-336E5099DF4A}" sibTransId="{7DC32074-20F2-4308-AB99-FE52F45EB1EE}"/>
    <dgm:cxn modelId="{C4F1EDF5-817A-4EF6-8C0C-D9537C6F1D0E}" type="presOf" srcId="{06F848AB-2AFF-459C-A304-FF459C903DA5}" destId="{A42979F5-11C7-E347-80B9-9A4DF579EA12}" srcOrd="0" destOrd="7" presId="urn:microsoft.com/office/officeart/2005/8/layout/vList2#2"/>
    <dgm:cxn modelId="{EB37BE99-E5B3-4DBC-9CC5-288F6490465A}" type="presParOf" srcId="{A2057FB5-BA79-8D46-B7CD-E0C1C31DBAA1}" destId="{7F72E3B4-97FD-064A-8112-22BA44D5E965}" srcOrd="0" destOrd="0" presId="urn:microsoft.com/office/officeart/2005/8/layout/vList2#2"/>
    <dgm:cxn modelId="{969007B7-C684-431D-A390-C7A713C714A5}" type="presParOf" srcId="{A2057FB5-BA79-8D46-B7CD-E0C1C31DBAA1}" destId="{A42979F5-11C7-E347-80B9-9A4DF579EA12}" srcOrd="1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3" loCatId="list" qsTypeId="urn:microsoft.com/office/officeart/2005/8/quickstyle/simple1#3" qsCatId="simple" csTypeId="urn:microsoft.com/office/officeart/2005/8/colors/colorful2#3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Προϊστορία του Διαδικτύου (δεκαετία του ’80)</a:t>
          </a:r>
          <a:endParaRPr lang="en-US" dirty="0"/>
        </a:p>
      </dgm:t>
    </dgm:pt>
    <dgm:pt modelId="{B41A17B0-0A59-4EB7-B525-AF0FBE3AD7EC}" type="parTrans" cxnId="{0BED981E-AE68-45CE-8A93-26EC9D580963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BED981E-AE68-45CE-8A93-26EC9D580963}">
      <dgm:prSet/>
      <dgm:spPr/>
      <dgm:t>
        <a:bodyPr/>
        <a:lstStyle/>
        <a:p>
          <a:endParaRPr lang="en-US"/>
        </a:p>
      </dgm:t>
    </dgm:pt>
    <dgm:pt modelId="{F72151F7-8BCA-4984-9446-5E6B54E7D9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/>
            <a:t>1980: Ειδήσεις του </a:t>
          </a:r>
          <a:r>
            <a:rPr lang="en-GB" b="0" i="0" dirty="0">
              <a:hlinkClick xmlns:r="http://schemas.openxmlformats.org/officeDocument/2006/relationships" r:id="rId1" tooltip="Usenet"/>
            </a:rPr>
            <a:t>Usenet</a:t>
          </a:r>
          <a:r>
            <a:rPr lang="en-GB" b="0" i="0" dirty="0"/>
            <a:t> </a:t>
          </a:r>
          <a:r>
            <a:rPr lang="el-GR" b="0" i="0" dirty="0"/>
            <a:t>με χρήση </a:t>
          </a:r>
          <a:r>
            <a:rPr lang="en-GB" b="0" i="0" dirty="0"/>
            <a:t>UUCP</a:t>
          </a:r>
          <a:endParaRPr lang="en-US" dirty="0"/>
        </a:p>
      </dgm:t>
    </dgm:pt>
    <dgm:pt modelId="{5AF46AD1-E0FB-418B-8C3E-E8E0B876241A}" type="parTrans" cxnId="{5DB09360-2936-4408-8E05-8B71C792B0AA}">
      <dgm:prSet/>
      <dgm:spPr/>
      <dgm:t>
        <a:bodyPr/>
        <a:lstStyle/>
        <a:p>
          <a:endParaRPr lang="en-US"/>
        </a:p>
      </dgm:t>
    </dgm:pt>
    <dgm:pt modelId="{88590497-4CF4-4872-AF5E-113AE8548865}" type="sibTrans" cxnId="{5DB09360-2936-4408-8E05-8B71C792B0AA}">
      <dgm:prSet/>
      <dgm:spPr/>
      <dgm:t>
        <a:bodyPr/>
        <a:lstStyle/>
        <a:p>
          <a:endParaRPr lang="en-US"/>
        </a:p>
      </dgm:t>
    </dgm:pt>
    <dgm:pt modelId="{548778C9-44F8-476A-842E-4E248206F24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 dirty="0"/>
            <a:t>1980: Παρουσιάστηκε το πρότυπο </a:t>
          </a:r>
          <a:r>
            <a:rPr lang="en-GB" b="0" i="0" u="sng" dirty="0">
              <a:hlinkClick xmlns:r="http://schemas.openxmlformats.org/officeDocument/2006/relationships" r:id="rId2" tooltip="Ethernet"/>
            </a:rPr>
            <a:t>Ethernet</a:t>
          </a:r>
          <a:r>
            <a:rPr lang="en-GB" b="0" i="0" u="sng" dirty="0"/>
            <a:t> (</a:t>
          </a:r>
          <a:r>
            <a:rPr lang="el-GR" b="0" i="0" u="sng" dirty="0" err="1"/>
            <a:t>αιθηροδίκτυο</a:t>
          </a:r>
          <a:r>
            <a:rPr lang="en-US" b="0" i="0" u="sng" dirty="0"/>
            <a:t>)</a:t>
          </a:r>
          <a:endParaRPr lang="en-GB" b="0" i="0" u="sng" dirty="0"/>
        </a:p>
      </dgm:t>
    </dgm:pt>
    <dgm:pt modelId="{B9B856A8-14AB-4779-9D04-1597686B7CFB}" type="parTrans" cxnId="{0519891E-B741-44D5-8937-F62A5AD1B916}">
      <dgm:prSet/>
      <dgm:spPr/>
    </dgm:pt>
    <dgm:pt modelId="{3AFB5645-FEF3-4FE4-9A5F-F24A3D25B650}" type="sibTrans" cxnId="{0519891E-B741-44D5-8937-F62A5AD1B916}">
      <dgm:prSet/>
      <dgm:spPr/>
    </dgm:pt>
    <dgm:pt modelId="{46A9ED17-F881-47FB-9502-122213CA6E6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/>
            <a:t>1981: Ιδρύθηκε το ΒΙΤΝΕΤ</a:t>
          </a:r>
        </a:p>
      </dgm:t>
    </dgm:pt>
    <dgm:pt modelId="{E7FEE298-497F-414E-BCBE-5C55C9472D71}" type="parTrans" cxnId="{0A017669-9DD7-4F55-AF87-DAAC96F631D1}">
      <dgm:prSet/>
      <dgm:spPr/>
    </dgm:pt>
    <dgm:pt modelId="{DB41DC11-B41B-4639-A5CA-44D6B8693E06}" type="sibTrans" cxnId="{0A017669-9DD7-4F55-AF87-DAAC96F631D1}">
      <dgm:prSet/>
      <dgm:spPr/>
    </dgm:pt>
    <dgm:pt modelId="{041F5076-C636-478B-9C45-D2CAB249325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/>
            <a:t>1981: Δίκτυο Επιστήμης Υπολογιστών (</a:t>
          </a:r>
          <a:r>
            <a:rPr lang="en-GB" b="0" i="0" dirty="0"/>
            <a:t>CSNET)</a:t>
          </a:r>
          <a:endParaRPr lang="el-GR" b="0" i="0" dirty="0"/>
        </a:p>
      </dgm:t>
    </dgm:pt>
    <dgm:pt modelId="{6606B2C8-1D25-4CBE-85C4-39F326A0A3B3}" type="parTrans" cxnId="{B82B800E-52B0-469C-AF5B-96FB91B03156}">
      <dgm:prSet/>
      <dgm:spPr/>
    </dgm:pt>
    <dgm:pt modelId="{EE8B3FA9-8EB1-4763-87D5-52B0F0989837}" type="sibTrans" cxnId="{B82B800E-52B0-469C-AF5B-96FB91B03156}">
      <dgm:prSet/>
      <dgm:spPr/>
    </dgm:pt>
    <dgm:pt modelId="{1B780F54-E87C-4C02-ABBB-12444FDEB24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>
              <a:highlight>
                <a:srgbClr val="FFFF00"/>
              </a:highlight>
            </a:rPr>
            <a:t>1982: Επίσημη σουίτα πρωτοκόλλου </a:t>
          </a:r>
          <a:r>
            <a:rPr lang="en-GB" b="0" i="0" dirty="0">
              <a:highlight>
                <a:srgbClr val="FFFF00"/>
              </a:highlight>
              <a:hlinkClick xmlns:r="http://schemas.openxmlformats.org/officeDocument/2006/relationships" r:id="rId3" tooltip="TCP/IP"/>
            </a:rPr>
            <a:t>TCP/IP</a:t>
          </a:r>
          <a:endParaRPr lang="en-GB" b="0" i="0" dirty="0">
            <a:highlight>
              <a:srgbClr val="FFFF00"/>
            </a:highlight>
          </a:endParaRPr>
        </a:p>
      </dgm:t>
    </dgm:pt>
    <dgm:pt modelId="{B686FD74-DF38-49E9-94F4-4E15B6435F7F}" type="parTrans" cxnId="{9F1A2C96-015D-42D5-9E08-AA34BF02FCD9}">
      <dgm:prSet/>
      <dgm:spPr/>
    </dgm:pt>
    <dgm:pt modelId="{A2C81AFA-F97B-4DB8-8D40-8C300198A51B}" type="sibTrans" cxnId="{9F1A2C96-015D-42D5-9E08-AA34BF02FCD9}">
      <dgm:prSet/>
      <dgm:spPr/>
    </dgm:pt>
    <dgm:pt modelId="{278389DC-34DF-4721-958D-A59A5A09D62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>
              <a:highlight>
                <a:srgbClr val="FFFF00"/>
              </a:highlight>
            </a:rPr>
            <a:t>1982: Πρωτόκολλο Μεταφοράς Απλής Αλληλογραφίας (</a:t>
          </a:r>
          <a:r>
            <a:rPr lang="en-GB" b="0" i="0">
              <a:highlight>
                <a:srgbClr val="FFFF00"/>
              </a:highlight>
              <a:hlinkClick xmlns:r="http://schemas.openxmlformats.org/officeDocument/2006/relationships" r:id="rId4" tooltip="SMTP"/>
            </a:rPr>
            <a:t>SMTP</a:t>
          </a:r>
          <a:r>
            <a:rPr lang="en-GB" b="0" i="0">
              <a:highlight>
                <a:srgbClr val="FFFF00"/>
              </a:highlight>
            </a:rPr>
            <a:t>)</a:t>
          </a:r>
        </a:p>
      </dgm:t>
    </dgm:pt>
    <dgm:pt modelId="{C1C4539A-553C-47ED-BB1F-8AFB37DFB7B9}" type="parTrans" cxnId="{4BDBED5B-1917-409F-BE21-97265C4AD08C}">
      <dgm:prSet/>
      <dgm:spPr/>
    </dgm:pt>
    <dgm:pt modelId="{990A5E93-7153-4BE6-9F08-DCC2A864DB88}" type="sibTrans" cxnId="{4BDBED5B-1917-409F-BE21-97265C4AD08C}">
      <dgm:prSet/>
      <dgm:spPr/>
    </dgm:pt>
    <dgm:pt modelId="{6EC82CED-AF0C-47EF-AD90-807BB855BE7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>
              <a:highlight>
                <a:srgbClr val="FFFF00"/>
              </a:highlight>
            </a:rPr>
            <a:t>1983: Σύστημα Ονομάτων Τομέων (</a:t>
          </a:r>
          <a:r>
            <a:rPr lang="en-GB" b="0" i="0" dirty="0">
              <a:highlight>
                <a:srgbClr val="FFFF00"/>
              </a:highlight>
              <a:hlinkClick xmlns:r="http://schemas.openxmlformats.org/officeDocument/2006/relationships" r:id="rId5" tooltip="DNS"/>
            </a:rPr>
            <a:t>DNS</a:t>
          </a:r>
          <a:r>
            <a:rPr lang="en-GB" b="0" i="0" dirty="0">
              <a:highlight>
                <a:srgbClr val="FFFF00"/>
              </a:highlight>
            </a:rPr>
            <a:t>)</a:t>
          </a:r>
        </a:p>
      </dgm:t>
    </dgm:pt>
    <dgm:pt modelId="{F1CA1E86-63B5-4C73-A175-34B4D24F2A25}" type="parTrans" cxnId="{B2ACED42-B60B-443E-B3B2-54E4DBD86EFE}">
      <dgm:prSet/>
      <dgm:spPr/>
    </dgm:pt>
    <dgm:pt modelId="{44C49A8F-7B2B-42EE-A1DA-CB9F21AC4A5B}" type="sibTrans" cxnId="{B2ACED42-B60B-443E-B3B2-54E4DBD86EFE}">
      <dgm:prSet/>
      <dgm:spPr/>
    </dgm:pt>
    <dgm:pt modelId="{629FA2F1-99B1-4BEC-8761-CB992D1C9EB3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 dirty="0"/>
            <a:t>1983: To MILNET </a:t>
          </a:r>
          <a:r>
            <a:rPr lang="el-GR" b="0" i="0" dirty="0"/>
            <a:t>χωρίστηκε από το </a:t>
          </a:r>
          <a:r>
            <a:rPr lang="en-GB" b="0" i="0" dirty="0">
              <a:hlinkClick xmlns:r="http://schemas.openxmlformats.org/officeDocument/2006/relationships" r:id="rId6" tooltip="ARPANET"/>
            </a:rPr>
            <a:t>ARPANET</a:t>
          </a:r>
          <a:endParaRPr lang="en-GB" b="0" i="0" dirty="0"/>
        </a:p>
      </dgm:t>
    </dgm:pt>
    <dgm:pt modelId="{7DDDB195-F681-45B3-975F-A1C1407689D8}" type="parTrans" cxnId="{A2C7FA89-F540-44B9-9444-A78921C55CBF}">
      <dgm:prSet/>
      <dgm:spPr/>
    </dgm:pt>
    <dgm:pt modelId="{28C5A174-9300-477D-9E99-2E5D01E1DD3E}" type="sibTrans" cxnId="{A2C7FA89-F540-44B9-9444-A78921C55CBF}">
      <dgm:prSet/>
      <dgm:spPr/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2B800E-52B0-469C-AF5B-96FB91B03156}" srcId="{B31EC757-6067-4903-84D4-AEBC34D458D4}" destId="{041F5076-C636-478B-9C45-D2CAB249325C}" srcOrd="3" destOrd="0" parTransId="{6606B2C8-1D25-4CBE-85C4-39F326A0A3B3}" sibTransId="{EE8B3FA9-8EB1-4763-87D5-52B0F0989837}"/>
    <dgm:cxn modelId="{0519891E-B741-44D5-8937-F62A5AD1B916}" srcId="{B31EC757-6067-4903-84D4-AEBC34D458D4}" destId="{548778C9-44F8-476A-842E-4E248206F24F}" srcOrd="1" destOrd="0" parTransId="{B9B856A8-14AB-4779-9D04-1597686B7CFB}" sibTransId="{3AFB5645-FEF3-4FE4-9A5F-F24A3D25B650}"/>
    <dgm:cxn modelId="{0BED981E-AE68-45CE-8A93-26EC9D580963}" srcId="{D2D62A3D-753A-4920-9AD3-E54849106074}" destId="{B31EC757-6067-4903-84D4-AEBC34D458D4}" srcOrd="0" destOrd="0" parTransId="{B41A17B0-0A59-4EB7-B525-AF0FBE3AD7EC}" sibTransId="{03E8098D-BC9B-4B43-8009-DBA96F56D985}"/>
    <dgm:cxn modelId="{7F671F24-04F9-459F-9D73-53CEEE530083}" type="presOf" srcId="{B31EC757-6067-4903-84D4-AEBC34D458D4}" destId="{7F72E3B4-97FD-064A-8112-22BA44D5E965}" srcOrd="0" destOrd="0" presId="urn:microsoft.com/office/officeart/2005/8/layout/vList2#3"/>
    <dgm:cxn modelId="{B2ACED42-B60B-443E-B3B2-54E4DBD86EFE}" srcId="{B31EC757-6067-4903-84D4-AEBC34D458D4}" destId="{6EC82CED-AF0C-47EF-AD90-807BB855BE7F}" srcOrd="6" destOrd="0" parTransId="{F1CA1E86-63B5-4C73-A175-34B4D24F2A25}" sibTransId="{44C49A8F-7B2B-42EE-A1DA-CB9F21AC4A5B}"/>
    <dgm:cxn modelId="{BF8BBB5B-A6AC-4690-A6BB-95DCE61A4D03}" type="presOf" srcId="{629FA2F1-99B1-4BEC-8761-CB992D1C9EB3}" destId="{A42979F5-11C7-E347-80B9-9A4DF579EA12}" srcOrd="0" destOrd="7" presId="urn:microsoft.com/office/officeart/2005/8/layout/vList2#3"/>
    <dgm:cxn modelId="{4BDBED5B-1917-409F-BE21-97265C4AD08C}" srcId="{B31EC757-6067-4903-84D4-AEBC34D458D4}" destId="{278389DC-34DF-4721-958D-A59A5A09D620}" srcOrd="5" destOrd="0" parTransId="{C1C4539A-553C-47ED-BB1F-8AFB37DFB7B9}" sibTransId="{990A5E93-7153-4BE6-9F08-DCC2A864DB88}"/>
    <dgm:cxn modelId="{5DB09360-2936-4408-8E05-8B71C792B0AA}" srcId="{B31EC757-6067-4903-84D4-AEBC34D458D4}" destId="{F72151F7-8BCA-4984-9446-5E6B54E7D962}" srcOrd="0" destOrd="0" parTransId="{5AF46AD1-E0FB-418B-8C3E-E8E0B876241A}" sibTransId="{88590497-4CF4-4872-AF5E-113AE8548865}"/>
    <dgm:cxn modelId="{0A017669-9DD7-4F55-AF87-DAAC96F631D1}" srcId="{B31EC757-6067-4903-84D4-AEBC34D458D4}" destId="{46A9ED17-F881-47FB-9502-122213CA6E61}" srcOrd="2" destOrd="0" parTransId="{E7FEE298-497F-414E-BCBE-5C55C9472D71}" sibTransId="{DB41DC11-B41B-4639-A5CA-44D6B8693E06}"/>
    <dgm:cxn modelId="{4ECD307C-3AFC-4ED5-879E-257727A1DD94}" type="presOf" srcId="{F72151F7-8BCA-4984-9446-5E6B54E7D962}" destId="{A42979F5-11C7-E347-80B9-9A4DF579EA12}" srcOrd="0" destOrd="0" presId="urn:microsoft.com/office/officeart/2005/8/layout/vList2#3"/>
    <dgm:cxn modelId="{A2C7FA89-F540-44B9-9444-A78921C55CBF}" srcId="{B31EC757-6067-4903-84D4-AEBC34D458D4}" destId="{629FA2F1-99B1-4BEC-8761-CB992D1C9EB3}" srcOrd="7" destOrd="0" parTransId="{7DDDB195-F681-45B3-975F-A1C1407689D8}" sibTransId="{28C5A174-9300-477D-9E99-2E5D01E1DD3E}"/>
    <dgm:cxn modelId="{5C349590-8E14-48F0-AE07-D07865A7F52B}" type="presOf" srcId="{6EC82CED-AF0C-47EF-AD90-807BB855BE7F}" destId="{A42979F5-11C7-E347-80B9-9A4DF579EA12}" srcOrd="0" destOrd="6" presId="urn:microsoft.com/office/officeart/2005/8/layout/vList2#3"/>
    <dgm:cxn modelId="{C9111B92-8BDE-4EFF-A246-F02602F2FF7B}" type="presOf" srcId="{46A9ED17-F881-47FB-9502-122213CA6E61}" destId="{A42979F5-11C7-E347-80B9-9A4DF579EA12}" srcOrd="0" destOrd="2" presId="urn:microsoft.com/office/officeart/2005/8/layout/vList2#3"/>
    <dgm:cxn modelId="{9F1A2C96-015D-42D5-9E08-AA34BF02FCD9}" srcId="{B31EC757-6067-4903-84D4-AEBC34D458D4}" destId="{1B780F54-E87C-4C02-ABBB-12444FDEB244}" srcOrd="4" destOrd="0" parTransId="{B686FD74-DF38-49E9-94F4-4E15B6435F7F}" sibTransId="{A2C81AFA-F97B-4DB8-8D40-8C300198A51B}"/>
    <dgm:cxn modelId="{B1B0C798-5F20-481F-AF5E-26671EACFF29}" type="presOf" srcId="{041F5076-C636-478B-9C45-D2CAB249325C}" destId="{A42979F5-11C7-E347-80B9-9A4DF579EA12}" srcOrd="0" destOrd="3" presId="urn:microsoft.com/office/officeart/2005/8/layout/vList2#3"/>
    <dgm:cxn modelId="{C949EE9B-3FE2-4910-9CB9-28B745CDD724}" type="presOf" srcId="{548778C9-44F8-476A-842E-4E248206F24F}" destId="{A42979F5-11C7-E347-80B9-9A4DF579EA12}" srcOrd="0" destOrd="1" presId="urn:microsoft.com/office/officeart/2005/8/layout/vList2#3"/>
    <dgm:cxn modelId="{B028AAB1-2444-4A92-A894-63BC101CDABD}" type="presOf" srcId="{278389DC-34DF-4721-958D-A59A5A09D620}" destId="{A42979F5-11C7-E347-80B9-9A4DF579EA12}" srcOrd="0" destOrd="5" presId="urn:microsoft.com/office/officeart/2005/8/layout/vList2#3"/>
    <dgm:cxn modelId="{17A25CF3-8721-4266-BB2B-B94B3B5A45DA}" type="presOf" srcId="{D2D62A3D-753A-4920-9AD3-E54849106074}" destId="{A2057FB5-BA79-8D46-B7CD-E0C1C31DBAA1}" srcOrd="0" destOrd="0" presId="urn:microsoft.com/office/officeart/2005/8/layout/vList2#3"/>
    <dgm:cxn modelId="{BE7FE7F6-BD64-4E9F-AC12-F0930660AF33}" type="presOf" srcId="{1B780F54-E87C-4C02-ABBB-12444FDEB244}" destId="{A42979F5-11C7-E347-80B9-9A4DF579EA12}" srcOrd="0" destOrd="4" presId="urn:microsoft.com/office/officeart/2005/8/layout/vList2#3"/>
    <dgm:cxn modelId="{415EDB76-86BE-4DD6-A66C-28FAC07754D7}" type="presParOf" srcId="{A2057FB5-BA79-8D46-B7CD-E0C1C31DBAA1}" destId="{7F72E3B4-97FD-064A-8112-22BA44D5E965}" srcOrd="0" destOrd="0" presId="urn:microsoft.com/office/officeart/2005/8/layout/vList2#3"/>
    <dgm:cxn modelId="{49BC79EB-9A6F-453A-84B1-28A930858DE7}" type="presParOf" srcId="{A2057FB5-BA79-8D46-B7CD-E0C1C31DBAA1}" destId="{A42979F5-11C7-E347-80B9-9A4DF579EA12}" srcOrd="1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4" loCatId="list" qsTypeId="urn:microsoft.com/office/officeart/2005/8/quickstyle/simple1#4" qsCatId="simple" csTypeId="urn:microsoft.com/office/officeart/2005/8/colors/colorful2#4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Προϊστορία του Διαδικτύου (δεκαετία του ’80)</a:t>
          </a:r>
          <a:endParaRPr lang="en-US" dirty="0"/>
        </a:p>
      </dgm:t>
    </dgm:pt>
    <dgm:pt modelId="{B41A17B0-0A59-4EB7-B525-AF0FBE3AD7EC}" type="parTrans" cxnId="{50A972D6-C4E3-4568-9200-943BCBB0C2D1}">
      <dgm:prSet/>
      <dgm:spPr/>
      <dgm:t>
        <a:bodyPr/>
        <a:lstStyle/>
        <a:p>
          <a:endParaRPr lang="en-US"/>
        </a:p>
      </dgm:t>
    </dgm:pt>
    <dgm:pt modelId="{03E8098D-BC9B-4B43-8009-DBA96F56D985}" type="sibTrans" cxnId="{50A972D6-C4E3-4568-9200-943BCBB0C2D1}">
      <dgm:prSet/>
      <dgm:spPr/>
      <dgm:t>
        <a:bodyPr/>
        <a:lstStyle/>
        <a:p>
          <a:endParaRPr lang="en-US"/>
        </a:p>
      </dgm:t>
    </dgm:pt>
    <dgm:pt modelId="{F72151F7-8BCA-4984-9446-5E6B54E7D9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/>
            <a:t>1985: Καταχωρήθηκε το πρώτο </a:t>
          </a:r>
          <a:r>
            <a:rPr lang="el-GR" b="0" i="0" u="sng">
              <a:hlinkClick xmlns:r="http://schemas.openxmlformats.org/officeDocument/2006/relationships" r:id="rId1" tooltip="Όνομα τομέα"/>
            </a:rPr>
            <a:t>όνομα τομέα</a:t>
          </a:r>
          <a:r>
            <a:rPr lang="el-GR" b="0" i="0" u="sng"/>
            <a:t> .</a:t>
          </a:r>
          <a:r>
            <a:rPr lang="en-GB" b="0" i="0" u="sng"/>
            <a:t>com</a:t>
          </a:r>
          <a:endParaRPr lang="en-US" dirty="0"/>
        </a:p>
      </dgm:t>
    </dgm:pt>
    <dgm:pt modelId="{5AF46AD1-E0FB-418B-8C3E-E8E0B876241A}" type="parTrans" cxnId="{641ABB75-9F14-40C8-B856-F4D9A7F16E6E}">
      <dgm:prSet/>
      <dgm:spPr/>
      <dgm:t>
        <a:bodyPr/>
        <a:lstStyle/>
        <a:p>
          <a:endParaRPr lang="en-US"/>
        </a:p>
      </dgm:t>
    </dgm:pt>
    <dgm:pt modelId="{88590497-4CF4-4872-AF5E-113AE8548865}" type="sibTrans" cxnId="{641ABB75-9F14-40C8-B856-F4D9A7F16E6E}">
      <dgm:prSet/>
      <dgm:spPr/>
      <dgm:t>
        <a:bodyPr/>
        <a:lstStyle/>
        <a:p>
          <a:endParaRPr lang="en-US"/>
        </a:p>
      </dgm:t>
    </dgm:pt>
    <dgm:pt modelId="{E45E0899-9438-4421-B0BE-2EE1EB42E05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/>
            <a:t>1986: To NSFNET </a:t>
          </a:r>
          <a:r>
            <a:rPr lang="el-GR" b="0" i="0"/>
            <a:t>συνδέεται με ταχύτητα 56 </a:t>
          </a:r>
          <a:r>
            <a:rPr lang="en-GB" b="0" i="0"/>
            <a:t>kbit/s</a:t>
          </a:r>
        </a:p>
      </dgm:t>
    </dgm:pt>
    <dgm:pt modelId="{7FEA01EE-5E04-4435-86DA-A00C41B2AA14}" type="parTrans" cxnId="{793C7AE2-5190-451D-8D42-8F70D66C2668}">
      <dgm:prSet/>
      <dgm:spPr/>
    </dgm:pt>
    <dgm:pt modelId="{372DD26F-6D38-4FCF-A884-5D7759A671E2}" type="sibTrans" cxnId="{793C7AE2-5190-451D-8D42-8F70D66C2668}">
      <dgm:prSet/>
      <dgm:spPr/>
    </dgm:pt>
    <dgm:pt modelId="{5771B8AA-CCFA-4C39-A908-04EBAC12F68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1986: </a:t>
          </a:r>
          <a:r>
            <a:rPr lang="el-GR" b="0" i="0">
              <a:hlinkClick xmlns:r="http://schemas.openxmlformats.org/officeDocument/2006/relationships" r:id="rId2" tooltip="IETF"/>
            </a:rPr>
            <a:t>Τακτική Δύναμη Μηχανικών Ίντερνετ</a:t>
          </a:r>
          <a:r>
            <a:rPr lang="el-GR" b="0" i="0"/>
            <a:t> (</a:t>
          </a:r>
          <a:r>
            <a:rPr lang="en-GB" b="0" i="0"/>
            <a:t>IETF)</a:t>
          </a:r>
        </a:p>
      </dgm:t>
    </dgm:pt>
    <dgm:pt modelId="{BC08DF84-56BD-44F9-8073-B3DFB64DE621}" type="parTrans" cxnId="{D12BC083-EA6E-4C75-AB8B-90B796CE16CE}">
      <dgm:prSet/>
      <dgm:spPr/>
    </dgm:pt>
    <dgm:pt modelId="{8BAD6E8F-7AFB-420C-B95D-2B72BD31FAB9}" type="sibTrans" cxnId="{D12BC083-EA6E-4C75-AB8B-90B796CE16CE}">
      <dgm:prSet/>
      <dgm:spPr/>
    </dgm:pt>
    <dgm:pt modelId="{0FBE79AE-F674-41A5-A65E-6EABC0B5B83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1987: Ιδρύθηκε το </a:t>
          </a:r>
          <a:r>
            <a:rPr lang="en-GB" b="0" i="0"/>
            <a:t>UUNET</a:t>
          </a:r>
        </a:p>
      </dgm:t>
    </dgm:pt>
    <dgm:pt modelId="{68D4E0C1-0E3F-4D78-8A0F-CE125B2898D7}" type="parTrans" cxnId="{E9BB1F6C-0E25-4F76-8B85-8D5018AE2259}">
      <dgm:prSet/>
      <dgm:spPr/>
    </dgm:pt>
    <dgm:pt modelId="{A7378D6A-2003-4300-9DF1-FE6506C6CA3D}" type="sibTrans" cxnId="{E9BB1F6C-0E25-4F76-8B85-8D5018AE2259}">
      <dgm:prSet/>
      <dgm:spPr/>
    </dgm:pt>
    <dgm:pt modelId="{A9718B6E-D088-46BB-B28B-681F18C780F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/>
            <a:t>1988: To NSFNET </a:t>
          </a:r>
          <a:r>
            <a:rPr lang="el-GR" b="0" i="0"/>
            <a:t>αναβαθμίστηκε σε ταχύτητα 1,5 </a:t>
          </a:r>
          <a:r>
            <a:rPr lang="en-GB" b="0" i="0"/>
            <a:t>Mbit/s (T1)</a:t>
          </a:r>
        </a:p>
      </dgm:t>
    </dgm:pt>
    <dgm:pt modelId="{C0C7BE88-9424-4C8D-AE66-F36F6E492A3B}" type="parTrans" cxnId="{7141D5B3-A0E6-4676-8BB9-F6B0D8A2D4C9}">
      <dgm:prSet/>
      <dgm:spPr/>
    </dgm:pt>
    <dgm:pt modelId="{15F97A2C-2043-4BC5-AF45-DFB8D948D48B}" type="sibTrans" cxnId="{7141D5B3-A0E6-4676-8BB9-F6B0D8A2D4C9}">
      <dgm:prSet/>
      <dgm:spPr/>
    </dgm:pt>
    <dgm:pt modelId="{D12D3C67-ACD9-49FF-808E-F9B945D3E553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 dirty="0">
              <a:highlight>
                <a:srgbClr val="FFFF00"/>
              </a:highlight>
            </a:rPr>
            <a:t>1988: Κυκλοφόρησε το </a:t>
          </a:r>
          <a:r>
            <a:rPr lang="el-GR" b="0" i="0" u="sng" dirty="0">
              <a:highlight>
                <a:srgbClr val="FFFF00"/>
              </a:highlight>
              <a:hlinkClick xmlns:r="http://schemas.openxmlformats.org/officeDocument/2006/relationships" r:id="rId3" tooltip="Μοντέλο αναφοράς OSI"/>
            </a:rPr>
            <a:t>Μοντέλο αναφοράς </a:t>
          </a:r>
          <a:r>
            <a:rPr lang="en-GB" b="0" i="0" u="sng" dirty="0">
              <a:highlight>
                <a:srgbClr val="FFFF00"/>
              </a:highlight>
              <a:hlinkClick xmlns:r="http://schemas.openxmlformats.org/officeDocument/2006/relationships" r:id="rId3" tooltip="Μοντέλο αναφοράς OSI"/>
            </a:rPr>
            <a:t>OSI</a:t>
          </a:r>
          <a:endParaRPr lang="en-GB" b="0" i="0" dirty="0">
            <a:highlight>
              <a:srgbClr val="FFFF00"/>
            </a:highlight>
          </a:endParaRPr>
        </a:p>
      </dgm:t>
    </dgm:pt>
    <dgm:pt modelId="{FAE8E8EB-26AA-41C1-B2F0-36B71FB599FF}" type="parTrans" cxnId="{FAA3BC14-ABC4-4A8C-A1F3-DE658D9C244D}">
      <dgm:prSet/>
      <dgm:spPr/>
    </dgm:pt>
    <dgm:pt modelId="{2C45BC3D-7657-4747-9F15-45049D0D95DB}" type="sibTrans" cxnId="{FAA3BC14-ABC4-4A8C-A1F3-DE658D9C244D}">
      <dgm:prSet/>
      <dgm:spPr/>
    </dgm:pt>
    <dgm:pt modelId="{78BF81D5-223C-4378-B537-C8981173E8C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>
              <a:highlight>
                <a:srgbClr val="FFFF00"/>
              </a:highlight>
            </a:rPr>
            <a:t>1988: Το </a:t>
          </a:r>
          <a:r>
            <a:rPr lang="el-GR" b="0" i="0">
              <a:highlight>
                <a:srgbClr val="FFFF00"/>
              </a:highlight>
              <a:hlinkClick xmlns:r="http://schemas.openxmlformats.org/officeDocument/2006/relationships" r:id="rId4" tooltip="Σκουλήκι υπολογιστή"/>
            </a:rPr>
            <a:t>Σκουλήκι υπολογιστή</a:t>
          </a:r>
          <a:r>
            <a:rPr lang="el-GR" b="0" i="0">
              <a:highlight>
                <a:srgbClr val="FFFF00"/>
              </a:highlight>
            </a:rPr>
            <a:t> Μόρις</a:t>
          </a:r>
        </a:p>
      </dgm:t>
    </dgm:pt>
    <dgm:pt modelId="{5C07DCA9-2443-4A27-921C-239863EF3374}" type="parTrans" cxnId="{00571C04-3187-4458-940A-D3D826B974CE}">
      <dgm:prSet/>
      <dgm:spPr/>
    </dgm:pt>
    <dgm:pt modelId="{D859132C-030E-4F13-9AA7-A02545475CDC}" type="sibTrans" cxnId="{00571C04-3187-4458-940A-D3D826B974CE}">
      <dgm:prSet/>
      <dgm:spPr/>
    </dgm:pt>
    <dgm:pt modelId="{CF7F5D58-63D7-4228-8F45-FB5369A44EE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1989: Πρωτόκολλο εξωτερικής δρομολόγησης </a:t>
          </a:r>
          <a:r>
            <a:rPr lang="en-GB" b="0" i="0">
              <a:hlinkClick xmlns:r="http://schemas.openxmlformats.org/officeDocument/2006/relationships" r:id="rId5" tooltip="Border Gateway Protocol"/>
            </a:rPr>
            <a:t>BGP</a:t>
          </a:r>
          <a:endParaRPr lang="en-GB" b="0" i="0"/>
        </a:p>
      </dgm:t>
    </dgm:pt>
    <dgm:pt modelId="{33AD44CB-0170-4654-A26E-F5BE8041FF15}" type="parTrans" cxnId="{04F83548-5C7C-464D-85F8-E31F0587E612}">
      <dgm:prSet/>
      <dgm:spPr/>
    </dgm:pt>
    <dgm:pt modelId="{67CD2E5A-1169-47DE-A247-223FE5515FD8}" type="sibTrans" cxnId="{04F83548-5C7C-464D-85F8-E31F0587E612}">
      <dgm:prSet/>
      <dgm:spPr/>
    </dgm:pt>
    <dgm:pt modelId="{3AE3C610-B89D-4F21-B9C7-415EE095E4E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1989: Ιδρύθηκε το </a:t>
          </a:r>
          <a:r>
            <a:rPr lang="en-GB" b="0" i="0"/>
            <a:t>PSINet </a:t>
          </a:r>
          <a:r>
            <a:rPr lang="el-GR" b="0" i="0"/>
            <a:t>που επέτρεπε την εμπορική κίνηση</a:t>
          </a:r>
        </a:p>
      </dgm:t>
    </dgm:pt>
    <dgm:pt modelId="{3E3C8BAE-3C2A-4458-AFDF-93D6DC6E2451}" type="parTrans" cxnId="{32C583B0-0D4F-4D38-9A74-8CD2842A42DB}">
      <dgm:prSet/>
      <dgm:spPr/>
    </dgm:pt>
    <dgm:pt modelId="{02ED2339-1D04-4052-BC51-56A9BD78831B}" type="sibTrans" cxnId="{32C583B0-0D4F-4D38-9A74-8CD2842A42DB}">
      <dgm:prSet/>
      <dgm:spPr/>
    </dgm:pt>
    <dgm:pt modelId="{6F87844F-700F-4C75-8F21-40FBC64D21F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1989: Ομοσπονδιακές Διαδικτυακές Ανταλλαγές (</a:t>
          </a:r>
          <a:r>
            <a:rPr lang="en-GB" b="0" i="0"/>
            <a:t>FIX)</a:t>
          </a:r>
          <a:endParaRPr/>
        </a:p>
      </dgm:t>
    </dgm:pt>
    <dgm:pt modelId="{7D7DF60D-33A9-4594-985C-1740BF1E477A}" type="parTrans" cxnId="{DC9313B6-7C35-4D7F-A04C-EB1767DEAAA6}">
      <dgm:prSet/>
      <dgm:spPr/>
    </dgm:pt>
    <dgm:pt modelId="{712B5301-4295-47D6-A1AD-52B53CD9B6E4}" type="sibTrans" cxnId="{DC9313B6-7C35-4D7F-A04C-EB1767DEAAA6}">
      <dgm:prSet/>
      <dgm:spPr/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738B02-67A8-4826-8044-8EED1A98B9BE}" type="presOf" srcId="{3AE3C610-B89D-4F21-B9C7-415EE095E4EF}" destId="{A42979F5-11C7-E347-80B9-9A4DF579EA12}" srcOrd="0" destOrd="8" presId="urn:microsoft.com/office/officeart/2005/8/layout/vList2#4"/>
    <dgm:cxn modelId="{00571C04-3187-4458-940A-D3D826B974CE}" srcId="{B31EC757-6067-4903-84D4-AEBC34D458D4}" destId="{78BF81D5-223C-4378-B537-C8981173E8CE}" srcOrd="6" destOrd="0" parTransId="{5C07DCA9-2443-4A27-921C-239863EF3374}" sibTransId="{D859132C-030E-4F13-9AA7-A02545475CDC}"/>
    <dgm:cxn modelId="{FAA3BC14-ABC4-4A8C-A1F3-DE658D9C244D}" srcId="{B31EC757-6067-4903-84D4-AEBC34D458D4}" destId="{D12D3C67-ACD9-49FF-808E-F9B945D3E553}" srcOrd="5" destOrd="0" parTransId="{FAE8E8EB-26AA-41C1-B2F0-36B71FB599FF}" sibTransId="{2C45BC3D-7657-4747-9F15-45049D0D95DB}"/>
    <dgm:cxn modelId="{193E7B30-D832-4465-8D01-78BA70AB8AAF}" type="presOf" srcId="{0FBE79AE-F674-41A5-A65E-6EABC0B5B830}" destId="{A42979F5-11C7-E347-80B9-9A4DF579EA12}" srcOrd="0" destOrd="3" presId="urn:microsoft.com/office/officeart/2005/8/layout/vList2#4"/>
    <dgm:cxn modelId="{04F83548-5C7C-464D-85F8-E31F0587E612}" srcId="{B31EC757-6067-4903-84D4-AEBC34D458D4}" destId="{CF7F5D58-63D7-4228-8F45-FB5369A44EE5}" srcOrd="7" destOrd="0" parTransId="{33AD44CB-0170-4654-A26E-F5BE8041FF15}" sibTransId="{67CD2E5A-1169-47DE-A247-223FE5515FD8}"/>
    <dgm:cxn modelId="{511E205B-E226-4C60-941B-5C39C20C7D6C}" type="presOf" srcId="{CF7F5D58-63D7-4228-8F45-FB5369A44EE5}" destId="{A42979F5-11C7-E347-80B9-9A4DF579EA12}" srcOrd="0" destOrd="7" presId="urn:microsoft.com/office/officeart/2005/8/layout/vList2#4"/>
    <dgm:cxn modelId="{E9BB1F6C-0E25-4F76-8B85-8D5018AE2259}" srcId="{B31EC757-6067-4903-84D4-AEBC34D458D4}" destId="{0FBE79AE-F674-41A5-A65E-6EABC0B5B830}" srcOrd="3" destOrd="0" parTransId="{68D4E0C1-0E3F-4D78-8A0F-CE125B2898D7}" sibTransId="{A7378D6A-2003-4300-9DF1-FE6506C6CA3D}"/>
    <dgm:cxn modelId="{3BF0426E-3C73-4233-B3C2-5D5015C35D4C}" type="presOf" srcId="{E45E0899-9438-4421-B0BE-2EE1EB42E05E}" destId="{A42979F5-11C7-E347-80B9-9A4DF579EA12}" srcOrd="0" destOrd="1" presId="urn:microsoft.com/office/officeart/2005/8/layout/vList2#4"/>
    <dgm:cxn modelId="{641ABB75-9F14-40C8-B856-F4D9A7F16E6E}" srcId="{B31EC757-6067-4903-84D4-AEBC34D458D4}" destId="{F72151F7-8BCA-4984-9446-5E6B54E7D962}" srcOrd="0" destOrd="0" parTransId="{5AF46AD1-E0FB-418B-8C3E-E8E0B876241A}" sibTransId="{88590497-4CF4-4872-AF5E-113AE8548865}"/>
    <dgm:cxn modelId="{DF5E4E7E-B361-45FD-B2F8-BE51CC477A39}" type="presOf" srcId="{D12D3C67-ACD9-49FF-808E-F9B945D3E553}" destId="{A42979F5-11C7-E347-80B9-9A4DF579EA12}" srcOrd="0" destOrd="5" presId="urn:microsoft.com/office/officeart/2005/8/layout/vList2#4"/>
    <dgm:cxn modelId="{D12BC083-EA6E-4C75-AB8B-90B796CE16CE}" srcId="{B31EC757-6067-4903-84D4-AEBC34D458D4}" destId="{5771B8AA-CCFA-4C39-A908-04EBAC12F688}" srcOrd="2" destOrd="0" parTransId="{BC08DF84-56BD-44F9-8073-B3DFB64DE621}" sibTransId="{8BAD6E8F-7AFB-420C-B95D-2B72BD31FAB9}"/>
    <dgm:cxn modelId="{F17FB687-3297-4BA6-9410-B4F00CD64562}" type="presOf" srcId="{5771B8AA-CCFA-4C39-A908-04EBAC12F688}" destId="{A42979F5-11C7-E347-80B9-9A4DF579EA12}" srcOrd="0" destOrd="2" presId="urn:microsoft.com/office/officeart/2005/8/layout/vList2#4"/>
    <dgm:cxn modelId="{D6EDE888-1798-4ACC-949C-961565E95D81}" type="presOf" srcId="{F72151F7-8BCA-4984-9446-5E6B54E7D962}" destId="{A42979F5-11C7-E347-80B9-9A4DF579EA12}" srcOrd="0" destOrd="0" presId="urn:microsoft.com/office/officeart/2005/8/layout/vList2#4"/>
    <dgm:cxn modelId="{66D32C9E-A373-481F-9F65-60A7027AAF5C}" type="presOf" srcId="{78BF81D5-223C-4378-B537-C8981173E8CE}" destId="{A42979F5-11C7-E347-80B9-9A4DF579EA12}" srcOrd="0" destOrd="6" presId="urn:microsoft.com/office/officeart/2005/8/layout/vList2#4"/>
    <dgm:cxn modelId="{32C583B0-0D4F-4D38-9A74-8CD2842A42DB}" srcId="{B31EC757-6067-4903-84D4-AEBC34D458D4}" destId="{3AE3C610-B89D-4F21-B9C7-415EE095E4EF}" srcOrd="8" destOrd="0" parTransId="{3E3C8BAE-3C2A-4458-AFDF-93D6DC6E2451}" sibTransId="{02ED2339-1D04-4052-BC51-56A9BD78831B}"/>
    <dgm:cxn modelId="{7141D5B3-A0E6-4676-8BB9-F6B0D8A2D4C9}" srcId="{B31EC757-6067-4903-84D4-AEBC34D458D4}" destId="{A9718B6E-D088-46BB-B28B-681F18C780F4}" srcOrd="4" destOrd="0" parTransId="{C0C7BE88-9424-4C8D-AE66-F36F6E492A3B}" sibTransId="{15F97A2C-2043-4BC5-AF45-DFB8D948D48B}"/>
    <dgm:cxn modelId="{24A1FCB4-6EDD-4BE2-9D87-27C985915FD1}" type="presOf" srcId="{6F87844F-700F-4C75-8F21-40FBC64D21FC}" destId="{A42979F5-11C7-E347-80B9-9A4DF579EA12}" srcOrd="0" destOrd="9" presId="urn:microsoft.com/office/officeart/2005/8/layout/vList2#4"/>
    <dgm:cxn modelId="{DC9313B6-7C35-4D7F-A04C-EB1767DEAAA6}" srcId="{B31EC757-6067-4903-84D4-AEBC34D458D4}" destId="{6F87844F-700F-4C75-8F21-40FBC64D21FC}" srcOrd="9" destOrd="0" parTransId="{7D7DF60D-33A9-4594-985C-1740BF1E477A}" sibTransId="{712B5301-4295-47D6-A1AD-52B53CD9B6E4}"/>
    <dgm:cxn modelId="{A81949CF-4F69-4CB9-B909-F020CCF87ACC}" type="presOf" srcId="{B31EC757-6067-4903-84D4-AEBC34D458D4}" destId="{7F72E3B4-97FD-064A-8112-22BA44D5E965}" srcOrd="0" destOrd="0" presId="urn:microsoft.com/office/officeart/2005/8/layout/vList2#4"/>
    <dgm:cxn modelId="{13C257D3-FE77-4301-AB3E-7316BC69A536}" type="presOf" srcId="{A9718B6E-D088-46BB-B28B-681F18C780F4}" destId="{A42979F5-11C7-E347-80B9-9A4DF579EA12}" srcOrd="0" destOrd="4" presId="urn:microsoft.com/office/officeart/2005/8/layout/vList2#4"/>
    <dgm:cxn modelId="{50A972D6-C4E3-4568-9200-943BCBB0C2D1}" srcId="{D2D62A3D-753A-4920-9AD3-E54849106074}" destId="{B31EC757-6067-4903-84D4-AEBC34D458D4}" srcOrd="0" destOrd="0" parTransId="{B41A17B0-0A59-4EB7-B525-AF0FBE3AD7EC}" sibTransId="{03E8098D-BC9B-4B43-8009-DBA96F56D985}"/>
    <dgm:cxn modelId="{9886E1E1-B58E-4347-98F7-E029B8185956}" type="presOf" srcId="{D2D62A3D-753A-4920-9AD3-E54849106074}" destId="{A2057FB5-BA79-8D46-B7CD-E0C1C31DBAA1}" srcOrd="0" destOrd="0" presId="urn:microsoft.com/office/officeart/2005/8/layout/vList2#4"/>
    <dgm:cxn modelId="{793C7AE2-5190-451D-8D42-8F70D66C2668}" srcId="{B31EC757-6067-4903-84D4-AEBC34D458D4}" destId="{E45E0899-9438-4421-B0BE-2EE1EB42E05E}" srcOrd="1" destOrd="0" parTransId="{7FEA01EE-5E04-4435-86DA-A00C41B2AA14}" sibTransId="{372DD26F-6D38-4FCF-A884-5D7759A671E2}"/>
    <dgm:cxn modelId="{0F853FE2-0ADA-45FF-BA54-180D2A75F11C}" type="presParOf" srcId="{A2057FB5-BA79-8D46-B7CD-E0C1C31DBAA1}" destId="{7F72E3B4-97FD-064A-8112-22BA44D5E965}" srcOrd="0" destOrd="0" presId="urn:microsoft.com/office/officeart/2005/8/layout/vList2#4"/>
    <dgm:cxn modelId="{5458C0C4-E81F-48FF-98F8-28EBC03E6433}" type="presParOf" srcId="{A2057FB5-BA79-8D46-B7CD-E0C1C31DBAA1}" destId="{A42979F5-11C7-E347-80B9-9A4DF579EA12}" srcOrd="1" destOrd="0" presId="urn:microsoft.com/office/officeart/2005/8/layout/v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5" loCatId="list" qsTypeId="urn:microsoft.com/office/officeart/2005/8/quickstyle/simple1#5" qsCatId="simple" csTypeId="urn:microsoft.com/office/officeart/2005/8/colors/colorful2#5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Προϊστορία του Διαδικτύου (δεκαετία του ’90)</a:t>
          </a:r>
          <a:endParaRPr lang="en-US" dirty="0"/>
        </a:p>
      </dgm:t>
    </dgm:pt>
    <dgm:pt modelId="{B41A17B0-0A59-4EB7-B525-AF0FBE3AD7EC}" type="parTrans" cxnId="{294163C3-5D44-4675-B41D-72423563AC0C}">
      <dgm:prSet/>
      <dgm:spPr/>
      <dgm:t>
        <a:bodyPr/>
        <a:lstStyle/>
        <a:p>
          <a:endParaRPr lang="en-US"/>
        </a:p>
      </dgm:t>
    </dgm:pt>
    <dgm:pt modelId="{03E8098D-BC9B-4B43-8009-DBA96F56D985}" type="sibTrans" cxnId="{294163C3-5D44-4675-B41D-72423563AC0C}">
      <dgm:prSet/>
      <dgm:spPr/>
      <dgm:t>
        <a:bodyPr/>
        <a:lstStyle/>
        <a:p>
          <a:endParaRPr lang="en-US"/>
        </a:p>
      </dgm:t>
    </dgm:pt>
    <dgm:pt modelId="{F72151F7-8BCA-4984-9446-5E6B54E7D9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1990: Σύστημα </a:t>
          </a:r>
          <a:r>
            <a:rPr lang="en-GB" b="0" i="0"/>
            <a:t>GOSIP (</a:t>
          </a:r>
          <a:r>
            <a:rPr lang="el-GR" b="0" i="0"/>
            <a:t>χωρίς </a:t>
          </a:r>
          <a:r>
            <a:rPr lang="en-GB" b="0" i="0">
              <a:hlinkClick xmlns:r="http://schemas.openxmlformats.org/officeDocument/2006/relationships" r:id="rId1" tooltip="TCP/IP"/>
            </a:rPr>
            <a:t>TCP/IP</a:t>
          </a:r>
          <a:r>
            <a:rPr lang="en-GB" b="0" i="0"/>
            <a:t>)</a:t>
          </a:r>
          <a:endParaRPr lang="en-US" dirty="0"/>
        </a:p>
      </dgm:t>
    </dgm:pt>
    <dgm:pt modelId="{5AF46AD1-E0FB-418B-8C3E-E8E0B876241A}" type="parTrans" cxnId="{4E45D778-265F-4537-8D04-FEFBADC0E350}">
      <dgm:prSet/>
      <dgm:spPr/>
      <dgm:t>
        <a:bodyPr/>
        <a:lstStyle/>
        <a:p>
          <a:endParaRPr lang="en-US"/>
        </a:p>
      </dgm:t>
    </dgm:pt>
    <dgm:pt modelId="{88590497-4CF4-4872-AF5E-113AE8548865}" type="sibTrans" cxnId="{4E45D778-265F-4537-8D04-FEFBADC0E350}">
      <dgm:prSet/>
      <dgm:spPr/>
      <dgm:t>
        <a:bodyPr/>
        <a:lstStyle/>
        <a:p>
          <a:endParaRPr lang="en-US"/>
        </a:p>
      </dgm:t>
    </dgm:pt>
    <dgm:pt modelId="{A6BB4A0C-A5DE-4FF0-8B92-EC72E7A6FEB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1990: Αποσύρθηκε το </a:t>
          </a:r>
          <a:r>
            <a:rPr lang="en-GB" b="0" i="0">
              <a:hlinkClick xmlns:r="http://schemas.openxmlformats.org/officeDocument/2006/relationships" r:id="rId2" tooltip="ARPANET"/>
            </a:rPr>
            <a:t>ARPANET</a:t>
          </a:r>
          <a:endParaRPr lang="en-GB" b="0" i="0"/>
        </a:p>
      </dgm:t>
    </dgm:pt>
    <dgm:pt modelId="{0D3F2F1F-6A20-473F-9F56-81A176D26847}" type="parTrans" cxnId="{BE8145E1-C965-4964-904F-3D78FD07B889}">
      <dgm:prSet/>
      <dgm:spPr/>
    </dgm:pt>
    <dgm:pt modelId="{DF7F53A0-4842-47A1-8187-1D8483344FE6}" type="sibTrans" cxnId="{BE8145E1-C965-4964-904F-3D78FD07B889}">
      <dgm:prSet/>
      <dgm:spPr/>
    </dgm:pt>
    <dgm:pt modelId="{FB170A21-4209-4837-A296-CA07D6EA16F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1990: Προηγμένο Δίκτυο και Υπηρεσίες (</a:t>
          </a:r>
          <a:r>
            <a:rPr lang="en-GB" b="0" i="0"/>
            <a:t>ANS)</a:t>
          </a:r>
        </a:p>
      </dgm:t>
    </dgm:pt>
    <dgm:pt modelId="{25E86C7A-1D38-48FB-8E02-892F7356D6E2}" type="parTrans" cxnId="{57494B39-4738-4E23-AC88-B0EB82F1BCCD}">
      <dgm:prSet/>
      <dgm:spPr/>
    </dgm:pt>
    <dgm:pt modelId="{A9043779-BDB8-4977-88DB-27042CE672C6}" type="sibTrans" cxnId="{57494B39-4738-4E23-AC88-B0EB82F1BCCD}">
      <dgm:prSet/>
      <dgm:spPr/>
    </dgm:pt>
    <dgm:pt modelId="{8ABEAC11-EB23-4D63-B05D-D18AC83B201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/>
            <a:t>1990: To UUNET/Alternet </a:t>
          </a:r>
          <a:r>
            <a:rPr lang="el-GR" b="0" i="0"/>
            <a:t>επιτρέπει την εμπορική κίνηση</a:t>
          </a:r>
        </a:p>
      </dgm:t>
    </dgm:pt>
    <dgm:pt modelId="{32A1527B-DCAC-4909-BC74-6140E763EF04}" type="parTrans" cxnId="{002AE378-0ADC-417E-AF9F-6D84A88A52DB}">
      <dgm:prSet/>
      <dgm:spPr/>
    </dgm:pt>
    <dgm:pt modelId="{3A18C054-FEEA-4CDB-8D0E-D7AB34EDB75F}" type="sibTrans" cxnId="{002AE378-0ADC-417E-AF9F-6D84A88A52DB}">
      <dgm:prSet/>
      <dgm:spPr/>
    </dgm:pt>
    <dgm:pt modelId="{F6194EA8-4AAA-4E4F-B4C5-BF7B48075D9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/>
            <a:t>1990: Μηχανή αναζήτησης </a:t>
          </a:r>
          <a:r>
            <a:rPr lang="en-GB" b="0" i="0" u="sng"/>
            <a:t>Archie</a:t>
          </a:r>
          <a:endParaRPr lang="en-GB" b="0" i="0"/>
        </a:p>
      </dgm:t>
    </dgm:pt>
    <dgm:pt modelId="{ECE4522C-2A60-4573-84B3-263781BAA498}" type="parTrans" cxnId="{29F8C358-40FF-4DFC-A582-6BDB1EF74821}">
      <dgm:prSet/>
      <dgm:spPr/>
    </dgm:pt>
    <dgm:pt modelId="{2D78AD55-1F25-4A1D-91B1-1FAB9F5F58DC}" type="sibTrans" cxnId="{29F8C358-40FF-4DFC-A582-6BDB1EF74821}">
      <dgm:prSet/>
      <dgm:spPr/>
    </dgm:pt>
    <dgm:pt modelId="{15951DA1-D229-4963-9D40-83E97FD3C8A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1991: Διακομιστής Πληροφοριών Ευρείας Περιοχής (</a:t>
          </a:r>
          <a:r>
            <a:rPr lang="en-GB" b="0" i="0"/>
            <a:t>WAIS)</a:t>
          </a:r>
        </a:p>
      </dgm:t>
    </dgm:pt>
    <dgm:pt modelId="{A56E6909-4B1E-4350-9984-EDC6D884BA0B}" type="parTrans" cxnId="{4FAE98BF-C04F-40CD-858C-FEC1EA886CEA}">
      <dgm:prSet/>
      <dgm:spPr/>
    </dgm:pt>
    <dgm:pt modelId="{8F50E92D-20FC-4862-95DB-FA387B992018}" type="sibTrans" cxnId="{4FAE98BF-C04F-40CD-858C-FEC1EA886CEA}">
      <dgm:prSet/>
      <dgm:spPr/>
    </dgm:pt>
    <dgm:pt modelId="{DAF871CD-578B-40FF-8AEF-A4D1CA44FBF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>
              <a:highlight>
                <a:srgbClr val="FFFF00"/>
              </a:highlight>
            </a:rPr>
            <a:t>1991: Πρωτόκολλο </a:t>
          </a:r>
          <a:r>
            <a:rPr lang="en-GB" b="0" i="0" u="sng">
              <a:highlight>
                <a:srgbClr val="FFFF00"/>
              </a:highlight>
            </a:rPr>
            <a:t>GOPHER</a:t>
          </a:r>
          <a:endParaRPr lang="en-GB" b="0" i="0">
            <a:highlight>
              <a:srgbClr val="FFFF00"/>
            </a:highlight>
          </a:endParaRPr>
        </a:p>
      </dgm:t>
    </dgm:pt>
    <dgm:pt modelId="{78BE2AE8-ACEF-4E3D-B94F-32E866512C76}" type="parTrans" cxnId="{24218F0C-2BAD-4057-8EB0-BA727451414A}">
      <dgm:prSet/>
      <dgm:spPr/>
    </dgm:pt>
    <dgm:pt modelId="{300B5C49-2769-4DF6-9C2B-BB8649EA7A17}" type="sibTrans" cxnId="{24218F0C-2BAD-4057-8EB0-BA727451414A}">
      <dgm:prSet/>
      <dgm:spPr/>
    </dgm:pt>
    <dgm:pt modelId="{96E53AFB-EA26-4BA4-956A-4FA4DBD3012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1991: Εμπορικές Ανταλλαγές μέσω Ίντερνετ (</a:t>
          </a:r>
          <a:r>
            <a:rPr lang="en-GB" b="0" i="0"/>
            <a:t>CIX)</a:t>
          </a:r>
        </a:p>
      </dgm:t>
    </dgm:pt>
    <dgm:pt modelId="{D3007C9B-50D7-4AED-9F06-912794920987}" type="parTrans" cxnId="{7A610251-192C-4CCF-8EE6-505CFEB2F916}">
      <dgm:prSet/>
      <dgm:spPr/>
    </dgm:pt>
    <dgm:pt modelId="{0646A6F4-9FD3-4C75-9E3D-177828848695}" type="sibTrans" cxnId="{7A610251-192C-4CCF-8EE6-505CFEB2F916}">
      <dgm:prSet/>
      <dgm:spPr/>
    </dgm:pt>
    <dgm:pt modelId="{C5FA4C88-1DA8-4B81-969D-4CA14993D5E9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 dirty="0"/>
            <a:t>1991: To ANS CO+RE </a:t>
          </a:r>
          <a:r>
            <a:rPr lang="el-GR" b="0" i="0" dirty="0"/>
            <a:t>επιτρέπει την εμπορική κίνηση</a:t>
          </a:r>
          <a:endParaRPr/>
        </a:p>
      </dgm:t>
    </dgm:pt>
    <dgm:pt modelId="{FE0CBDD9-5EC0-4539-81BA-EE632476718A}" type="parTrans" cxnId="{B812954D-BFA1-4F4B-83F6-D43B0099E520}">
      <dgm:prSet/>
      <dgm:spPr/>
    </dgm:pt>
    <dgm:pt modelId="{20CD3FF7-34BB-46D0-82B4-EE3A1E6B575D}" type="sibTrans" cxnId="{B812954D-BFA1-4F4B-83F6-D43B0099E520}">
      <dgm:prSet/>
      <dgm:spPr/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4218F0C-2BAD-4057-8EB0-BA727451414A}" srcId="{B31EC757-6067-4903-84D4-AEBC34D458D4}" destId="{DAF871CD-578B-40FF-8AEF-A4D1CA44FBFE}" srcOrd="6" destOrd="0" parTransId="{78BE2AE8-ACEF-4E3D-B94F-32E866512C76}" sibTransId="{300B5C49-2769-4DF6-9C2B-BB8649EA7A17}"/>
    <dgm:cxn modelId="{57494B39-4738-4E23-AC88-B0EB82F1BCCD}" srcId="{B31EC757-6067-4903-84D4-AEBC34D458D4}" destId="{FB170A21-4209-4837-A296-CA07D6EA16F8}" srcOrd="2" destOrd="0" parTransId="{25E86C7A-1D38-48FB-8E02-892F7356D6E2}" sibTransId="{A9043779-BDB8-4977-88DB-27042CE672C6}"/>
    <dgm:cxn modelId="{56182945-960C-43E2-AFD7-728A65C3105D}" type="presOf" srcId="{15951DA1-D229-4963-9D40-83E97FD3C8AA}" destId="{A42979F5-11C7-E347-80B9-9A4DF579EA12}" srcOrd="0" destOrd="5" presId="urn:microsoft.com/office/officeart/2005/8/layout/vList2#5"/>
    <dgm:cxn modelId="{B812954D-BFA1-4F4B-83F6-D43B0099E520}" srcId="{B31EC757-6067-4903-84D4-AEBC34D458D4}" destId="{C5FA4C88-1DA8-4B81-969D-4CA14993D5E9}" srcOrd="8" destOrd="0" parTransId="{FE0CBDD9-5EC0-4539-81BA-EE632476718A}" sibTransId="{20CD3FF7-34BB-46D0-82B4-EE3A1E6B575D}"/>
    <dgm:cxn modelId="{7A610251-192C-4CCF-8EE6-505CFEB2F916}" srcId="{B31EC757-6067-4903-84D4-AEBC34D458D4}" destId="{96E53AFB-EA26-4BA4-956A-4FA4DBD3012A}" srcOrd="7" destOrd="0" parTransId="{D3007C9B-50D7-4AED-9F06-912794920987}" sibTransId="{0646A6F4-9FD3-4C75-9E3D-177828848695}"/>
    <dgm:cxn modelId="{132C8F56-72FD-4C0B-B9A4-A841A09CB974}" type="presOf" srcId="{8ABEAC11-EB23-4D63-B05D-D18AC83B201F}" destId="{A42979F5-11C7-E347-80B9-9A4DF579EA12}" srcOrd="0" destOrd="3" presId="urn:microsoft.com/office/officeart/2005/8/layout/vList2#5"/>
    <dgm:cxn modelId="{29F8C358-40FF-4DFC-A582-6BDB1EF74821}" srcId="{B31EC757-6067-4903-84D4-AEBC34D458D4}" destId="{F6194EA8-4AAA-4E4F-B4C5-BF7B48075D91}" srcOrd="4" destOrd="0" parTransId="{ECE4522C-2A60-4573-84B3-263781BAA498}" sibTransId="{2D78AD55-1F25-4A1D-91B1-1FAB9F5F58DC}"/>
    <dgm:cxn modelId="{FD42D362-9695-4D3C-9931-E5FDB7D4D58C}" type="presOf" srcId="{96E53AFB-EA26-4BA4-956A-4FA4DBD3012A}" destId="{A42979F5-11C7-E347-80B9-9A4DF579EA12}" srcOrd="0" destOrd="7" presId="urn:microsoft.com/office/officeart/2005/8/layout/vList2#5"/>
    <dgm:cxn modelId="{B2215865-65BA-4AF3-83E5-5A22B3D114E9}" type="presOf" srcId="{F6194EA8-4AAA-4E4F-B4C5-BF7B48075D91}" destId="{A42979F5-11C7-E347-80B9-9A4DF579EA12}" srcOrd="0" destOrd="4" presId="urn:microsoft.com/office/officeart/2005/8/layout/vList2#5"/>
    <dgm:cxn modelId="{588BE675-1385-43AF-893E-512BF476F86E}" type="presOf" srcId="{A6BB4A0C-A5DE-4FF0-8B92-EC72E7A6FEBB}" destId="{A42979F5-11C7-E347-80B9-9A4DF579EA12}" srcOrd="0" destOrd="1" presId="urn:microsoft.com/office/officeart/2005/8/layout/vList2#5"/>
    <dgm:cxn modelId="{4E45D778-265F-4537-8D04-FEFBADC0E350}" srcId="{B31EC757-6067-4903-84D4-AEBC34D458D4}" destId="{F72151F7-8BCA-4984-9446-5E6B54E7D962}" srcOrd="0" destOrd="0" parTransId="{5AF46AD1-E0FB-418B-8C3E-E8E0B876241A}" sibTransId="{88590497-4CF4-4872-AF5E-113AE8548865}"/>
    <dgm:cxn modelId="{002AE378-0ADC-417E-AF9F-6D84A88A52DB}" srcId="{B31EC757-6067-4903-84D4-AEBC34D458D4}" destId="{8ABEAC11-EB23-4D63-B05D-D18AC83B201F}" srcOrd="3" destOrd="0" parTransId="{32A1527B-DCAC-4909-BC74-6140E763EF04}" sibTransId="{3A18C054-FEEA-4CDB-8D0E-D7AB34EDB75F}"/>
    <dgm:cxn modelId="{C647F784-B207-4134-961A-BD81B9E7F9DA}" type="presOf" srcId="{FB170A21-4209-4837-A296-CA07D6EA16F8}" destId="{A42979F5-11C7-E347-80B9-9A4DF579EA12}" srcOrd="0" destOrd="2" presId="urn:microsoft.com/office/officeart/2005/8/layout/vList2#5"/>
    <dgm:cxn modelId="{8F2B0397-FCF0-4BB2-B7C8-B6DF17F5BA9B}" type="presOf" srcId="{D2D62A3D-753A-4920-9AD3-E54849106074}" destId="{A2057FB5-BA79-8D46-B7CD-E0C1C31DBAA1}" srcOrd="0" destOrd="0" presId="urn:microsoft.com/office/officeart/2005/8/layout/vList2#5"/>
    <dgm:cxn modelId="{4C82D5BE-765A-4AC6-AB28-65E5E9D9D41B}" type="presOf" srcId="{B31EC757-6067-4903-84D4-AEBC34D458D4}" destId="{7F72E3B4-97FD-064A-8112-22BA44D5E965}" srcOrd="0" destOrd="0" presId="urn:microsoft.com/office/officeart/2005/8/layout/vList2#5"/>
    <dgm:cxn modelId="{4FAE98BF-C04F-40CD-858C-FEC1EA886CEA}" srcId="{B31EC757-6067-4903-84D4-AEBC34D458D4}" destId="{15951DA1-D229-4963-9D40-83E97FD3C8AA}" srcOrd="5" destOrd="0" parTransId="{A56E6909-4B1E-4350-9984-EDC6D884BA0B}" sibTransId="{8F50E92D-20FC-4862-95DB-FA387B992018}"/>
    <dgm:cxn modelId="{294163C3-5D44-4675-B41D-72423563AC0C}" srcId="{D2D62A3D-753A-4920-9AD3-E54849106074}" destId="{B31EC757-6067-4903-84D4-AEBC34D458D4}" srcOrd="0" destOrd="0" parTransId="{B41A17B0-0A59-4EB7-B525-AF0FBE3AD7EC}" sibTransId="{03E8098D-BC9B-4B43-8009-DBA96F56D985}"/>
    <dgm:cxn modelId="{BE8145E1-C965-4964-904F-3D78FD07B889}" srcId="{B31EC757-6067-4903-84D4-AEBC34D458D4}" destId="{A6BB4A0C-A5DE-4FF0-8B92-EC72E7A6FEBB}" srcOrd="1" destOrd="0" parTransId="{0D3F2F1F-6A20-473F-9F56-81A176D26847}" sibTransId="{DF7F53A0-4842-47A1-8187-1D8483344FE6}"/>
    <dgm:cxn modelId="{3925B4E3-6EB8-4999-A9AD-04177235CC64}" type="presOf" srcId="{C5FA4C88-1DA8-4B81-969D-4CA14993D5E9}" destId="{A42979F5-11C7-E347-80B9-9A4DF579EA12}" srcOrd="0" destOrd="8" presId="urn:microsoft.com/office/officeart/2005/8/layout/vList2#5"/>
    <dgm:cxn modelId="{95E6DAF1-2AE8-42D6-9AF7-6BE866DA4F80}" type="presOf" srcId="{F72151F7-8BCA-4984-9446-5E6B54E7D962}" destId="{A42979F5-11C7-E347-80B9-9A4DF579EA12}" srcOrd="0" destOrd="0" presId="urn:microsoft.com/office/officeart/2005/8/layout/vList2#5"/>
    <dgm:cxn modelId="{8C4A90FF-DF4B-441A-B320-664E3B75666D}" type="presOf" srcId="{DAF871CD-578B-40FF-8AEF-A4D1CA44FBFE}" destId="{A42979F5-11C7-E347-80B9-9A4DF579EA12}" srcOrd="0" destOrd="6" presId="urn:microsoft.com/office/officeart/2005/8/layout/vList2#5"/>
    <dgm:cxn modelId="{521451D4-F7D1-4ACE-B687-D9B389D010E8}" type="presParOf" srcId="{A2057FB5-BA79-8D46-B7CD-E0C1C31DBAA1}" destId="{7F72E3B4-97FD-064A-8112-22BA44D5E965}" srcOrd="0" destOrd="0" presId="urn:microsoft.com/office/officeart/2005/8/layout/vList2#5"/>
    <dgm:cxn modelId="{36EEB92F-875B-4C0A-AE12-213574508B63}" type="presParOf" srcId="{A2057FB5-BA79-8D46-B7CD-E0C1C31DBAA1}" destId="{A42979F5-11C7-E347-80B9-9A4DF579EA12}" srcOrd="1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6" loCatId="list" qsTypeId="urn:microsoft.com/office/officeart/2005/8/quickstyle/simple1#6" qsCatId="simple" csTypeId="urn:microsoft.com/office/officeart/2005/8/colors/colorful2#6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Ιστορία του Διαδικτύου (δεκαετία του ’90)</a:t>
          </a:r>
          <a:endParaRPr lang="en-US" dirty="0"/>
        </a:p>
      </dgm:t>
    </dgm:pt>
    <dgm:pt modelId="{B41A17B0-0A59-4EB7-B525-AF0FBE3AD7EC}" type="parTrans" cxnId="{5646159E-E033-4123-B20A-38B287090C70}">
      <dgm:prSet/>
      <dgm:spPr/>
      <dgm:t>
        <a:bodyPr/>
        <a:lstStyle/>
        <a:p>
          <a:endParaRPr lang="en-US"/>
        </a:p>
      </dgm:t>
    </dgm:pt>
    <dgm:pt modelId="{03E8098D-BC9B-4B43-8009-DBA96F56D985}" type="sibTrans" cxnId="{5646159E-E033-4123-B20A-38B287090C70}">
      <dgm:prSet/>
      <dgm:spPr/>
      <dgm:t>
        <a:bodyPr/>
        <a:lstStyle/>
        <a:p>
          <a:endParaRPr lang="en-US"/>
        </a:p>
      </dgm:t>
    </dgm:pt>
    <dgm:pt modelId="{F72151F7-8BCA-4984-9446-5E6B54E7D9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1" i="0" u="sng" dirty="0">
              <a:highlight>
                <a:srgbClr val="FFFF00"/>
              </a:highlight>
            </a:rPr>
            <a:t>1991: </a:t>
          </a:r>
          <a:r>
            <a:rPr lang="el-GR" b="1" i="0" u="sng" dirty="0">
              <a:highlight>
                <a:srgbClr val="FFFF00"/>
              </a:highlight>
              <a:hlinkClick xmlns:r="http://schemas.openxmlformats.org/officeDocument/2006/relationships" r:id="rId1" tooltip="Παγκόσμιος Ιστός"/>
            </a:rPr>
            <a:t>Παγκόσμιος Ιστός</a:t>
          </a:r>
          <a:endParaRPr lang="en-US" dirty="0">
            <a:highlight>
              <a:srgbClr val="FFFF00"/>
            </a:highlight>
          </a:endParaRPr>
        </a:p>
      </dgm:t>
    </dgm:pt>
    <dgm:pt modelId="{5AF46AD1-E0FB-418B-8C3E-E8E0B876241A}" type="parTrans" cxnId="{F975AD5C-1245-4FC8-9D94-2AEB907838D1}">
      <dgm:prSet/>
      <dgm:spPr/>
      <dgm:t>
        <a:bodyPr/>
        <a:lstStyle/>
        <a:p>
          <a:endParaRPr lang="en-US"/>
        </a:p>
      </dgm:t>
    </dgm:pt>
    <dgm:pt modelId="{88590497-4CF4-4872-AF5E-113AE8548865}" type="sibTrans" cxnId="{F975AD5C-1245-4FC8-9D94-2AEB907838D1}">
      <dgm:prSet/>
      <dgm:spPr/>
      <dgm:t>
        <a:bodyPr/>
        <a:lstStyle/>
        <a:p>
          <a:endParaRPr lang="en-US"/>
        </a:p>
      </dgm:t>
    </dgm:pt>
    <dgm:pt modelId="{0BFF937C-8779-4A6F-A4EB-65AD51AC556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/>
            <a:t>1992: Ιδρύθηκε η Διαδικτυακή Κοινότητα (</a:t>
          </a:r>
          <a:r>
            <a:rPr lang="en-GB" b="0" i="0" dirty="0"/>
            <a:t>ISOC)</a:t>
          </a:r>
        </a:p>
      </dgm:t>
    </dgm:pt>
    <dgm:pt modelId="{CFDC27F2-044B-4536-8FF8-328CC2AE46F0}" type="parTrans" cxnId="{AD58370A-28AB-41F9-BA6E-CA7B461B4235}">
      <dgm:prSet/>
      <dgm:spPr/>
    </dgm:pt>
    <dgm:pt modelId="{E207F6E1-1EF6-4AD9-B91D-91D0D261BDA4}" type="sibTrans" cxnId="{AD58370A-28AB-41F9-BA6E-CA7B461B4235}">
      <dgm:prSet/>
      <dgm:spPr/>
    </dgm:pt>
    <dgm:pt modelId="{D85C0833-3D98-4D88-ADA0-05CD9A8FDC76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1993: </a:t>
          </a:r>
          <a:r>
            <a:rPr lang="el-GR" b="0" i="0">
              <a:hlinkClick xmlns:r="http://schemas.openxmlformats.org/officeDocument/2006/relationships" r:id="rId2" tooltip="Αταξική Δρομολόγηση Δικτυακών Περιοχών (δεν έχει γραφτεί ακόμα)"/>
            </a:rPr>
            <a:t>Αταξική Δρομολόγηση Δικτυακών Περιοχών</a:t>
          </a:r>
          <a:r>
            <a:rPr lang="el-GR" b="0" i="0"/>
            <a:t> (</a:t>
          </a:r>
          <a:r>
            <a:rPr lang="en-GB" b="0" i="0"/>
            <a:t>CIDR)</a:t>
          </a:r>
        </a:p>
      </dgm:t>
    </dgm:pt>
    <dgm:pt modelId="{4A9393DE-F119-4A0A-A1BA-31AFEDD6A929}" type="parTrans" cxnId="{2B99F37B-A064-4814-8D94-9FF82D7D7113}">
      <dgm:prSet/>
      <dgm:spPr/>
    </dgm:pt>
    <dgm:pt modelId="{30878ABC-1880-4D1D-B45A-C60ECFB8D172}" type="sibTrans" cxnId="{2B99F37B-A064-4814-8D94-9FF82D7D7113}">
      <dgm:prSet/>
      <dgm:spPr/>
    </dgm:pt>
    <dgm:pt modelId="{03B7C4E6-35A9-43E8-9BB1-CEA88AC96B8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1993: Ιδρύθηκε το </a:t>
          </a:r>
          <a:r>
            <a:rPr lang="en-GB" b="0" i="0"/>
            <a:t>InterNIC</a:t>
          </a:r>
        </a:p>
      </dgm:t>
    </dgm:pt>
    <dgm:pt modelId="{A5443F1C-8807-4C22-A2B5-C8636AC02BA1}" type="parTrans" cxnId="{D67EBF21-5CD3-4D8D-A831-5D779A46881C}">
      <dgm:prSet/>
      <dgm:spPr/>
    </dgm:pt>
    <dgm:pt modelId="{46AC12CC-A841-4E5E-9D45-C83901411FBD}" type="sibTrans" cxnId="{D67EBF21-5CD3-4D8D-A831-5D779A46881C}">
      <dgm:prSet/>
      <dgm:spPr/>
    </dgm:pt>
    <dgm:pt modelId="{C04555AF-98FC-473F-B510-1CA835A32B7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/>
            <a:t>1993: To AOL </a:t>
          </a:r>
          <a:r>
            <a:rPr lang="el-GR" b="0" i="0"/>
            <a:t>πρόσθεσε την πρόσβαση στο </a:t>
          </a:r>
          <a:r>
            <a:rPr lang="en-GB" b="0" i="0">
              <a:hlinkClick xmlns:r="http://schemas.openxmlformats.org/officeDocument/2006/relationships" r:id="rId3" tooltip="Usenet"/>
            </a:rPr>
            <a:t>Usenet</a:t>
          </a:r>
          <a:endParaRPr lang="en-GB" b="0" i="0"/>
        </a:p>
      </dgm:t>
    </dgm:pt>
    <dgm:pt modelId="{12E0C6F3-1A5B-4618-A2DC-AA8DFF28BE73}" type="parTrans" cxnId="{9972C6D9-8065-42BE-AC5C-BA1D895F33AC}">
      <dgm:prSet/>
      <dgm:spPr/>
    </dgm:pt>
    <dgm:pt modelId="{65FA4CB2-C089-49EA-A440-3E75DF55D3D7}" type="sibTrans" cxnId="{9972C6D9-8065-42BE-AC5C-BA1D895F33AC}">
      <dgm:prSet/>
      <dgm:spPr/>
    </dgm:pt>
    <dgm:pt modelId="{1D1D4C4E-98A2-4632-9679-240313C40A8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>
              <a:highlight>
                <a:srgbClr val="FFFF00"/>
              </a:highlight>
            </a:rPr>
            <a:t>1993: Κυκλοφόρησε ο </a:t>
          </a:r>
          <a:r>
            <a:rPr lang="el-GR" b="0" i="0" u="sng">
              <a:highlight>
                <a:srgbClr val="FFFF00"/>
              </a:highlight>
              <a:hlinkClick xmlns:r="http://schemas.openxmlformats.org/officeDocument/2006/relationships" r:id="rId4" tooltip="Web browser"/>
            </a:rPr>
            <a:t>περιηγητής ιστού</a:t>
          </a:r>
          <a:r>
            <a:rPr lang="el-GR" b="0" i="0" u="sng">
              <a:highlight>
                <a:srgbClr val="FFFF00"/>
              </a:highlight>
            </a:rPr>
            <a:t> </a:t>
          </a:r>
          <a:r>
            <a:rPr lang="en-GB" b="0" i="0" u="sng">
              <a:highlight>
                <a:srgbClr val="FFFF00"/>
              </a:highlight>
            </a:rPr>
            <a:t>Mosaic</a:t>
          </a:r>
          <a:endParaRPr lang="en-GB" b="0" i="0">
            <a:highlight>
              <a:srgbClr val="FFFF00"/>
            </a:highlight>
          </a:endParaRPr>
        </a:p>
      </dgm:t>
    </dgm:pt>
    <dgm:pt modelId="{BD5B79E2-F046-4003-B652-02DAA12F1AF5}" type="parTrans" cxnId="{B6B213F0-41B2-4EF4-A704-4A6D31DFA0DC}">
      <dgm:prSet/>
      <dgm:spPr/>
    </dgm:pt>
    <dgm:pt modelId="{3401513D-8D93-49C1-8DEB-245FAD9D6F24}" type="sibTrans" cxnId="{B6B213F0-41B2-4EF4-A704-4A6D31DFA0DC}">
      <dgm:prSet/>
      <dgm:spPr/>
    </dgm:pt>
    <dgm:pt modelId="{24BB309A-BE8D-4EE8-B781-A4C65B50EDA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1994: Μηχανές αναζήτησης του Ιστού πλήρους κειμένου</a:t>
          </a:r>
        </a:p>
      </dgm:t>
    </dgm:pt>
    <dgm:pt modelId="{1746D401-B4C3-4B6A-847D-37759F359660}" type="parTrans" cxnId="{FAEF600D-B471-4719-BEBE-C7490AF962E9}">
      <dgm:prSet/>
      <dgm:spPr/>
    </dgm:pt>
    <dgm:pt modelId="{CD6D73D7-42E1-42F3-A656-1F1FA49A9D63}" type="sibTrans" cxnId="{FAEF600D-B471-4719-BEBE-C7490AF962E9}">
      <dgm:prSet/>
      <dgm:spPr/>
    </dgm:pt>
    <dgm:pt modelId="{B3FEED82-830C-48B9-A3FC-C4D6CBEDB8D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/>
            <a:t>1994: Ιδρύθηκε η Βορειοαμερικανική Ομάδα Χρηστών Διαδικτύου (</a:t>
          </a:r>
          <a:r>
            <a:rPr lang="en-GB" b="0" i="0" dirty="0"/>
            <a:t>NANOG)</a:t>
          </a:r>
          <a:endParaRPr/>
        </a:p>
      </dgm:t>
    </dgm:pt>
    <dgm:pt modelId="{5C50CB41-83A9-4AA8-B3EA-C93B98B01D66}" type="parTrans" cxnId="{C23CFEE2-5871-47CD-9341-9A64F2A80954}">
      <dgm:prSet/>
      <dgm:spPr/>
    </dgm:pt>
    <dgm:pt modelId="{1082129A-6936-4995-B169-F3535FA7EF49}" type="sibTrans" cxnId="{C23CFEE2-5871-47CD-9341-9A64F2A80954}">
      <dgm:prSet/>
      <dgm:spPr/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58370A-28AB-41F9-BA6E-CA7B461B4235}" srcId="{B31EC757-6067-4903-84D4-AEBC34D458D4}" destId="{0BFF937C-8779-4A6F-A4EB-65AD51AC556A}" srcOrd="1" destOrd="0" parTransId="{CFDC27F2-044B-4536-8FF8-328CC2AE46F0}" sibTransId="{E207F6E1-1EF6-4AD9-B91D-91D0D261BDA4}"/>
    <dgm:cxn modelId="{18A5D30B-9A95-4EE3-BE8F-C0E00EBBD0EE}" type="presOf" srcId="{0BFF937C-8779-4A6F-A4EB-65AD51AC556A}" destId="{A42979F5-11C7-E347-80B9-9A4DF579EA12}" srcOrd="0" destOrd="1" presId="urn:microsoft.com/office/officeart/2005/8/layout/vList2#6"/>
    <dgm:cxn modelId="{FAEF600D-B471-4719-BEBE-C7490AF962E9}" srcId="{B31EC757-6067-4903-84D4-AEBC34D458D4}" destId="{24BB309A-BE8D-4EE8-B781-A4C65B50EDA5}" srcOrd="6" destOrd="0" parTransId="{1746D401-B4C3-4B6A-847D-37759F359660}" sibTransId="{CD6D73D7-42E1-42F3-A656-1F1FA49A9D63}"/>
    <dgm:cxn modelId="{D67EBF21-5CD3-4D8D-A831-5D779A46881C}" srcId="{B31EC757-6067-4903-84D4-AEBC34D458D4}" destId="{03B7C4E6-35A9-43E8-9BB1-CEA88AC96B85}" srcOrd="3" destOrd="0" parTransId="{A5443F1C-8807-4C22-A2B5-C8636AC02BA1}" sibTransId="{46AC12CC-A841-4E5E-9D45-C83901411FBD}"/>
    <dgm:cxn modelId="{7243F431-7179-4F46-A1A6-983347ED173D}" type="presOf" srcId="{D2D62A3D-753A-4920-9AD3-E54849106074}" destId="{A2057FB5-BA79-8D46-B7CD-E0C1C31DBAA1}" srcOrd="0" destOrd="0" presId="urn:microsoft.com/office/officeart/2005/8/layout/vList2#6"/>
    <dgm:cxn modelId="{D4647738-1B54-4E80-B3AA-799F6ABE5547}" type="presOf" srcId="{B3FEED82-830C-48B9-A3FC-C4D6CBEDB8DB}" destId="{A42979F5-11C7-E347-80B9-9A4DF579EA12}" srcOrd="0" destOrd="7" presId="urn:microsoft.com/office/officeart/2005/8/layout/vList2#6"/>
    <dgm:cxn modelId="{F975AD5C-1245-4FC8-9D94-2AEB907838D1}" srcId="{B31EC757-6067-4903-84D4-AEBC34D458D4}" destId="{F72151F7-8BCA-4984-9446-5E6B54E7D962}" srcOrd="0" destOrd="0" parTransId="{5AF46AD1-E0FB-418B-8C3E-E8E0B876241A}" sibTransId="{88590497-4CF4-4872-AF5E-113AE8548865}"/>
    <dgm:cxn modelId="{29202A73-A4AD-4993-9BDA-5C648172B486}" type="presOf" srcId="{B31EC757-6067-4903-84D4-AEBC34D458D4}" destId="{7F72E3B4-97FD-064A-8112-22BA44D5E965}" srcOrd="0" destOrd="0" presId="urn:microsoft.com/office/officeart/2005/8/layout/vList2#6"/>
    <dgm:cxn modelId="{2B99F37B-A064-4814-8D94-9FF82D7D7113}" srcId="{B31EC757-6067-4903-84D4-AEBC34D458D4}" destId="{D85C0833-3D98-4D88-ADA0-05CD9A8FDC76}" srcOrd="2" destOrd="0" parTransId="{4A9393DE-F119-4A0A-A1BA-31AFEDD6A929}" sibTransId="{30878ABC-1880-4D1D-B45A-C60ECFB8D172}"/>
    <dgm:cxn modelId="{002B2785-68E2-4367-A904-54BA4914DC4F}" type="presOf" srcId="{24BB309A-BE8D-4EE8-B781-A4C65B50EDA5}" destId="{A42979F5-11C7-E347-80B9-9A4DF579EA12}" srcOrd="0" destOrd="6" presId="urn:microsoft.com/office/officeart/2005/8/layout/vList2#6"/>
    <dgm:cxn modelId="{14595C87-EF4F-4AE2-BCAC-4773022C782F}" type="presOf" srcId="{C04555AF-98FC-473F-B510-1CA835A32B74}" destId="{A42979F5-11C7-E347-80B9-9A4DF579EA12}" srcOrd="0" destOrd="4" presId="urn:microsoft.com/office/officeart/2005/8/layout/vList2#6"/>
    <dgm:cxn modelId="{5646159E-E033-4123-B20A-38B287090C70}" srcId="{D2D62A3D-753A-4920-9AD3-E54849106074}" destId="{B31EC757-6067-4903-84D4-AEBC34D458D4}" srcOrd="0" destOrd="0" parTransId="{B41A17B0-0A59-4EB7-B525-AF0FBE3AD7EC}" sibTransId="{03E8098D-BC9B-4B43-8009-DBA96F56D985}"/>
    <dgm:cxn modelId="{A4DD46A1-3EF2-471E-BE6E-B43A2E19E86F}" type="presOf" srcId="{F72151F7-8BCA-4984-9446-5E6B54E7D962}" destId="{A42979F5-11C7-E347-80B9-9A4DF579EA12}" srcOrd="0" destOrd="0" presId="urn:microsoft.com/office/officeart/2005/8/layout/vList2#6"/>
    <dgm:cxn modelId="{A3E209BF-171D-4045-A048-91D9AA7DC984}" type="presOf" srcId="{03B7C4E6-35A9-43E8-9BB1-CEA88AC96B85}" destId="{A42979F5-11C7-E347-80B9-9A4DF579EA12}" srcOrd="0" destOrd="3" presId="urn:microsoft.com/office/officeart/2005/8/layout/vList2#6"/>
    <dgm:cxn modelId="{9972C6D9-8065-42BE-AC5C-BA1D895F33AC}" srcId="{B31EC757-6067-4903-84D4-AEBC34D458D4}" destId="{C04555AF-98FC-473F-B510-1CA835A32B74}" srcOrd="4" destOrd="0" parTransId="{12E0C6F3-1A5B-4618-A2DC-AA8DFF28BE73}" sibTransId="{65FA4CB2-C089-49EA-A440-3E75DF55D3D7}"/>
    <dgm:cxn modelId="{2331E5DD-17BA-4D77-A4B5-45E538772B0D}" type="presOf" srcId="{1D1D4C4E-98A2-4632-9679-240313C40A8D}" destId="{A42979F5-11C7-E347-80B9-9A4DF579EA12}" srcOrd="0" destOrd="5" presId="urn:microsoft.com/office/officeart/2005/8/layout/vList2#6"/>
    <dgm:cxn modelId="{C23CFEE2-5871-47CD-9341-9A64F2A80954}" srcId="{B31EC757-6067-4903-84D4-AEBC34D458D4}" destId="{B3FEED82-830C-48B9-A3FC-C4D6CBEDB8DB}" srcOrd="7" destOrd="0" parTransId="{5C50CB41-83A9-4AA8-B3EA-C93B98B01D66}" sibTransId="{1082129A-6936-4995-B169-F3535FA7EF49}"/>
    <dgm:cxn modelId="{B6B213F0-41B2-4EF4-A704-4A6D31DFA0DC}" srcId="{B31EC757-6067-4903-84D4-AEBC34D458D4}" destId="{1D1D4C4E-98A2-4632-9679-240313C40A8D}" srcOrd="5" destOrd="0" parTransId="{BD5B79E2-F046-4003-B652-02DAA12F1AF5}" sibTransId="{3401513D-8D93-49C1-8DEB-245FAD9D6F24}"/>
    <dgm:cxn modelId="{C46436F7-CB43-41FF-A8E7-977C972AC8FA}" type="presOf" srcId="{D85C0833-3D98-4D88-ADA0-05CD9A8FDC76}" destId="{A42979F5-11C7-E347-80B9-9A4DF579EA12}" srcOrd="0" destOrd="2" presId="urn:microsoft.com/office/officeart/2005/8/layout/vList2#6"/>
    <dgm:cxn modelId="{6070D839-8CA5-4E32-AE05-B30575614473}" type="presParOf" srcId="{A2057FB5-BA79-8D46-B7CD-E0C1C31DBAA1}" destId="{7F72E3B4-97FD-064A-8112-22BA44D5E965}" srcOrd="0" destOrd="0" presId="urn:microsoft.com/office/officeart/2005/8/layout/vList2#6"/>
    <dgm:cxn modelId="{56E15BEF-CD26-43F0-AAE2-2014B15837A2}" type="presParOf" srcId="{A2057FB5-BA79-8D46-B7CD-E0C1C31DBAA1}" destId="{A42979F5-11C7-E347-80B9-9A4DF579EA12}" srcOrd="1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7" loCatId="list" qsTypeId="urn:microsoft.com/office/officeart/2005/8/quickstyle/simple1#7" qsCatId="simple" csTypeId="urn:microsoft.com/office/officeart/2005/8/colors/colorful2#7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Ιστορία του Διαδικτύου (δεκαετία του ’90)</a:t>
          </a:r>
          <a:endParaRPr lang="en-US" dirty="0"/>
        </a:p>
      </dgm:t>
    </dgm:pt>
    <dgm:pt modelId="{B41A17B0-0A59-4EB7-B525-AF0FBE3AD7EC}" type="parTrans" cxnId="{B08CBC94-32F3-4942-8543-A8BE867BC616}">
      <dgm:prSet/>
      <dgm:spPr/>
      <dgm:t>
        <a:bodyPr/>
        <a:lstStyle/>
        <a:p>
          <a:endParaRPr lang="en-US"/>
        </a:p>
      </dgm:t>
    </dgm:pt>
    <dgm:pt modelId="{03E8098D-BC9B-4B43-8009-DBA96F56D985}" type="sibTrans" cxnId="{B08CBC94-32F3-4942-8543-A8BE867BC616}">
      <dgm:prSet/>
      <dgm:spPr/>
      <dgm:t>
        <a:bodyPr/>
        <a:lstStyle/>
        <a:p>
          <a:endParaRPr lang="en-US"/>
        </a:p>
      </dgm:t>
    </dgm:pt>
    <dgm:pt modelId="{F72151F7-8BCA-4984-9446-5E6B54E7D9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/>
            <a:t>1995: Νέα αρχιτεκτονική δικτύου για τους εμπορικούς </a:t>
          </a:r>
          <a:r>
            <a:rPr lang="el-GR" b="0" i="0" dirty="0">
              <a:hlinkClick xmlns:r="http://schemas.openxmlformats.org/officeDocument/2006/relationships" r:id="rId1" tooltip="Πάροχος Υπηρεσιών Διαδικτύου"/>
            </a:rPr>
            <a:t>πάροχους</a:t>
          </a:r>
          <a:endParaRPr lang="en-US" dirty="0"/>
        </a:p>
      </dgm:t>
    </dgm:pt>
    <dgm:pt modelId="{5AF46AD1-E0FB-418B-8C3E-E8E0B876241A}" type="parTrans" cxnId="{9FBC15AC-B35C-4749-A73D-A1F64E2C59CB}">
      <dgm:prSet/>
      <dgm:spPr/>
      <dgm:t>
        <a:bodyPr/>
        <a:lstStyle/>
        <a:p>
          <a:endParaRPr lang="en-US"/>
        </a:p>
      </dgm:t>
    </dgm:pt>
    <dgm:pt modelId="{88590497-4CF4-4872-AF5E-113AE8548865}" type="sibTrans" cxnId="{9FBC15AC-B35C-4749-A73D-A1F64E2C59CB}">
      <dgm:prSet/>
      <dgm:spPr/>
      <dgm:t>
        <a:bodyPr/>
        <a:lstStyle/>
        <a:p>
          <a:endParaRPr lang="en-US"/>
        </a:p>
      </dgm:t>
    </dgm:pt>
    <dgm:pt modelId="{15AE7728-0956-41AC-8AAC-8CFAE7A159E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1995: Αποσύρθηκε το </a:t>
          </a:r>
          <a:r>
            <a:rPr lang="en-GB" b="0" i="0"/>
            <a:t>NSFNET</a:t>
          </a:r>
        </a:p>
      </dgm:t>
    </dgm:pt>
    <dgm:pt modelId="{A7B3623C-88D7-4A4F-8C31-9C1099C3C865}" type="parTrans" cxnId="{44057422-6C88-4F08-892C-33891C04A2EC}">
      <dgm:prSet/>
      <dgm:spPr/>
    </dgm:pt>
    <dgm:pt modelId="{70F9ED0C-619D-420B-BC77-7DB7F0BCB2E5}" type="sibTrans" cxnId="{44057422-6C88-4F08-892C-33891C04A2EC}">
      <dgm:prSet/>
      <dgm:spPr/>
    </dgm:pt>
    <dgm:pt modelId="{6F435E7A-E02A-4E55-B0EE-DD772859A35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/>
            <a:t>1995: To GOSIP </a:t>
          </a:r>
          <a:r>
            <a:rPr lang="el-GR" b="0" i="0"/>
            <a:t>ενημερώθηκε ώστε να επιτρέπει </a:t>
          </a:r>
          <a:r>
            <a:rPr lang="en-GB" b="0" i="0">
              <a:hlinkClick xmlns:r="http://schemas.openxmlformats.org/officeDocument/2006/relationships" r:id="rId2" tooltip="TCP/IP"/>
            </a:rPr>
            <a:t>TCP/IP</a:t>
          </a:r>
          <a:endParaRPr lang="en-GB" b="0" i="0"/>
        </a:p>
      </dgm:t>
    </dgm:pt>
    <dgm:pt modelId="{200B19DF-8BDD-4784-B40D-7ED00EAC3DE3}" type="parTrans" cxnId="{BAC8ED50-51C7-4D2F-8DC1-58BB5CAD2F47}">
      <dgm:prSet/>
      <dgm:spPr/>
    </dgm:pt>
    <dgm:pt modelId="{E276D4CA-8208-4F9E-8BE4-094BB1646E12}" type="sibTrans" cxnId="{BAC8ED50-51C7-4D2F-8DC1-58BB5CAD2F47}">
      <dgm:prSet/>
      <dgm:spPr/>
    </dgm:pt>
    <dgm:pt modelId="{DEC867C3-E082-4D64-81F0-32841DABCC4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1995: Ταχύτατη Υπηρεσία Δικτύου </a:t>
          </a:r>
          <a:r>
            <a:rPr lang="en-GB" b="0" i="0"/>
            <a:t>Backbone (vBNS)</a:t>
          </a:r>
        </a:p>
      </dgm:t>
    </dgm:pt>
    <dgm:pt modelId="{1BB6643B-7185-47D5-AD4E-3D160BBBF1C2}" type="parTrans" cxnId="{E11B2C30-6330-4F91-81F5-A4BB23B4CBB8}">
      <dgm:prSet/>
      <dgm:spPr/>
    </dgm:pt>
    <dgm:pt modelId="{6C1AA691-1A99-44EB-A14E-E0FB9BA1D6EB}" type="sibTrans" cxnId="{E11B2C30-6330-4F91-81F5-A4BB23B4CBB8}">
      <dgm:prSet/>
      <dgm:spPr/>
    </dgm:pt>
    <dgm:pt modelId="{47333282-564A-46D2-B4B5-6776681EB99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>
              <a:highlight>
                <a:srgbClr val="FFFF00"/>
              </a:highlight>
            </a:rPr>
            <a:t>1995: Προτάθηκε το </a:t>
          </a:r>
          <a:r>
            <a:rPr lang="en-GB" b="0" i="0" u="sng">
              <a:highlight>
                <a:srgbClr val="FFFF00"/>
              </a:highlight>
              <a:hlinkClick xmlns:r="http://schemas.openxmlformats.org/officeDocument/2006/relationships" r:id="rId3" tooltip="IPv6"/>
            </a:rPr>
            <a:t>IPv6</a:t>
          </a:r>
          <a:endParaRPr lang="en-GB" b="0" i="0">
            <a:highlight>
              <a:srgbClr val="FFFF00"/>
            </a:highlight>
          </a:endParaRPr>
        </a:p>
      </dgm:t>
    </dgm:pt>
    <dgm:pt modelId="{DFA5C082-5A2C-4723-805B-5921898BBD1E}" type="parTrans" cxnId="{38DFB1E9-00CF-49BC-8978-8BAF3471A052}">
      <dgm:prSet/>
      <dgm:spPr/>
    </dgm:pt>
    <dgm:pt modelId="{020B734F-DF3A-4747-A838-84B6D2EAD39B}" type="sibTrans" cxnId="{38DFB1E9-00CF-49BC-8978-8BAF3471A052}">
      <dgm:prSet/>
      <dgm:spPr/>
    </dgm:pt>
    <dgm:pt modelId="{8420335F-32D0-4421-8F0F-3C75E6A12A8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1996: Το </a:t>
          </a:r>
          <a:r>
            <a:rPr lang="en-GB" b="0" i="0">
              <a:hlinkClick xmlns:r="http://schemas.openxmlformats.org/officeDocument/2006/relationships" r:id="rId4" tooltip="AOL"/>
            </a:rPr>
            <a:t>AOL</a:t>
          </a:r>
          <a:r>
            <a:rPr lang="en-GB" b="0" i="0"/>
            <a:t> </a:t>
          </a:r>
          <a:r>
            <a:rPr lang="el-GR" b="0" i="0"/>
            <a:t>άλλαξε την πολιτική τιμολόγησης από ωριαία σε μηνιαία</a:t>
          </a:r>
        </a:p>
      </dgm:t>
    </dgm:pt>
    <dgm:pt modelId="{F2B4944B-6B8D-4F05-B1D8-23AE39C6D453}" type="parTrans" cxnId="{0819CB4D-0BA0-4BBB-A5D7-46212E9078C2}">
      <dgm:prSet/>
      <dgm:spPr/>
    </dgm:pt>
    <dgm:pt modelId="{F843815C-1DC6-4A44-98F7-13C358A21202}" type="sibTrans" cxnId="{0819CB4D-0BA0-4BBB-A5D7-46212E9078C2}">
      <dgm:prSet/>
      <dgm:spPr/>
    </dgm:pt>
    <dgm:pt modelId="{87F0CF12-C2AC-445E-BDFB-A1B0C4FC84D3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u="sng">
              <a:highlight>
                <a:srgbClr val="FFFF00"/>
              </a:highlight>
            </a:rPr>
            <a:t>1998: Διαδικτυακή Εταιρεία για Εκχώρηση Ονομάτων και Αριθμών (</a:t>
          </a:r>
          <a:r>
            <a:rPr lang="en-GB" b="0" i="0" u="sng">
              <a:highlight>
                <a:srgbClr val="FFFF00"/>
              </a:highlight>
            </a:rPr>
            <a:t>ICANN)</a:t>
          </a:r>
          <a:endParaRPr lang="en-GB" b="0" i="0">
            <a:highlight>
              <a:srgbClr val="FFFF00"/>
            </a:highlight>
          </a:endParaRPr>
        </a:p>
      </dgm:t>
    </dgm:pt>
    <dgm:pt modelId="{5FDE520B-BB30-4DB8-8330-943EAACF8D4B}" type="parTrans" cxnId="{C5FC2F71-C263-4CFD-9BF2-299C7FAB35FB}">
      <dgm:prSet/>
      <dgm:spPr/>
    </dgm:pt>
    <dgm:pt modelId="{D86F8F30-F7F0-4A2B-B764-42C7C29A21C4}" type="sibTrans" cxnId="{C5FC2F71-C263-4CFD-9BF2-299C7FAB35FB}">
      <dgm:prSet/>
      <dgm:spPr/>
    </dgm:pt>
    <dgm:pt modelId="{DF9F9547-CB4C-44A0-82CD-D7200C24F11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n-GB" b="0" i="0" u="sng"/>
            <a:t>1999: </a:t>
          </a:r>
          <a:r>
            <a:rPr lang="en-GB" b="0" i="0" u="sng">
              <a:hlinkClick xmlns:r="http://schemas.openxmlformats.org/officeDocument/2006/relationships" r:id="rId5" tooltip="IEEE 802.11"/>
            </a:rPr>
            <a:t>IEEE 802.11</a:t>
          </a:r>
          <a:r>
            <a:rPr lang="en-GB" b="0" i="0" u="sng"/>
            <a:t> </a:t>
          </a:r>
          <a:r>
            <a:rPr lang="el-GR" b="0" i="0" u="sng"/>
            <a:t>ασύρματη δικτύωση</a:t>
          </a:r>
          <a:endParaRPr lang="el-GR" b="0" i="0"/>
        </a:p>
      </dgm:t>
    </dgm:pt>
    <dgm:pt modelId="{8D4BAAD3-03DF-4E2D-AC07-84822AE47FBC}" type="parTrans" cxnId="{9472FF09-476A-4467-9C2E-5096B2FDCE47}">
      <dgm:prSet/>
      <dgm:spPr/>
    </dgm:pt>
    <dgm:pt modelId="{552A4BA6-8316-46AC-867B-6D7046D9DB40}" type="sibTrans" cxnId="{9472FF09-476A-4467-9C2E-5096B2FDCE47}">
      <dgm:prSet/>
      <dgm:spPr/>
    </dgm:pt>
    <dgm:pt modelId="{2B1998B7-BDFE-4159-89D2-204B6520C48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/>
            <a:t>1999: </a:t>
          </a:r>
          <a:r>
            <a:rPr lang="el-GR" b="0" i="0">
              <a:hlinkClick xmlns:r="http://schemas.openxmlformats.org/officeDocument/2006/relationships" r:id="rId6" tooltip="Ίντερνετ2 (δεν έχει γραφτεί ακόμα)"/>
            </a:rPr>
            <a:t>Ίντερνετ2</a:t>
          </a:r>
          <a:r>
            <a:rPr lang="el-GR" b="0" i="0"/>
            <a:t>/Δίκτυο </a:t>
          </a:r>
          <a:r>
            <a:rPr lang="en-GB" b="0" i="0"/>
            <a:t>Abilene</a:t>
          </a:r>
        </a:p>
      </dgm:t>
    </dgm:pt>
    <dgm:pt modelId="{EB17D694-F111-438E-91D3-71F52F5C46D9}" type="parTrans" cxnId="{E83F60B8-0032-4548-ABD8-A989F90938EE}">
      <dgm:prSet/>
      <dgm:spPr/>
    </dgm:pt>
    <dgm:pt modelId="{BE4A3A9D-2471-4478-9492-455C728F4F69}" type="sibTrans" cxnId="{E83F60B8-0032-4548-ABD8-A989F90938EE}">
      <dgm:prSet/>
      <dgm:spPr/>
    </dgm:pt>
    <dgm:pt modelId="{8A95FDEB-F9F0-4B01-99A9-8970E580AD4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</a:pPr>
          <a:r>
            <a:rPr lang="el-GR" b="0" i="0" dirty="0"/>
            <a:t>1999: το </a:t>
          </a:r>
          <a:r>
            <a:rPr lang="en-GB" b="0" i="0" dirty="0" err="1"/>
            <a:t>vBNS</a:t>
          </a:r>
          <a:r>
            <a:rPr lang="en-GB" b="0" i="0" dirty="0"/>
            <a:t>+ </a:t>
          </a:r>
          <a:r>
            <a:rPr lang="el-GR" b="0" i="0" dirty="0"/>
            <a:t>επιτρέπει ευρύτερη πρόσβαση</a:t>
          </a:r>
          <a:endParaRPr/>
        </a:p>
      </dgm:t>
    </dgm:pt>
    <dgm:pt modelId="{F1B33777-0803-459D-93A9-BC6EFF053EFB}" type="parTrans" cxnId="{69B7D63F-9151-491F-A8A9-CEFEB71A5FFE}">
      <dgm:prSet/>
      <dgm:spPr/>
    </dgm:pt>
    <dgm:pt modelId="{68657340-715F-4928-B15C-EAC2C546E6E7}" type="sibTrans" cxnId="{69B7D63F-9151-491F-A8A9-CEFEB71A5FFE}">
      <dgm:prSet/>
      <dgm:spPr/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5DD001-609E-4CEC-8129-4EEDB55B0221}" type="presOf" srcId="{DF9F9547-CB4C-44A0-82CD-D7200C24F11B}" destId="{A42979F5-11C7-E347-80B9-9A4DF579EA12}" srcOrd="0" destOrd="7" presId="urn:microsoft.com/office/officeart/2005/8/layout/vList2#7"/>
    <dgm:cxn modelId="{9472FF09-476A-4467-9C2E-5096B2FDCE47}" srcId="{B31EC757-6067-4903-84D4-AEBC34D458D4}" destId="{DF9F9547-CB4C-44A0-82CD-D7200C24F11B}" srcOrd="7" destOrd="0" parTransId="{8D4BAAD3-03DF-4E2D-AC07-84822AE47FBC}" sibTransId="{552A4BA6-8316-46AC-867B-6D7046D9DB40}"/>
    <dgm:cxn modelId="{44057422-6C88-4F08-892C-33891C04A2EC}" srcId="{B31EC757-6067-4903-84D4-AEBC34D458D4}" destId="{15AE7728-0956-41AC-8AAC-8CFAE7A159EA}" srcOrd="1" destOrd="0" parTransId="{A7B3623C-88D7-4A4F-8C31-9C1099C3C865}" sibTransId="{70F9ED0C-619D-420B-BC77-7DB7F0BCB2E5}"/>
    <dgm:cxn modelId="{E11B2C30-6330-4F91-81F5-A4BB23B4CBB8}" srcId="{B31EC757-6067-4903-84D4-AEBC34D458D4}" destId="{DEC867C3-E082-4D64-81F0-32841DABCC4E}" srcOrd="3" destOrd="0" parTransId="{1BB6643B-7185-47D5-AD4E-3D160BBBF1C2}" sibTransId="{6C1AA691-1A99-44EB-A14E-E0FB9BA1D6EB}"/>
    <dgm:cxn modelId="{E5EB853F-0BB1-4767-8A67-A55F4008B258}" type="presOf" srcId="{8420335F-32D0-4421-8F0F-3C75E6A12A82}" destId="{A42979F5-11C7-E347-80B9-9A4DF579EA12}" srcOrd="0" destOrd="5" presId="urn:microsoft.com/office/officeart/2005/8/layout/vList2#7"/>
    <dgm:cxn modelId="{69B7D63F-9151-491F-A8A9-CEFEB71A5FFE}" srcId="{B31EC757-6067-4903-84D4-AEBC34D458D4}" destId="{8A95FDEB-F9F0-4B01-99A9-8970E580AD4A}" srcOrd="9" destOrd="0" parTransId="{F1B33777-0803-459D-93A9-BC6EFF053EFB}" sibTransId="{68657340-715F-4928-B15C-EAC2C546E6E7}"/>
    <dgm:cxn modelId="{8D956D41-C6ED-40A5-A301-BCED86F9E169}" type="presOf" srcId="{2B1998B7-BDFE-4159-89D2-204B6520C48B}" destId="{A42979F5-11C7-E347-80B9-9A4DF579EA12}" srcOrd="0" destOrd="8" presId="urn:microsoft.com/office/officeart/2005/8/layout/vList2#7"/>
    <dgm:cxn modelId="{0819CB4D-0BA0-4BBB-A5D7-46212E9078C2}" srcId="{B31EC757-6067-4903-84D4-AEBC34D458D4}" destId="{8420335F-32D0-4421-8F0F-3C75E6A12A82}" srcOrd="5" destOrd="0" parTransId="{F2B4944B-6B8D-4F05-B1D8-23AE39C6D453}" sibTransId="{F843815C-1DC6-4A44-98F7-13C358A21202}"/>
    <dgm:cxn modelId="{694D424F-A65F-4BD3-830F-F50D56F8004F}" type="presOf" srcId="{47333282-564A-46D2-B4B5-6776681EB990}" destId="{A42979F5-11C7-E347-80B9-9A4DF579EA12}" srcOrd="0" destOrd="4" presId="urn:microsoft.com/office/officeart/2005/8/layout/vList2#7"/>
    <dgm:cxn modelId="{BAC8ED50-51C7-4D2F-8DC1-58BB5CAD2F47}" srcId="{B31EC757-6067-4903-84D4-AEBC34D458D4}" destId="{6F435E7A-E02A-4E55-B0EE-DD772859A358}" srcOrd="2" destOrd="0" parTransId="{200B19DF-8BDD-4784-B40D-7ED00EAC3DE3}" sibTransId="{E276D4CA-8208-4F9E-8BE4-094BB1646E12}"/>
    <dgm:cxn modelId="{4B32CA56-8CB3-4760-9B46-CDE65E8210E0}" type="presOf" srcId="{15AE7728-0956-41AC-8AAC-8CFAE7A159EA}" destId="{A42979F5-11C7-E347-80B9-9A4DF579EA12}" srcOrd="0" destOrd="1" presId="urn:microsoft.com/office/officeart/2005/8/layout/vList2#7"/>
    <dgm:cxn modelId="{BD83D46F-E665-433B-BFE4-2A4FB5C6CB1C}" type="presOf" srcId="{DEC867C3-E082-4D64-81F0-32841DABCC4E}" destId="{A42979F5-11C7-E347-80B9-9A4DF579EA12}" srcOrd="0" destOrd="3" presId="urn:microsoft.com/office/officeart/2005/8/layout/vList2#7"/>
    <dgm:cxn modelId="{C5FC2F71-C263-4CFD-9BF2-299C7FAB35FB}" srcId="{B31EC757-6067-4903-84D4-AEBC34D458D4}" destId="{87F0CF12-C2AC-445E-BDFB-A1B0C4FC84D3}" srcOrd="6" destOrd="0" parTransId="{5FDE520B-BB30-4DB8-8330-943EAACF8D4B}" sibTransId="{D86F8F30-F7F0-4A2B-B764-42C7C29A21C4}"/>
    <dgm:cxn modelId="{BC0C767F-A8D1-497F-B9EF-299ABC4687E8}" type="presOf" srcId="{8A95FDEB-F9F0-4B01-99A9-8970E580AD4A}" destId="{A42979F5-11C7-E347-80B9-9A4DF579EA12}" srcOrd="0" destOrd="9" presId="urn:microsoft.com/office/officeart/2005/8/layout/vList2#7"/>
    <dgm:cxn modelId="{FF7EDB81-D72A-433D-BD3C-D50263C02DB4}" type="presOf" srcId="{87F0CF12-C2AC-445E-BDFB-A1B0C4FC84D3}" destId="{A42979F5-11C7-E347-80B9-9A4DF579EA12}" srcOrd="0" destOrd="6" presId="urn:microsoft.com/office/officeart/2005/8/layout/vList2#7"/>
    <dgm:cxn modelId="{B08CBC94-32F3-4942-8543-A8BE867BC616}" srcId="{D2D62A3D-753A-4920-9AD3-E54849106074}" destId="{B31EC757-6067-4903-84D4-AEBC34D458D4}" srcOrd="0" destOrd="0" parTransId="{B41A17B0-0A59-4EB7-B525-AF0FBE3AD7EC}" sibTransId="{03E8098D-BC9B-4B43-8009-DBA96F56D985}"/>
    <dgm:cxn modelId="{053276AA-E594-4D29-AEC4-302E1D7D2F3A}" type="presOf" srcId="{B31EC757-6067-4903-84D4-AEBC34D458D4}" destId="{7F72E3B4-97FD-064A-8112-22BA44D5E965}" srcOrd="0" destOrd="0" presId="urn:microsoft.com/office/officeart/2005/8/layout/vList2#7"/>
    <dgm:cxn modelId="{9FBC15AC-B35C-4749-A73D-A1F64E2C59CB}" srcId="{B31EC757-6067-4903-84D4-AEBC34D458D4}" destId="{F72151F7-8BCA-4984-9446-5E6B54E7D962}" srcOrd="0" destOrd="0" parTransId="{5AF46AD1-E0FB-418B-8C3E-E8E0B876241A}" sibTransId="{88590497-4CF4-4872-AF5E-113AE8548865}"/>
    <dgm:cxn modelId="{D15176AD-3BAA-40BC-9ADB-DA9E34087ACE}" type="presOf" srcId="{6F435E7A-E02A-4E55-B0EE-DD772859A358}" destId="{A42979F5-11C7-E347-80B9-9A4DF579EA12}" srcOrd="0" destOrd="2" presId="urn:microsoft.com/office/officeart/2005/8/layout/vList2#7"/>
    <dgm:cxn modelId="{E83F60B8-0032-4548-ABD8-A989F90938EE}" srcId="{B31EC757-6067-4903-84D4-AEBC34D458D4}" destId="{2B1998B7-BDFE-4159-89D2-204B6520C48B}" srcOrd="8" destOrd="0" parTransId="{EB17D694-F111-438E-91D3-71F52F5C46D9}" sibTransId="{BE4A3A9D-2471-4478-9492-455C728F4F69}"/>
    <dgm:cxn modelId="{70AFA9DA-A978-4203-A8F2-A9BC78BD5E74}" type="presOf" srcId="{D2D62A3D-753A-4920-9AD3-E54849106074}" destId="{A2057FB5-BA79-8D46-B7CD-E0C1C31DBAA1}" srcOrd="0" destOrd="0" presId="urn:microsoft.com/office/officeart/2005/8/layout/vList2#7"/>
    <dgm:cxn modelId="{A8782BE3-B4F4-44D2-99D8-DC54B2E4DADE}" type="presOf" srcId="{F72151F7-8BCA-4984-9446-5E6B54E7D962}" destId="{A42979F5-11C7-E347-80B9-9A4DF579EA12}" srcOrd="0" destOrd="0" presId="urn:microsoft.com/office/officeart/2005/8/layout/vList2#7"/>
    <dgm:cxn modelId="{38DFB1E9-00CF-49BC-8978-8BAF3471A052}" srcId="{B31EC757-6067-4903-84D4-AEBC34D458D4}" destId="{47333282-564A-46D2-B4B5-6776681EB990}" srcOrd="4" destOrd="0" parTransId="{DFA5C082-5A2C-4723-805B-5921898BBD1E}" sibTransId="{020B734F-DF3A-4747-A838-84B6D2EAD39B}"/>
    <dgm:cxn modelId="{25796D31-17DA-4385-A07D-C67A751D668A}" type="presParOf" srcId="{A2057FB5-BA79-8D46-B7CD-E0C1C31DBAA1}" destId="{7F72E3B4-97FD-064A-8112-22BA44D5E965}" srcOrd="0" destOrd="0" presId="urn:microsoft.com/office/officeart/2005/8/layout/vList2#7"/>
    <dgm:cxn modelId="{686DAC97-F77D-4AC9-9F33-4F56D18159D5}" type="presParOf" srcId="{A2057FB5-BA79-8D46-B7CD-E0C1C31DBAA1}" destId="{A42979F5-11C7-E347-80B9-9A4DF579EA12}" srcOrd="1" destOrd="0" presId="urn:microsoft.com/office/officeart/2005/8/layout/vList2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8" loCatId="list" qsTypeId="urn:microsoft.com/office/officeart/2005/8/quickstyle/simple1#8" qsCatId="simple" csTypeId="urn:microsoft.com/office/officeart/2005/8/colors/colorful2#8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Ιστορία του Διαδικτύου (δεκαετία του ’00)</a:t>
          </a:r>
          <a:endParaRPr lang="en-US" dirty="0"/>
        </a:p>
      </dgm:t>
    </dgm:pt>
    <dgm:pt modelId="{B41A17B0-0A59-4EB7-B525-AF0FBE3AD7EC}" type="parTrans" cxnId="{0621634F-DC4C-4E05-BB11-A5EF841BFC64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621634F-DC4C-4E05-BB11-A5EF841BFC64}">
      <dgm:prSet/>
      <dgm:spPr/>
      <dgm:t>
        <a:bodyPr/>
        <a:lstStyle/>
        <a:p>
          <a:endParaRPr lang="en-US"/>
        </a:p>
      </dgm:t>
    </dgm:pt>
    <dgm:pt modelId="{F72151F7-8BCA-4984-9446-5E6B54E7D96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 dirty="0"/>
            <a:t>2001: Ενεργοποιήθηκαν νέα </a:t>
          </a:r>
          <a:r>
            <a:rPr lang="el-GR" b="0" i="0" dirty="0">
              <a:hlinkClick xmlns:r="http://schemas.openxmlformats.org/officeDocument/2006/relationships" r:id="rId1" tooltip="Top-level domain"/>
            </a:rPr>
            <a:t>ονόματα τομέων προτεραιότητας</a:t>
          </a:r>
          <a:endParaRPr lang="en-US" dirty="0"/>
        </a:p>
      </dgm:t>
    </dgm:pt>
    <dgm:pt modelId="{5AF46AD1-E0FB-418B-8C3E-E8E0B876241A}" type="parTrans" cxnId="{D5A8E59E-1789-47C6-A7B1-3C6F759506E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D5A8E59E-1789-47C6-A7B1-3C6F759506E3}">
      <dgm:prSet/>
      <dgm:spPr/>
      <dgm:t>
        <a:bodyPr/>
        <a:lstStyle/>
        <a:p>
          <a:endParaRPr lang="en-US"/>
        </a:p>
      </dgm:t>
    </dgm:pt>
    <dgm:pt modelId="{6A9B9589-C094-2B49-90F9-189E12C307AE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2001: </a:t>
          </a:r>
          <a:r>
            <a:rPr lang="el-GR" b="0" i="0">
              <a:hlinkClick xmlns:r="http://schemas.openxmlformats.org/officeDocument/2006/relationships" r:id="rId2" tooltip="Σκουλήκι υπολογιστή"/>
            </a:rPr>
            <a:t>Σκουλήκια</a:t>
          </a:r>
          <a:r>
            <a:rPr lang="el-GR" b="0" i="0"/>
            <a:t> </a:t>
          </a:r>
          <a:r>
            <a:rPr lang="en-GB" b="0" i="0"/>
            <a:t>Code Red 1&amp;2 </a:t>
          </a:r>
          <a:r>
            <a:rPr lang="el-GR" b="0" i="0"/>
            <a:t>και </a:t>
          </a:r>
          <a:r>
            <a:rPr lang="en-GB" b="0" i="0"/>
            <a:t>Nimda</a:t>
          </a:r>
        </a:p>
      </dgm:t>
    </dgm:pt>
    <dgm:pt modelId="{03B5189B-5906-0B4C-8E93-60340AD790FF}" type="parTrans" cxnId="{0CFB1CDB-C20F-4649-B398-BB640B8201F1}">
      <dgm:prSet/>
      <dgm:spPr/>
      <dgm:t>
        <a:bodyPr/>
        <a:lstStyle/>
        <a:p>
          <a:endParaRPr lang="en-GB"/>
        </a:p>
      </dgm:t>
    </dgm:pt>
    <dgm:pt modelId="{BB070900-A69B-2F42-BC2D-9BD7548BE915}" type="sibTrans" cxnId="{0CFB1CDB-C20F-4649-B398-BB640B8201F1}">
      <dgm:prSet/>
      <dgm:spPr/>
      <dgm:t>
        <a:bodyPr/>
        <a:lstStyle/>
        <a:p>
          <a:endParaRPr lang="en-GB"/>
        </a:p>
      </dgm:t>
    </dgm:pt>
    <dgm:pt modelId="{8A6E0FC2-F846-C849-8232-C131538B3B0A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2003: Πρώτη Διάσκεψη κορυφής για την Κοινωνία της Πληροφορίας (</a:t>
          </a:r>
          <a:r>
            <a:rPr lang="en-GB" b="0" i="0"/>
            <a:t>WSIS) </a:t>
          </a:r>
          <a:r>
            <a:rPr lang="el-GR" b="0" i="0"/>
            <a:t>Στάδιο Α'</a:t>
          </a:r>
        </a:p>
      </dgm:t>
    </dgm:pt>
    <dgm:pt modelId="{E0EA6D18-E89F-EC4D-9E4D-F5B5626E0C8C}" type="parTrans" cxnId="{DD718298-C771-DC4B-91C5-7F3D8F7B606B}">
      <dgm:prSet/>
      <dgm:spPr/>
      <dgm:t>
        <a:bodyPr/>
        <a:lstStyle/>
        <a:p>
          <a:endParaRPr lang="en-GB"/>
        </a:p>
      </dgm:t>
    </dgm:pt>
    <dgm:pt modelId="{70FF60A7-F93B-C247-9935-EDB51C8F26C7}" type="sibTrans" cxnId="{DD718298-C771-DC4B-91C5-7F3D8F7B606B}">
      <dgm:prSet/>
      <dgm:spPr/>
      <dgm:t>
        <a:bodyPr/>
        <a:lstStyle/>
        <a:p>
          <a:endParaRPr lang="en-GB"/>
        </a:p>
      </dgm:t>
    </dgm:pt>
    <dgm:pt modelId="{8648FF8F-A31A-E64C-8F57-20220446140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2003: Ιδρύθηκε το δίκτυο </a:t>
          </a:r>
          <a:r>
            <a:rPr lang="en-GB" b="0" i="0"/>
            <a:t>National LambdaRail</a:t>
          </a:r>
        </a:p>
      </dgm:t>
    </dgm:pt>
    <dgm:pt modelId="{E95D9162-F2A7-0040-A420-BF4C4197983A}" type="parTrans" cxnId="{D8893760-CB04-3340-A42A-BC30CD8B3F50}">
      <dgm:prSet/>
      <dgm:spPr/>
      <dgm:t>
        <a:bodyPr/>
        <a:lstStyle/>
        <a:p>
          <a:endParaRPr lang="en-GB"/>
        </a:p>
      </dgm:t>
    </dgm:pt>
    <dgm:pt modelId="{CAD2B0F0-F6BE-0443-BEBA-BD168E867003}" type="sibTrans" cxnId="{D8893760-CB04-3340-A42A-BC30CD8B3F50}">
      <dgm:prSet/>
      <dgm:spPr/>
      <dgm:t>
        <a:bodyPr/>
        <a:lstStyle/>
        <a:p>
          <a:endParaRPr lang="en-GB"/>
        </a:p>
      </dgm:t>
    </dgm:pt>
    <dgm:pt modelId="{D9862DE3-65A5-C849-8850-3FBBFD520B16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2004: Ομάδα Εργασίας των Ηνωμένων Εθνών για τη Διακυβέρνηση του Διαδικτύου (</a:t>
          </a:r>
          <a:r>
            <a:rPr lang="en-GB" b="0" i="0"/>
            <a:t>WGIG)</a:t>
          </a:r>
        </a:p>
      </dgm:t>
    </dgm:pt>
    <dgm:pt modelId="{2CCC182B-A5D0-624E-90B2-66C810CE6BDC}" type="parTrans" cxnId="{E8B2D365-643E-3340-A96A-CA65A6ED1AC5}">
      <dgm:prSet/>
      <dgm:spPr/>
      <dgm:t>
        <a:bodyPr/>
        <a:lstStyle/>
        <a:p>
          <a:endParaRPr lang="en-GB"/>
        </a:p>
      </dgm:t>
    </dgm:pt>
    <dgm:pt modelId="{E2867582-CE90-BC48-B55F-B4AAA7774554}" type="sibTrans" cxnId="{E8B2D365-643E-3340-A96A-CA65A6ED1AC5}">
      <dgm:prSet/>
      <dgm:spPr/>
      <dgm:t>
        <a:bodyPr/>
        <a:lstStyle/>
        <a:p>
          <a:endParaRPr lang="en-GB"/>
        </a:p>
      </dgm:t>
    </dgm:pt>
    <dgm:pt modelId="{0CEDC32F-8160-6546-B30C-86ED878D9B8B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n-GB" b="0" i="0"/>
            <a:t>2005: WSIS </a:t>
          </a:r>
          <a:r>
            <a:rPr lang="el-GR" b="0" i="0"/>
            <a:t>των Ηνωμένων Εθνών, Στάδιο Β'</a:t>
          </a:r>
        </a:p>
      </dgm:t>
    </dgm:pt>
    <dgm:pt modelId="{1864F07B-ADCA-E745-A3B4-943C0C61B118}" type="parTrans" cxnId="{1053D6B1-A751-264F-966E-29D6821889EC}">
      <dgm:prSet/>
      <dgm:spPr/>
      <dgm:t>
        <a:bodyPr/>
        <a:lstStyle/>
        <a:p>
          <a:endParaRPr lang="en-GB"/>
        </a:p>
      </dgm:t>
    </dgm:pt>
    <dgm:pt modelId="{96ABC671-1B16-0B4A-B762-FE90326D3E1C}" type="sibTrans" cxnId="{1053D6B1-A751-264F-966E-29D6821889EC}">
      <dgm:prSet/>
      <dgm:spPr/>
      <dgm:t>
        <a:bodyPr/>
        <a:lstStyle/>
        <a:p>
          <a:endParaRPr lang="en-GB"/>
        </a:p>
      </dgm:t>
    </dgm:pt>
    <dgm:pt modelId="{0C6AC9E8-0BBB-3545-8D7F-84D21EE215C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 dirty="0"/>
            <a:t>2006: Πρώτη συνέλευση του Φόρουμ για τη Διακυβέρνηση του Διαδικτύου</a:t>
          </a:r>
        </a:p>
      </dgm:t>
    </dgm:pt>
    <dgm:pt modelId="{94731B1C-3CF7-0B4F-909E-7D55291CE26B}" type="parTrans" cxnId="{D0C3016A-1575-E44C-A7AF-CCB741311A23}">
      <dgm:prSet/>
      <dgm:spPr/>
      <dgm:t>
        <a:bodyPr/>
        <a:lstStyle/>
        <a:p>
          <a:endParaRPr lang="en-GB"/>
        </a:p>
      </dgm:t>
    </dgm:pt>
    <dgm:pt modelId="{9025B406-57DE-CC4A-AEA2-608FDD1C9B03}" type="sibTrans" cxnId="{D0C3016A-1575-E44C-A7AF-CCB741311A23}">
      <dgm:prSet/>
      <dgm:spPr/>
      <dgm:t>
        <a:bodyPr/>
        <a:lstStyle/>
        <a:p>
          <a:endParaRPr lang="en-GB"/>
        </a:p>
      </dgm:t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11E490C-ABFE-1946-8F30-68DAB87E011A}" type="presOf" srcId="{D2D62A3D-753A-4920-9AD3-E54849106074}" destId="{A2057FB5-BA79-8D46-B7CD-E0C1C31DBAA1}" srcOrd="0" destOrd="0" presId="urn:microsoft.com/office/officeart/2005/8/layout/vList2#8"/>
    <dgm:cxn modelId="{DA686F11-34B5-204E-8845-1C17F3F42420}" type="presOf" srcId="{D9862DE3-65A5-C849-8850-3FBBFD520B16}" destId="{A42979F5-11C7-E347-80B9-9A4DF579EA12}" srcOrd="0" destOrd="4" presId="urn:microsoft.com/office/officeart/2005/8/layout/vList2#8"/>
    <dgm:cxn modelId="{8E879313-83F4-114A-A1F0-402F09A6B2BF}" type="presOf" srcId="{F72151F7-8BCA-4984-9446-5E6B54E7D962}" destId="{A42979F5-11C7-E347-80B9-9A4DF579EA12}" srcOrd="0" destOrd="0" presId="urn:microsoft.com/office/officeart/2005/8/layout/vList2#8"/>
    <dgm:cxn modelId="{9AC90D3D-93D1-6947-9466-D52ED8901181}" type="presOf" srcId="{8A6E0FC2-F846-C849-8232-C131538B3B0A}" destId="{A42979F5-11C7-E347-80B9-9A4DF579EA12}" srcOrd="0" destOrd="2" presId="urn:microsoft.com/office/officeart/2005/8/layout/vList2#8"/>
    <dgm:cxn modelId="{BF47D04D-10BA-A648-9001-AA9C0B0CA94D}" type="presOf" srcId="{0C6AC9E8-0BBB-3545-8D7F-84D21EE215C2}" destId="{A42979F5-11C7-E347-80B9-9A4DF579EA12}" srcOrd="0" destOrd="6" presId="urn:microsoft.com/office/officeart/2005/8/layout/vList2#8"/>
    <dgm:cxn modelId="{0621634F-DC4C-4E05-BB11-A5EF841BFC64}" srcId="{D2D62A3D-753A-4920-9AD3-E54849106074}" destId="{B31EC757-6067-4903-84D4-AEBC34D458D4}" srcOrd="0" destOrd="0" parTransId="{B41A17B0-0A59-4EB7-B525-AF0FBE3AD7EC}" sibTransId="{03E8098D-BC9B-4B43-8009-DBA96F56D985}"/>
    <dgm:cxn modelId="{62C2B854-3044-D341-A0FD-8A0A42E9F76D}" type="presOf" srcId="{8648FF8F-A31A-E64C-8F57-202204461401}" destId="{A42979F5-11C7-E347-80B9-9A4DF579EA12}" srcOrd="0" destOrd="3" presId="urn:microsoft.com/office/officeart/2005/8/layout/vList2#8"/>
    <dgm:cxn modelId="{D8893760-CB04-3340-A42A-BC30CD8B3F50}" srcId="{B31EC757-6067-4903-84D4-AEBC34D458D4}" destId="{8648FF8F-A31A-E64C-8F57-202204461401}" srcOrd="3" destOrd="0" parTransId="{E95D9162-F2A7-0040-A420-BF4C4197983A}" sibTransId="{CAD2B0F0-F6BE-0443-BEBA-BD168E867003}"/>
    <dgm:cxn modelId="{E8B2D365-643E-3340-A96A-CA65A6ED1AC5}" srcId="{B31EC757-6067-4903-84D4-AEBC34D458D4}" destId="{D9862DE3-65A5-C849-8850-3FBBFD520B16}" srcOrd="4" destOrd="0" parTransId="{2CCC182B-A5D0-624E-90B2-66C810CE6BDC}" sibTransId="{E2867582-CE90-BC48-B55F-B4AAA7774554}"/>
    <dgm:cxn modelId="{D0C3016A-1575-E44C-A7AF-CCB741311A23}" srcId="{B31EC757-6067-4903-84D4-AEBC34D458D4}" destId="{0C6AC9E8-0BBB-3545-8D7F-84D21EE215C2}" srcOrd="6" destOrd="0" parTransId="{94731B1C-3CF7-0B4F-909E-7D55291CE26B}" sibTransId="{9025B406-57DE-CC4A-AEA2-608FDD1C9B03}"/>
    <dgm:cxn modelId="{02324B6D-1F12-A04F-BE96-3EF4CADAD30B}" type="presOf" srcId="{B31EC757-6067-4903-84D4-AEBC34D458D4}" destId="{7F72E3B4-97FD-064A-8112-22BA44D5E965}" srcOrd="0" destOrd="0" presId="urn:microsoft.com/office/officeart/2005/8/layout/vList2#8"/>
    <dgm:cxn modelId="{DD718298-C771-DC4B-91C5-7F3D8F7B606B}" srcId="{B31EC757-6067-4903-84D4-AEBC34D458D4}" destId="{8A6E0FC2-F846-C849-8232-C131538B3B0A}" srcOrd="2" destOrd="0" parTransId="{E0EA6D18-E89F-EC4D-9E4D-F5B5626E0C8C}" sibTransId="{70FF60A7-F93B-C247-9935-EDB51C8F26C7}"/>
    <dgm:cxn modelId="{D5A8E59E-1789-47C6-A7B1-3C6F759506E3}" srcId="{B31EC757-6067-4903-84D4-AEBC34D458D4}" destId="{F72151F7-8BCA-4984-9446-5E6B54E7D962}" srcOrd="0" destOrd="0" parTransId="{5AF46AD1-E0FB-418B-8C3E-E8E0B876241A}" sibTransId="{88590497-4CF4-4872-AF5E-113AE8548865}"/>
    <dgm:cxn modelId="{B7DEE1A7-D04F-014A-97BD-C1AF7A0CCBE0}" type="presOf" srcId="{6A9B9589-C094-2B49-90F9-189E12C307AE}" destId="{A42979F5-11C7-E347-80B9-9A4DF579EA12}" srcOrd="0" destOrd="1" presId="urn:microsoft.com/office/officeart/2005/8/layout/vList2#8"/>
    <dgm:cxn modelId="{1053D6B1-A751-264F-966E-29D6821889EC}" srcId="{B31EC757-6067-4903-84D4-AEBC34D458D4}" destId="{0CEDC32F-8160-6546-B30C-86ED878D9B8B}" srcOrd="5" destOrd="0" parTransId="{1864F07B-ADCA-E745-A3B4-943C0C61B118}" sibTransId="{96ABC671-1B16-0B4A-B762-FE90326D3E1C}"/>
    <dgm:cxn modelId="{0CFB1CDB-C20F-4649-B398-BB640B8201F1}" srcId="{B31EC757-6067-4903-84D4-AEBC34D458D4}" destId="{6A9B9589-C094-2B49-90F9-189E12C307AE}" srcOrd="1" destOrd="0" parTransId="{03B5189B-5906-0B4C-8E93-60340AD790FF}" sibTransId="{BB070900-A69B-2F42-BC2D-9BD7548BE915}"/>
    <dgm:cxn modelId="{EEBD70F3-FB15-C74F-BFBB-CE60D674597E}" type="presOf" srcId="{0CEDC32F-8160-6546-B30C-86ED878D9B8B}" destId="{A42979F5-11C7-E347-80B9-9A4DF579EA12}" srcOrd="0" destOrd="5" presId="urn:microsoft.com/office/officeart/2005/8/layout/vList2#8"/>
    <dgm:cxn modelId="{A8817F16-DBE3-8F44-B805-4BDC844B273E}" type="presParOf" srcId="{A2057FB5-BA79-8D46-B7CD-E0C1C31DBAA1}" destId="{7F72E3B4-97FD-064A-8112-22BA44D5E965}" srcOrd="0" destOrd="0" presId="urn:microsoft.com/office/officeart/2005/8/layout/vList2#8"/>
    <dgm:cxn modelId="{2EAEAC47-9849-814A-9AF4-8252CB9B1306}" type="presParOf" srcId="{A2057FB5-BA79-8D46-B7CD-E0C1C31DBAA1}" destId="{A42979F5-11C7-E347-80B9-9A4DF579EA12}" srcOrd="1" destOrd="0" presId="urn:microsoft.com/office/officeart/2005/8/layout/vList2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D62A3D-753A-4920-9AD3-E54849106074}" type="doc">
      <dgm:prSet loTypeId="urn:microsoft.com/office/officeart/2005/8/layout/vList2#9" loCatId="list" qsTypeId="urn:microsoft.com/office/officeart/2005/8/quickstyle/simple1#9" qsCatId="simple" csTypeId="urn:microsoft.com/office/officeart/2005/8/colors/colorful2#9" csCatId="colorful" phldr="1"/>
      <dgm:spPr/>
      <dgm:t>
        <a:bodyPr/>
        <a:lstStyle/>
        <a:p>
          <a:endParaRPr lang="en-US"/>
        </a:p>
      </dgm:t>
    </dgm:pt>
    <dgm:pt modelId="{B31EC757-6067-4903-84D4-AEBC34D458D4}">
      <dgm:prSet/>
      <dgm:spPr/>
      <dgm:t>
        <a:bodyPr/>
        <a:lstStyle/>
        <a:p>
          <a:r>
            <a:rPr lang="el-GR" dirty="0"/>
            <a:t>Ιστορία του Διαδικτύου (δεκαετία του ’10)</a:t>
          </a:r>
          <a:endParaRPr lang="en-US" dirty="0"/>
        </a:p>
      </dgm:t>
    </dgm:pt>
    <dgm:pt modelId="{B41A17B0-0A59-4EB7-B525-AF0FBE3AD7EC}" type="parTrans" cxnId="{0621634F-DC4C-4E05-BB11-A5EF841BFC64}">
      <dgm:prSet/>
      <dgm:spPr/>
      <dgm:t>
        <a:bodyPr/>
        <a:lstStyle/>
        <a:p>
          <a:endParaRPr lang="en-US"/>
        </a:p>
      </dgm:t>
    </dgm:pt>
    <dgm:pt modelId="{03E8098D-BC9B-4B43-8009-DBA96F56D985}" type="sibTrans" cxnId="{0621634F-DC4C-4E05-BB11-A5EF841BFC64}">
      <dgm:prSet/>
      <dgm:spPr/>
      <dgm:t>
        <a:bodyPr/>
        <a:lstStyle/>
        <a:p>
          <a:endParaRPr lang="en-US"/>
        </a:p>
      </dgm:t>
    </dgm:pt>
    <dgm:pt modelId="{F72151F7-8BCA-4984-9446-5E6B54E7D962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 dirty="0"/>
            <a:t>2010: Καταχωρήθηκαν οι πρώτοι διεθνοποιημένοι κωδικοί χωρών </a:t>
          </a:r>
          <a:r>
            <a:rPr lang="el-GR" b="0" i="0" dirty="0">
              <a:hlinkClick xmlns:r="http://schemas.openxmlformats.org/officeDocument/2006/relationships" r:id="rId1" tooltip="Top-level domain"/>
            </a:rPr>
            <a:t>τομέων ανώτατου επιπέδου</a:t>
          </a:r>
          <a:endParaRPr lang="en-US" dirty="0"/>
        </a:p>
      </dgm:t>
    </dgm:pt>
    <dgm:pt modelId="{5AF46AD1-E0FB-418B-8C3E-E8E0B876241A}" type="parTrans" cxnId="{D5A8E59E-1789-47C6-A7B1-3C6F759506E3}">
      <dgm:prSet/>
      <dgm:spPr/>
      <dgm:t>
        <a:bodyPr/>
        <a:lstStyle/>
        <a:p>
          <a:endParaRPr lang="en-US"/>
        </a:p>
      </dgm:t>
    </dgm:pt>
    <dgm:pt modelId="{88590497-4CF4-4872-AF5E-113AE8548865}" type="sibTrans" cxnId="{D5A8E59E-1789-47C6-A7B1-3C6F759506E3}">
      <dgm:prSet/>
      <dgm:spPr/>
      <dgm:t>
        <a:bodyPr/>
        <a:lstStyle/>
        <a:p>
          <a:endParaRPr lang="en-US"/>
        </a:p>
      </dgm:t>
    </dgm:pt>
    <dgm:pt modelId="{B2D58A3C-B2CA-214E-B10B-B212EB6BA845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2012: Το </a:t>
          </a:r>
          <a:r>
            <a:rPr lang="en-GB" b="0" i="0"/>
            <a:t>ICANN </a:t>
          </a:r>
          <a:r>
            <a:rPr lang="el-GR" b="0" i="0"/>
            <a:t>δέχεται αιτήσεις για νέα </a:t>
          </a:r>
          <a:r>
            <a:rPr lang="el-GR" b="0" i="0">
              <a:hlinkClick xmlns:r="http://schemas.openxmlformats.org/officeDocument/2006/relationships" r:id="rId2" tooltip="Γενικά top-level domains"/>
            </a:rPr>
            <a:t>γενικά ονόματα τομέων ανώτατου επιπέδου</a:t>
          </a:r>
          <a:endParaRPr lang="el-GR" b="0" i="0"/>
        </a:p>
      </dgm:t>
    </dgm:pt>
    <dgm:pt modelId="{3FFBAD74-DE7E-5449-93A3-BCB758471D17}" type="parTrans" cxnId="{76AC00E7-17C9-2942-A437-32680942D278}">
      <dgm:prSet/>
      <dgm:spPr/>
      <dgm:t>
        <a:bodyPr/>
        <a:lstStyle/>
        <a:p>
          <a:endParaRPr lang="en-GB"/>
        </a:p>
      </dgm:t>
    </dgm:pt>
    <dgm:pt modelId="{0988E93B-5C60-4C4B-AEB4-964971407622}" type="sibTrans" cxnId="{76AC00E7-17C9-2942-A437-32680942D278}">
      <dgm:prSet/>
      <dgm:spPr/>
      <dgm:t>
        <a:bodyPr/>
        <a:lstStyle/>
        <a:p>
          <a:endParaRPr lang="en-GB"/>
        </a:p>
      </dgm:t>
    </dgm:pt>
    <dgm:pt modelId="{3063BD0C-EC09-0F47-94C2-BEF6466020B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2013: Η δήλωση του Μοντεβιδέο για το Μέλλον της Διαδικτυακής Συνεργασίας</a:t>
          </a:r>
        </a:p>
      </dgm:t>
    </dgm:pt>
    <dgm:pt modelId="{D03D39D4-875C-DA4F-B204-979319F8AE14}" type="parTrans" cxnId="{44AA109D-E0D5-BB43-8B92-A35559EF2C01}">
      <dgm:prSet/>
      <dgm:spPr/>
      <dgm:t>
        <a:bodyPr/>
        <a:lstStyle/>
        <a:p>
          <a:endParaRPr lang="en-GB"/>
        </a:p>
      </dgm:t>
    </dgm:pt>
    <dgm:pt modelId="{F2A2A8A2-231F-F440-95C3-CBA3F6AA41E9}" type="sibTrans" cxnId="{44AA109D-E0D5-BB43-8B92-A35559EF2C01}">
      <dgm:prSet/>
      <dgm:spPr/>
      <dgm:t>
        <a:bodyPr/>
        <a:lstStyle/>
        <a:p>
          <a:endParaRPr lang="en-GB"/>
        </a:p>
      </dgm:t>
    </dgm:pt>
    <dgm:pt modelId="{83B5F50E-F7B7-7442-9221-2FFF94CCD197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/>
            <a:t>2014: Πρόταση του </a:t>
          </a:r>
          <a:r>
            <a:rPr lang="en-GB" b="0" i="0"/>
            <a:t>NetMundial </a:t>
          </a:r>
          <a:r>
            <a:rPr lang="el-GR" b="0" i="0"/>
            <a:t>για διεθνή διακυβέρνηση του </a:t>
          </a:r>
          <a:r>
            <a:rPr lang="el-GR" b="0" i="0">
              <a:hlinkClick xmlns:r="http://schemas.openxmlformats.org/officeDocument/2006/relationships" r:id="rId3" tooltip="Ίντερνετ"/>
            </a:rPr>
            <a:t>Ίντερνετ</a:t>
          </a:r>
          <a:endParaRPr lang="el-GR" b="0" i="0"/>
        </a:p>
      </dgm:t>
    </dgm:pt>
    <dgm:pt modelId="{0CD333E6-A102-B849-B16F-4AFB004F422B}" type="parTrans" cxnId="{4086E1B2-A1C9-374B-BDFC-52DC8BF33EC6}">
      <dgm:prSet/>
      <dgm:spPr/>
      <dgm:t>
        <a:bodyPr/>
        <a:lstStyle/>
        <a:p>
          <a:endParaRPr lang="en-GB"/>
        </a:p>
      </dgm:t>
    </dgm:pt>
    <dgm:pt modelId="{5292E451-BE14-7540-B201-194B5AC7FDA8}" type="sibTrans" cxnId="{4086E1B2-A1C9-374B-BDFC-52DC8BF33EC6}">
      <dgm:prSet/>
      <dgm:spPr/>
      <dgm:t>
        <a:bodyPr/>
        <a:lstStyle/>
        <a:p>
          <a:endParaRPr lang="en-GB"/>
        </a:p>
      </dgm:t>
    </dgm:pt>
    <dgm:pt modelId="{2B4E1BB3-5B9A-844B-9AF5-97E51CC5BEE1}">
      <dgm:prSet/>
      <dgm:spPr/>
      <dgm:t>
        <a:bodyPr/>
        <a:lstStyle/>
        <a:p>
          <a:pPr>
            <a:buFont typeface="Arial" panose="020B0704020202020204" pitchFamily="34" charset="0"/>
            <a:buChar char="•"/>
          </a:pPr>
          <a:r>
            <a:rPr lang="el-GR" b="0" i="0" dirty="0"/>
            <a:t>2016: Η σύμβαση του </a:t>
          </a:r>
          <a:r>
            <a:rPr lang="en-GB" b="0" i="0" dirty="0"/>
            <a:t>ICANN </a:t>
          </a:r>
          <a:r>
            <a:rPr lang="el-GR" b="0" i="0" dirty="0"/>
            <a:t>με το Υπουργείο Εμπορίου των ΗΠΑ λήγει, η εποπτεία του ΙΑΝΑ περνάει στην παγκόσμια διαδικτυακή κοινότητα την 1η Οκτωβρίου</a:t>
          </a:r>
        </a:p>
      </dgm:t>
    </dgm:pt>
    <dgm:pt modelId="{E3E556E6-672B-8A4F-B0FC-CB6999951348}" type="parTrans" cxnId="{38233F5C-9340-0347-BB4C-FE3BC2323AAF}">
      <dgm:prSet/>
      <dgm:spPr/>
      <dgm:t>
        <a:bodyPr/>
        <a:lstStyle/>
        <a:p>
          <a:endParaRPr lang="en-GB"/>
        </a:p>
      </dgm:t>
    </dgm:pt>
    <dgm:pt modelId="{E1F425B3-A9B7-384F-BBD4-A6E1C42BE102}" type="sibTrans" cxnId="{38233F5C-9340-0347-BB4C-FE3BC2323AAF}">
      <dgm:prSet/>
      <dgm:spPr/>
      <dgm:t>
        <a:bodyPr/>
        <a:lstStyle/>
        <a:p>
          <a:endParaRPr lang="en-GB"/>
        </a:p>
      </dgm:t>
    </dgm:pt>
    <dgm:pt modelId="{A2057FB5-BA79-8D46-B7CD-E0C1C31DBAA1}" type="pres">
      <dgm:prSet presAssocID="{D2D62A3D-753A-4920-9AD3-E54849106074}" presName="linear" presStyleCnt="0">
        <dgm:presLayoutVars>
          <dgm:animLvl val="lvl"/>
          <dgm:resizeHandles val="exact"/>
        </dgm:presLayoutVars>
      </dgm:prSet>
      <dgm:spPr/>
    </dgm:pt>
    <dgm:pt modelId="{7F72E3B4-97FD-064A-8112-22BA44D5E965}" type="pres">
      <dgm:prSet presAssocID="{B31EC757-6067-4903-84D4-AEBC34D45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2979F5-11C7-E347-80B9-9A4DF579EA12}" type="pres">
      <dgm:prSet presAssocID="{B31EC757-6067-4903-84D4-AEBC34D45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2CB8404-9DA1-AB40-A392-D6E72AC4D8FB}" type="presOf" srcId="{3063BD0C-EC09-0F47-94C2-BEF6466020B1}" destId="{A42979F5-11C7-E347-80B9-9A4DF579EA12}" srcOrd="0" destOrd="2" presId="urn:microsoft.com/office/officeart/2005/8/layout/vList2#9"/>
    <dgm:cxn modelId="{CF44010B-0CA0-A54C-B3BF-40F875303FD3}" type="presOf" srcId="{83B5F50E-F7B7-7442-9221-2FFF94CCD197}" destId="{A42979F5-11C7-E347-80B9-9A4DF579EA12}" srcOrd="0" destOrd="3" presId="urn:microsoft.com/office/officeart/2005/8/layout/vList2#9"/>
    <dgm:cxn modelId="{311E490C-ABFE-1946-8F30-68DAB87E011A}" type="presOf" srcId="{D2D62A3D-753A-4920-9AD3-E54849106074}" destId="{A2057FB5-BA79-8D46-B7CD-E0C1C31DBAA1}" srcOrd="0" destOrd="0" presId="urn:microsoft.com/office/officeart/2005/8/layout/vList2#9"/>
    <dgm:cxn modelId="{8E879313-83F4-114A-A1F0-402F09A6B2BF}" type="presOf" srcId="{F72151F7-8BCA-4984-9446-5E6B54E7D962}" destId="{A42979F5-11C7-E347-80B9-9A4DF579EA12}" srcOrd="0" destOrd="0" presId="urn:microsoft.com/office/officeart/2005/8/layout/vList2#9"/>
    <dgm:cxn modelId="{5E0BDD43-FFC3-584D-A3DF-48ECE3AABFFC}" type="presOf" srcId="{B2D58A3C-B2CA-214E-B10B-B212EB6BA845}" destId="{A42979F5-11C7-E347-80B9-9A4DF579EA12}" srcOrd="0" destOrd="1" presId="urn:microsoft.com/office/officeart/2005/8/layout/vList2#9"/>
    <dgm:cxn modelId="{0621634F-DC4C-4E05-BB11-A5EF841BFC64}" srcId="{D2D62A3D-753A-4920-9AD3-E54849106074}" destId="{B31EC757-6067-4903-84D4-AEBC34D458D4}" srcOrd="0" destOrd="0" parTransId="{B41A17B0-0A59-4EB7-B525-AF0FBE3AD7EC}" sibTransId="{03E8098D-BC9B-4B43-8009-DBA96F56D985}"/>
    <dgm:cxn modelId="{38233F5C-9340-0347-BB4C-FE3BC2323AAF}" srcId="{B31EC757-6067-4903-84D4-AEBC34D458D4}" destId="{2B4E1BB3-5B9A-844B-9AF5-97E51CC5BEE1}" srcOrd="4" destOrd="0" parTransId="{E3E556E6-672B-8A4F-B0FC-CB6999951348}" sibTransId="{E1F425B3-A9B7-384F-BBD4-A6E1C42BE102}"/>
    <dgm:cxn modelId="{02324B6D-1F12-A04F-BE96-3EF4CADAD30B}" type="presOf" srcId="{B31EC757-6067-4903-84D4-AEBC34D458D4}" destId="{7F72E3B4-97FD-064A-8112-22BA44D5E965}" srcOrd="0" destOrd="0" presId="urn:microsoft.com/office/officeart/2005/8/layout/vList2#9"/>
    <dgm:cxn modelId="{44AA109D-E0D5-BB43-8B92-A35559EF2C01}" srcId="{B31EC757-6067-4903-84D4-AEBC34D458D4}" destId="{3063BD0C-EC09-0F47-94C2-BEF6466020B1}" srcOrd="2" destOrd="0" parTransId="{D03D39D4-875C-DA4F-B204-979319F8AE14}" sibTransId="{F2A2A8A2-231F-F440-95C3-CBA3F6AA41E9}"/>
    <dgm:cxn modelId="{D5A8E59E-1789-47C6-A7B1-3C6F759506E3}" srcId="{B31EC757-6067-4903-84D4-AEBC34D458D4}" destId="{F72151F7-8BCA-4984-9446-5E6B54E7D962}" srcOrd="0" destOrd="0" parTransId="{5AF46AD1-E0FB-418B-8C3E-E8E0B876241A}" sibTransId="{88590497-4CF4-4872-AF5E-113AE8548865}"/>
    <dgm:cxn modelId="{4086E1B2-A1C9-374B-BDFC-52DC8BF33EC6}" srcId="{B31EC757-6067-4903-84D4-AEBC34D458D4}" destId="{83B5F50E-F7B7-7442-9221-2FFF94CCD197}" srcOrd="3" destOrd="0" parTransId="{0CD333E6-A102-B849-B16F-4AFB004F422B}" sibTransId="{5292E451-BE14-7540-B201-194B5AC7FDA8}"/>
    <dgm:cxn modelId="{7231F5E3-A98C-6140-A94F-6123B670BE3A}" type="presOf" srcId="{2B4E1BB3-5B9A-844B-9AF5-97E51CC5BEE1}" destId="{A42979F5-11C7-E347-80B9-9A4DF579EA12}" srcOrd="0" destOrd="4" presId="urn:microsoft.com/office/officeart/2005/8/layout/vList2#9"/>
    <dgm:cxn modelId="{76AC00E7-17C9-2942-A437-32680942D278}" srcId="{B31EC757-6067-4903-84D4-AEBC34D458D4}" destId="{B2D58A3C-B2CA-214E-B10B-B212EB6BA845}" srcOrd="1" destOrd="0" parTransId="{3FFBAD74-DE7E-5449-93A3-BCB758471D17}" sibTransId="{0988E93B-5C60-4C4B-AEB4-964971407622}"/>
    <dgm:cxn modelId="{A8817F16-DBE3-8F44-B805-4BDC844B273E}" type="presParOf" srcId="{A2057FB5-BA79-8D46-B7CD-E0C1C31DBAA1}" destId="{7F72E3B4-97FD-064A-8112-22BA44D5E965}" srcOrd="0" destOrd="0" presId="urn:microsoft.com/office/officeart/2005/8/layout/vList2#9"/>
    <dgm:cxn modelId="{2EAEAC47-9849-814A-9AF4-8252CB9B1306}" type="presParOf" srcId="{A2057FB5-BA79-8D46-B7CD-E0C1C31DBAA1}" destId="{A42979F5-11C7-E347-80B9-9A4DF579EA12}" srcOrd="1" destOrd="0" presId="urn:microsoft.com/office/officeart/2005/8/layout/vList2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152273"/>
          <a:ext cx="6245265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Προϊστορία του Διαδικτύου (δεκαετία του ‘60)</a:t>
          </a:r>
          <a:endParaRPr lang="en-US" sz="3200" kern="1200" dirty="0"/>
        </a:p>
      </dsp:txBody>
      <dsp:txXfrm>
        <a:off x="63968" y="216241"/>
        <a:ext cx="6117329" cy="1182464"/>
      </dsp:txXfrm>
    </dsp:sp>
    <dsp:sp modelId="{A42979F5-11C7-E347-80B9-9A4DF579EA12}">
      <dsp:nvSpPr>
        <dsp:cNvPr id="0" name=""/>
        <dsp:cNvSpPr/>
      </dsp:nvSpPr>
      <dsp:spPr>
        <a:xfrm>
          <a:off x="0" y="1462673"/>
          <a:ext cx="6245265" cy="397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b="0" i="0" u="sng" kern="1200">
              <a:highlight>
                <a:srgbClr val="FFFF00"/>
              </a:highlight>
            </a:rPr>
            <a:t>1965: Άρχισε ο σχεδιασμός του δικτύου </a:t>
          </a:r>
          <a:r>
            <a:rPr lang="en-GB" sz="2500" b="0" i="0" u="sng" kern="1200">
              <a:highlight>
                <a:srgbClr val="FFFF00"/>
              </a:highlight>
            </a:rPr>
            <a:t>NPL</a:t>
          </a:r>
          <a:endParaRPr lang="en-US" sz="2500" kern="1200">
            <a:highlight>
              <a:srgbClr val="FFFF00"/>
            </a:highlight>
          </a:endParaRP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b="0" i="0" kern="1200">
              <a:highlight>
                <a:srgbClr val="FFFF00"/>
              </a:highlight>
            </a:rPr>
            <a:t>1966: </a:t>
          </a:r>
          <a:r>
            <a:rPr lang="el-GR" sz="2500" b="0" i="0" kern="1200">
              <a:highlight>
                <a:srgbClr val="FFFF00"/>
              </a:highlight>
            </a:rPr>
            <a:t>Ιδρύθηκε το δίκτυο Μέριτ</a:t>
          </a:r>
          <a:endParaRPr lang="en-US" sz="2500" kern="1200">
            <a:highlight>
              <a:srgbClr val="FFFF00"/>
            </a:highlight>
          </a:endParaRP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b="0" i="0" u="sng" kern="1200">
              <a:highlight>
                <a:srgbClr val="FFFF00"/>
              </a:highlight>
            </a:rPr>
            <a:t>1966: Άρχισε ο σχεδιασμός του </a:t>
          </a:r>
          <a:r>
            <a:rPr lang="en-GB" sz="2500" b="0" i="0" u="sng" kern="1200">
              <a:highlight>
                <a:srgbClr val="FFFF00"/>
              </a:highlight>
              <a:hlinkClick xmlns:r="http://schemas.openxmlformats.org/officeDocument/2006/relationships" r:id="rId1"/>
            </a:rPr>
            <a:t>ARPANET</a:t>
          </a:r>
          <a:endParaRPr lang="en-US" sz="2500" kern="1200">
            <a:highlight>
              <a:srgbClr val="FFFF00"/>
            </a:highlight>
          </a:endParaRP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b="0" i="0" kern="1200"/>
            <a:t>1967: </a:t>
          </a:r>
          <a:r>
            <a:rPr lang="el-GR" sz="2500" b="0" i="0" kern="1200"/>
            <a:t>Πιλοτικά πειράματα </a:t>
          </a:r>
          <a:r>
            <a:rPr lang="el-GR" sz="2500" b="0" i="0" kern="1200">
              <a:hlinkClick xmlns:r="http://schemas.openxmlformats.org/officeDocument/2006/relationships" r:id="rId2"/>
            </a:rPr>
            <a:t>μεταγωγής πακέτου</a:t>
          </a:r>
          <a:r>
            <a:rPr lang="el-GR" sz="2500" b="0" i="0" kern="1200"/>
            <a:t> στο δίκτυο </a:t>
          </a:r>
          <a:r>
            <a:rPr lang="en-GB" sz="2500" b="0" i="0" kern="1200"/>
            <a:t>NPL</a:t>
          </a:r>
          <a:endParaRPr lang="en-US" sz="2500" kern="1200"/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b="0" i="0" u="sng" kern="1200" dirty="0"/>
            <a:t>1969: T</a:t>
          </a:r>
          <a:r>
            <a:rPr lang="el-GR" sz="2500" b="0" i="0" u="sng" kern="1200" dirty="0"/>
            <a:t>ο </a:t>
          </a:r>
          <a:r>
            <a:rPr lang="en-GB" sz="2500" b="0" i="0" u="sng" kern="1200" dirty="0">
              <a:hlinkClick xmlns:r="http://schemas.openxmlformats.org/officeDocument/2006/relationships" r:id="rId1"/>
            </a:rPr>
            <a:t>ARPANET</a:t>
          </a:r>
          <a:r>
            <a:rPr lang="en-GB" sz="2500" b="0" i="0" u="sng" kern="1200" dirty="0"/>
            <a:t> </a:t>
          </a:r>
          <a:r>
            <a:rPr lang="el-GR" sz="2500" b="0" i="0" u="sng" kern="1200" dirty="0"/>
            <a:t>μεταφέρει τα πρώτα </a:t>
          </a:r>
          <a:r>
            <a:rPr lang="el-GR" sz="2500" b="0" i="0" u="sng" kern="1200" dirty="0">
              <a:hlinkClick xmlns:r="http://schemas.openxmlformats.org/officeDocument/2006/relationships" r:id="rId2"/>
            </a:rPr>
            <a:t>πακέτα</a:t>
          </a:r>
          <a:endParaRPr lang="en-US" sz="2500" b="0" u="sng" kern="1200" dirty="0"/>
        </a:p>
      </dsp:txBody>
      <dsp:txXfrm>
        <a:off x="0" y="1462673"/>
        <a:ext cx="6245265" cy="3974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109523"/>
          <a:ext cx="6245265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Ιστορία του Διαδικτύου (δεκαετία του ’10)</a:t>
          </a:r>
          <a:endParaRPr lang="en-US" sz="2600" kern="1200" dirty="0"/>
        </a:p>
      </dsp:txBody>
      <dsp:txXfrm>
        <a:off x="51974" y="161497"/>
        <a:ext cx="6141317" cy="960752"/>
      </dsp:txXfrm>
    </dsp:sp>
    <dsp:sp modelId="{A42979F5-11C7-E347-80B9-9A4DF579EA12}">
      <dsp:nvSpPr>
        <dsp:cNvPr id="0" name=""/>
        <dsp:cNvSpPr/>
      </dsp:nvSpPr>
      <dsp:spPr>
        <a:xfrm>
          <a:off x="0" y="1174223"/>
          <a:ext cx="6245265" cy="430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2010: Καταχωρήθηκαν οι πρώτοι διεθνοποιημένοι κωδικοί χωρών </a:t>
          </a:r>
          <a:r>
            <a:rPr lang="el-GR" sz="2000" b="0" i="0" kern="1200" dirty="0">
              <a:hlinkClick xmlns:r="http://schemas.openxmlformats.org/officeDocument/2006/relationships" r:id="rId1" tooltip="Top-level domain"/>
            </a:rPr>
            <a:t>τομέων ανώτατου επιπέδου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2012: Το </a:t>
          </a:r>
          <a:r>
            <a:rPr lang="en-GB" sz="2000" b="0" i="0" kern="1200"/>
            <a:t>ICANN </a:t>
          </a:r>
          <a:r>
            <a:rPr lang="el-GR" sz="2000" b="0" i="0" kern="1200"/>
            <a:t>δέχεται αιτήσεις για νέα </a:t>
          </a:r>
          <a:r>
            <a:rPr lang="el-GR" sz="2000" b="0" i="0" kern="1200">
              <a:hlinkClick xmlns:r="http://schemas.openxmlformats.org/officeDocument/2006/relationships" r:id="rId2" tooltip="Γενικά top-level domains"/>
            </a:rPr>
            <a:t>γενικά ονόματα τομέων ανώτατου επιπέδου</a:t>
          </a:r>
          <a:endParaRPr lang="el-GR" sz="2000" b="0" i="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2013: Η δήλωση του Μοντεβιδέο για το Μέλλον της Διαδικτυακής Συνεργασίας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2014: Πρόταση του </a:t>
          </a:r>
          <a:r>
            <a:rPr lang="en-GB" sz="2000" b="0" i="0" kern="1200"/>
            <a:t>NetMundial </a:t>
          </a:r>
          <a:r>
            <a:rPr lang="el-GR" sz="2000" b="0" i="0" kern="1200"/>
            <a:t>για διεθνή διακυβέρνηση του </a:t>
          </a:r>
          <a:r>
            <a:rPr lang="el-GR" sz="2000" b="0" i="0" kern="1200">
              <a:hlinkClick xmlns:r="http://schemas.openxmlformats.org/officeDocument/2006/relationships" r:id="rId3" tooltip="Ίντερνετ"/>
            </a:rPr>
            <a:t>Ίντερνετ</a:t>
          </a:r>
          <a:endParaRPr lang="el-GR" sz="2000" b="0" i="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2016: Η σύμβαση του </a:t>
          </a:r>
          <a:r>
            <a:rPr lang="en-GB" sz="2000" b="0" i="0" kern="1200" dirty="0"/>
            <a:t>ICANN </a:t>
          </a:r>
          <a:r>
            <a:rPr lang="el-GR" sz="2000" b="0" i="0" kern="1200" dirty="0"/>
            <a:t>με το Υπουργείο Εμπορίου των ΗΠΑ λήγει, η εποπτεία του ΙΑΝΑ περνάει στην παγκόσμια διαδικτυακή κοινότητα την 1η Οκτωβρίου</a:t>
          </a:r>
        </a:p>
      </dsp:txBody>
      <dsp:txXfrm>
        <a:off x="0" y="1174223"/>
        <a:ext cx="6245265" cy="4305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15833"/>
          <a:ext cx="6245265" cy="58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1" kern="1200" dirty="0"/>
            <a:t>Ενδεικτικές διαδικτυακές υπηρεσίες</a:t>
          </a:r>
          <a:endParaRPr lang="en-US" sz="2400" kern="1200" dirty="0"/>
        </a:p>
      </dsp:txBody>
      <dsp:txXfrm>
        <a:off x="28786" y="44619"/>
        <a:ext cx="6187693" cy="532107"/>
      </dsp:txXfrm>
    </dsp:sp>
    <dsp:sp modelId="{A42979F5-11C7-E347-80B9-9A4DF579EA12}">
      <dsp:nvSpPr>
        <dsp:cNvPr id="0" name=""/>
        <dsp:cNvSpPr/>
      </dsp:nvSpPr>
      <dsp:spPr>
        <a:xfrm>
          <a:off x="0" y="605513"/>
          <a:ext cx="6245265" cy="49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1989: AOL, </a:t>
          </a:r>
          <a:r>
            <a:rPr lang="el-GR" sz="1900" b="0" i="0" kern="1200" dirty="0" err="1"/>
            <a:t>πάροχος</a:t>
          </a:r>
          <a:r>
            <a:rPr lang="el-GR" sz="1900" b="0" i="0" kern="1200" dirty="0"/>
            <a:t> υπηρεσιών </a:t>
          </a:r>
          <a:r>
            <a:rPr lang="en-GB" sz="1900" b="0" i="0" kern="1200" dirty="0">
              <a:hlinkClick xmlns:r="http://schemas.openxmlformats.org/officeDocument/2006/relationships" r:id="rId1" tooltip="Dial-up"/>
            </a:rPr>
            <a:t>dial-up</a:t>
          </a:r>
          <a:r>
            <a:rPr lang="en-GB" sz="1900" b="0" i="0" kern="1200" dirty="0"/>
            <a:t>, </a:t>
          </a:r>
          <a:r>
            <a:rPr lang="el-GR" sz="1900" b="0" i="0" kern="1200" dirty="0">
              <a:hlinkClick xmlns:r="http://schemas.openxmlformats.org/officeDocument/2006/relationships" r:id="rId2" tooltip="Ηλεκτρονικό ταχυδρομείο"/>
            </a:rPr>
            <a:t>ηλεκτρονικού ταχυδρομείου</a:t>
          </a:r>
          <a:r>
            <a:rPr lang="el-GR" sz="1900" b="0" i="0" kern="1200" dirty="0"/>
            <a:t>, </a:t>
          </a:r>
          <a:r>
            <a:rPr lang="el-GR" sz="1900" b="0" i="0" kern="1200" dirty="0">
              <a:hlinkClick xmlns:r="http://schemas.openxmlformats.org/officeDocument/2006/relationships" r:id="rId3" tooltip="Πρόγραμμα ανταλλαγής αμέσων μηνυμάτων"/>
            </a:rPr>
            <a:t>ανταλλαγής άμεσων μηνυμάτων</a:t>
          </a:r>
          <a:r>
            <a:rPr lang="el-GR" sz="1900" b="0" i="0" kern="1200" dirty="0"/>
            <a:t>, και </a:t>
          </a:r>
          <a:r>
            <a:rPr lang="el-GR" sz="1900" b="0" i="0" kern="1200" dirty="0">
              <a:hlinkClick xmlns:r="http://schemas.openxmlformats.org/officeDocument/2006/relationships" r:id="rId4" tooltip="Web browser"/>
            </a:rPr>
            <a:t>περιηγητή ιστού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1990: </a:t>
          </a:r>
          <a:r>
            <a:rPr lang="en-GB" sz="1900" b="0" i="0" kern="1200">
              <a:hlinkClick xmlns:r="http://schemas.openxmlformats.org/officeDocument/2006/relationships" r:id="rId5" tooltip="Internet Movie Database"/>
            </a:rPr>
            <a:t>IMDB</a:t>
          </a:r>
          <a:r>
            <a:rPr lang="en-GB" sz="1900" b="0" i="0" kern="1200"/>
            <a:t>, </a:t>
          </a:r>
          <a:r>
            <a:rPr lang="el-GR" sz="1900" b="0" i="0" kern="1200"/>
            <a:t>διαδικτυακή βάση δεδομένων ταινιών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1995: </a:t>
          </a:r>
          <a:r>
            <a:rPr lang="en-GB" sz="1900" b="0" i="0" kern="1200">
              <a:hlinkClick xmlns:r="http://schemas.openxmlformats.org/officeDocument/2006/relationships" r:id="rId6" tooltip="Amazon.com"/>
            </a:rPr>
            <a:t>Amazon.com</a:t>
          </a:r>
          <a:r>
            <a:rPr lang="en-GB" sz="1900" b="0" i="0" kern="1200"/>
            <a:t>, </a:t>
          </a:r>
          <a:r>
            <a:rPr lang="el-GR" sz="1900" b="0" i="0" kern="1200"/>
            <a:t>ηλεκτρονικά καταστήματα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1995: </a:t>
          </a:r>
          <a:r>
            <a:rPr lang="en-GB" sz="1900" b="0" i="0" kern="1200">
              <a:hlinkClick xmlns:r="http://schemas.openxmlformats.org/officeDocument/2006/relationships" r:id="rId7" tooltip="EBay"/>
            </a:rPr>
            <a:t>eBay</a:t>
          </a:r>
          <a:r>
            <a:rPr lang="en-GB" sz="1900" b="0" i="0" kern="1200"/>
            <a:t>, </a:t>
          </a:r>
          <a:r>
            <a:rPr lang="el-GR" sz="1900" b="0" i="0" kern="1200"/>
            <a:t>διαδικτυακές δημοπρασίες και πωλήσεις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1995: Craigslist, </a:t>
          </a:r>
          <a:r>
            <a:rPr lang="el-GR" sz="1900" b="0" i="0" kern="1200"/>
            <a:t>ιστοσελίδα με </a:t>
          </a:r>
          <a:r>
            <a:rPr lang="el-GR" sz="1900" b="0" i="0" kern="1200">
              <a:hlinkClick xmlns:r="http://schemas.openxmlformats.org/officeDocument/2006/relationships" r:id="rId8" tooltip="Μικρές αγγελίες"/>
            </a:rPr>
            <a:t>μικρές αγγελίες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1996: Hotmail, </a:t>
          </a:r>
          <a:r>
            <a:rPr lang="el-GR" sz="1900" b="0" i="0" kern="1200"/>
            <a:t>δωρεάν ηλεκτρονικό ταχυδρομείο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1997: Babel Fish, </a:t>
          </a:r>
          <a:r>
            <a:rPr lang="el-GR" sz="1900" b="0" i="0" kern="1200"/>
            <a:t>ιστοσελίδα αυτόματων μεταφράσεων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1998: </a:t>
          </a:r>
          <a:r>
            <a:rPr lang="en-GB" sz="1900" b="0" i="0" kern="1200">
              <a:hlinkClick xmlns:r="http://schemas.openxmlformats.org/officeDocument/2006/relationships" r:id="rId9" tooltip="Google Αναζήτηση"/>
            </a:rPr>
            <a:t>Google </a:t>
          </a:r>
          <a:r>
            <a:rPr lang="el-GR" sz="1900" b="0" i="0" kern="1200">
              <a:hlinkClick xmlns:r="http://schemas.openxmlformats.org/officeDocument/2006/relationships" r:id="rId9" tooltip="Google Αναζήτηση"/>
            </a:rPr>
            <a:t>Αναζήτηση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1998: Yahoo! Groups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1998: PayPal, </a:t>
          </a:r>
          <a:r>
            <a:rPr lang="el-GR" sz="1900" b="0" i="0" kern="1200"/>
            <a:t>πύλη ηλεκτρονικών πληρωμών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1999: Napster, </a:t>
          </a:r>
          <a:r>
            <a:rPr lang="el-GR" sz="1900" b="0" i="0" kern="1200" dirty="0">
              <a:hlinkClick xmlns:r="http://schemas.openxmlformats.org/officeDocument/2006/relationships" r:id="rId10" tooltip="Peer-to-peer"/>
            </a:rPr>
            <a:t>διομότιμη</a:t>
          </a:r>
          <a:r>
            <a:rPr lang="el-GR" sz="1900" b="0" i="0" kern="1200" dirty="0"/>
            <a:t> κοινή χρήση αρχείων</a:t>
          </a:r>
        </a:p>
      </dsp:txBody>
      <dsp:txXfrm>
        <a:off x="0" y="605513"/>
        <a:ext cx="6245265" cy="4968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15833"/>
          <a:ext cx="6245265" cy="58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1" kern="1200" dirty="0"/>
            <a:t>Ενδεικτικές διαδικτυακές υπηρεσίες</a:t>
          </a:r>
          <a:endParaRPr lang="en-US" sz="2400" kern="1200" dirty="0"/>
        </a:p>
      </dsp:txBody>
      <dsp:txXfrm>
        <a:off x="28786" y="44619"/>
        <a:ext cx="6187693" cy="532107"/>
      </dsp:txXfrm>
    </dsp:sp>
    <dsp:sp modelId="{A42979F5-11C7-E347-80B9-9A4DF579EA12}">
      <dsp:nvSpPr>
        <dsp:cNvPr id="0" name=""/>
        <dsp:cNvSpPr/>
      </dsp:nvSpPr>
      <dsp:spPr>
        <a:xfrm>
          <a:off x="0" y="605513"/>
          <a:ext cx="6245265" cy="49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2001: BitTorrent, </a:t>
          </a:r>
          <a:r>
            <a:rPr lang="el-GR" sz="1900" b="0" i="0" kern="1200" dirty="0">
              <a:hlinkClick xmlns:r="http://schemas.openxmlformats.org/officeDocument/2006/relationships" r:id="rId1" tooltip="Peer-to-peer"/>
            </a:rPr>
            <a:t>διομότιμη</a:t>
          </a:r>
          <a:r>
            <a:rPr lang="el-GR" sz="1900" b="0" i="0" kern="1200" dirty="0"/>
            <a:t> κοινή χρήση αρχείων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2001: </a:t>
          </a:r>
          <a:r>
            <a:rPr lang="el-GR" sz="1900" b="0" i="0" kern="1200">
              <a:hlinkClick xmlns:r="http://schemas.openxmlformats.org/officeDocument/2006/relationships" r:id="rId2" tooltip="Βικιπαίδεια"/>
            </a:rPr>
            <a:t>Βικιπαίδεια</a:t>
          </a:r>
          <a:r>
            <a:rPr lang="el-GR" sz="1900" b="0" i="0" kern="1200"/>
            <a:t>, η ελεύθερη εγκυκλοπαίδεια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2003: </a:t>
          </a:r>
          <a:r>
            <a:rPr lang="en-GB" sz="1900" b="0" i="0" kern="1200">
              <a:hlinkClick xmlns:r="http://schemas.openxmlformats.org/officeDocument/2006/relationships" r:id="rId3" tooltip="LinkedIn"/>
            </a:rPr>
            <a:t>LinkedIn</a:t>
          </a:r>
          <a:r>
            <a:rPr lang="en-GB" sz="1900" b="0" i="0" kern="1200"/>
            <a:t>, </a:t>
          </a:r>
          <a:r>
            <a:rPr lang="el-GR" sz="1900" b="0" i="0" kern="1200"/>
            <a:t>ιστοχώρος επαγγελματικής διαδικτύωσης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2003: </a:t>
          </a:r>
          <a:r>
            <a:rPr lang="en-GB" sz="1900" b="0" i="0" kern="1200">
              <a:hlinkClick xmlns:r="http://schemas.openxmlformats.org/officeDocument/2006/relationships" r:id="rId4" tooltip="Myspace"/>
            </a:rPr>
            <a:t>Myspace</a:t>
          </a:r>
          <a:r>
            <a:rPr lang="en-GB" sz="1900" b="0" i="0" kern="1200"/>
            <a:t>, </a:t>
          </a:r>
          <a:r>
            <a:rPr lang="el-GR" sz="1900" b="0" i="0" kern="1200">
              <a:hlinkClick xmlns:r="http://schemas.openxmlformats.org/officeDocument/2006/relationships" r:id="rId5" tooltip="Κοινωνικό δίκτυο"/>
            </a:rPr>
            <a:t>κοινωνικό δίκτυο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2003: </a:t>
          </a:r>
          <a:r>
            <a:rPr lang="en-GB" sz="1900" b="0" i="0" kern="1200">
              <a:hlinkClick xmlns:r="http://schemas.openxmlformats.org/officeDocument/2006/relationships" r:id="rId6" tooltip="Skype"/>
            </a:rPr>
            <a:t>Skype</a:t>
          </a:r>
          <a:r>
            <a:rPr lang="en-GB" sz="1900" b="0" i="0" kern="1200"/>
            <a:t>, </a:t>
          </a:r>
          <a:r>
            <a:rPr lang="el-GR" sz="1900" b="0" i="0" kern="1200">
              <a:hlinkClick xmlns:r="http://schemas.openxmlformats.org/officeDocument/2006/relationships" r:id="rId7" tooltip="VoIP"/>
            </a:rPr>
            <a:t>τηλεφωνία μέσω διαδικτύου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2003: </a:t>
          </a:r>
          <a:r>
            <a:rPr lang="en-GB" sz="1900" b="0" i="0" kern="1200">
              <a:hlinkClick xmlns:r="http://schemas.openxmlformats.org/officeDocument/2006/relationships" r:id="rId8" tooltip="ITunes Store"/>
            </a:rPr>
            <a:t>iTunes Store</a:t>
          </a:r>
          <a:r>
            <a:rPr lang="en-GB" sz="1900" b="0" i="0" kern="1200"/>
            <a:t>, </a:t>
          </a:r>
          <a:r>
            <a:rPr lang="el-GR" sz="1900" b="0" i="0" kern="1200">
              <a:hlinkClick xmlns:r="http://schemas.openxmlformats.org/officeDocument/2006/relationships" r:id="rId9" tooltip="Ηλεκτρονικά καταστήματα"/>
            </a:rPr>
            <a:t>ηλεκτρονικό κατάστημα</a:t>
          </a:r>
          <a:r>
            <a:rPr lang="el-GR" sz="1900" b="0" i="0" kern="1200"/>
            <a:t> μουσικής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2003: 4chan, </a:t>
          </a:r>
          <a:r>
            <a:rPr lang="el-GR" sz="1900" b="0" i="0" kern="1200"/>
            <a:t>Ανώνυμος πίνακας γραφικών ανακοινώσεων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2003: </a:t>
          </a:r>
          <a:r>
            <a:rPr lang="en-GB" sz="1900" b="0" i="0" kern="1200">
              <a:hlinkClick xmlns:r="http://schemas.openxmlformats.org/officeDocument/2006/relationships" r:id="rId10" tooltip="The Pirate Bay"/>
            </a:rPr>
            <a:t>The Pirate Bay</a:t>
          </a:r>
          <a:r>
            <a:rPr lang="en-GB" sz="1900" b="0" i="0" kern="1200"/>
            <a:t>, </a:t>
          </a:r>
          <a:r>
            <a:rPr lang="el-GR" sz="1900" b="0" i="0" kern="1200"/>
            <a:t>οικοδεσπότης αρχείων </a:t>
          </a:r>
          <a:r>
            <a:rPr lang="en-GB" sz="1900" b="0" i="0" kern="1200">
              <a:hlinkClick xmlns:r="http://schemas.openxmlformats.org/officeDocument/2006/relationships" r:id="rId11" tooltip="BitTorrent"/>
            </a:rPr>
            <a:t>torrent</a:t>
          </a:r>
          <a:endParaRPr lang="en-GB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2004: </a:t>
          </a:r>
          <a:r>
            <a:rPr lang="en-GB" sz="1900" b="0" i="0" kern="1200">
              <a:hlinkClick xmlns:r="http://schemas.openxmlformats.org/officeDocument/2006/relationships" r:id="rId12" tooltip="Facebook"/>
            </a:rPr>
            <a:t>Facebook</a:t>
          </a:r>
          <a:r>
            <a:rPr lang="en-GB" sz="1900" b="0" i="0" kern="1200"/>
            <a:t>, </a:t>
          </a:r>
          <a:r>
            <a:rPr lang="el-GR" sz="1900" b="0" i="0" kern="1200"/>
            <a:t>πλατφόρμα κοινωνικής δικτύωσης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2004: </a:t>
          </a:r>
          <a:r>
            <a:rPr lang="en-GB" sz="1900" b="0" i="0" kern="1200">
              <a:hlinkClick xmlns:r="http://schemas.openxmlformats.org/officeDocument/2006/relationships" r:id="rId13" tooltip="Podcasting"/>
            </a:rPr>
            <a:t>Podcast</a:t>
          </a:r>
          <a:r>
            <a:rPr lang="en-GB" sz="1900" b="0" i="0" kern="1200"/>
            <a:t>, </a:t>
          </a:r>
          <a:r>
            <a:rPr lang="el-GR" sz="1900" b="0" i="0" kern="1200"/>
            <a:t>σειρά αρχείων πολυμέσων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2004: </a:t>
          </a:r>
          <a:r>
            <a:rPr lang="en-GB" sz="1900" b="0" i="0" kern="1200" dirty="0">
              <a:hlinkClick xmlns:r="http://schemas.openxmlformats.org/officeDocument/2006/relationships" r:id="rId14" tooltip="Flickr"/>
            </a:rPr>
            <a:t>Flickr</a:t>
          </a:r>
          <a:r>
            <a:rPr lang="en-GB" sz="1900" b="0" i="0" kern="1200" dirty="0"/>
            <a:t>, </a:t>
          </a:r>
          <a:r>
            <a:rPr lang="el-GR" sz="1900" b="0" i="0" kern="1200" dirty="0"/>
            <a:t>φιλοξενία φωτογραφιών</a:t>
          </a:r>
        </a:p>
      </dsp:txBody>
      <dsp:txXfrm>
        <a:off x="0" y="605513"/>
        <a:ext cx="6245265" cy="4968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15833"/>
          <a:ext cx="6245265" cy="58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1" kern="1200" dirty="0"/>
            <a:t>Ενδεικτικές διαδικτυακές υπηρεσίες</a:t>
          </a:r>
          <a:endParaRPr lang="en-US" sz="2400" kern="1200" dirty="0"/>
        </a:p>
      </dsp:txBody>
      <dsp:txXfrm>
        <a:off x="28786" y="44619"/>
        <a:ext cx="6187693" cy="532107"/>
      </dsp:txXfrm>
    </dsp:sp>
    <dsp:sp modelId="{A42979F5-11C7-E347-80B9-9A4DF579EA12}">
      <dsp:nvSpPr>
        <dsp:cNvPr id="0" name=""/>
        <dsp:cNvSpPr/>
      </dsp:nvSpPr>
      <dsp:spPr>
        <a:xfrm>
          <a:off x="0" y="605513"/>
          <a:ext cx="6245265" cy="49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2005: </a:t>
          </a:r>
          <a:r>
            <a:rPr lang="en-GB" sz="1900" b="0" i="0" kern="1200" dirty="0">
              <a:hlinkClick xmlns:r="http://schemas.openxmlformats.org/officeDocument/2006/relationships" r:id="rId1" tooltip="YouTube"/>
            </a:rPr>
            <a:t>YouTube</a:t>
          </a:r>
          <a:r>
            <a:rPr lang="en-GB" sz="1900" b="0" i="0" kern="1200" dirty="0"/>
            <a:t>, </a:t>
          </a:r>
          <a:r>
            <a:rPr lang="el-GR" sz="1900" b="0" i="0" kern="1200" dirty="0"/>
            <a:t>κοινή χρήση βίντεο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2005: </a:t>
          </a:r>
          <a:r>
            <a:rPr lang="en-GB" sz="1900" b="0" i="0" kern="1200" dirty="0">
              <a:hlinkClick xmlns:r="http://schemas.openxmlformats.org/officeDocument/2006/relationships" r:id="rId2" tooltip="Reddit"/>
            </a:rPr>
            <a:t>Reddit</a:t>
          </a:r>
          <a:r>
            <a:rPr lang="en-GB" sz="1900" b="0" i="0" kern="1200" dirty="0"/>
            <a:t>, </a:t>
          </a:r>
          <a:r>
            <a:rPr lang="el-GR" sz="1900" b="0" i="0" kern="1200" dirty="0"/>
            <a:t>αξιολόγηση διαδικτυακού περιεχομένου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2005: </a:t>
          </a:r>
          <a:r>
            <a:rPr lang="en-GB" sz="1900" b="0" i="0" kern="1200">
              <a:hlinkClick xmlns:r="http://schemas.openxmlformats.org/officeDocument/2006/relationships" r:id="rId3" tooltip="Google Earth"/>
            </a:rPr>
            <a:t>Google Earth</a:t>
          </a:r>
          <a:r>
            <a:rPr lang="en-GB" sz="1900" b="0" i="0" kern="1200"/>
            <a:t>, </a:t>
          </a:r>
          <a:r>
            <a:rPr lang="el-GR" sz="1900" b="0" i="0" kern="1200"/>
            <a:t>γραφική απεικόνιση της Γης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2006: </a:t>
          </a:r>
          <a:r>
            <a:rPr lang="en-GB" sz="1900" b="0" i="0" kern="1200">
              <a:hlinkClick xmlns:r="http://schemas.openxmlformats.org/officeDocument/2006/relationships" r:id="rId4" tooltip="Twitter"/>
            </a:rPr>
            <a:t>Twitter</a:t>
          </a:r>
          <a:r>
            <a:rPr lang="en-GB" sz="1900" b="0" i="0" kern="1200"/>
            <a:t>, </a:t>
          </a:r>
          <a:r>
            <a:rPr lang="el-GR" sz="1900" b="0" i="0" kern="1200"/>
            <a:t>μικροιστολόγια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2007: </a:t>
          </a:r>
          <a:r>
            <a:rPr lang="en-GB" sz="1900" b="0" i="0" kern="1200" dirty="0">
              <a:hlinkClick xmlns:r="http://schemas.openxmlformats.org/officeDocument/2006/relationships" r:id="rId5" tooltip="WikiLeaks"/>
            </a:rPr>
            <a:t>WikiLeaks</a:t>
          </a:r>
          <a:r>
            <a:rPr lang="en-GB" sz="1900" b="0" i="0" kern="1200" dirty="0"/>
            <a:t>, </a:t>
          </a:r>
          <a:r>
            <a:rPr lang="el-GR" sz="1900" b="0" i="0" kern="1200" dirty="0"/>
            <a:t>δημοσίευση ανώνυμων ειδήσεων και πληροφοριών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2007: </a:t>
          </a:r>
          <a:r>
            <a:rPr lang="en-GB" sz="1900" b="0" i="0" kern="1200">
              <a:hlinkClick xmlns:r="http://schemas.openxmlformats.org/officeDocument/2006/relationships" r:id="rId6" tooltip="Google Street View"/>
            </a:rPr>
            <a:t>Google Street View</a:t>
          </a:r>
          <a:endParaRPr lang="en-GB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2007: </a:t>
          </a:r>
          <a:r>
            <a:rPr lang="en-GB" sz="1900" b="0" i="0" kern="1200" dirty="0">
              <a:hlinkClick xmlns:r="http://schemas.openxmlformats.org/officeDocument/2006/relationships" r:id="rId7" tooltip="Amazon Kindle (δεν έχει γραφτεί ακόμα)"/>
            </a:rPr>
            <a:t>Kindle</a:t>
          </a:r>
          <a:r>
            <a:rPr lang="en-GB" sz="1900" b="0" i="0" kern="1200" dirty="0"/>
            <a:t>, </a:t>
          </a:r>
          <a:r>
            <a:rPr lang="el-GR" sz="1900" b="0" i="0" kern="1200" dirty="0"/>
            <a:t>συσκευή ανάγνωσης ηλεκτρονικών βιβλίων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2008: </a:t>
          </a:r>
          <a:r>
            <a:rPr lang="en-GB" sz="1900" b="0" i="0" kern="1200">
              <a:hlinkClick xmlns:r="http://schemas.openxmlformats.org/officeDocument/2006/relationships" r:id="rId8" tooltip="Amazon Elastic Compute Cloud (δεν έχει γραφτεί ακόμα)"/>
            </a:rPr>
            <a:t>Amazon Elastic Compute Cloud</a:t>
          </a:r>
          <a:r>
            <a:rPr lang="en-GB" sz="1900" b="0" i="0" kern="1200"/>
            <a:t> (EC2)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2008: </a:t>
          </a:r>
          <a:r>
            <a:rPr lang="en-GB" sz="1900" b="0" i="0" kern="1200">
              <a:hlinkClick xmlns:r="http://schemas.openxmlformats.org/officeDocument/2006/relationships" r:id="rId9" tooltip="Dropbox"/>
            </a:rPr>
            <a:t>Dropbox</a:t>
          </a:r>
          <a:r>
            <a:rPr lang="en-GB" sz="1900" b="0" i="0" kern="1200"/>
            <a:t>, </a:t>
          </a:r>
          <a:r>
            <a:rPr lang="el-GR" sz="1900" b="0" i="0" kern="1200"/>
            <a:t>εφαρμογή </a:t>
          </a:r>
          <a:r>
            <a:rPr lang="el-GR" sz="1900" b="0" i="0" kern="1200">
              <a:hlinkClick xmlns:r="http://schemas.openxmlformats.org/officeDocument/2006/relationships" r:id="rId10" tooltip="Αποθηκευτικό νέφος"/>
            </a:rPr>
            <a:t>αποθηκευτικού νέφους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2008: </a:t>
          </a:r>
          <a:r>
            <a:rPr lang="en-GB" sz="1900" b="0" i="0" kern="1200">
              <a:hlinkClick xmlns:r="http://schemas.openxmlformats.org/officeDocument/2006/relationships" r:id="rId11" tooltip="Encyclopedia of Life"/>
            </a:rPr>
            <a:t>Encyclopedia of Life</a:t>
          </a:r>
          <a:r>
            <a:rPr lang="en-GB" sz="1900" b="0" i="0" kern="1200"/>
            <a:t>, </a:t>
          </a:r>
          <a:r>
            <a:rPr lang="el-GR" sz="1900" b="0" i="0" kern="1200"/>
            <a:t>ελεύθερη εγκυκλοπαίδεια για όλα τα </a:t>
          </a:r>
          <a:r>
            <a:rPr lang="el-GR" sz="1900" b="0" i="0" kern="1200">
              <a:hlinkClick xmlns:r="http://schemas.openxmlformats.org/officeDocument/2006/relationships" r:id="rId12" tooltip="Ζωή"/>
            </a:rPr>
            <a:t>ζωντανά</a:t>
          </a:r>
          <a:r>
            <a:rPr lang="el-GR" sz="1900" b="0" i="0" kern="1200"/>
            <a:t> </a:t>
          </a:r>
          <a:r>
            <a:rPr lang="el-GR" sz="1900" b="0" i="0" kern="1200">
              <a:hlinkClick xmlns:r="http://schemas.openxmlformats.org/officeDocument/2006/relationships" r:id="rId13" tooltip="Είδος (βιολογία)"/>
            </a:rPr>
            <a:t>είδη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2008: </a:t>
          </a:r>
          <a:r>
            <a:rPr lang="en-GB" sz="1900" b="0" i="0" kern="1200" dirty="0">
              <a:hlinkClick xmlns:r="http://schemas.openxmlformats.org/officeDocument/2006/relationships" r:id="rId14" tooltip="Spotify"/>
            </a:rPr>
            <a:t>Spotify</a:t>
          </a:r>
          <a:r>
            <a:rPr lang="en-GB" sz="1900" b="0" i="0" kern="1200" dirty="0"/>
            <a:t>, </a:t>
          </a:r>
          <a:r>
            <a:rPr lang="el-GR" sz="1900" b="0" i="0" kern="1200" dirty="0"/>
            <a:t>βασισμένη σε </a:t>
          </a:r>
          <a:r>
            <a:rPr lang="el-GR" sz="1900" b="0" i="0" kern="1200" dirty="0">
              <a:hlinkClick xmlns:r="http://schemas.openxmlformats.org/officeDocument/2006/relationships" r:id="rId15" tooltip="Διαχείριση ψηφιακών δικαιωμάτων"/>
            </a:rPr>
            <a:t>ΔΨΔ</a:t>
          </a:r>
          <a:r>
            <a:rPr lang="el-GR" sz="1900" b="0" i="0" kern="1200" dirty="0"/>
            <a:t> υπηρεσία </a:t>
          </a:r>
          <a:r>
            <a:rPr lang="el-GR" sz="1900" b="0" i="0" kern="1200" dirty="0" err="1"/>
            <a:t>στριμαρίσματος</a:t>
          </a:r>
          <a:r>
            <a:rPr lang="el-GR" sz="1900" b="0" i="0" kern="1200" dirty="0"/>
            <a:t> </a:t>
          </a:r>
          <a:r>
            <a:rPr lang="el-GR" sz="1900" b="0" i="0" kern="1200" dirty="0">
              <a:hlinkClick xmlns:r="http://schemas.openxmlformats.org/officeDocument/2006/relationships" r:id="rId16" tooltip="Μουσική"/>
            </a:rPr>
            <a:t>μουσικής</a:t>
          </a:r>
          <a:endParaRPr lang="el-GR" sz="1900" b="0" i="0" kern="1200" dirty="0"/>
        </a:p>
      </dsp:txBody>
      <dsp:txXfrm>
        <a:off x="0" y="605513"/>
        <a:ext cx="6245265" cy="4968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15833"/>
          <a:ext cx="6245265" cy="58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1" kern="1200" dirty="0"/>
            <a:t>Ενδεικτικές διαδικτυακές υπηρεσίες</a:t>
          </a:r>
          <a:endParaRPr lang="en-US" sz="2400" kern="1200" dirty="0"/>
        </a:p>
      </dsp:txBody>
      <dsp:txXfrm>
        <a:off x="28786" y="44619"/>
        <a:ext cx="6187693" cy="532107"/>
      </dsp:txXfrm>
    </dsp:sp>
    <dsp:sp modelId="{A42979F5-11C7-E347-80B9-9A4DF579EA12}">
      <dsp:nvSpPr>
        <dsp:cNvPr id="0" name=""/>
        <dsp:cNvSpPr/>
      </dsp:nvSpPr>
      <dsp:spPr>
        <a:xfrm>
          <a:off x="0" y="605513"/>
          <a:ext cx="6245265" cy="49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2005: </a:t>
          </a:r>
          <a:r>
            <a:rPr lang="en-GB" sz="1900" b="0" i="0" kern="1200" dirty="0">
              <a:hlinkClick xmlns:r="http://schemas.openxmlformats.org/officeDocument/2006/relationships" r:id="rId1" tooltip="YouTube"/>
            </a:rPr>
            <a:t>YouTube</a:t>
          </a:r>
          <a:r>
            <a:rPr lang="en-GB" sz="1900" b="0" i="0" kern="1200" dirty="0"/>
            <a:t>, </a:t>
          </a:r>
          <a:r>
            <a:rPr lang="el-GR" sz="1900" b="0" i="0" kern="1200" dirty="0"/>
            <a:t>κοινή χρήση βίντεο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2005: </a:t>
          </a:r>
          <a:r>
            <a:rPr lang="en-GB" sz="1900" b="0" i="0" kern="1200" dirty="0">
              <a:hlinkClick xmlns:r="http://schemas.openxmlformats.org/officeDocument/2006/relationships" r:id="rId2" tooltip="Reddit"/>
            </a:rPr>
            <a:t>Reddit</a:t>
          </a:r>
          <a:r>
            <a:rPr lang="en-GB" sz="1900" b="0" i="0" kern="1200" dirty="0"/>
            <a:t>, </a:t>
          </a:r>
          <a:r>
            <a:rPr lang="el-GR" sz="1900" b="0" i="0" kern="1200" dirty="0"/>
            <a:t>αξιολόγηση διαδικτυακού περιεχομένου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2005: </a:t>
          </a:r>
          <a:r>
            <a:rPr lang="en-GB" sz="1900" b="0" i="0" kern="1200">
              <a:hlinkClick xmlns:r="http://schemas.openxmlformats.org/officeDocument/2006/relationships" r:id="rId3" tooltip="Google Earth"/>
            </a:rPr>
            <a:t>Google Earth</a:t>
          </a:r>
          <a:r>
            <a:rPr lang="en-GB" sz="1900" b="0" i="0" kern="1200"/>
            <a:t>, </a:t>
          </a:r>
          <a:r>
            <a:rPr lang="el-GR" sz="1900" b="0" i="0" kern="1200"/>
            <a:t>γραφική απεικόνιση της Γης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2006: </a:t>
          </a:r>
          <a:r>
            <a:rPr lang="en-GB" sz="1900" b="0" i="0" kern="1200">
              <a:hlinkClick xmlns:r="http://schemas.openxmlformats.org/officeDocument/2006/relationships" r:id="rId4" tooltip="Twitter"/>
            </a:rPr>
            <a:t>Twitter</a:t>
          </a:r>
          <a:r>
            <a:rPr lang="en-GB" sz="1900" b="0" i="0" kern="1200"/>
            <a:t>, </a:t>
          </a:r>
          <a:r>
            <a:rPr lang="el-GR" sz="1900" b="0" i="0" kern="1200"/>
            <a:t>μικροιστολόγια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2007: </a:t>
          </a:r>
          <a:r>
            <a:rPr lang="en-GB" sz="1900" b="0" i="0" kern="1200" dirty="0">
              <a:hlinkClick xmlns:r="http://schemas.openxmlformats.org/officeDocument/2006/relationships" r:id="rId5" tooltip="WikiLeaks"/>
            </a:rPr>
            <a:t>WikiLeaks</a:t>
          </a:r>
          <a:r>
            <a:rPr lang="en-GB" sz="1900" b="0" i="0" kern="1200" dirty="0"/>
            <a:t>, </a:t>
          </a:r>
          <a:r>
            <a:rPr lang="el-GR" sz="1900" b="0" i="0" kern="1200" dirty="0"/>
            <a:t>δημοσίευση ανώνυμων ειδήσεων και πληροφοριών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2007: </a:t>
          </a:r>
          <a:r>
            <a:rPr lang="en-GB" sz="1900" b="0" i="0" kern="1200">
              <a:hlinkClick xmlns:r="http://schemas.openxmlformats.org/officeDocument/2006/relationships" r:id="rId6" tooltip="Google Street View"/>
            </a:rPr>
            <a:t>Google Street View</a:t>
          </a:r>
          <a:endParaRPr lang="en-GB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2007: </a:t>
          </a:r>
          <a:r>
            <a:rPr lang="en-GB" sz="1900" b="0" i="0" kern="1200" dirty="0">
              <a:hlinkClick xmlns:r="http://schemas.openxmlformats.org/officeDocument/2006/relationships" r:id="rId7" tooltip="Amazon Kindle (δεν έχει γραφτεί ακόμα)"/>
            </a:rPr>
            <a:t>Kindle</a:t>
          </a:r>
          <a:r>
            <a:rPr lang="en-GB" sz="1900" b="0" i="0" kern="1200" dirty="0"/>
            <a:t>, </a:t>
          </a:r>
          <a:r>
            <a:rPr lang="el-GR" sz="1900" b="0" i="0" kern="1200" dirty="0"/>
            <a:t>συσκευή ανάγνωσης ηλεκτρονικών βιβλίων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2008: </a:t>
          </a:r>
          <a:r>
            <a:rPr lang="en-GB" sz="1900" b="0" i="0" kern="1200">
              <a:hlinkClick xmlns:r="http://schemas.openxmlformats.org/officeDocument/2006/relationships" r:id="rId8" tooltip="Amazon Elastic Compute Cloud (δεν έχει γραφτεί ακόμα)"/>
            </a:rPr>
            <a:t>Amazon Elastic Compute Cloud</a:t>
          </a:r>
          <a:r>
            <a:rPr lang="en-GB" sz="1900" b="0" i="0" kern="1200"/>
            <a:t> (EC2)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2008: </a:t>
          </a:r>
          <a:r>
            <a:rPr lang="en-GB" sz="1900" b="0" i="0" kern="1200">
              <a:hlinkClick xmlns:r="http://schemas.openxmlformats.org/officeDocument/2006/relationships" r:id="rId9" tooltip="Dropbox"/>
            </a:rPr>
            <a:t>Dropbox</a:t>
          </a:r>
          <a:r>
            <a:rPr lang="en-GB" sz="1900" b="0" i="0" kern="1200"/>
            <a:t>, </a:t>
          </a:r>
          <a:r>
            <a:rPr lang="el-GR" sz="1900" b="0" i="0" kern="1200"/>
            <a:t>εφαρμογή </a:t>
          </a:r>
          <a:r>
            <a:rPr lang="el-GR" sz="1900" b="0" i="0" kern="1200">
              <a:hlinkClick xmlns:r="http://schemas.openxmlformats.org/officeDocument/2006/relationships" r:id="rId10" tooltip="Αποθηκευτικό νέφος"/>
            </a:rPr>
            <a:t>αποθηκευτικού νέφους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2008: </a:t>
          </a:r>
          <a:r>
            <a:rPr lang="en-GB" sz="1900" b="0" i="0" kern="1200">
              <a:hlinkClick xmlns:r="http://schemas.openxmlformats.org/officeDocument/2006/relationships" r:id="rId11" tooltip="Encyclopedia of Life"/>
            </a:rPr>
            <a:t>Encyclopedia of Life</a:t>
          </a:r>
          <a:r>
            <a:rPr lang="en-GB" sz="1900" b="0" i="0" kern="1200"/>
            <a:t>, </a:t>
          </a:r>
          <a:r>
            <a:rPr lang="el-GR" sz="1900" b="0" i="0" kern="1200"/>
            <a:t>ελεύθερη εγκυκλοπαίδεια για όλα τα </a:t>
          </a:r>
          <a:r>
            <a:rPr lang="el-GR" sz="1900" b="0" i="0" kern="1200">
              <a:hlinkClick xmlns:r="http://schemas.openxmlformats.org/officeDocument/2006/relationships" r:id="rId12" tooltip="Ζωή"/>
            </a:rPr>
            <a:t>ζωντανά</a:t>
          </a:r>
          <a:r>
            <a:rPr lang="el-GR" sz="1900" b="0" i="0" kern="1200"/>
            <a:t> </a:t>
          </a:r>
          <a:r>
            <a:rPr lang="el-GR" sz="1900" b="0" i="0" kern="1200">
              <a:hlinkClick xmlns:r="http://schemas.openxmlformats.org/officeDocument/2006/relationships" r:id="rId13" tooltip="Είδος (βιολογία)"/>
            </a:rPr>
            <a:t>είδη</a:t>
          </a:r>
          <a:endParaRPr lang="el-GR" sz="1900" b="0" i="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2008: </a:t>
          </a:r>
          <a:r>
            <a:rPr lang="en-GB" sz="1900" b="0" i="0" kern="1200" dirty="0">
              <a:hlinkClick xmlns:r="http://schemas.openxmlformats.org/officeDocument/2006/relationships" r:id="rId14" tooltip="Spotify"/>
            </a:rPr>
            <a:t>Spotify</a:t>
          </a:r>
          <a:r>
            <a:rPr lang="en-GB" sz="1900" b="0" i="0" kern="1200" dirty="0"/>
            <a:t>, </a:t>
          </a:r>
          <a:r>
            <a:rPr lang="el-GR" sz="1900" b="0" i="0" kern="1200" dirty="0"/>
            <a:t>βασισμένη σε </a:t>
          </a:r>
          <a:r>
            <a:rPr lang="el-GR" sz="1900" b="0" i="0" kern="1200" dirty="0">
              <a:hlinkClick xmlns:r="http://schemas.openxmlformats.org/officeDocument/2006/relationships" r:id="rId15" tooltip="Διαχείριση ψηφιακών δικαιωμάτων"/>
            </a:rPr>
            <a:t>ΔΨΔ</a:t>
          </a:r>
          <a:r>
            <a:rPr lang="el-GR" sz="1900" b="0" i="0" kern="1200" dirty="0"/>
            <a:t> υπηρεσία </a:t>
          </a:r>
          <a:r>
            <a:rPr lang="el-GR" sz="1900" b="0" i="0" kern="1200" dirty="0" err="1"/>
            <a:t>στριμαρίσματος</a:t>
          </a:r>
          <a:r>
            <a:rPr lang="el-GR" sz="1900" b="0" i="0" kern="1200" dirty="0"/>
            <a:t> </a:t>
          </a:r>
          <a:r>
            <a:rPr lang="el-GR" sz="1900" b="0" i="0" kern="1200" dirty="0">
              <a:hlinkClick xmlns:r="http://schemas.openxmlformats.org/officeDocument/2006/relationships" r:id="rId16" tooltip="Μουσική"/>
            </a:rPr>
            <a:t>μουσικής</a:t>
          </a:r>
          <a:endParaRPr lang="el-GR" sz="1900" b="0" i="0" kern="1200" dirty="0"/>
        </a:p>
      </dsp:txBody>
      <dsp:txXfrm>
        <a:off x="0" y="605513"/>
        <a:ext cx="6245265" cy="4968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1730-A41E-2940-8E10-AF7CDC972C25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Στα ελληνικά γλώσσα σήμανσης υπερκειμένου, είναι η γλώσσα για ιστοσελίδες που έχουν σχεδιαστεί για εμφάνιση σε πρόγραμμα περιήγησης ιστού. Καθορίζει το περιεχόμενο και τη δομή της σελίδας.</a:t>
          </a:r>
          <a:endParaRPr lang="en-US" sz="1600" kern="1200"/>
        </a:p>
      </dsp:txBody>
      <dsp:txXfrm rot="-5400000">
        <a:off x="3785616" y="197117"/>
        <a:ext cx="6675221" cy="1012303"/>
      </dsp:txXfrm>
    </dsp:sp>
    <dsp:sp modelId="{A6A9F535-4BA5-834A-8309-6D691E061584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HTML</a:t>
          </a:r>
          <a:r>
            <a:rPr lang="el-GR" sz="2600" kern="1200"/>
            <a:t> </a:t>
          </a:r>
          <a:r>
            <a:rPr lang="en-GB" sz="2600" kern="1200"/>
            <a:t>(Hypertext Markup Language)</a:t>
          </a:r>
          <a:endParaRPr lang="en-US" sz="2600" kern="1200"/>
        </a:p>
      </dsp:txBody>
      <dsp:txXfrm>
        <a:off x="68454" y="70578"/>
        <a:ext cx="3648708" cy="1265378"/>
      </dsp:txXfrm>
    </dsp:sp>
    <dsp:sp modelId="{06EBF8DD-0EB8-4F44-B37B-5205AECA5695}">
      <dsp:nvSpPr>
        <dsp:cNvPr id="0" name=""/>
        <dsp:cNvSpPr/>
      </dsp:nvSpPr>
      <dsp:spPr>
        <a:xfrm rot="5400000">
          <a:off x="6589693" y="-1189322"/>
          <a:ext cx="1121829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Χρ</a:t>
          </a:r>
          <a:r>
            <a:rPr lang="el-GR" sz="1600" b="0" i="0" kern="1200"/>
            <a:t>ησιμοποιείται για τον έλεγχο της εμφάνισης ενός εγγράφου που έχει γραφτεί με μια γλώσσα σήμανσης. Χρησιμοποιείται δηλαδή για τον έλεγχο της εμφάνισης ενός εγγράφου που γράφτηκε σε </a:t>
          </a:r>
          <a:r>
            <a:rPr lang="en-US" sz="1600" b="0" i="0" kern="1200"/>
            <a:t>HTML</a:t>
          </a:r>
          <a:r>
            <a:rPr lang="en-US" sz="1600" kern="1200"/>
            <a:t>.</a:t>
          </a:r>
        </a:p>
      </dsp:txBody>
      <dsp:txXfrm rot="-5400000">
        <a:off x="3785616" y="1669518"/>
        <a:ext cx="6675221" cy="1012303"/>
      </dsp:txXfrm>
    </dsp:sp>
    <dsp:sp modelId="{CD2C2816-A9F9-7646-91BB-A14B1C12FA4A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CSS</a:t>
          </a:r>
          <a:r>
            <a:rPr lang="el-GR" sz="2600" kern="1200"/>
            <a:t> (</a:t>
          </a:r>
          <a:r>
            <a:rPr lang="en-GB" sz="2600" kern="1200"/>
            <a:t>Cascading Style Sheets – </a:t>
          </a:r>
          <a:r>
            <a:rPr lang="el-GR" sz="2600" kern="1200"/>
            <a:t>επάλληλα φύλλα ύφους)</a:t>
          </a:r>
          <a:endParaRPr lang="en-US" sz="2600" kern="1200"/>
        </a:p>
      </dsp:txBody>
      <dsp:txXfrm>
        <a:off x="68454" y="1542979"/>
        <a:ext cx="3648708" cy="1265378"/>
      </dsp:txXfrm>
    </dsp:sp>
    <dsp:sp modelId="{DBD08282-9523-674A-8F8D-66A8B1EE9D7A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i="0" kern="1200"/>
            <a:t>Από τις πιο δημοφιλείς γλώσσες προγραμματισμού στον Παγκόσμιο Ιστό (</a:t>
          </a:r>
          <a:r>
            <a:rPr lang="en-GB" sz="1600" b="0" i="0" kern="1200"/>
            <a:t>Web).</a:t>
          </a:r>
          <a:r>
            <a:rPr lang="el-GR" sz="1600" b="0" i="0" kern="1200"/>
            <a:t> Μπορεί να τροποποιήσει – μετατρέψει την </a:t>
          </a:r>
          <a:r>
            <a:rPr lang="en-US" sz="1600" b="0" i="0" kern="1200"/>
            <a:t>HTML &amp; CSS. </a:t>
          </a:r>
          <a:endParaRPr lang="en-US" sz="1600" kern="1200"/>
        </a:p>
      </dsp:txBody>
      <dsp:txXfrm rot="-5400000">
        <a:off x="3785616" y="3141918"/>
        <a:ext cx="6675221" cy="1012303"/>
      </dsp:txXfrm>
    </dsp:sp>
    <dsp:sp modelId="{ABEE7EB7-5A48-BC4D-912D-1ABF8E3ABDD4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JavaScript </a:t>
          </a:r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55703"/>
          <a:ext cx="6245265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Προϊστορία του Διαδικτύου (δεκαετία του ‘70)</a:t>
          </a:r>
          <a:endParaRPr lang="en-US" sz="2600" kern="1200" dirty="0"/>
        </a:p>
      </dsp:txBody>
      <dsp:txXfrm>
        <a:off x="51974" y="107677"/>
        <a:ext cx="6141317" cy="960752"/>
      </dsp:txXfrm>
    </dsp:sp>
    <dsp:sp modelId="{A42979F5-11C7-E347-80B9-9A4DF579EA12}">
      <dsp:nvSpPr>
        <dsp:cNvPr id="0" name=""/>
        <dsp:cNvSpPr/>
      </dsp:nvSpPr>
      <dsp:spPr>
        <a:xfrm>
          <a:off x="0" y="1120403"/>
          <a:ext cx="6245265" cy="441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0" i="0" kern="1200" dirty="0">
              <a:solidFill>
                <a:srgbClr val="202122"/>
              </a:solidFill>
              <a:effectLst/>
              <a:latin typeface="Arial" panose="020B0704020202020204" pitchFamily="34" charset="0"/>
            </a:rPr>
            <a:t>1970: Διαδικτυακό Κέντρο Πληροφοριών (</a:t>
          </a:r>
          <a:r>
            <a:rPr lang="en-GB" sz="2000" b="0" i="0" kern="1200" dirty="0">
              <a:solidFill>
                <a:srgbClr val="202122"/>
              </a:solidFill>
              <a:effectLst/>
              <a:latin typeface="Arial" panose="020B0704020202020204" pitchFamily="34" charset="0"/>
            </a:rPr>
            <a:t>NIC)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1971: </a:t>
          </a:r>
          <a:r>
            <a:rPr lang="el-GR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Το δίκτυο </a:t>
          </a:r>
          <a:r>
            <a:rPr lang="el-GR" sz="2000" b="0" i="0" u="none" strike="noStrike" kern="1200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1" tooltip="Μεταγωγή κυκλώματος"/>
            </a:rPr>
            <a:t>κυκλομεταγωγής</a:t>
          </a:r>
          <a:r>
            <a:rPr lang="el-GR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 </a:t>
          </a:r>
          <a:r>
            <a:rPr lang="en-GB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Tymnet</a:t>
          </a:r>
          <a:endParaRPr lang="en-GB" sz="2000" b="0" i="0" kern="120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u="sng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1972: </a:t>
          </a:r>
          <a:r>
            <a:rPr lang="el-GR" sz="2000" b="0" i="0" u="sng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Το δίκτυο </a:t>
          </a:r>
          <a:r>
            <a:rPr lang="el-GR" sz="2000" b="0" i="0" u="sng" strike="noStrike" kern="1200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2" tooltip="Μεταγωγή πακέτου"/>
            </a:rPr>
            <a:t>μεταγωγής πακέτων</a:t>
          </a:r>
          <a:r>
            <a:rPr lang="el-GR" sz="2000" b="0" i="0" u="sng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 του Μέριτ λειτουργεί</a:t>
          </a:r>
          <a:endParaRPr lang="el-GR" sz="2000" b="0" i="0" kern="120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0" i="0" kern="1200" dirty="0">
              <a:solidFill>
                <a:srgbClr val="202122"/>
              </a:solidFill>
              <a:effectLst/>
              <a:highlight>
                <a:srgbClr val="FFFF00"/>
              </a:highlight>
              <a:latin typeface="Arial" panose="020B0704020202020204" pitchFamily="34" charset="0"/>
            </a:rPr>
            <a:t>1972: Ιδρύθηκε η Αρχή Ηλεκτρονικών Αριθμών (ΙΑΝΑ)</a:t>
          </a:r>
          <a:endParaRPr lang="el-GR" sz="2000" b="0" i="0" u="sng" kern="1200" dirty="0">
            <a:solidFill>
              <a:srgbClr val="202122"/>
            </a:solidFill>
            <a:effectLst/>
            <a:highlight>
              <a:srgbClr val="FFFF00"/>
            </a:highlight>
            <a:latin typeface="Arial" panose="020B07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0" i="0" u="sng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1973: Επίδειξη του δικτύου ΚΥΚΛΑΔΕΣ</a:t>
          </a:r>
          <a:endParaRPr lang="el-GR" sz="2000" b="0" i="0" kern="120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1974: Το εμπορικό δίκτυο </a:t>
          </a:r>
          <a:r>
            <a:rPr lang="el-GR" sz="2000" b="0" i="0" u="none" strike="noStrike" kern="1200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2" tooltip="Μεταγωγή πακέτου"/>
            </a:rPr>
            <a:t>μεταγωγής πακέτων</a:t>
          </a:r>
          <a:r>
            <a:rPr lang="el-GR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 Τελενέτ</a:t>
          </a:r>
          <a:endParaRPr lang="el-GR" sz="2000" b="0" i="0" kern="120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0" i="0" u="sng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1976: Εγκρίθηκε το πρωτόκολλο </a:t>
          </a:r>
          <a:r>
            <a:rPr lang="en-GB" sz="2000" b="0" i="0" u="sng" strike="noStrike" kern="1200">
              <a:solidFill>
                <a:srgbClr val="202122"/>
              </a:solidFill>
              <a:effectLst/>
              <a:latin typeface="Arial" panose="020B0704020202020204" pitchFamily="34" charset="0"/>
              <a:hlinkClick xmlns:r="http://schemas.openxmlformats.org/officeDocument/2006/relationships" r:id="rId3" tooltip="X.25 (δεν έχει γραφτεί ακόμα)"/>
            </a:rPr>
            <a:t>X.25</a:t>
          </a:r>
          <a:endParaRPr lang="en-GB" sz="2000" b="0" i="0" kern="120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1978: </a:t>
          </a:r>
          <a:r>
            <a:rPr lang="el-GR" sz="2000" b="0" i="0" kern="1200">
              <a:solidFill>
                <a:srgbClr val="202122"/>
              </a:solidFill>
              <a:effectLst/>
              <a:latin typeface="Arial" panose="020B0704020202020204" pitchFamily="34" charset="0"/>
            </a:rPr>
            <a:t>Παρουσιάστηκε το Μινιτελ</a:t>
          </a:r>
          <a:endParaRPr lang="el-GR" sz="2000" b="0" i="0" kern="1200" dirty="0">
            <a:solidFill>
              <a:srgbClr val="202122"/>
            </a:solidFill>
            <a:effectLst/>
            <a:latin typeface="Arial" panose="020B07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0" i="0" kern="1200" dirty="0">
              <a:solidFill>
                <a:srgbClr val="202122"/>
              </a:solidFill>
              <a:effectLst/>
              <a:latin typeface="Arial" panose="020B0704020202020204" pitchFamily="34" charset="0"/>
            </a:rPr>
            <a:t>1979: Συμβούλιο Δραστηριοτήτων Διαδικτύου (ΙΑΒ)</a:t>
          </a:r>
          <a:endParaRPr lang="en-US" sz="2000" kern="1200" dirty="0"/>
        </a:p>
      </dsp:txBody>
      <dsp:txXfrm>
        <a:off x="0" y="1120403"/>
        <a:ext cx="6245265" cy="4413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432443"/>
          <a:ext cx="6245265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Προϊστορία του Διαδικτύου (δεκαετία του ’80)</a:t>
          </a:r>
          <a:endParaRPr lang="en-US" sz="2600" kern="1200" dirty="0"/>
        </a:p>
      </dsp:txBody>
      <dsp:txXfrm>
        <a:off x="51974" y="484417"/>
        <a:ext cx="6141317" cy="960752"/>
      </dsp:txXfrm>
    </dsp:sp>
    <dsp:sp modelId="{A42979F5-11C7-E347-80B9-9A4DF579EA12}">
      <dsp:nvSpPr>
        <dsp:cNvPr id="0" name=""/>
        <dsp:cNvSpPr/>
      </dsp:nvSpPr>
      <dsp:spPr>
        <a:xfrm>
          <a:off x="0" y="1497143"/>
          <a:ext cx="6245265" cy="36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1980: Ειδήσεις του </a:t>
          </a:r>
          <a:r>
            <a:rPr lang="en-GB" sz="2000" b="0" i="0" kern="1200" dirty="0">
              <a:hlinkClick xmlns:r="http://schemas.openxmlformats.org/officeDocument/2006/relationships" r:id="rId1" tooltip="Usenet"/>
            </a:rPr>
            <a:t>Usenet</a:t>
          </a:r>
          <a:r>
            <a:rPr lang="en-GB" sz="2000" b="0" i="0" kern="1200" dirty="0"/>
            <a:t> </a:t>
          </a:r>
          <a:r>
            <a:rPr lang="el-GR" sz="2000" b="0" i="0" kern="1200" dirty="0"/>
            <a:t>με χρήση </a:t>
          </a:r>
          <a:r>
            <a:rPr lang="en-GB" sz="2000" b="0" i="0" kern="1200" dirty="0"/>
            <a:t>UUCP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u="sng" kern="1200" dirty="0"/>
            <a:t>1980: Παρουσιάστηκε το πρότυπο </a:t>
          </a:r>
          <a:r>
            <a:rPr lang="en-GB" sz="2000" b="0" i="0" u="sng" kern="1200" dirty="0">
              <a:hlinkClick xmlns:r="http://schemas.openxmlformats.org/officeDocument/2006/relationships" r:id="rId2" tooltip="Ethernet"/>
            </a:rPr>
            <a:t>Ethernet</a:t>
          </a:r>
          <a:r>
            <a:rPr lang="en-GB" sz="2000" b="0" i="0" u="sng" kern="1200" dirty="0"/>
            <a:t> (</a:t>
          </a:r>
          <a:r>
            <a:rPr lang="el-GR" sz="2000" b="0" i="0" u="sng" kern="1200" dirty="0" err="1"/>
            <a:t>αιθηροδίκτυο</a:t>
          </a:r>
          <a:r>
            <a:rPr lang="en-US" sz="2000" b="0" i="0" u="sng" kern="1200" dirty="0"/>
            <a:t>)</a:t>
          </a:r>
          <a:endParaRPr lang="en-GB" sz="2000" b="0" i="0" u="sng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1981: Ιδρύθηκε το ΒΙΤΝΕΤ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1981: Δίκτυο Επιστήμης Υπολογιστών (</a:t>
          </a:r>
          <a:r>
            <a:rPr lang="en-GB" sz="2000" b="0" i="0" kern="1200" dirty="0"/>
            <a:t>CSNET)</a:t>
          </a:r>
          <a:endParaRPr lang="el-GR" sz="2000" b="0" i="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>
              <a:highlight>
                <a:srgbClr val="FFFF00"/>
              </a:highlight>
            </a:rPr>
            <a:t>1982: Επίσημη σουίτα πρωτοκόλλου </a:t>
          </a:r>
          <a:r>
            <a:rPr lang="en-GB" sz="2000" b="0" i="0" kern="1200" dirty="0">
              <a:highlight>
                <a:srgbClr val="FFFF00"/>
              </a:highlight>
              <a:hlinkClick xmlns:r="http://schemas.openxmlformats.org/officeDocument/2006/relationships" r:id="rId3" tooltip="TCP/IP"/>
            </a:rPr>
            <a:t>TCP/IP</a:t>
          </a:r>
          <a:endParaRPr lang="en-GB" sz="2000" b="0" i="0" kern="1200" dirty="0">
            <a:highlight>
              <a:srgbClr val="FFFF00"/>
            </a:highlight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>
              <a:highlight>
                <a:srgbClr val="FFFF00"/>
              </a:highlight>
            </a:rPr>
            <a:t>1982: Πρωτόκολλο Μεταφοράς Απλής Αλληλογραφίας (</a:t>
          </a:r>
          <a:r>
            <a:rPr lang="en-GB" sz="2000" b="0" i="0" kern="1200">
              <a:highlight>
                <a:srgbClr val="FFFF00"/>
              </a:highlight>
              <a:hlinkClick xmlns:r="http://schemas.openxmlformats.org/officeDocument/2006/relationships" r:id="rId4" tooltip="SMTP"/>
            </a:rPr>
            <a:t>SMTP</a:t>
          </a:r>
          <a:r>
            <a:rPr lang="en-GB" sz="2000" b="0" i="0" kern="1200">
              <a:highlight>
                <a:srgbClr val="FFFF00"/>
              </a:highlight>
            </a:rPr>
            <a:t>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>
              <a:highlight>
                <a:srgbClr val="FFFF00"/>
              </a:highlight>
            </a:rPr>
            <a:t>1983: Σύστημα Ονομάτων Τομέων (</a:t>
          </a:r>
          <a:r>
            <a:rPr lang="en-GB" sz="2000" b="0" i="0" kern="1200" dirty="0">
              <a:highlight>
                <a:srgbClr val="FFFF00"/>
              </a:highlight>
              <a:hlinkClick xmlns:r="http://schemas.openxmlformats.org/officeDocument/2006/relationships" r:id="rId5" tooltip="DNS"/>
            </a:rPr>
            <a:t>DNS</a:t>
          </a:r>
          <a:r>
            <a:rPr lang="en-GB" sz="2000" b="0" i="0" kern="1200" dirty="0">
              <a:highlight>
                <a:srgbClr val="FFFF00"/>
              </a:highlight>
            </a:rPr>
            <a:t>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2000" b="0" i="0" kern="1200" dirty="0"/>
            <a:t>1983: To MILNET </a:t>
          </a:r>
          <a:r>
            <a:rPr lang="el-GR" sz="2000" b="0" i="0" kern="1200" dirty="0"/>
            <a:t>χωρίστηκε από το </a:t>
          </a:r>
          <a:r>
            <a:rPr lang="en-GB" sz="2000" b="0" i="0" kern="1200" dirty="0">
              <a:hlinkClick xmlns:r="http://schemas.openxmlformats.org/officeDocument/2006/relationships" r:id="rId6" tooltip="ARPANET"/>
            </a:rPr>
            <a:t>ARPANET</a:t>
          </a:r>
          <a:endParaRPr lang="en-GB" sz="2000" b="0" i="0" kern="1200" dirty="0"/>
        </a:p>
      </dsp:txBody>
      <dsp:txXfrm>
        <a:off x="0" y="1497143"/>
        <a:ext cx="6245265" cy="3659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324128"/>
          <a:ext cx="6245265" cy="941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Προϊστορία του Διαδικτύου (δεκαετία του ’80)</a:t>
          </a:r>
          <a:endParaRPr lang="en-US" sz="2300" kern="1200" dirty="0"/>
        </a:p>
      </dsp:txBody>
      <dsp:txXfrm>
        <a:off x="45977" y="370105"/>
        <a:ext cx="6153311" cy="849896"/>
      </dsp:txXfrm>
    </dsp:sp>
    <dsp:sp modelId="{A42979F5-11C7-E347-80B9-9A4DF579EA12}">
      <dsp:nvSpPr>
        <dsp:cNvPr id="0" name=""/>
        <dsp:cNvSpPr/>
      </dsp:nvSpPr>
      <dsp:spPr>
        <a:xfrm>
          <a:off x="0" y="1265978"/>
          <a:ext cx="6245265" cy="399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u="sng" kern="1200"/>
            <a:t>1985: Καταχωρήθηκε το πρώτο </a:t>
          </a:r>
          <a:r>
            <a:rPr lang="el-GR" sz="1800" b="0" i="0" u="sng" kern="1200">
              <a:hlinkClick xmlns:r="http://schemas.openxmlformats.org/officeDocument/2006/relationships" r:id="rId1" tooltip="Όνομα τομέα"/>
            </a:rPr>
            <a:t>όνομα τομέα</a:t>
          </a:r>
          <a:r>
            <a:rPr lang="el-GR" sz="1800" b="0" i="0" u="sng" kern="1200"/>
            <a:t> .</a:t>
          </a:r>
          <a:r>
            <a:rPr lang="en-GB" sz="1800" b="0" i="0" u="sng" kern="1200"/>
            <a:t>com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800" b="0" i="0" kern="1200"/>
            <a:t>1986: To NSFNET </a:t>
          </a:r>
          <a:r>
            <a:rPr lang="el-GR" sz="1800" b="0" i="0" kern="1200"/>
            <a:t>συνδέεται με ταχύτητα 56 </a:t>
          </a:r>
          <a:r>
            <a:rPr lang="en-GB" sz="1800" b="0" i="0" kern="1200"/>
            <a:t>kbit/s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1986: </a:t>
          </a:r>
          <a:r>
            <a:rPr lang="el-GR" sz="1800" b="0" i="0" kern="1200">
              <a:hlinkClick xmlns:r="http://schemas.openxmlformats.org/officeDocument/2006/relationships" r:id="rId2" tooltip="IETF"/>
            </a:rPr>
            <a:t>Τακτική Δύναμη Μηχανικών Ίντερνετ</a:t>
          </a:r>
          <a:r>
            <a:rPr lang="el-GR" sz="1800" b="0" i="0" kern="1200"/>
            <a:t> (</a:t>
          </a:r>
          <a:r>
            <a:rPr lang="en-GB" sz="1800" b="0" i="0" kern="1200"/>
            <a:t>IETF)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1987: Ιδρύθηκε το </a:t>
          </a:r>
          <a:r>
            <a:rPr lang="en-GB" sz="1800" b="0" i="0" kern="1200"/>
            <a:t>UUNET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800" b="0" i="0" kern="1200"/>
            <a:t>1988: To NSFNET </a:t>
          </a:r>
          <a:r>
            <a:rPr lang="el-GR" sz="1800" b="0" i="0" kern="1200"/>
            <a:t>αναβαθμίστηκε σε ταχύτητα 1,5 </a:t>
          </a:r>
          <a:r>
            <a:rPr lang="en-GB" sz="1800" b="0" i="0" kern="1200"/>
            <a:t>Mbit/s (T1)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u="sng" kern="1200" dirty="0">
              <a:highlight>
                <a:srgbClr val="FFFF00"/>
              </a:highlight>
            </a:rPr>
            <a:t>1988: Κυκλοφόρησε το </a:t>
          </a:r>
          <a:r>
            <a:rPr lang="el-GR" sz="1800" b="0" i="0" u="sng" kern="1200" dirty="0">
              <a:highlight>
                <a:srgbClr val="FFFF00"/>
              </a:highlight>
              <a:hlinkClick xmlns:r="http://schemas.openxmlformats.org/officeDocument/2006/relationships" r:id="rId3" tooltip="Μοντέλο αναφοράς OSI"/>
            </a:rPr>
            <a:t>Μοντέλο αναφοράς </a:t>
          </a:r>
          <a:r>
            <a:rPr lang="en-GB" sz="1800" b="0" i="0" u="sng" kern="1200" dirty="0">
              <a:highlight>
                <a:srgbClr val="FFFF00"/>
              </a:highlight>
              <a:hlinkClick xmlns:r="http://schemas.openxmlformats.org/officeDocument/2006/relationships" r:id="rId3" tooltip="Μοντέλο αναφοράς OSI"/>
            </a:rPr>
            <a:t>OSI</a:t>
          </a:r>
          <a:endParaRPr lang="en-GB" sz="1800" b="0" i="0" kern="1200" dirty="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>
              <a:highlight>
                <a:srgbClr val="FFFF00"/>
              </a:highlight>
            </a:rPr>
            <a:t>1988: Το </a:t>
          </a:r>
          <a:r>
            <a:rPr lang="el-GR" sz="1800" b="0" i="0" kern="1200">
              <a:highlight>
                <a:srgbClr val="FFFF00"/>
              </a:highlight>
              <a:hlinkClick xmlns:r="http://schemas.openxmlformats.org/officeDocument/2006/relationships" r:id="rId4" tooltip="Σκουλήκι υπολογιστή"/>
            </a:rPr>
            <a:t>Σκουλήκι υπολογιστή</a:t>
          </a:r>
          <a:r>
            <a:rPr lang="el-GR" sz="1800" b="0" i="0" kern="1200">
              <a:highlight>
                <a:srgbClr val="FFFF00"/>
              </a:highlight>
            </a:rPr>
            <a:t> Μόρις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1989: Πρωτόκολλο εξωτερικής δρομολόγησης </a:t>
          </a:r>
          <a:r>
            <a:rPr lang="en-GB" sz="1800" b="0" i="0" kern="1200">
              <a:hlinkClick xmlns:r="http://schemas.openxmlformats.org/officeDocument/2006/relationships" r:id="rId5" tooltip="Border Gateway Protocol"/>
            </a:rPr>
            <a:t>BGP</a:t>
          </a:r>
          <a:endParaRPr lang="en-GB" sz="1800" b="0" i="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1989: Ιδρύθηκε το </a:t>
          </a:r>
          <a:r>
            <a:rPr lang="en-GB" sz="1800" b="0" i="0" kern="1200"/>
            <a:t>PSINet </a:t>
          </a:r>
          <a:r>
            <a:rPr lang="el-GR" sz="1800" b="0" i="0" kern="1200"/>
            <a:t>που επέτρεπε την εμπορική κίνηση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1989: Ομοσπονδιακές Διαδικτυακές Ανταλλαγές (</a:t>
          </a:r>
          <a:r>
            <a:rPr lang="en-GB" sz="1800" b="0" i="0" kern="1200"/>
            <a:t>FIX)</a:t>
          </a:r>
          <a:endParaRPr sz="1800" kern="1200"/>
        </a:p>
      </dsp:txBody>
      <dsp:txXfrm>
        <a:off x="0" y="1265978"/>
        <a:ext cx="6245265" cy="3999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216713"/>
          <a:ext cx="6245265" cy="982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Προϊστορία του Διαδικτύου (δεκαετία του ’90)</a:t>
          </a:r>
          <a:endParaRPr lang="en-US" sz="2400" kern="1200" dirty="0"/>
        </a:p>
      </dsp:txBody>
      <dsp:txXfrm>
        <a:off x="47976" y="264689"/>
        <a:ext cx="6149313" cy="886847"/>
      </dsp:txXfrm>
    </dsp:sp>
    <dsp:sp modelId="{A42979F5-11C7-E347-80B9-9A4DF579EA12}">
      <dsp:nvSpPr>
        <dsp:cNvPr id="0" name=""/>
        <dsp:cNvSpPr/>
      </dsp:nvSpPr>
      <dsp:spPr>
        <a:xfrm>
          <a:off x="0" y="1199513"/>
          <a:ext cx="6245265" cy="417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1990: Σύστημα </a:t>
          </a:r>
          <a:r>
            <a:rPr lang="en-GB" sz="1900" b="0" i="0" kern="1200"/>
            <a:t>GOSIP (</a:t>
          </a:r>
          <a:r>
            <a:rPr lang="el-GR" sz="1900" b="0" i="0" kern="1200"/>
            <a:t>χωρίς </a:t>
          </a:r>
          <a:r>
            <a:rPr lang="en-GB" sz="1900" b="0" i="0" kern="1200">
              <a:hlinkClick xmlns:r="http://schemas.openxmlformats.org/officeDocument/2006/relationships" r:id="rId1" tooltip="TCP/IP"/>
            </a:rPr>
            <a:t>TCP/IP</a:t>
          </a:r>
          <a:r>
            <a:rPr lang="en-GB" sz="1900" b="0" i="0" kern="1200"/>
            <a:t>)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1990: Αποσύρθηκε το </a:t>
          </a:r>
          <a:r>
            <a:rPr lang="en-GB" sz="1900" b="0" i="0" kern="1200">
              <a:hlinkClick xmlns:r="http://schemas.openxmlformats.org/officeDocument/2006/relationships" r:id="rId2" tooltip="ARPANET"/>
            </a:rPr>
            <a:t>ARPANET</a:t>
          </a:r>
          <a:endParaRPr lang="en-GB" sz="1900" b="0" i="0" kern="120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1990: Προηγμένο Δίκτυο και Υπηρεσίες (</a:t>
          </a:r>
          <a:r>
            <a:rPr lang="en-GB" sz="1900" b="0" i="0" kern="1200"/>
            <a:t>ANS)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1990: To UUNET/Alternet </a:t>
          </a:r>
          <a:r>
            <a:rPr lang="el-GR" sz="1900" b="0" i="0" kern="1200"/>
            <a:t>επιτρέπει την εμπορική κίνηση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u="sng" kern="1200"/>
            <a:t>1990: Μηχανή αναζήτησης </a:t>
          </a:r>
          <a:r>
            <a:rPr lang="en-GB" sz="1900" b="0" i="0" u="sng" kern="1200"/>
            <a:t>Archie</a:t>
          </a:r>
          <a:endParaRPr lang="en-GB" sz="1900" b="0" i="0" kern="120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1991: Διακομιστής Πληροφοριών Ευρείας Περιοχής (</a:t>
          </a:r>
          <a:r>
            <a:rPr lang="en-GB" sz="1900" b="0" i="0" kern="1200"/>
            <a:t>WAIS)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u="sng" kern="1200">
              <a:highlight>
                <a:srgbClr val="FFFF00"/>
              </a:highlight>
            </a:rPr>
            <a:t>1991: Πρωτόκολλο </a:t>
          </a:r>
          <a:r>
            <a:rPr lang="en-GB" sz="1900" b="0" i="0" u="sng" kern="1200">
              <a:highlight>
                <a:srgbClr val="FFFF00"/>
              </a:highlight>
            </a:rPr>
            <a:t>GOPHER</a:t>
          </a:r>
          <a:endParaRPr lang="en-GB" sz="1900" b="0" i="0" kern="1200">
            <a:highlight>
              <a:srgbClr val="FFFF00"/>
            </a:highlight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1991: Εμπορικές Ανταλλαγές μέσω Ίντερνετ (</a:t>
          </a:r>
          <a:r>
            <a:rPr lang="en-GB" sz="1900" b="0" i="0" kern="1200"/>
            <a:t>CIX)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 dirty="0"/>
            <a:t>1991: To ANS CO+RE </a:t>
          </a:r>
          <a:r>
            <a:rPr lang="el-GR" sz="1900" b="0" i="0" kern="1200" dirty="0"/>
            <a:t>επιτρέπει την εμπορική κίνηση</a:t>
          </a:r>
          <a:endParaRPr sz="1900" kern="1200"/>
        </a:p>
      </dsp:txBody>
      <dsp:txXfrm>
        <a:off x="0" y="1199513"/>
        <a:ext cx="6245265" cy="4173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611993"/>
          <a:ext cx="6245265" cy="589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Ιστορία του Διαδικτύου (δεκαετία του ’90)</a:t>
          </a:r>
          <a:endParaRPr lang="en-US" sz="2400" kern="1200" dirty="0"/>
        </a:p>
      </dsp:txBody>
      <dsp:txXfrm>
        <a:off x="28786" y="640779"/>
        <a:ext cx="6187693" cy="532107"/>
      </dsp:txXfrm>
    </dsp:sp>
    <dsp:sp modelId="{A42979F5-11C7-E347-80B9-9A4DF579EA12}">
      <dsp:nvSpPr>
        <dsp:cNvPr id="0" name=""/>
        <dsp:cNvSpPr/>
      </dsp:nvSpPr>
      <dsp:spPr>
        <a:xfrm>
          <a:off x="0" y="1201673"/>
          <a:ext cx="6245265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1" i="0" u="sng" kern="1200" dirty="0">
              <a:highlight>
                <a:srgbClr val="FFFF00"/>
              </a:highlight>
            </a:rPr>
            <a:t>1991: </a:t>
          </a:r>
          <a:r>
            <a:rPr lang="el-GR" sz="1900" b="1" i="0" u="sng" kern="1200" dirty="0">
              <a:highlight>
                <a:srgbClr val="FFFF00"/>
              </a:highlight>
              <a:hlinkClick xmlns:r="http://schemas.openxmlformats.org/officeDocument/2006/relationships" r:id="rId1" tooltip="Παγκόσμιος Ιστός"/>
            </a:rPr>
            <a:t>Παγκόσμιος Ιστός</a:t>
          </a:r>
          <a:endParaRPr lang="en-US" sz="1900" kern="1200" dirty="0">
            <a:highlight>
              <a:srgbClr val="FFFF00"/>
            </a:highlight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 dirty="0"/>
            <a:t>1992: Ιδρύθηκε η Διαδικτυακή Κοινότητα (</a:t>
          </a:r>
          <a:r>
            <a:rPr lang="en-GB" sz="1900" b="0" i="0" kern="1200" dirty="0"/>
            <a:t>ISOC)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1993: </a:t>
          </a:r>
          <a:r>
            <a:rPr lang="el-GR" sz="1900" b="0" i="0" kern="1200">
              <a:hlinkClick xmlns:r="http://schemas.openxmlformats.org/officeDocument/2006/relationships" r:id="rId2" tooltip="Αταξική Δρομολόγηση Δικτυακών Περιοχών (δεν έχει γραφτεί ακόμα)"/>
            </a:rPr>
            <a:t>Αταξική Δρομολόγηση Δικτυακών Περιοχών</a:t>
          </a:r>
          <a:r>
            <a:rPr lang="el-GR" sz="1900" b="0" i="0" kern="1200"/>
            <a:t> (</a:t>
          </a:r>
          <a:r>
            <a:rPr lang="en-GB" sz="1900" b="0" i="0" kern="1200"/>
            <a:t>CIDR)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1993: Ιδρύθηκε το </a:t>
          </a:r>
          <a:r>
            <a:rPr lang="en-GB" sz="1900" b="0" i="0" kern="1200"/>
            <a:t>InterNIC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900" b="0" i="0" kern="1200"/>
            <a:t>1993: To AOL </a:t>
          </a:r>
          <a:r>
            <a:rPr lang="el-GR" sz="1900" b="0" i="0" kern="1200"/>
            <a:t>πρόσθεσε την πρόσβαση στο </a:t>
          </a:r>
          <a:r>
            <a:rPr lang="en-GB" sz="1900" b="0" i="0" kern="1200">
              <a:hlinkClick xmlns:r="http://schemas.openxmlformats.org/officeDocument/2006/relationships" r:id="rId3" tooltip="Usenet"/>
            </a:rPr>
            <a:t>Usenet</a:t>
          </a:r>
          <a:endParaRPr lang="en-GB" sz="1900" b="0" i="0" kern="120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u="sng" kern="1200">
              <a:highlight>
                <a:srgbClr val="FFFF00"/>
              </a:highlight>
            </a:rPr>
            <a:t>1993: Κυκλοφόρησε ο </a:t>
          </a:r>
          <a:r>
            <a:rPr lang="el-GR" sz="1900" b="0" i="0" u="sng" kern="1200">
              <a:highlight>
                <a:srgbClr val="FFFF00"/>
              </a:highlight>
              <a:hlinkClick xmlns:r="http://schemas.openxmlformats.org/officeDocument/2006/relationships" r:id="rId4" tooltip="Web browser"/>
            </a:rPr>
            <a:t>περιηγητής ιστού</a:t>
          </a:r>
          <a:r>
            <a:rPr lang="el-GR" sz="1900" b="0" i="0" u="sng" kern="1200">
              <a:highlight>
                <a:srgbClr val="FFFF00"/>
              </a:highlight>
            </a:rPr>
            <a:t> </a:t>
          </a:r>
          <a:r>
            <a:rPr lang="en-GB" sz="1900" b="0" i="0" u="sng" kern="1200">
              <a:highlight>
                <a:srgbClr val="FFFF00"/>
              </a:highlight>
            </a:rPr>
            <a:t>Mosaic</a:t>
          </a:r>
          <a:endParaRPr lang="en-GB" sz="1900" b="0" i="0" kern="1200">
            <a:highlight>
              <a:srgbClr val="FFFF00"/>
            </a:highlight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/>
            <a:t>1994: Μηχανές αναζήτησης του Ιστού πλήρους κειμένου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900" b="0" i="0" kern="1200" dirty="0"/>
            <a:t>1994: Ιδρύθηκε η Βορειοαμερικανική Ομάδα Χρηστών Διαδικτύου (</a:t>
          </a:r>
          <a:r>
            <a:rPr lang="en-GB" sz="1900" b="0" i="0" kern="1200" dirty="0"/>
            <a:t>NANOG)</a:t>
          </a:r>
          <a:endParaRPr sz="1900" kern="1200"/>
        </a:p>
      </dsp:txBody>
      <dsp:txXfrm>
        <a:off x="0" y="1201673"/>
        <a:ext cx="6245265" cy="3775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226838"/>
          <a:ext cx="6245265" cy="565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Ιστορία του Διαδικτύου (δεκαετία του ’90)</a:t>
          </a:r>
          <a:endParaRPr lang="en-US" sz="2300" kern="1200" dirty="0"/>
        </a:p>
      </dsp:txBody>
      <dsp:txXfrm>
        <a:off x="27586" y="254424"/>
        <a:ext cx="6190093" cy="509938"/>
      </dsp:txXfrm>
    </dsp:sp>
    <dsp:sp modelId="{A42979F5-11C7-E347-80B9-9A4DF579EA12}">
      <dsp:nvSpPr>
        <dsp:cNvPr id="0" name=""/>
        <dsp:cNvSpPr/>
      </dsp:nvSpPr>
      <dsp:spPr>
        <a:xfrm>
          <a:off x="0" y="791948"/>
          <a:ext cx="6245265" cy="45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 dirty="0"/>
            <a:t>1995: Νέα αρχιτεκτονική δικτύου για τους εμπορικούς </a:t>
          </a:r>
          <a:r>
            <a:rPr lang="el-GR" sz="1800" b="0" i="0" kern="1200" dirty="0">
              <a:hlinkClick xmlns:r="http://schemas.openxmlformats.org/officeDocument/2006/relationships" r:id="rId1" tooltip="Πάροχος Υπηρεσιών Διαδικτύου"/>
            </a:rPr>
            <a:t>πάροχους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1995: Αποσύρθηκε το </a:t>
          </a:r>
          <a:r>
            <a:rPr lang="en-GB" sz="1800" b="0" i="0" kern="1200"/>
            <a:t>NSFNET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800" b="0" i="0" kern="1200"/>
            <a:t>1995: To GOSIP </a:t>
          </a:r>
          <a:r>
            <a:rPr lang="el-GR" sz="1800" b="0" i="0" kern="1200"/>
            <a:t>ενημερώθηκε ώστε να επιτρέπει </a:t>
          </a:r>
          <a:r>
            <a:rPr lang="en-GB" sz="1800" b="0" i="0" kern="1200">
              <a:hlinkClick xmlns:r="http://schemas.openxmlformats.org/officeDocument/2006/relationships" r:id="rId2" tooltip="TCP/IP"/>
            </a:rPr>
            <a:t>TCP/IP</a:t>
          </a:r>
          <a:endParaRPr lang="en-GB" sz="1800" b="0" i="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1995: Ταχύτατη Υπηρεσία Δικτύου </a:t>
          </a:r>
          <a:r>
            <a:rPr lang="en-GB" sz="1800" b="0" i="0" kern="1200"/>
            <a:t>Backbone (vBNS)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u="sng" kern="1200">
              <a:highlight>
                <a:srgbClr val="FFFF00"/>
              </a:highlight>
            </a:rPr>
            <a:t>1995: Προτάθηκε το </a:t>
          </a:r>
          <a:r>
            <a:rPr lang="en-GB" sz="1800" b="0" i="0" u="sng" kern="1200">
              <a:highlight>
                <a:srgbClr val="FFFF00"/>
              </a:highlight>
              <a:hlinkClick xmlns:r="http://schemas.openxmlformats.org/officeDocument/2006/relationships" r:id="rId3" tooltip="IPv6"/>
            </a:rPr>
            <a:t>IPv6</a:t>
          </a:r>
          <a:endParaRPr lang="en-GB" sz="1800" b="0" i="0" kern="120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1996: Το </a:t>
          </a:r>
          <a:r>
            <a:rPr lang="en-GB" sz="1800" b="0" i="0" kern="1200">
              <a:hlinkClick xmlns:r="http://schemas.openxmlformats.org/officeDocument/2006/relationships" r:id="rId4" tooltip="AOL"/>
            </a:rPr>
            <a:t>AOL</a:t>
          </a:r>
          <a:r>
            <a:rPr lang="en-GB" sz="1800" b="0" i="0" kern="1200"/>
            <a:t> </a:t>
          </a:r>
          <a:r>
            <a:rPr lang="el-GR" sz="1800" b="0" i="0" kern="1200"/>
            <a:t>άλλαξε την πολιτική τιμολόγησης από ωριαία σε μηνιαία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u="sng" kern="1200">
              <a:highlight>
                <a:srgbClr val="FFFF00"/>
              </a:highlight>
            </a:rPr>
            <a:t>1998: Διαδικτυακή Εταιρεία για Εκχώρηση Ονομάτων και Αριθμών (</a:t>
          </a:r>
          <a:r>
            <a:rPr lang="en-GB" sz="1800" b="0" i="0" u="sng" kern="1200">
              <a:highlight>
                <a:srgbClr val="FFFF00"/>
              </a:highlight>
            </a:rPr>
            <a:t>ICANN)</a:t>
          </a:r>
          <a:endParaRPr lang="en-GB" sz="1800" b="0" i="0" kern="120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1800" b="0" i="0" u="sng" kern="1200"/>
            <a:t>1999: </a:t>
          </a:r>
          <a:r>
            <a:rPr lang="en-GB" sz="1800" b="0" i="0" u="sng" kern="1200">
              <a:hlinkClick xmlns:r="http://schemas.openxmlformats.org/officeDocument/2006/relationships" r:id="rId5" tooltip="IEEE 802.11"/>
            </a:rPr>
            <a:t>IEEE 802.11</a:t>
          </a:r>
          <a:r>
            <a:rPr lang="en-GB" sz="1800" b="0" i="0" u="sng" kern="1200"/>
            <a:t> </a:t>
          </a:r>
          <a:r>
            <a:rPr lang="el-GR" sz="1800" b="0" i="0" u="sng" kern="1200"/>
            <a:t>ασύρματη δικτύωση</a:t>
          </a:r>
          <a:endParaRPr lang="el-GR" sz="1800" b="0" i="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/>
            <a:t>1999: </a:t>
          </a:r>
          <a:r>
            <a:rPr lang="el-GR" sz="1800" b="0" i="0" kern="1200">
              <a:hlinkClick xmlns:r="http://schemas.openxmlformats.org/officeDocument/2006/relationships" r:id="rId6" tooltip="Ίντερνετ2 (δεν έχει γραφτεί ακόμα)"/>
            </a:rPr>
            <a:t>Ίντερνετ2</a:t>
          </a:r>
          <a:r>
            <a:rPr lang="el-GR" sz="1800" b="0" i="0" kern="1200"/>
            <a:t>/Δίκτυο </a:t>
          </a:r>
          <a:r>
            <a:rPr lang="en-GB" sz="1800" b="0" i="0" kern="1200"/>
            <a:t>Abilene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1800" b="0" i="0" kern="1200" dirty="0"/>
            <a:t>1999: το </a:t>
          </a:r>
          <a:r>
            <a:rPr lang="en-GB" sz="1800" b="0" i="0" kern="1200" dirty="0" err="1"/>
            <a:t>vBNS</a:t>
          </a:r>
          <a:r>
            <a:rPr lang="en-GB" sz="1800" b="0" i="0" kern="1200" dirty="0"/>
            <a:t>+ </a:t>
          </a:r>
          <a:r>
            <a:rPr lang="el-GR" sz="1800" b="0" i="0" kern="1200" dirty="0"/>
            <a:t>επιτρέπει ευρύτερη πρόσβαση</a:t>
          </a:r>
          <a:endParaRPr sz="1800" kern="1200"/>
        </a:p>
      </dsp:txBody>
      <dsp:txXfrm>
        <a:off x="0" y="791948"/>
        <a:ext cx="6245265" cy="4570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432443"/>
          <a:ext cx="6245265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Ιστορία του Διαδικτύου (δεκαετία του ’00)</a:t>
          </a:r>
          <a:endParaRPr lang="en-US" sz="2600" kern="1200" dirty="0"/>
        </a:p>
      </dsp:txBody>
      <dsp:txXfrm>
        <a:off x="51974" y="484417"/>
        <a:ext cx="6141317" cy="960752"/>
      </dsp:txXfrm>
    </dsp:sp>
    <dsp:sp modelId="{A42979F5-11C7-E347-80B9-9A4DF579EA12}">
      <dsp:nvSpPr>
        <dsp:cNvPr id="0" name=""/>
        <dsp:cNvSpPr/>
      </dsp:nvSpPr>
      <dsp:spPr>
        <a:xfrm>
          <a:off x="0" y="1497143"/>
          <a:ext cx="6245265" cy="36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2001: Ενεργοποιήθηκαν νέα </a:t>
          </a:r>
          <a:r>
            <a:rPr lang="el-GR" sz="2000" b="0" i="0" kern="1200" dirty="0">
              <a:hlinkClick xmlns:r="http://schemas.openxmlformats.org/officeDocument/2006/relationships" r:id="rId1" tooltip="Top-level domain"/>
            </a:rPr>
            <a:t>ονόματα τομέων προτεραιότητας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2001: </a:t>
          </a:r>
          <a:r>
            <a:rPr lang="el-GR" sz="2000" b="0" i="0" kern="1200">
              <a:hlinkClick xmlns:r="http://schemas.openxmlformats.org/officeDocument/2006/relationships" r:id="rId2" tooltip="Σκουλήκι υπολογιστή"/>
            </a:rPr>
            <a:t>Σκουλήκια</a:t>
          </a:r>
          <a:r>
            <a:rPr lang="el-GR" sz="2000" b="0" i="0" kern="1200"/>
            <a:t> </a:t>
          </a:r>
          <a:r>
            <a:rPr lang="en-GB" sz="2000" b="0" i="0" kern="1200"/>
            <a:t>Code Red 1&amp;2 </a:t>
          </a:r>
          <a:r>
            <a:rPr lang="el-GR" sz="2000" b="0" i="0" kern="1200"/>
            <a:t>και </a:t>
          </a:r>
          <a:r>
            <a:rPr lang="en-GB" sz="2000" b="0" i="0" kern="1200"/>
            <a:t>Nimda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2003: Πρώτη Διάσκεψη κορυφής για την Κοινωνία της Πληροφορίας (</a:t>
          </a:r>
          <a:r>
            <a:rPr lang="en-GB" sz="2000" b="0" i="0" kern="1200"/>
            <a:t>WSIS) </a:t>
          </a:r>
          <a:r>
            <a:rPr lang="el-GR" sz="2000" b="0" i="0" kern="1200"/>
            <a:t>Στάδιο Α'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2003: Ιδρύθηκε το δίκτυο </a:t>
          </a:r>
          <a:r>
            <a:rPr lang="en-GB" sz="2000" b="0" i="0" kern="1200"/>
            <a:t>National LambdaRail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2004: Ομάδα Εργασίας των Ηνωμένων Εθνών για τη Διακυβέρνηση του Διαδικτύου (</a:t>
          </a:r>
          <a:r>
            <a:rPr lang="en-GB" sz="2000" b="0" i="0" kern="1200"/>
            <a:t>WGIG)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n-GB" sz="2000" b="0" i="0" kern="1200"/>
            <a:t>2005: WSIS </a:t>
          </a:r>
          <a:r>
            <a:rPr lang="el-GR" sz="2000" b="0" i="0" kern="1200"/>
            <a:t>των Ηνωμένων Εθνών, Στάδιο Β'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2006: Πρώτη συνέλευση του Φόρουμ για τη Διακυβέρνηση του Διαδικτύου</a:t>
          </a:r>
        </a:p>
      </dsp:txBody>
      <dsp:txXfrm>
        <a:off x="0" y="1497143"/>
        <a:ext cx="6245265" cy="3659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E3B4-97FD-064A-8112-22BA44D5E965}">
      <dsp:nvSpPr>
        <dsp:cNvPr id="0" name=""/>
        <dsp:cNvSpPr/>
      </dsp:nvSpPr>
      <dsp:spPr>
        <a:xfrm>
          <a:off x="0" y="109523"/>
          <a:ext cx="6245265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Ιστορία του Διαδικτύου (δεκαετία του ’10)</a:t>
          </a:r>
          <a:endParaRPr lang="en-US" sz="2600" kern="1200" dirty="0"/>
        </a:p>
      </dsp:txBody>
      <dsp:txXfrm>
        <a:off x="51974" y="161497"/>
        <a:ext cx="6141317" cy="960752"/>
      </dsp:txXfrm>
    </dsp:sp>
    <dsp:sp modelId="{A42979F5-11C7-E347-80B9-9A4DF579EA12}">
      <dsp:nvSpPr>
        <dsp:cNvPr id="0" name=""/>
        <dsp:cNvSpPr/>
      </dsp:nvSpPr>
      <dsp:spPr>
        <a:xfrm>
          <a:off x="0" y="1174223"/>
          <a:ext cx="6245265" cy="430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2010: Καταχωρήθηκαν οι πρώτοι διεθνοποιημένοι κωδικοί χωρών </a:t>
          </a:r>
          <a:r>
            <a:rPr lang="el-GR" sz="2000" b="0" i="0" kern="1200" dirty="0">
              <a:hlinkClick xmlns:r="http://schemas.openxmlformats.org/officeDocument/2006/relationships" r:id="rId1" tooltip="Top-level domain"/>
            </a:rPr>
            <a:t>τομέων ανώτατου επιπέδου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2012: Το </a:t>
          </a:r>
          <a:r>
            <a:rPr lang="en-GB" sz="2000" b="0" i="0" kern="1200"/>
            <a:t>ICANN </a:t>
          </a:r>
          <a:r>
            <a:rPr lang="el-GR" sz="2000" b="0" i="0" kern="1200"/>
            <a:t>δέχεται αιτήσεις για νέα </a:t>
          </a:r>
          <a:r>
            <a:rPr lang="el-GR" sz="2000" b="0" i="0" kern="1200">
              <a:hlinkClick xmlns:r="http://schemas.openxmlformats.org/officeDocument/2006/relationships" r:id="rId2" tooltip="Γενικά top-level domains"/>
            </a:rPr>
            <a:t>γενικά ονόματα τομέων ανώτατου επιπέδου</a:t>
          </a:r>
          <a:endParaRPr lang="el-GR" sz="2000" b="0" i="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2013: Η δήλωση του Μοντεβιδέο για το Μέλλον της Διαδικτυακής Συνεργασίας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/>
            <a:t>2014: Πρόταση του </a:t>
          </a:r>
          <a:r>
            <a:rPr lang="en-GB" sz="2000" b="0" i="0" kern="1200"/>
            <a:t>NetMundial </a:t>
          </a:r>
          <a:r>
            <a:rPr lang="el-GR" sz="2000" b="0" i="0" kern="1200"/>
            <a:t>για διεθνή διακυβέρνηση του </a:t>
          </a:r>
          <a:r>
            <a:rPr lang="el-GR" sz="2000" b="0" i="0" kern="1200">
              <a:hlinkClick xmlns:r="http://schemas.openxmlformats.org/officeDocument/2006/relationships" r:id="rId3" tooltip="Ίντερνετ"/>
            </a:rPr>
            <a:t>Ίντερνετ</a:t>
          </a:r>
          <a:endParaRPr lang="el-GR" sz="2000" b="0" i="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704020202020204" pitchFamily="34" charset="0"/>
            <a:buChar char="•"/>
          </a:pPr>
          <a:r>
            <a:rPr lang="el-GR" sz="2000" b="0" i="0" kern="1200" dirty="0"/>
            <a:t>2016: Η σύμβαση του </a:t>
          </a:r>
          <a:r>
            <a:rPr lang="en-GB" sz="2000" b="0" i="0" kern="1200" dirty="0"/>
            <a:t>ICANN </a:t>
          </a:r>
          <a:r>
            <a:rPr lang="el-GR" sz="2000" b="0" i="0" kern="1200" dirty="0"/>
            <a:t>με το Υπουργείο Εμπορίου των ΗΠΑ λήγει, η εποπτεία του ΙΑΝΑ περνάει στην παγκόσμια διαδικτυακή κοινότητα την 1η Οκτωβρίου</a:t>
          </a:r>
        </a:p>
      </dsp:txBody>
      <dsp:txXfrm>
        <a:off x="0" y="1174223"/>
        <a:ext cx="6245265" cy="430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#10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#1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#1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#1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#1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7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#8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#9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10/6/25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7199" r="1" b="17156"/>
          <a:stretch>
            <a:fillRect/>
          </a:stretch>
        </p:blipFill>
        <p:spPr>
          <a:xfrm>
            <a:off x="1" y="10"/>
            <a:ext cx="12183122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873" y="2271449"/>
            <a:ext cx="6347918" cy="3670098"/>
          </a:xfrm>
        </p:spPr>
        <p:txBody>
          <a:bodyPr anchor="b">
            <a:normAutofit fontScale="90000"/>
          </a:bodyPr>
          <a:lstStyle/>
          <a:p>
            <a:br>
              <a:rPr lang="el-GR" sz="5335">
                <a:solidFill>
                  <a:srgbClr val="FFFFFF"/>
                </a:solidFill>
              </a:rPr>
            </a:br>
            <a:br>
              <a:rPr lang="el-GR" sz="5335">
                <a:solidFill>
                  <a:srgbClr val="FFFFFF"/>
                </a:solidFill>
              </a:rPr>
            </a:br>
            <a:br>
              <a:rPr lang="el-GR" sz="5335">
                <a:solidFill>
                  <a:srgbClr val="FFFFFF"/>
                </a:solidFill>
              </a:rPr>
            </a:br>
            <a:r>
              <a:rPr lang="el-GR" sz="5335">
                <a:solidFill>
                  <a:srgbClr val="FFFFFF"/>
                </a:solidFill>
              </a:rPr>
              <a:t>Δυνατότητες και Εφαρμογές του Παγκοσμίου Ιστού (ιστορία, υπηρεσίες, πλατφόρμες και βασικές έννοιες - εργαλεία)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9798" y="3544059"/>
            <a:ext cx="3633923" cy="2397488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rgbClr val="FFFFFF"/>
                </a:solidFill>
              </a:rPr>
              <a:t>Τμήμα Διοίκησης Επιχειρήσεων και Τεχνολογίας</a:t>
            </a:r>
          </a:p>
          <a:p>
            <a:r>
              <a:rPr lang="el-GR" sz="2000">
                <a:solidFill>
                  <a:srgbClr val="FFFFFF"/>
                </a:solidFill>
              </a:rPr>
              <a:t>Πανεπιστήμιο Δυτικής Μακεδονίας</a:t>
            </a: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Δίκτυο μεταγωγής πακέτων (</a:t>
            </a:r>
            <a:r>
              <a:rPr lang="en-US" dirty="0"/>
              <a:t>packet switch)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95" y="2028897"/>
            <a:ext cx="7435610" cy="41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Δίκτυο μεταγωγής κυκλώματος (</a:t>
            </a:r>
            <a:r>
              <a:rPr lang="en-US" dirty="0"/>
              <a:t>circuit switch)</a:t>
            </a:r>
          </a:p>
        </p:txBody>
      </p:sp>
      <p:pic>
        <p:nvPicPr>
          <p:cNvPr id="5" name="Content Placeholder 4" descr="A diagram of a circuit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894" y="1825625"/>
            <a:ext cx="6094212" cy="43513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Πρωτόκολλο </a:t>
            </a:r>
            <a:r>
              <a:rPr lang="en-US" dirty="0"/>
              <a:t>TCP/IP - OSI</a:t>
            </a:r>
          </a:p>
        </p:txBody>
      </p:sp>
      <p:pic>
        <p:nvPicPr>
          <p:cNvPr id="3074" name="Picture 2" descr="TCP/IP vs OSI Model – Difference Between Th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210594"/>
            <a:ext cx="444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i="0" kern="1200" cap="all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5 Front-end Frameworks for Web Development</a:t>
            </a:r>
            <a:br>
              <a:rPr lang="en-US" b="1" i="0" kern="1200" cap="all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en-US" b="1" i="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Graphic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106" y="398052"/>
            <a:ext cx="5789111" cy="6061896"/>
          </a:xfrm>
          <a:prstGeom prst="rect">
            <a:avLst/>
          </a:prstGeom>
        </p:spPr>
      </p:pic>
      <p:sp>
        <p:nvSpPr>
          <p:cNvPr id="17" name="Graphic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/>
              <a:t>Ιστορία του Διαδικτύου</a:t>
            </a:r>
            <a:endParaRPr lang="en-US" sz="560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5 Front-end Frameworks for Web Development</a:t>
            </a:r>
            <a:br>
              <a:rPr lang="en-US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en-US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Graphic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A screenshot of a computer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44" y="1161697"/>
            <a:ext cx="6642985" cy="4534605"/>
          </a:xfrm>
          <a:prstGeom prst="rect">
            <a:avLst/>
          </a:prstGeom>
        </p:spPr>
      </p:pic>
      <p:sp>
        <p:nvSpPr>
          <p:cNvPr id="1025" name="Picture 1"/>
          <p:cNvSpPr>
            <a:spLocks noChangeAspect="1"/>
          </p:cNvSpPr>
          <p:nvPr/>
        </p:nvSpPr>
        <p:spPr>
          <a:xfrm>
            <a:off x="0" y="0"/>
            <a:ext cx="1435100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6" name="Picture 3" descr="django-python-logo – OPENGIS.ch"/>
          <p:cNvSpPr>
            <a:spLocks noChangeAspect="1"/>
          </p:cNvSpPr>
          <p:nvPr/>
        </p:nvSpPr>
        <p:spPr>
          <a:xfrm>
            <a:off x="0" y="0"/>
            <a:ext cx="1117600" cy="10541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7" name="Picture 4" descr="Ruby on Rails round logo transparent PNG - StickPNG"/>
          <p:cNvSpPr>
            <a:spLocks noChangeAspect="1"/>
          </p:cNvSpPr>
          <p:nvPr/>
        </p:nvSpPr>
        <p:spPr>
          <a:xfrm>
            <a:off x="0" y="0"/>
            <a:ext cx="1130300" cy="1104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Picture 5" descr="Spring Boot Tutorial for Beginners and Professionals"/>
          <p:cNvSpPr>
            <a:spLocks noChangeAspect="1"/>
          </p:cNvSpPr>
          <p:nvPr/>
        </p:nvSpPr>
        <p:spPr>
          <a:xfrm>
            <a:off x="0" y="0"/>
            <a:ext cx="1968500" cy="1041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9" name="Picture 6" descr="What is Laravel? - Laravel News"/>
          <p:cNvSpPr>
            <a:spLocks noChangeAspect="1"/>
          </p:cNvSpPr>
          <p:nvPr/>
        </p:nvSpPr>
        <p:spPr>
          <a:xfrm>
            <a:off x="0" y="0"/>
            <a:ext cx="1117600" cy="1041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l-GR" dirty="0"/>
              <a:t>Βασικές γλώσσες για εφαρμογές στο διαδίκτυο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l-GR" sz="5600" dirty="0"/>
              <a:t>Ιστορία του Διαδικτύου</a:t>
            </a:r>
            <a:endParaRPr lang="en-US" sz="5600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Macintosh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Univers</vt:lpstr>
      <vt:lpstr>GradientVTI</vt:lpstr>
      <vt:lpstr>   Δυνατότητες και Εφαρμογές του Παγκοσμίου Ιστού (ιστορία, υπηρεσίες, πλατφόρμες και βασικές έννοιες - εργαλεία)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Ιστορία του Διαδικτύου</vt:lpstr>
      <vt:lpstr>Δίκτυο μεταγωγής πακέτων (packet switch)</vt:lpstr>
      <vt:lpstr>Δίκτυο μεταγωγής κυκλώματος (circuit switch)</vt:lpstr>
      <vt:lpstr>Πρωτόκολλο TCP/IP - OSI</vt:lpstr>
      <vt:lpstr>5 Front-end Frameworks for Web Development </vt:lpstr>
      <vt:lpstr>5 Front-end Frameworks for Web Development </vt:lpstr>
      <vt:lpstr>Βασικές γλώσσες για εφαρμογές στο διαδίκτυο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Giorgos Taskasaplidis</dc:creator>
  <cp:lastModifiedBy>Giorgos Taskasaplidis</cp:lastModifiedBy>
  <cp:revision>11</cp:revision>
  <dcterms:created xsi:type="dcterms:W3CDTF">2025-10-06T00:02:37Z</dcterms:created>
  <dcterms:modified xsi:type="dcterms:W3CDTF">2025-10-06T00:03:36Z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1033-12.1.21937.21937</vt:lpwstr>
  </property>
  <property fmtid="{D5CDD505-2E9C-101B-9397-08002B2CF9AE}" pid="3" name="ICV">
    <vt:lpwstr>C8EEEF6C147FF0EC3E3EDD684FF3B3BF_43</vt:lpwstr>
  </property>
</Properties>
</file>