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8" autoAdjust="0"/>
    <p:restoredTop sz="94660" autoAdjust="0"/>
  </p:normalViewPr>
  <p:slideViewPr>
    <p:cSldViewPr>
      <p:cViewPr varScale="1">
        <p:scale>
          <a:sx n="78" d="100"/>
          <a:sy n="78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25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29AF0-1E9B-4C8F-B538-A27773753DEF}" type="datetimeFigureOut">
              <a:rPr lang="el-GR" smtClean="0"/>
              <a:t>25/6/2013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CEC59-0F11-465B-9A74-76D91C1D19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66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dirty="0" err="1" smtClean="0"/>
              <a:t>ΠαρουΣΙΑΣΗ</a:t>
            </a:r>
            <a:r>
              <a:rPr kumimoji="0" lang="el-GR" dirty="0" smtClean="0"/>
              <a:t>  </a:t>
            </a:r>
            <a:endParaRPr kumimoji="0" lang="en-US" dirty="0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dirty="0" err="1" smtClean="0"/>
              <a:t>Ειδαγωγή</a:t>
            </a:r>
            <a:endParaRPr kumimoji="0" lang="en-US" dirty="0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l-GR" dirty="0" smtClean="0"/>
              <a:t>Θεωρία Σημάτων και Συστημάτων</a:t>
            </a:r>
            <a:endParaRPr lang="el-GR" dirty="0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Ορθογώνιο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4CBF98B7-C5B0-4DEC-BABB-67F27B07BDED}" type="datetime1">
              <a:rPr lang="el-GR" smtClean="0"/>
              <a:t>25/6/2013</a:t>
            </a:fld>
            <a:endParaRPr lang="el-GR"/>
          </a:p>
        </p:txBody>
      </p:sp>
      <p:sp>
        <p:nvSpPr>
          <p:cNvPr id="12" name="Θέση αριθμού διαφάνειας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5" name="Θέση κειμένου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F8C918D-9C6D-459B-9F92-1C1E5E306E98}" type="datetime1">
              <a:rPr lang="el-GR" smtClean="0"/>
              <a:t>25/6/2013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68018138-23E6-4BDB-80DB-A12E0E96E9F5}" type="datetime1">
              <a:rPr lang="el-GR" smtClean="0"/>
              <a:t>25/6/2013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Ορθογώνιο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Ορθογώνιο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EF19515D-3610-4F0E-8005-1C8EE727FFB9}" type="datetime1">
              <a:rPr lang="el-GR" smtClean="0"/>
              <a:t>25/6/2013</a:t>
            </a:fld>
            <a:endParaRPr lang="el-GR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899592" y="228600"/>
            <a:ext cx="7863408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dirty="0" smtClean="0"/>
              <a:t>Στυλ κύριου τίτλου</a:t>
            </a:r>
            <a:endParaRPr kumimoji="0" lang="en-US" dirty="0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dirty="0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dirty="0" smtClean="0"/>
              <a:t>Δεύτερου επιπέδου</a:t>
            </a:r>
          </a:p>
          <a:p>
            <a:pPr lvl="2" eaLnBrk="1" latinLnBrk="0" hangingPunct="1"/>
            <a:r>
              <a:rPr kumimoji="0" lang="el-GR" dirty="0" smtClean="0"/>
              <a:t>Τρίτου επιπέδου</a:t>
            </a:r>
          </a:p>
          <a:p>
            <a:pPr lvl="3" eaLnBrk="1" latinLnBrk="0" hangingPunct="1"/>
            <a:r>
              <a:rPr kumimoji="0" lang="el-GR" dirty="0" smtClean="0"/>
              <a:t>Τέταρτου επιπέδου</a:t>
            </a:r>
          </a:p>
          <a:p>
            <a:pPr lvl="4" eaLnBrk="1" latinLnBrk="0" hangingPunct="1"/>
            <a:r>
              <a:rPr kumimoji="0"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-108520" y="6492875"/>
            <a:ext cx="3219245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/>
            <a:r>
              <a:rPr lang="el-GR" dirty="0" smtClean="0"/>
              <a:t>Θεωρία Πολυπλοκότητας</a:t>
            </a:r>
            <a:endParaRPr lang="el-GR" baseline="30000" dirty="0"/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5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uowm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762000" cy="75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9 - TextBox"/>
          <p:cNvSpPr txBox="1">
            <a:spLocks noChangeArrowheads="1"/>
          </p:cNvSpPr>
          <p:nvPr/>
        </p:nvSpPr>
        <p:spPr bwMode="auto">
          <a:xfrm>
            <a:off x="1047720" y="283992"/>
            <a:ext cx="4857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dirty="0">
                <a:latin typeface="Calibri" pitchFamily="34" charset="0"/>
              </a:rPr>
              <a:t>Π</a:t>
            </a:r>
            <a:r>
              <a:rPr lang="el-GR" sz="1200" dirty="0">
                <a:latin typeface="Calibri" pitchFamily="34" charset="0"/>
              </a:rPr>
              <a:t>ΑΝΕΠΙΣΤΗΜΙΟ</a:t>
            </a:r>
            <a:r>
              <a:rPr lang="el-GR" dirty="0">
                <a:latin typeface="Calibri" pitchFamily="34" charset="0"/>
              </a:rPr>
              <a:t> Δ</a:t>
            </a:r>
            <a:r>
              <a:rPr lang="el-GR" sz="1200" dirty="0">
                <a:latin typeface="Calibri" pitchFamily="34" charset="0"/>
              </a:rPr>
              <a:t>ΥΤΙΚΗΣ</a:t>
            </a:r>
            <a:r>
              <a:rPr lang="el-GR" dirty="0">
                <a:latin typeface="Calibri" pitchFamily="34" charset="0"/>
              </a:rPr>
              <a:t> Μ</a:t>
            </a:r>
            <a:r>
              <a:rPr lang="el-GR" sz="1200" dirty="0">
                <a:latin typeface="Calibri" pitchFamily="34" charset="0"/>
              </a:rPr>
              <a:t>ΑΚΕΔΟΝΙΑΣ</a:t>
            </a:r>
          </a:p>
          <a:p>
            <a:pPr eaLnBrk="1" hangingPunct="1"/>
            <a:r>
              <a:rPr lang="el-GR" sz="1200" dirty="0">
                <a:latin typeface="Calibri" pitchFamily="34" charset="0"/>
              </a:rPr>
              <a:t>ΤΜΗΜΑ  ΜΗΧΑΝΙΚΩΝ  </a:t>
            </a:r>
          </a:p>
          <a:p>
            <a:pPr eaLnBrk="1" hangingPunct="1"/>
            <a:r>
              <a:rPr lang="el-GR" sz="1200" dirty="0">
                <a:latin typeface="Calibri" pitchFamily="34" charset="0"/>
              </a:rPr>
              <a:t>ΠΛΗΡΟΦΟΡΙΚΗΣ  &amp;  ΤΗΛΕΠΙΚΟΙΝΩΝΙΩΝ</a:t>
            </a:r>
          </a:p>
        </p:txBody>
      </p:sp>
      <p:sp>
        <p:nvSpPr>
          <p:cNvPr id="7" name="10 - TextBox"/>
          <p:cNvSpPr txBox="1">
            <a:spLocks noChangeArrowheads="1"/>
          </p:cNvSpPr>
          <p:nvPr/>
        </p:nvSpPr>
        <p:spPr bwMode="auto">
          <a:xfrm>
            <a:off x="4644008" y="116451"/>
            <a:ext cx="4357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l-GR" sz="1600" dirty="0" smtClean="0">
                <a:latin typeface="Calibri" pitchFamily="34" charset="0"/>
              </a:rPr>
              <a:t>Θεωρία Σημάτων και Συστημάτων 2013 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331640" y="2132857"/>
            <a:ext cx="6624736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Μετασχηματισμός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Laplace</a:t>
            </a:r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και φίλτρα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13 - TextBox"/>
          <p:cNvSpPr txBox="1">
            <a:spLocks noChangeArrowheads="1"/>
          </p:cNvSpPr>
          <p:nvPr/>
        </p:nvSpPr>
        <p:spPr bwMode="auto">
          <a:xfrm>
            <a:off x="142875" y="6286500"/>
            <a:ext cx="2000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sz="1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Μάθημα 10</a:t>
            </a:r>
            <a:r>
              <a:rPr lang="el-GR" sz="1400" baseline="30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ο</a:t>
            </a:r>
            <a:r>
              <a:rPr lang="el-GR" sz="1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endParaRPr lang="el-GR" sz="14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2600" y="6450607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200" i="1" dirty="0" smtClean="0"/>
              <a:t>Δ.Γ. </a:t>
            </a:r>
            <a:r>
              <a:rPr lang="el-GR" sz="1200" i="1" dirty="0" err="1" smtClean="0"/>
              <a:t>Τσαλικάκης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32831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064" y="1577722"/>
            <a:ext cx="7361047" cy="218845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30574" y="165406"/>
            <a:ext cx="1434688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355499" y="165406"/>
            <a:ext cx="2196114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(συνέχεια)</a:t>
            </a:r>
          </a:p>
        </p:txBody>
      </p:sp>
    </p:spTree>
    <p:extLst>
      <p:ext uri="{BB962C8B-B14F-4D97-AF65-F5344CB8AC3E}">
        <p14:creationId xmlns:p14="http://schemas.microsoft.com/office/powerpoint/2010/main" val="92327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5142" y="2850078"/>
            <a:ext cx="1703480" cy="55923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4009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ΦΙΛΤΡΑ</a:t>
            </a:r>
          </a:p>
        </p:txBody>
      </p:sp>
    </p:spTree>
    <p:extLst>
      <p:ext uri="{BB962C8B-B14F-4D97-AF65-F5344CB8AC3E}">
        <p14:creationId xmlns:p14="http://schemas.microsoft.com/office/powerpoint/2010/main" val="130595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5549950" y="3857529"/>
            <a:ext cx="37199" cy="25701"/>
          </a:xfrm>
          <a:custGeom>
            <a:avLst/>
            <a:gdLst>
              <a:gd name="connsiteX0" fmla="*/ 6350 w 37096"/>
              <a:gd name="connsiteY0" fmla="*/ 19304 h 25653"/>
              <a:gd name="connsiteX1" fmla="*/ 30746 w 37096"/>
              <a:gd name="connsiteY1" fmla="*/ 6350 h 256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7096" h="25653">
                <a:moveTo>
                  <a:pt x="6350" y="19304"/>
                </a:moveTo>
                <a:lnTo>
                  <a:pt x="30746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73437" y="419878"/>
            <a:ext cx="1142942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Φίλτρα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80178" y="1285080"/>
            <a:ext cx="7997510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φίλτρο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ένα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σύστημα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οποίου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απόκριση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συχνότητας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παίρνει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σημαντικές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6412" y="1552275"/>
            <a:ext cx="7621574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τιμές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μόνο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συγκεκριμένες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ζώνες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άξονα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συχνοτήτων.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παρακάτω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σχήμα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76412" y="1832193"/>
            <a:ext cx="7581050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δείχνουμε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απόκριση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συχνότητας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Α(ω)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ενός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χαμηλοδιαβατού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ενός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υψηλο-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76412" y="2099388"/>
            <a:ext cx="1753622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διαβατού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φίλτρου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80178" y="2659225"/>
            <a:ext cx="7582268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Κάθε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φίλτρο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έχει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εύρος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ζώνης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καθορίζεται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σημεία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αποκοπής.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Αυτά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76412" y="2939143"/>
            <a:ext cx="7774629" cy="55923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3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σημεία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καθορίζονται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συχνότητες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στις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οποίες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Α(ω)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κλάσμα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</a:p>
          <a:p>
            <a:pPr>
              <a:lnSpc>
                <a:spcPts val="1704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μέγιστης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τιμής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Α(ω)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(συνήθως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χρησιμοποιούνται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σημεία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ήμισυς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ισχύος,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δηλ.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76412" y="3473533"/>
            <a:ext cx="461665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όπου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57" y="3779334"/>
            <a:ext cx="2681587" cy="51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8" y="4454607"/>
            <a:ext cx="6942410" cy="179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978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766" y="4402352"/>
            <a:ext cx="8621850" cy="203577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84290" y="165406"/>
            <a:ext cx="1306448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Φίλτρα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555041" cy="277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254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4290" y="165406"/>
            <a:ext cx="1306448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Φίλτρα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67261" y="1916832"/>
            <a:ext cx="8399931" cy="1379971"/>
          </a:xfrm>
          <a:prstGeom prst="rect">
            <a:avLst/>
          </a:prstGeom>
          <a:noFill/>
        </p:spPr>
        <p:txBody>
          <a:bodyPr wrap="square" lIns="0" tIns="0" rIns="0" bIns="45825" rtlCol="0">
            <a:spAutoFit/>
          </a:bodyPr>
          <a:lstStyle/>
          <a:p>
            <a:pPr algn="just">
              <a:lnSpc>
                <a:spcPts val="260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υλοποιήσουμε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ένα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φίλτρο,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πρέπει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ξέρουμε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 συνάρτηση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συστήματος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H(s)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πεδίο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μιγαδικής συχνότητας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(μετασχηματισμός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Laplace)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συστήματος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μπορεί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εκφρασθεί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πλάτος Α(ω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78865" y="3933056"/>
            <a:ext cx="8153575" cy="1046546"/>
          </a:xfrm>
          <a:prstGeom prst="rect">
            <a:avLst/>
          </a:prstGeom>
          <a:noFill/>
        </p:spPr>
        <p:txBody>
          <a:bodyPr wrap="square" lIns="0" tIns="0" rIns="0" bIns="45825" rtlCol="0">
            <a:spAutoFit/>
          </a:bodyPr>
          <a:lstStyle/>
          <a:p>
            <a:pPr algn="just">
              <a:lnSpc>
                <a:spcPts val="260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Παρακάτω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αναπτύσσουμε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διάφορα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απλά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φίλτρα,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 οποία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πραγματοποιούνται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κανονικοποιημένες συχνότητες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ωμικά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φορτία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Ohm.</a:t>
            </a:r>
          </a:p>
        </p:txBody>
      </p:sp>
    </p:spTree>
    <p:extLst>
      <p:ext uri="{BB962C8B-B14F-4D97-AF65-F5344CB8AC3E}">
        <p14:creationId xmlns:p14="http://schemas.microsoft.com/office/powerpoint/2010/main" val="3008875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5034415" y="4063886"/>
            <a:ext cx="635011" cy="30613"/>
          </a:xfrm>
          <a:custGeom>
            <a:avLst/>
            <a:gdLst>
              <a:gd name="connsiteX0" fmla="*/ 7639 w 633247"/>
              <a:gd name="connsiteY0" fmla="*/ 7639 h 30556"/>
              <a:gd name="connsiteX1" fmla="*/ 625608 w 633247"/>
              <a:gd name="connsiteY1" fmla="*/ 7639 h 305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3247" h="30556">
                <a:moveTo>
                  <a:pt x="7639" y="7639"/>
                </a:moveTo>
                <a:lnTo>
                  <a:pt x="625608" y="763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239" y="4173329"/>
            <a:ext cx="7437460" cy="240475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24026" y="293494"/>
            <a:ext cx="6820778" cy="3508759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  <a:tabLst>
                <a:tab pos="1489318" algn="l"/>
              </a:tabLst>
            </a:pPr>
            <a:r>
              <a:rPr lang="en-US" altLang="zh-CN" dirty="0" smtClean="0"/>
              <a:t>	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2606"/>
              </a:lnSpc>
              <a:tabLst>
                <a:tab pos="1489318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σχήμα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παρουσιάζεται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χαμηλοπερατό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φίλτρο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πόλο</a:t>
            </a:r>
          </a:p>
          <a:p>
            <a:pPr>
              <a:lnSpc>
                <a:spcPts val="2305"/>
              </a:lnSpc>
              <a:tabLst>
                <a:tab pos="1489318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υλοποιείται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μεταφοράς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σύνθετης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αντίστασης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ή</a:t>
            </a:r>
          </a:p>
          <a:p>
            <a:pPr>
              <a:lnSpc>
                <a:spcPts val="2305"/>
              </a:lnSpc>
              <a:tabLst>
                <a:tab pos="1489318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σύνθετης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αγωγιμότητας.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Όπως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βλέπουμε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σχήμα,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</a:p>
          <a:p>
            <a:pPr>
              <a:lnSpc>
                <a:spcPts val="2305"/>
              </a:lnSpc>
              <a:tabLst>
                <a:tab pos="1489318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απόκριση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συχνότητας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εξασθενίζει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σταδιακά.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2706"/>
              </a:lnSpc>
              <a:tabLst>
                <a:tab pos="1489318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αυξήσουμε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ρυθμό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αποκοπής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πρέπει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</a:p>
          <a:p>
            <a:pPr>
              <a:lnSpc>
                <a:spcPts val="2305"/>
              </a:lnSpc>
              <a:tabLst>
                <a:tab pos="1489318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χρησιμοποιήσουμε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υψηλότερης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τάξης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συστήματα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(με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78741" y="3689833"/>
            <a:ext cx="2484655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περισσότερους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πόλους).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088055" y="3842516"/>
            <a:ext cx="793487" cy="418169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907"/>
              </a:lnSpc>
            </a:pPr>
            <a:r>
              <a:rPr lang="en-US" altLang="zh-CN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=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055944" y="3766175"/>
            <a:ext cx="519373" cy="751594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105"/>
              </a:lnSpc>
              <a:tabLst>
                <a:tab pos="216397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lnSpc>
                <a:spcPts val="3408"/>
              </a:lnSpc>
              <a:tabLst>
                <a:tab pos="216397" algn="l"/>
              </a:tabLst>
            </a:pPr>
            <a:r>
              <a:rPr lang="en-US" altLang="zh-CN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+</a:t>
            </a:r>
            <a:r>
              <a:rPr lang="en-US" altLang="zh-CN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1043608" y="459227"/>
            <a:ext cx="6192688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8"/>
              </a:lnSpc>
              <a:tabLst>
                <a:tab pos="1489318" algn="l"/>
              </a:tabLst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Χα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μηλο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περατά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Φίλτρα</a:t>
            </a:r>
            <a:endParaRPr lang="en-US" altLang="zh-CN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25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1115616" y="412962"/>
            <a:ext cx="7192675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Χαμηλοπερατά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Φίλτρα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δευτέρου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βαθμού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95" y="1772816"/>
            <a:ext cx="7924196" cy="448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29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178" y="3867963"/>
            <a:ext cx="8660056" cy="245564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36769" y="165406"/>
            <a:ext cx="7192675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Χαμηλοπερατά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Φίλτρα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δευτέρου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βαθμού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776864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158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/>
          <p:cNvSpPr txBox="1"/>
          <p:nvPr/>
        </p:nvSpPr>
        <p:spPr>
          <a:xfrm>
            <a:off x="1835696" y="413516"/>
            <a:ext cx="6713954" cy="879834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  <a:tabLst>
                <a:tab pos="101834" algn="l"/>
              </a:tabLst>
            </a:pPr>
            <a:r>
              <a:rPr lang="en-US" altLang="zh-CN" dirty="0" smtClean="0"/>
              <a:t>	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Χαμηλοπερατά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Φίλτρα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υψηλής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τάξης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352928" cy="496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205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624" y="165406"/>
            <a:ext cx="6611362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Χαμηλοπερατά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Φίλτρα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υψηλής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τάξης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7632848" cy="466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45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3413" y="908720"/>
            <a:ext cx="4712089" cy="566198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52279" y="229024"/>
            <a:ext cx="4447179" cy="867010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114563" algn="l"/>
              </a:tabLst>
            </a:pPr>
            <a:r>
              <a:rPr lang="en-US" altLang="zh-CN" dirty="0" smtClean="0"/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</a:p>
          <a:p>
            <a:pPr>
              <a:lnSpc>
                <a:spcPts val="3308"/>
              </a:lnSpc>
              <a:tabLst>
                <a:tab pos="114563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Στοιχειωδών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Συναρτήσεων</a:t>
            </a:r>
          </a:p>
        </p:txBody>
      </p:sp>
    </p:spTree>
    <p:extLst>
      <p:ext uri="{BB962C8B-B14F-4D97-AF65-F5344CB8AC3E}">
        <p14:creationId xmlns:p14="http://schemas.microsoft.com/office/powerpoint/2010/main" val="1651441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624" y="165406"/>
            <a:ext cx="6611362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Χαμηλοπερατά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Φίλτρα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υψηλής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τάξης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87082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665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/>
          <p:cNvSpPr txBox="1"/>
          <p:nvPr/>
        </p:nvSpPr>
        <p:spPr>
          <a:xfrm>
            <a:off x="980624" y="165406"/>
            <a:ext cx="6611362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Χαμηλοπερατά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Φίλτρα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υψηλής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τάξης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972993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091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624" y="165406"/>
            <a:ext cx="6611362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Χαμηλοπερατά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Φίλτρα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υψηλής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τάξης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136904" cy="490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695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624" y="165406"/>
            <a:ext cx="6611362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Χαμηλοπερατά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Φίλτρα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υψηλής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τάξης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0578"/>
            <a:ext cx="8454069" cy="479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535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ΑΣΚΗΣΗ 4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24</a:t>
            </a:fld>
            <a:endParaRPr lang="el-G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850267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275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25</a:t>
            </a:fld>
            <a:endParaRPr lang="el-G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9920"/>
            <a:ext cx="870389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Τίτλος 1"/>
          <p:cNvSpPr txBox="1">
            <a:spLocks/>
          </p:cNvSpPr>
          <p:nvPr/>
        </p:nvSpPr>
        <p:spPr>
          <a:xfrm>
            <a:off x="1051992" y="381000"/>
            <a:ext cx="786340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ΑΣΚΗΣΗ 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787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26</a:t>
            </a:fld>
            <a:endParaRPr lang="el-G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8" y="1916832"/>
            <a:ext cx="894203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Τίτλος 1"/>
          <p:cNvSpPr txBox="1">
            <a:spLocks/>
          </p:cNvSpPr>
          <p:nvPr/>
        </p:nvSpPr>
        <p:spPr>
          <a:xfrm>
            <a:off x="1051992" y="381000"/>
            <a:ext cx="786340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ΑΣΚΗΣΗ 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3576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ΑΣΚΗΣΗ 5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27</a:t>
            </a:fld>
            <a:endParaRPr lang="el-G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44556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799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Ασκηση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28</a:t>
            </a:fld>
            <a:endParaRPr lang="el-G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9368"/>
            <a:ext cx="777686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Τίτλος 1"/>
          <p:cNvSpPr txBox="1">
            <a:spLocks/>
          </p:cNvSpPr>
          <p:nvPr/>
        </p:nvSpPr>
        <p:spPr>
          <a:xfrm>
            <a:off x="1051992" y="381000"/>
            <a:ext cx="786340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ΑΣΚΗΣΗ 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4842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29</a:t>
            </a:fld>
            <a:endParaRPr lang="el-G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6463377" cy="273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899592" y="228600"/>
            <a:ext cx="7863408" cy="990600"/>
          </a:xfrm>
        </p:spPr>
        <p:txBody>
          <a:bodyPr/>
          <a:lstStyle/>
          <a:p>
            <a:r>
              <a:rPr lang="el-GR" dirty="0" smtClean="0"/>
              <a:t>ΑΣΚΗΣΗ 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7540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Box 1"/>
          <p:cNvSpPr txBox="1"/>
          <p:nvPr/>
        </p:nvSpPr>
        <p:spPr>
          <a:xfrm>
            <a:off x="899592" y="634671"/>
            <a:ext cx="7728269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Πίνακας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Ιδιοτήτων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Μετασχηματισμοί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</a:p>
        </p:txBody>
      </p:sp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5952"/>
            <a:ext cx="3397680" cy="525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34666"/>
            <a:ext cx="4343893" cy="567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968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30</a:t>
            </a:fld>
            <a:endParaRPr lang="el-G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772879" cy="498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435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240" y="1297804"/>
            <a:ext cx="8074228" cy="52166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38552" y="165406"/>
            <a:ext cx="1434688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463477" y="165406"/>
            <a:ext cx="205184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8344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064" y="1577722"/>
            <a:ext cx="7590284" cy="50767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30574" y="165406"/>
            <a:ext cx="1434688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355499" y="165406"/>
            <a:ext cx="2196114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(συνέχεια)</a:t>
            </a:r>
          </a:p>
        </p:txBody>
      </p:sp>
    </p:spTree>
    <p:extLst>
      <p:ext uri="{BB962C8B-B14F-4D97-AF65-F5344CB8AC3E}">
        <p14:creationId xmlns:p14="http://schemas.microsoft.com/office/powerpoint/2010/main" val="79493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7889" y="1577722"/>
            <a:ext cx="7297370" cy="470772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7888" y="2150282"/>
            <a:ext cx="7437460" cy="388068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30574" y="165406"/>
            <a:ext cx="1434688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355499" y="165406"/>
            <a:ext cx="2196114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(συνέχεια)</a:t>
            </a:r>
          </a:p>
        </p:txBody>
      </p:sp>
    </p:spTree>
    <p:extLst>
      <p:ext uri="{BB962C8B-B14F-4D97-AF65-F5344CB8AC3E}">
        <p14:creationId xmlns:p14="http://schemas.microsoft.com/office/powerpoint/2010/main" val="3778356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239" y="1259633"/>
            <a:ext cx="6826162" cy="337174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30574" y="165406"/>
            <a:ext cx="1434688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355499" y="165406"/>
            <a:ext cx="2196114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(συνέχεια)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4941168"/>
            <a:ext cx="46767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3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TextBox 1"/>
          <p:cNvSpPr txBox="1"/>
          <p:nvPr/>
        </p:nvSpPr>
        <p:spPr>
          <a:xfrm>
            <a:off x="2330574" y="165406"/>
            <a:ext cx="1434688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</a:p>
        </p:txBody>
      </p:sp>
      <p:sp>
        <p:nvSpPr>
          <p:cNvPr id="1041" name="TextBox 1"/>
          <p:cNvSpPr txBox="1"/>
          <p:nvPr/>
        </p:nvSpPr>
        <p:spPr>
          <a:xfrm>
            <a:off x="4355499" y="165406"/>
            <a:ext cx="2196114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(συνέχεια)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85761"/>
            <a:ext cx="8064896" cy="503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491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0713" y="1730404"/>
            <a:ext cx="7437460" cy="465682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30574" y="165406"/>
            <a:ext cx="1434688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355499" y="165406"/>
            <a:ext cx="2196114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(συνέχεια)</a:t>
            </a:r>
          </a:p>
        </p:txBody>
      </p:sp>
    </p:spTree>
    <p:extLst>
      <p:ext uri="{BB962C8B-B14F-4D97-AF65-F5344CB8AC3E}">
        <p14:creationId xmlns:p14="http://schemas.microsoft.com/office/powerpoint/2010/main" val="3769749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Γωνίες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3166</TotalTime>
  <Words>256</Words>
  <Application>Microsoft Office PowerPoint</Application>
  <PresentationFormat>Προβολή στην οθόνη (4:3)</PresentationFormat>
  <Paragraphs>81</Paragraphs>
  <Slides>30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Διάμεσος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ΑΣΚΗΣΗ 4</vt:lpstr>
      <vt:lpstr>Παρουσίαση του PowerPoint</vt:lpstr>
      <vt:lpstr>Παρουσίαση του PowerPoint</vt:lpstr>
      <vt:lpstr>ΑΣΚΗΣΗ 5</vt:lpstr>
      <vt:lpstr>Ασκηση </vt:lpstr>
      <vt:lpstr>ΑΣΚΗΣΗ 5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mary</dc:creator>
  <cp:lastModifiedBy>tsalikakis</cp:lastModifiedBy>
  <cp:revision>165</cp:revision>
  <dcterms:created xsi:type="dcterms:W3CDTF">2011-11-15T17:47:32Z</dcterms:created>
  <dcterms:modified xsi:type="dcterms:W3CDTF">2013-06-25T09:38:44Z</dcterms:modified>
</cp:coreProperties>
</file>