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76C692-AEAA-4F7D-A5EF-61769749C2F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0C0B57-009B-4F76-A35D-AEE685351A34}" type="datetime1">
              <a:rPr lang="el-GR" smtClean="0"/>
              <a:t>2/4/2024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  <a:endParaRPr lang="en-US"/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E12C43-C883-4243-8F7D-645286853301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4B83EF-C2FC-4A1F-987F-53A66D1AE207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Θέση ημερομηνίας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D6136-12AE-4E19-8925-EF40DAC0AF83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12" name="Θέση υποσέλιδου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Θέση αριθμού διαφάνειας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5D4927-68EC-45B9-B469-9E10DCA69DB7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A2E910-AADE-45D9-A640-17196DBD2712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9" name="Θέση υποσέλιδου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Θέση αριθμού διαφάνειας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92BBD4-9697-48AD-BFB2-D2D0A54F2121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Τίτλος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81191" y="2179122"/>
            <a:ext cx="5194769" cy="629553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416039" y="2179692"/>
            <a:ext cx="5194770" cy="624574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DEA530-6B28-48D8-957D-031E600D8914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1D6DE-9E7C-4ED9-830D-C54B3460963C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8" name="Θέση ημερομηνίας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736F0FCE-C9DC-41B0-9A21-F14EE10328C1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10" name="Θέση υποσέλιδου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Θέση αριθμού διαφάνειας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εικόνας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DC88D-9E16-47E8-8D05-1036C30D995D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"/>
              <a:t>Κάντε κλικ για να επεξεργαστείτε το 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41A424A-BADA-41AE-BA32-4A2A620E2F50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Ορθογώνιο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Ορθογώνιο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Ορθογώνιο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Ορθογώνιο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l" dirty="0"/>
              <a:t>Απαλλακτικη εργασια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l" dirty="0"/>
              <a:t>ΔιευκρινΙσεις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l-GR"/>
          </a:p>
        </p:txBody>
      </p:sp>
      <p:pic>
        <p:nvPicPr>
          <p:cNvPr id="6" name="Εικόνα 5" descr="Ένα κοντινό πλάνο σε λογότυπο&#10;&#10;Αυτόματη δημιουργία περιγραφής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93C4BA-6BC4-16F2-8085-3ACB1720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Θεματικοί άξονες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A2303E4-EE4F-BD49-243A-4B6562C7E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890876"/>
            <a:ext cx="2861804" cy="3634486"/>
          </a:xfrm>
        </p:spPr>
        <p:txBody>
          <a:bodyPr/>
          <a:lstStyle/>
          <a:p>
            <a:r>
              <a:rPr lang="el-GR" dirty="0"/>
              <a:t>-Ανάπτυξη διδακτικών σεναρίων για την Ενίσχυση του Λεξιλογίου: Σχεδιασμός εκπαιδευτικών σεναρίων που στοχεύουν στη βελτίωση του λεξιλογίου των παιδιών σε διάφορες ηλικίες και επίπεδα εκπαίδευσης.</a:t>
            </a:r>
          </a:p>
          <a:p>
            <a:pPr algn="just"/>
            <a:endParaRPr lang="el-GR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546D16-58C9-40DC-682D-EC37BA82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E5D4927-68EC-45B9-B469-9E10DCA69DB7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FCCFE72E-66F5-F839-1C48-8A42C460E7AD}"/>
              </a:ext>
            </a:extLst>
          </p:cNvPr>
          <p:cNvSpPr txBox="1">
            <a:spLocks/>
          </p:cNvSpPr>
          <p:nvPr/>
        </p:nvSpPr>
        <p:spPr>
          <a:xfrm>
            <a:off x="3390124" y="1713170"/>
            <a:ext cx="28618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-Χρήση Νέων Τεχνολογιών για τη Διδασκαλία του Λεξιλογίου: Βιβλιογραφική ανασκόπηση για το πώς η τεχνολογία μπορεί να χρησιμοποιηθεί αποτελεσματικά για τη διδασκαλία του λεξιλογίου, με παραδείγματα παιχνιδιών, λογισμικού και εφαρμογών.</a:t>
            </a:r>
          </a:p>
        </p:txBody>
      </p:sp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294AB05B-EC7B-0542-7F37-D15271823274}"/>
              </a:ext>
            </a:extLst>
          </p:cNvPr>
          <p:cNvSpPr txBox="1">
            <a:spLocks/>
          </p:cNvSpPr>
          <p:nvPr/>
        </p:nvSpPr>
        <p:spPr>
          <a:xfrm>
            <a:off x="9060860" y="1332638"/>
            <a:ext cx="28618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-Αξιολόγηση του Λεξιλογίου: Μελέτη των μεθόδων αξιολόγησης του λεξιλογίου των παιδιών και ανάπτυξη εργαλείων για τη μέτρηση και την αξιολόγησή τους.</a:t>
            </a:r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id="{1C4DD194-0784-7AFC-5A38-C4B76230E007}"/>
              </a:ext>
            </a:extLst>
          </p:cNvPr>
          <p:cNvSpPr txBox="1">
            <a:spLocks/>
          </p:cNvSpPr>
          <p:nvPr/>
        </p:nvSpPr>
        <p:spPr>
          <a:xfrm>
            <a:off x="6304801" y="1890876"/>
            <a:ext cx="2861804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-Λεξιλόγιο και διαφοροποίηση της Διδασκαλίας: Βιβλιογραφική ανασκόπηση των διδακτικών προσεγγίσεων που απευθύνονται σε ειδικές ομάδες μαθητών (π.χ. παιδιά με μαθησιακές δυσκολίες, παιδιά μετανάστες) για τη βελτίωση του λεξιλογίου τους.</a:t>
            </a:r>
          </a:p>
        </p:txBody>
      </p:sp>
      <p:sp>
        <p:nvSpPr>
          <p:cNvPr id="8" name="Θέση περιεχομένου 2">
            <a:extLst>
              <a:ext uri="{FF2B5EF4-FFF2-40B4-BE49-F238E27FC236}">
                <a16:creationId xmlns:a16="http://schemas.microsoft.com/office/drawing/2014/main" id="{64763DB7-94B2-77F4-4691-27C2B65A3A35}"/>
              </a:ext>
            </a:extLst>
          </p:cNvPr>
          <p:cNvSpPr txBox="1">
            <a:spLocks/>
          </p:cNvSpPr>
          <p:nvPr/>
        </p:nvSpPr>
        <p:spPr>
          <a:xfrm>
            <a:off x="9113733" y="3896049"/>
            <a:ext cx="2808931" cy="2700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-Στρατηγικές Ανάπτυξης Λεξιλογίου (Βιβλιογραφική ανασκόπηση ή έρευνα με ερωτηματολόγιο και συνεντεύξεις)</a:t>
            </a:r>
          </a:p>
        </p:txBody>
      </p:sp>
    </p:spTree>
    <p:extLst>
      <p:ext uri="{BB962C8B-B14F-4D97-AF65-F5344CB8AC3E}">
        <p14:creationId xmlns:p14="http://schemas.microsoft.com/office/powerpoint/2010/main" val="204826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207693-A283-7595-580C-451E4CFE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0511-233A-EFB8-8271-7C244FB0EB52}"/>
              </a:ext>
            </a:extLst>
          </p:cNvPr>
          <p:cNvSpPr txBox="1"/>
          <p:nvPr/>
        </p:nvSpPr>
        <p:spPr>
          <a:xfrm>
            <a:off x="389553" y="822754"/>
            <a:ext cx="114883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-Ανάπτυξη διδακτικών σεναρίων για την Ενίσχυση του Λεξιλογίου: Σχεδιασμός εκπαιδευτικών σεναρίων που στοχεύουν στη βελτίωση του λεξιλογίου των παιδιών σε διάφορες ηλικίες και επίπεδα εκπαίδευσης.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85335-BED4-6B3D-78A0-DF30315A0F0E}"/>
              </a:ext>
            </a:extLst>
          </p:cNvPr>
          <p:cNvSpPr txBox="1"/>
          <p:nvPr/>
        </p:nvSpPr>
        <p:spPr>
          <a:xfrm>
            <a:off x="709127" y="2547257"/>
            <a:ext cx="6443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Επιλογή μιας συγκεκριμένης ενότητας και δημιουργία υλικού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57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207693-A283-7595-580C-451E4CFE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0511-233A-EFB8-8271-7C244FB0EB52}"/>
              </a:ext>
            </a:extLst>
          </p:cNvPr>
          <p:cNvSpPr txBox="1"/>
          <p:nvPr/>
        </p:nvSpPr>
        <p:spPr>
          <a:xfrm>
            <a:off x="389553" y="822754"/>
            <a:ext cx="114883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-Χρήση Νέων Τεχνολογιών για τη Διδασκαλία του Λεξιλογίου: Βιβλιογραφική ανασκόπηση για το πώς η τεχνολογία μπορεί να χρησιμοποιηθεί αποτελεσματικά για τη διδασκαλία του λεξιλογίου, με παραδείγματα παιχνιδιών, λογισμικού και εφαρμογών.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85335-BED4-6B3D-78A0-DF30315A0F0E}"/>
              </a:ext>
            </a:extLst>
          </p:cNvPr>
          <p:cNvSpPr txBox="1"/>
          <p:nvPr/>
        </p:nvSpPr>
        <p:spPr>
          <a:xfrm>
            <a:off x="709127" y="2547257"/>
            <a:ext cx="8098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Βιβλιογραφική ανασκόπηση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Εύρεση εφαρμογών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Επιλογή ενότητας και πλαισίωση της με παραδείγματα </a:t>
            </a:r>
            <a:r>
              <a:rPr lang="el-GR" dirty="0" err="1"/>
              <a:t>εφαμοργών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839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207693-A283-7595-580C-451E4CFE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0511-233A-EFB8-8271-7C244FB0EB52}"/>
              </a:ext>
            </a:extLst>
          </p:cNvPr>
          <p:cNvSpPr txBox="1"/>
          <p:nvPr/>
        </p:nvSpPr>
        <p:spPr>
          <a:xfrm>
            <a:off x="389553" y="822754"/>
            <a:ext cx="1148831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-Λεξιλόγιο και διαφοροποίηση της Διδασκαλίας: Βιβλιογραφική ανασκόπηση των διδακτικών προσεγγίσεων που απευθύνονται σε ειδικές ομάδες μαθητών (π.χ. παιδιά με μαθησιακές δυσκολίες, παιδιά μετανάστες) για τη βελτίωση του λεξιλογίου τους.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85335-BED4-6B3D-78A0-DF30315A0F0E}"/>
              </a:ext>
            </a:extLst>
          </p:cNvPr>
          <p:cNvSpPr txBox="1"/>
          <p:nvPr/>
        </p:nvSpPr>
        <p:spPr>
          <a:xfrm>
            <a:off x="709127" y="2547257"/>
            <a:ext cx="8098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Βιβλιογραφική ανασκόπηση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Αναζήτηση για εκπαιδευτικά προγράμματα, διδακτικές προτάσεις, σύντομη παρουσίαση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Εξαγωγή συμπερασμάτων σε συνδυασμό με την βιβλιογραφία</a:t>
            </a:r>
          </a:p>
        </p:txBody>
      </p:sp>
    </p:spTree>
    <p:extLst>
      <p:ext uri="{BB962C8B-B14F-4D97-AF65-F5344CB8AC3E}">
        <p14:creationId xmlns:p14="http://schemas.microsoft.com/office/powerpoint/2010/main" val="415171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207693-A283-7595-580C-451E4CFE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0511-233A-EFB8-8271-7C244FB0EB52}"/>
              </a:ext>
            </a:extLst>
          </p:cNvPr>
          <p:cNvSpPr txBox="1"/>
          <p:nvPr/>
        </p:nvSpPr>
        <p:spPr>
          <a:xfrm>
            <a:off x="389553" y="822754"/>
            <a:ext cx="114883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-Αξιολόγηση του Λεξιλογίου: Μελέτη των μεθόδων αξιολόγησης του λεξιλογίου των παιδιών και ανάπτυξη εργαλείων για τη μέτρηση και την αξιολόγησή τους.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85335-BED4-6B3D-78A0-DF30315A0F0E}"/>
              </a:ext>
            </a:extLst>
          </p:cNvPr>
          <p:cNvSpPr txBox="1"/>
          <p:nvPr/>
        </p:nvSpPr>
        <p:spPr>
          <a:xfrm>
            <a:off x="709127" y="2547257"/>
            <a:ext cx="9983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Βιβλιογραφική ανασκόπηση σχετικά με τις μεθόδους αξιολόγησης του λεξιλογίου και διαθέσιμων εργαλείων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Δημιουργία εργαλείων για την αξιολόγηση λεξιλογίου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Εξαγωγή συμπερασμάτων σε συνδυασμό με την βιβλιογραφία</a:t>
            </a:r>
          </a:p>
        </p:txBody>
      </p:sp>
    </p:spTree>
    <p:extLst>
      <p:ext uri="{BB962C8B-B14F-4D97-AF65-F5344CB8AC3E}">
        <p14:creationId xmlns:p14="http://schemas.microsoft.com/office/powerpoint/2010/main" val="415853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207693-A283-7595-580C-451E4CFE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FB0511-233A-EFB8-8271-7C244FB0EB52}"/>
              </a:ext>
            </a:extLst>
          </p:cNvPr>
          <p:cNvSpPr txBox="1"/>
          <p:nvPr/>
        </p:nvSpPr>
        <p:spPr>
          <a:xfrm>
            <a:off x="389553" y="822754"/>
            <a:ext cx="114883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-Στρατηγικές Ανάπτυξης Λεξιλογίου (Βιβλιογραφική ανασκόπηση ή έρευνα με ερωτηματολόγιο και συνεντεύξεις)</a:t>
            </a:r>
          </a:p>
          <a:p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E85335-BED4-6B3D-78A0-DF30315A0F0E}"/>
              </a:ext>
            </a:extLst>
          </p:cNvPr>
          <p:cNvSpPr txBox="1"/>
          <p:nvPr/>
        </p:nvSpPr>
        <p:spPr>
          <a:xfrm>
            <a:off x="709127" y="2547257"/>
            <a:ext cx="99837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Βιβλιογραφική ανασκόπηση σχετικά με τις στρατηγικές ανάπτυξης λεξιλογίου (εκπαιδευτικά προγράμματα, δραστηριότητες για την ανάπτυξη στρατηγικών λεξιλογίου)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Δημιουργία εργαλείου ανίχνευσης  στρατηγικών λεξιλογίου (Πρωτόκολλο ερωτηματολογίου, Πρωτόκολλα προφορικής Εξωτερίκευσης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Εξαγωγή συμπερασμάτων σε συνδυασμό με την βιβλιογραφία</a:t>
            </a:r>
          </a:p>
        </p:txBody>
      </p:sp>
    </p:spTree>
    <p:extLst>
      <p:ext uri="{BB962C8B-B14F-4D97-AF65-F5344CB8AC3E}">
        <p14:creationId xmlns:p14="http://schemas.microsoft.com/office/powerpoint/2010/main" val="3323765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>
            <a:extLst>
              <a:ext uri="{FF2B5EF4-FFF2-40B4-BE49-F238E27FC236}">
                <a16:creationId xmlns:a16="http://schemas.microsoft.com/office/drawing/2014/main" id="{C4D61F1A-1FD6-B861-D6DE-CB46A730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Προδιαγραφεσ</a:t>
            </a:r>
            <a:r>
              <a:rPr lang="el-GR" dirty="0"/>
              <a:t> παραδοτέου Word</a:t>
            </a:r>
          </a:p>
        </p:txBody>
      </p:sp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E4ACA9E-1D5F-325C-0573-C5DC993C5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71BA8B-F464-4626-A060-C6D074348B75}" type="datetime1">
              <a:rPr lang="el-GR" smtClean="0"/>
              <a:t>2/4/2024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594E23-0F6A-894A-C8B5-D75CD3221CF3}"/>
              </a:ext>
            </a:extLst>
          </p:cNvPr>
          <p:cNvSpPr txBox="1"/>
          <p:nvPr/>
        </p:nvSpPr>
        <p:spPr>
          <a:xfrm>
            <a:off x="650032" y="1907453"/>
            <a:ext cx="1095547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•Η έκταση της εργασίας θα είναι περίπου 15  σελίδες (2.500-3.000 λέξεις συμπεριλαμβανόμενη της βιβλιογραφίας), ενώ στην περίπτωση 2 ατόμων περίπου 30 σελίδες και 4.000 λέξεις.</a:t>
            </a:r>
          </a:p>
          <a:p>
            <a:endParaRPr lang="el-GR" dirty="0"/>
          </a:p>
          <a:p>
            <a:r>
              <a:rPr lang="el-GR" dirty="0"/>
              <a:t>•Η γραμματοσειρά που θα χρησιμοποιηθεί θα είναι η </a:t>
            </a:r>
            <a:r>
              <a:rPr lang="el-GR" dirty="0" err="1"/>
              <a:t>Times</a:t>
            </a:r>
            <a:r>
              <a:rPr lang="el-GR" dirty="0"/>
              <a:t> </a:t>
            </a:r>
            <a:r>
              <a:rPr lang="el-GR" dirty="0" err="1"/>
              <a:t>New</a:t>
            </a:r>
            <a:r>
              <a:rPr lang="el-GR" dirty="0"/>
              <a:t> </a:t>
            </a:r>
            <a:r>
              <a:rPr lang="el-GR" dirty="0" err="1"/>
              <a:t>Roman</a:t>
            </a:r>
            <a:r>
              <a:rPr lang="el-GR" dirty="0"/>
              <a:t>, 12, με 1,5 διάστιχο, πλήρη στοίχιση.</a:t>
            </a:r>
          </a:p>
          <a:p>
            <a:endParaRPr lang="el-GR" dirty="0"/>
          </a:p>
          <a:p>
            <a:r>
              <a:rPr lang="el-GR" dirty="0"/>
              <a:t>•Οι βιβλιογραφικές αναφορές θα είναι σύμφωνα με το σύστημα ΑΡΑ.</a:t>
            </a:r>
          </a:p>
          <a:p>
            <a:endParaRPr lang="el-GR" dirty="0"/>
          </a:p>
          <a:p>
            <a:r>
              <a:rPr lang="el-GR" dirty="0"/>
              <a:t>Η παράδοση του τελικού Word θα έχει προθεσμία μέχρι την ημέρα των εξετάσεων.</a:t>
            </a:r>
          </a:p>
          <a:p>
            <a:endParaRPr lang="el-GR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48458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03_TF33552983" id="{71E33055-78ED-409A-99D6-72186EF4661B}" vid="{DD3F9B86-7D97-4C59-B572-1430573913D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{245286AB-CD10-4BFA-8A93-949A3DAD9BFF}tf33552983_win32</Template>
  <TotalTime>96</TotalTime>
  <Words>471</Words>
  <Application>Microsoft Office PowerPoint</Application>
  <PresentationFormat>Ευρεία οθόνη</PresentationFormat>
  <Paragraphs>41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Franklin Gothic Book</vt:lpstr>
      <vt:lpstr>Franklin Gothic Demi</vt:lpstr>
      <vt:lpstr>Wingdings 2</vt:lpstr>
      <vt:lpstr>DividendVTI</vt:lpstr>
      <vt:lpstr>Απαλλακτικη εργασια</vt:lpstr>
      <vt:lpstr>Θεματικοί άξονες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Προδιαγραφεσ παραδοτέου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Απαλλακτικη εργασια</dc:title>
  <dc:creator>CHRYSANTHI MARKOU</dc:creator>
  <cp:lastModifiedBy>-CHRYSANTHI MARKOU</cp:lastModifiedBy>
  <cp:revision>3</cp:revision>
  <dcterms:created xsi:type="dcterms:W3CDTF">2024-03-27T12:59:22Z</dcterms:created>
  <dcterms:modified xsi:type="dcterms:W3CDTF">2024-04-01T22:02:47Z</dcterms:modified>
</cp:coreProperties>
</file>