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11C2D4-6764-46F5-BEB7-541B5B291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2FEB2E0-EB9F-D19E-C275-E07B36797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7FD84F-766B-438C-78BE-3E8E6E7C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FDC242-5624-A89B-EC74-24B310F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ADC6A3-D217-D430-4C28-D4CFD0A5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616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53CFDA-E11C-AAD2-0BE5-7F1ADD4D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989C500-A1FB-6E50-9782-FB290B352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21AA93-D74F-1B07-4F15-773123280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B7C915B-2AA7-68DC-014D-5F7E8D7D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BBA546-D21E-A4F5-AE0F-D29B27B6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36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4F9A73A-0B21-1CFC-342E-FEDAD354C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BC0FA9B-E33B-E8E2-31E4-1E0F4EEC1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51CEB8-60F6-9A32-72BB-0B9F22A3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71D92F-A530-D33D-BF2C-A786C480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228047-4CEA-4665-A26F-02A3D5CB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07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7625EA-8500-2A92-B7AC-EC698B48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767052-DA8B-5198-0F7C-D81E12C0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28BF17-2CCE-7771-44BD-97AB3019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89096CC-8026-7D6A-964A-EB05BE95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4FAC5-B255-652E-BF13-B0F867B9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943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E60E9-1E5A-28EF-4EBB-500B45BD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5AD06A9-5886-B05B-5955-588017F49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03A844-7413-42C2-90BA-67B5C81B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E68B89-4DFE-DE70-A576-5FB577E4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9407870-46AF-A917-44C8-188DAE45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39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3D385B-150E-5915-AFC8-6B8EECFE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CA2296-3D87-CBEA-4BE6-ACC786D45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7B2A586-5115-924C-C61C-1F1C9BE65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77F6351-4188-5EBE-AF91-C05BE971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F994607-06D4-1D58-C8C5-8CA4C1C0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E5BA29E-B5DC-7D01-61E7-7E66DD51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94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0427E4-4938-5856-E5D6-827FEA37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E9904D1-5716-92E5-C2A7-A624640D1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9822EC7-2162-0622-6510-9EB417B84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333AEF6-0204-AEC3-817E-9A157F0F7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2A5F2A3-8BAB-9640-9945-42BB09380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B8009F3-24B6-F79E-B596-1DFD146B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19961B9-F433-CBA6-F2C6-BF524E4E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DEB5B87-FA2C-8A07-384E-C88C2F0D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96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28F08B-1981-F5E3-EF97-9340D503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84A27C2-8149-3D82-2AA3-39DECB23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D102336-615F-9BED-0610-8847CE76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AF43EB0-347D-70D6-A273-CE372551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76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491650A-8513-1E12-EEA1-6FD8D57B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313094C-87CA-529E-2353-A757CE51F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B12C0E0-0A12-2817-61C6-786B6DF8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96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7760BC-C4A8-8606-A60D-482B617A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539B76-9C70-A8F4-68FE-3F13C4E0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FF666BB-F032-2C31-A20F-ADDA19463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3F49C6C-6F0B-DABF-4450-3FC3C19D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F12BB9-5CA3-0B89-A747-22EC1305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41A7D64-9071-4BEE-8982-220B8FD5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07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17921F-CAF9-503F-14D2-5547998E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44BA28D-DEA1-59AB-76F4-F5424CDD2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3FE903A-2104-046E-A6FF-68AF6AD12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8E74F0-C531-040D-365A-313ABF35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C35488-32C6-7E76-319B-39C194E6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82FADAB-F6B8-7337-38E2-83712A78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752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4C8F47F-8574-0BF4-7D40-A653F5692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A6ADEC8-17E2-060C-6492-979652987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DB5C2A7-4140-5F0F-BC78-84AF78E8C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8E7550-2C9C-4143-B035-0DF9AFA5C126}" type="datetimeFigureOut">
              <a:rPr lang="el-GR" smtClean="0"/>
              <a:t>15/11/23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3939B5-BA52-B514-C556-D4D610EC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1CDC005-FD64-E404-B078-FC07574A8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4E0EC8-14DA-1E4C-8DA4-E2CDC9799E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9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D6965E-18E6-64FA-127D-CFEEF726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752654" cy="5431376"/>
          </a:xfrm>
        </p:spPr>
        <p:txBody>
          <a:bodyPr>
            <a:normAutofit/>
          </a:bodyPr>
          <a:lstStyle/>
          <a:p>
            <a:r>
              <a:rPr lang="el-GR" dirty="0"/>
              <a:t>Σύντομη Εργασία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34EFFD-E5C4-2E7F-BE4B-C6A24D10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285" y="713313"/>
            <a:ext cx="7099516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dirty="0"/>
              <a:t>Χωριστείτε σε μικρές ομάδες</a:t>
            </a:r>
          </a:p>
          <a:p>
            <a:pPr marL="0" indent="0">
              <a:buNone/>
            </a:pPr>
            <a:r>
              <a:rPr lang="el-GR" dirty="0"/>
              <a:t>και</a:t>
            </a:r>
          </a:p>
          <a:p>
            <a:pPr marL="0" indent="0">
              <a:buNone/>
            </a:pPr>
            <a:r>
              <a:rPr lang="el-GR" dirty="0"/>
              <a:t>γράψτε ένα μικρό σενάριο, με ήρωες-πρωταγωνιστές εσάς και θέμα:</a:t>
            </a:r>
          </a:p>
          <a:p>
            <a:pPr marL="0" indent="0" algn="ctr">
              <a:buNone/>
            </a:pPr>
            <a:r>
              <a:rPr lang="el-GR" dirty="0"/>
              <a:t>«ΤΡΙΑΝΤΑ ΧΡΟΝΙΑ ΜΕΤΑ»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Να διαβάσουμε τα σενάρια;;;</a:t>
            </a:r>
          </a:p>
        </p:txBody>
      </p:sp>
    </p:spTree>
    <p:extLst>
      <p:ext uri="{BB962C8B-B14F-4D97-AF65-F5344CB8AC3E}">
        <p14:creationId xmlns:p14="http://schemas.microsoft.com/office/powerpoint/2010/main" val="8109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Macintosh PowerPoint</Application>
  <PresentationFormat>Ευρεία οθόνη</PresentationFormat>
  <Paragraphs>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Θέμα του Office</vt:lpstr>
      <vt:lpstr>Σύντομη Εργασία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Σύντομη Εργασία</dc:title>
  <dc:creator>Vasilis Tselfes</dc:creator>
  <cp:lastModifiedBy>Vasilis Tselfes</cp:lastModifiedBy>
  <cp:revision>1</cp:revision>
  <dcterms:created xsi:type="dcterms:W3CDTF">2023-11-15T17:49:26Z</dcterms:created>
  <dcterms:modified xsi:type="dcterms:W3CDTF">2023-11-15T17:50:31Z</dcterms:modified>
</cp:coreProperties>
</file>