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64" r:id="rId3"/>
    <p:sldId id="727" r:id="rId4"/>
    <p:sldId id="728" r:id="rId5"/>
    <p:sldId id="729" r:id="rId6"/>
    <p:sldId id="397" r:id="rId7"/>
    <p:sldId id="398" r:id="rId8"/>
    <p:sldId id="731" r:id="rId9"/>
    <p:sldId id="737" r:id="rId10"/>
    <p:sldId id="399" r:id="rId11"/>
    <p:sldId id="400" r:id="rId12"/>
    <p:sldId id="732" r:id="rId13"/>
    <p:sldId id="598" r:id="rId14"/>
    <p:sldId id="739" r:id="rId15"/>
    <p:sldId id="401" r:id="rId16"/>
    <p:sldId id="402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33"/>
    <a:srgbClr val="99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Φωτεινό στυλ 3 - Έμφαση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5" autoAdjust="0"/>
    <p:restoredTop sz="98566" autoAdjust="0"/>
  </p:normalViewPr>
  <p:slideViewPr>
    <p:cSldViewPr>
      <p:cViewPr>
        <p:scale>
          <a:sx n="70" d="100"/>
          <a:sy n="70" d="100"/>
        </p:scale>
        <p:origin x="-145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924;&#940;&#957;&#959;&#965;\&#945;&#957;&#940;&#955;&#965;&#963;&#951;%20&#954;&#945;&#957;&#959;&#957;&#953;&#954;&#942;\&#957;_&#947;&#953;&#945;%20&#957;_&#954;&#945;\&#948;&#953;&#940;&#947;&#961;&#945;&#956;&#956;&#945;%20&#924;&#92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640067279937302E-2"/>
          <c:y val="4.0170041256222797E-2"/>
          <c:w val="0.93917636624077461"/>
          <c:h val="0.72215486691258612"/>
        </c:manualLayout>
      </c:layout>
      <c:bar3DChart>
        <c:barDir val="col"/>
        <c:grouping val="clustered"/>
        <c:ser>
          <c:idx val="0"/>
          <c:order val="0"/>
          <c:tx>
            <c:strRef>
              <c:f>Φύλλο1!$B$1</c:f>
              <c:strCache>
                <c:ptCount val="1"/>
                <c:pt idx="0">
                  <c:v>PRE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dLbls>
            <c:dLbl>
              <c:idx val="2"/>
              <c:layout>
                <c:manualLayout>
                  <c:x val="0"/>
                  <c:y val="-1.0666668906387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34-4122-A360-CECF6577D9F5}"/>
                </c:ext>
              </c:extLst>
            </c:dLbl>
            <c:dLbl>
              <c:idx val="3"/>
              <c:layout>
                <c:manualLayout>
                  <c:x val="4.3103448275861956E-3"/>
                  <c:y val="-1.0666668906387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34-4122-A360-CECF6577D9F5}"/>
                </c:ext>
              </c:extLst>
            </c:dLbl>
            <c:dLbl>
              <c:idx val="4"/>
              <c:layout>
                <c:manualLayout>
                  <c:x val="2.873563218390707E-3"/>
                  <c:y val="-1.066666890638708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34-4122-A360-CECF6577D9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Φύλλο1!$A$2:$A$6</c:f>
              <c:strCache>
                <c:ptCount val="5"/>
                <c:pt idx="0">
                  <c:v>ΜΙ1 : Μέγεθος και Κλίμακα</c:v>
                </c:pt>
                <c:pt idx="1">
                  <c:v>ΜΙ2: Ιδιότητες που εξαρτώνται από το μέγεθος</c:v>
                </c:pt>
                <c:pt idx="2">
                  <c:v>ΜΙ3: Επ/μη-Τεχ/γία-Κοι/νία</c:v>
                </c:pt>
                <c:pt idx="3">
                  <c:v>ΜΙ4: Όργανα και Οργανολογία</c:v>
                </c:pt>
                <c:pt idx="4">
                  <c:v>ΜΙ7: Φύση της έρευνας της Ν-ΕΤ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34-4122-A360-CECF6577D9F5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POST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dLbls>
            <c:dLbl>
              <c:idx val="0"/>
              <c:layout>
                <c:manualLayout>
                  <c:x val="7.1839080459770131E-3"/>
                  <c:y val="-5.3333344531935941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34-4122-A360-CECF6577D9F5}"/>
                </c:ext>
              </c:extLst>
            </c:dLbl>
            <c:dLbl>
              <c:idx val="1"/>
              <c:layout>
                <c:manualLayout>
                  <c:x val="5.7471264367816369E-3"/>
                  <c:y val="-8.0000016797903868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34-4122-A360-CECF6577D9F5}"/>
                </c:ext>
              </c:extLst>
            </c:dLbl>
            <c:dLbl>
              <c:idx val="2"/>
              <c:layout>
                <c:manualLayout>
                  <c:x val="5.7471264367816369E-3"/>
                  <c:y val="-2.400000503937120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34-4122-A360-CECF6577D9F5}"/>
                </c:ext>
              </c:extLst>
            </c:dLbl>
            <c:dLbl>
              <c:idx val="3"/>
              <c:layout>
                <c:manualLayout>
                  <c:x val="1.149425287356322E-2"/>
                  <c:y val="-1.0666668906387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34-4122-A360-CECF6577D9F5}"/>
                </c:ext>
              </c:extLst>
            </c:dLbl>
            <c:dLbl>
              <c:idx val="4"/>
              <c:layout>
                <c:manualLayout>
                  <c:x val="7.1839080459770131E-3"/>
                  <c:y val="-1.600000335958081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34-4122-A360-CECF6577D9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Φύλλο1!$A$2:$A$6</c:f>
              <c:strCache>
                <c:ptCount val="5"/>
                <c:pt idx="0">
                  <c:v>ΜΙ1 : Μέγεθος και Κλίμακα</c:v>
                </c:pt>
                <c:pt idx="1">
                  <c:v>ΜΙ2: Ιδιότητες που εξαρτώνται από το μέγεθος</c:v>
                </c:pt>
                <c:pt idx="2">
                  <c:v>ΜΙ3: Επ/μη-Τεχ/γία-Κοι/νία</c:v>
                </c:pt>
                <c:pt idx="3">
                  <c:v>ΜΙ4: Όργανα και Οργανολογία</c:v>
                </c:pt>
                <c:pt idx="4">
                  <c:v>ΜΙ7: Φύση της έρευνας της Ν-ΕΤ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6</c:v>
                </c:pt>
                <c:pt idx="1">
                  <c:v>4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A34-4122-A360-CECF6577D9F5}"/>
            </c:ext>
          </c:extLst>
        </c:ser>
        <c:shape val="box"/>
        <c:axId val="84443136"/>
        <c:axId val="84444672"/>
        <c:axId val="0"/>
      </c:bar3DChart>
      <c:catAx>
        <c:axId val="84443136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4444672"/>
        <c:crosses val="autoZero"/>
        <c:auto val="1"/>
        <c:lblAlgn val="ctr"/>
        <c:lblOffset val="100"/>
      </c:catAx>
      <c:valAx>
        <c:axId val="844446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84443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2400"/>
      </a:pPr>
      <a:endParaRPr lang="el-GR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9CA7F-6005-4C6D-B6F8-D009DFC0697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61F441E-5108-4313-A4AE-521ECD6AD92F}">
      <dgm:prSet phldrT="[Κείμενο]"/>
      <dgm:spPr/>
      <dgm:t>
        <a:bodyPr/>
        <a:lstStyle/>
        <a:p>
          <a:r>
            <a:rPr lang="el-GR" dirty="0" smtClean="0"/>
            <a:t>Ερωτηματολόγιο</a:t>
          </a:r>
          <a:endParaRPr lang="el-GR" dirty="0"/>
        </a:p>
      </dgm:t>
    </dgm:pt>
    <dgm:pt modelId="{F5ABBDE5-37F3-48DC-82E8-8564444C0D6E}" type="parTrans" cxnId="{1629078C-8BF8-4780-B9C9-4CEC4828B23B}">
      <dgm:prSet/>
      <dgm:spPr/>
      <dgm:t>
        <a:bodyPr/>
        <a:lstStyle/>
        <a:p>
          <a:endParaRPr lang="el-GR"/>
        </a:p>
      </dgm:t>
    </dgm:pt>
    <dgm:pt modelId="{5A08FFED-8402-4414-8ACE-A32AB0607452}" type="sibTrans" cxnId="{1629078C-8BF8-4780-B9C9-4CEC4828B23B}">
      <dgm:prSet/>
      <dgm:spPr/>
      <dgm:t>
        <a:bodyPr/>
        <a:lstStyle/>
        <a:p>
          <a:endParaRPr lang="el-GR"/>
        </a:p>
      </dgm:t>
    </dgm:pt>
    <dgm:pt modelId="{04C2DA60-C1D4-4199-87CF-59F8652E046C}">
      <dgm:prSet phldrT="[Κείμενο]"/>
      <dgm:spPr/>
      <dgm:t>
        <a:bodyPr/>
        <a:lstStyle/>
        <a:p>
          <a:r>
            <a:rPr lang="el-GR" dirty="0" smtClean="0"/>
            <a:t>Συνεντεύξεις</a:t>
          </a:r>
          <a:endParaRPr lang="el-GR" dirty="0"/>
        </a:p>
      </dgm:t>
    </dgm:pt>
    <dgm:pt modelId="{E1469EDA-B310-4DFD-92CA-062DFEE169FD}" type="parTrans" cxnId="{787396FD-6267-41E3-8193-8E126088991C}">
      <dgm:prSet/>
      <dgm:spPr/>
      <dgm:t>
        <a:bodyPr/>
        <a:lstStyle/>
        <a:p>
          <a:endParaRPr lang="el-GR"/>
        </a:p>
      </dgm:t>
    </dgm:pt>
    <dgm:pt modelId="{7F0F9556-F5A9-44F0-B23A-13019DEA51EC}" type="sibTrans" cxnId="{787396FD-6267-41E3-8193-8E126088991C}">
      <dgm:prSet/>
      <dgm:spPr/>
      <dgm:t>
        <a:bodyPr/>
        <a:lstStyle/>
        <a:p>
          <a:endParaRPr lang="el-GR"/>
        </a:p>
      </dgm:t>
    </dgm:pt>
    <dgm:pt modelId="{13B5FBC3-3105-44B2-9121-ECD3FC9618DC}">
      <dgm:prSet phldrT="[Κείμενο]"/>
      <dgm:spPr/>
      <dgm:t>
        <a:bodyPr/>
        <a:lstStyle/>
        <a:p>
          <a:r>
            <a:rPr lang="el-GR" dirty="0" smtClean="0"/>
            <a:t>Φύλλα Εργασίας</a:t>
          </a:r>
          <a:endParaRPr lang="el-GR" dirty="0"/>
        </a:p>
      </dgm:t>
    </dgm:pt>
    <dgm:pt modelId="{603EFEEB-C66D-4699-9248-5A27FA0B4113}" type="parTrans" cxnId="{96C0EF5F-ACB1-4600-98F3-BA29A3F75519}">
      <dgm:prSet/>
      <dgm:spPr/>
      <dgm:t>
        <a:bodyPr/>
        <a:lstStyle/>
        <a:p>
          <a:endParaRPr lang="el-GR"/>
        </a:p>
      </dgm:t>
    </dgm:pt>
    <dgm:pt modelId="{8D218B06-B05E-4903-A63F-D741B82D6572}" type="sibTrans" cxnId="{96C0EF5F-ACB1-4600-98F3-BA29A3F75519}">
      <dgm:prSet/>
      <dgm:spPr/>
      <dgm:t>
        <a:bodyPr/>
        <a:lstStyle/>
        <a:p>
          <a:endParaRPr lang="el-GR"/>
        </a:p>
      </dgm:t>
    </dgm:pt>
    <dgm:pt modelId="{943B4036-9ED1-4EDB-A18B-2232380B5912}">
      <dgm:prSet/>
      <dgm:spPr/>
      <dgm:t>
        <a:bodyPr/>
        <a:lstStyle/>
        <a:p>
          <a:r>
            <a:rPr lang="el-GR" dirty="0" smtClean="0"/>
            <a:t>Βιντεοσκοπήσεις - Μαγνητοσκοπήσεις</a:t>
          </a:r>
          <a:endParaRPr lang="el-GR" dirty="0"/>
        </a:p>
      </dgm:t>
    </dgm:pt>
    <dgm:pt modelId="{2B67FCD4-46D8-4779-81CF-24F84EA1FCEC}" type="parTrans" cxnId="{D58CDF49-CF89-4EE2-9724-D43F6150D8CC}">
      <dgm:prSet/>
      <dgm:spPr/>
      <dgm:t>
        <a:bodyPr/>
        <a:lstStyle/>
        <a:p>
          <a:endParaRPr lang="el-GR"/>
        </a:p>
      </dgm:t>
    </dgm:pt>
    <dgm:pt modelId="{CD4C450D-2DB8-4741-AD18-C0D5B188E751}" type="sibTrans" cxnId="{D58CDF49-CF89-4EE2-9724-D43F6150D8CC}">
      <dgm:prSet/>
      <dgm:spPr/>
      <dgm:t>
        <a:bodyPr/>
        <a:lstStyle/>
        <a:p>
          <a:endParaRPr lang="el-GR"/>
        </a:p>
      </dgm:t>
    </dgm:pt>
    <dgm:pt modelId="{9EC4CEAE-D8BE-4E05-9062-058165CDE14F}" type="pres">
      <dgm:prSet presAssocID="{39A9CA7F-6005-4C6D-B6F8-D009DFC069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FC3667C-E104-471B-B184-A131F95562A7}" type="pres">
      <dgm:prSet presAssocID="{C61F441E-5108-4313-A4AE-521ECD6AD92F}" presName="parentLin" presStyleCnt="0"/>
      <dgm:spPr/>
    </dgm:pt>
    <dgm:pt modelId="{C093C027-11A6-49D4-B4DC-AA672BB5EB27}" type="pres">
      <dgm:prSet presAssocID="{C61F441E-5108-4313-A4AE-521ECD6AD92F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2A4896DB-A80E-46A0-A2CA-5008B8D6C303}" type="pres">
      <dgm:prSet presAssocID="{C61F441E-5108-4313-A4AE-521ECD6AD92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EC3F57-D36E-4330-BA2A-2F42BE0CB9C7}" type="pres">
      <dgm:prSet presAssocID="{C61F441E-5108-4313-A4AE-521ECD6AD92F}" presName="negativeSpace" presStyleCnt="0"/>
      <dgm:spPr/>
    </dgm:pt>
    <dgm:pt modelId="{5FE075F8-DCF8-4D7F-B301-B4234D1B0D66}" type="pres">
      <dgm:prSet presAssocID="{C61F441E-5108-4313-A4AE-521ECD6AD92F}" presName="childText" presStyleLbl="conFgAcc1" presStyleIdx="0" presStyleCnt="4">
        <dgm:presLayoutVars>
          <dgm:bulletEnabled val="1"/>
        </dgm:presLayoutVars>
      </dgm:prSet>
      <dgm:spPr/>
    </dgm:pt>
    <dgm:pt modelId="{6A7DBA03-8C00-449B-8F4F-957ECFB0B618}" type="pres">
      <dgm:prSet presAssocID="{5A08FFED-8402-4414-8ACE-A32AB0607452}" presName="spaceBetweenRectangles" presStyleCnt="0"/>
      <dgm:spPr/>
    </dgm:pt>
    <dgm:pt modelId="{B7F68991-C393-415E-B38A-39A51787BC05}" type="pres">
      <dgm:prSet presAssocID="{04C2DA60-C1D4-4199-87CF-59F8652E046C}" presName="parentLin" presStyleCnt="0"/>
      <dgm:spPr/>
    </dgm:pt>
    <dgm:pt modelId="{FD86F8E4-B866-48CB-AA7C-8D8B8AE8314A}" type="pres">
      <dgm:prSet presAssocID="{04C2DA60-C1D4-4199-87CF-59F8652E046C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343FE853-E0F7-47BB-BB04-AD3F3B329946}" type="pres">
      <dgm:prSet presAssocID="{04C2DA60-C1D4-4199-87CF-59F8652E046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91957F6-E993-494C-A297-E2527D8739FB}" type="pres">
      <dgm:prSet presAssocID="{04C2DA60-C1D4-4199-87CF-59F8652E046C}" presName="negativeSpace" presStyleCnt="0"/>
      <dgm:spPr/>
    </dgm:pt>
    <dgm:pt modelId="{6F1E0A79-5A67-4E93-AE2D-2C195204378E}" type="pres">
      <dgm:prSet presAssocID="{04C2DA60-C1D4-4199-87CF-59F8652E046C}" presName="childText" presStyleLbl="conFgAcc1" presStyleIdx="1" presStyleCnt="4">
        <dgm:presLayoutVars>
          <dgm:bulletEnabled val="1"/>
        </dgm:presLayoutVars>
      </dgm:prSet>
      <dgm:spPr/>
    </dgm:pt>
    <dgm:pt modelId="{6C14A047-57BD-4E33-9E57-2EC4750FA877}" type="pres">
      <dgm:prSet presAssocID="{7F0F9556-F5A9-44F0-B23A-13019DEA51EC}" presName="spaceBetweenRectangles" presStyleCnt="0"/>
      <dgm:spPr/>
    </dgm:pt>
    <dgm:pt modelId="{DC97DE40-03B7-44C8-A652-95807C9CDC38}" type="pres">
      <dgm:prSet presAssocID="{13B5FBC3-3105-44B2-9121-ECD3FC9618DC}" presName="parentLin" presStyleCnt="0"/>
      <dgm:spPr/>
    </dgm:pt>
    <dgm:pt modelId="{38F35D37-A574-44EA-8909-ED537A2DE879}" type="pres">
      <dgm:prSet presAssocID="{13B5FBC3-3105-44B2-9121-ECD3FC9618DC}" presName="parentLeftMargin" presStyleLbl="node1" presStyleIdx="1" presStyleCnt="4"/>
      <dgm:spPr/>
      <dgm:t>
        <a:bodyPr/>
        <a:lstStyle/>
        <a:p>
          <a:endParaRPr lang="el-GR"/>
        </a:p>
      </dgm:t>
    </dgm:pt>
    <dgm:pt modelId="{C374A425-B6B8-47F0-840F-8922115E8C7D}" type="pres">
      <dgm:prSet presAssocID="{13B5FBC3-3105-44B2-9121-ECD3FC9618D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8A7D41-ACD3-4F11-B4BC-882EA08E51D5}" type="pres">
      <dgm:prSet presAssocID="{13B5FBC3-3105-44B2-9121-ECD3FC9618DC}" presName="negativeSpace" presStyleCnt="0"/>
      <dgm:spPr/>
    </dgm:pt>
    <dgm:pt modelId="{E2DD36E0-C86D-47EF-9958-F4FE28781821}" type="pres">
      <dgm:prSet presAssocID="{13B5FBC3-3105-44B2-9121-ECD3FC9618DC}" presName="childText" presStyleLbl="conFgAcc1" presStyleIdx="2" presStyleCnt="4">
        <dgm:presLayoutVars>
          <dgm:bulletEnabled val="1"/>
        </dgm:presLayoutVars>
      </dgm:prSet>
      <dgm:spPr/>
    </dgm:pt>
    <dgm:pt modelId="{2373A867-F27D-484F-9D49-0D753FECB7C8}" type="pres">
      <dgm:prSet presAssocID="{8D218B06-B05E-4903-A63F-D741B82D6572}" presName="spaceBetweenRectangles" presStyleCnt="0"/>
      <dgm:spPr/>
    </dgm:pt>
    <dgm:pt modelId="{680EA10E-005B-42D6-BA80-0DD7DF2DFD9F}" type="pres">
      <dgm:prSet presAssocID="{943B4036-9ED1-4EDB-A18B-2232380B5912}" presName="parentLin" presStyleCnt="0"/>
      <dgm:spPr/>
    </dgm:pt>
    <dgm:pt modelId="{A5431A08-BD53-4759-9A69-D813A9DEC324}" type="pres">
      <dgm:prSet presAssocID="{943B4036-9ED1-4EDB-A18B-2232380B5912}" presName="parentLeftMargin" presStyleLbl="node1" presStyleIdx="2" presStyleCnt="4"/>
      <dgm:spPr/>
      <dgm:t>
        <a:bodyPr/>
        <a:lstStyle/>
        <a:p>
          <a:endParaRPr lang="el-GR"/>
        </a:p>
      </dgm:t>
    </dgm:pt>
    <dgm:pt modelId="{E9A83D38-C2A4-4C31-BD56-A0A8035517F9}" type="pres">
      <dgm:prSet presAssocID="{943B4036-9ED1-4EDB-A18B-2232380B591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2D53620-9DCD-452D-BA07-9CFFD43247AF}" type="pres">
      <dgm:prSet presAssocID="{943B4036-9ED1-4EDB-A18B-2232380B5912}" presName="negativeSpace" presStyleCnt="0"/>
      <dgm:spPr/>
    </dgm:pt>
    <dgm:pt modelId="{3DBE1174-CB51-4DE2-B4C4-2EDF79C3199B}" type="pres">
      <dgm:prSet presAssocID="{943B4036-9ED1-4EDB-A18B-2232380B591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87396FD-6267-41E3-8193-8E126088991C}" srcId="{39A9CA7F-6005-4C6D-B6F8-D009DFC0697A}" destId="{04C2DA60-C1D4-4199-87CF-59F8652E046C}" srcOrd="1" destOrd="0" parTransId="{E1469EDA-B310-4DFD-92CA-062DFEE169FD}" sibTransId="{7F0F9556-F5A9-44F0-B23A-13019DEA51EC}"/>
    <dgm:cxn modelId="{6AD5791D-E9B5-4B7B-8EC2-82C68C340E46}" type="presOf" srcId="{04C2DA60-C1D4-4199-87CF-59F8652E046C}" destId="{343FE853-E0F7-47BB-BB04-AD3F3B329946}" srcOrd="1" destOrd="0" presId="urn:microsoft.com/office/officeart/2005/8/layout/list1"/>
    <dgm:cxn modelId="{F67B03DD-CEA6-477D-9B4B-BA363FEF35BA}" type="presOf" srcId="{943B4036-9ED1-4EDB-A18B-2232380B5912}" destId="{E9A83D38-C2A4-4C31-BD56-A0A8035517F9}" srcOrd="1" destOrd="0" presId="urn:microsoft.com/office/officeart/2005/8/layout/list1"/>
    <dgm:cxn modelId="{78B26049-F4F8-4869-B967-2541DE9A8210}" type="presOf" srcId="{39A9CA7F-6005-4C6D-B6F8-D009DFC0697A}" destId="{9EC4CEAE-D8BE-4E05-9062-058165CDE14F}" srcOrd="0" destOrd="0" presId="urn:microsoft.com/office/officeart/2005/8/layout/list1"/>
    <dgm:cxn modelId="{FD98333C-1795-469C-B6DA-1928D2FEE696}" type="presOf" srcId="{C61F441E-5108-4313-A4AE-521ECD6AD92F}" destId="{C093C027-11A6-49D4-B4DC-AA672BB5EB27}" srcOrd="0" destOrd="0" presId="urn:microsoft.com/office/officeart/2005/8/layout/list1"/>
    <dgm:cxn modelId="{96C0EF5F-ACB1-4600-98F3-BA29A3F75519}" srcId="{39A9CA7F-6005-4C6D-B6F8-D009DFC0697A}" destId="{13B5FBC3-3105-44B2-9121-ECD3FC9618DC}" srcOrd="2" destOrd="0" parTransId="{603EFEEB-C66D-4699-9248-5A27FA0B4113}" sibTransId="{8D218B06-B05E-4903-A63F-D741B82D6572}"/>
    <dgm:cxn modelId="{71F21D58-FCE0-4C90-91A9-A9DE80294887}" type="presOf" srcId="{C61F441E-5108-4313-A4AE-521ECD6AD92F}" destId="{2A4896DB-A80E-46A0-A2CA-5008B8D6C303}" srcOrd="1" destOrd="0" presId="urn:microsoft.com/office/officeart/2005/8/layout/list1"/>
    <dgm:cxn modelId="{2BCFBD4F-0796-47D7-9CAE-01113417AEFA}" type="presOf" srcId="{943B4036-9ED1-4EDB-A18B-2232380B5912}" destId="{A5431A08-BD53-4759-9A69-D813A9DEC324}" srcOrd="0" destOrd="0" presId="urn:microsoft.com/office/officeart/2005/8/layout/list1"/>
    <dgm:cxn modelId="{1629078C-8BF8-4780-B9C9-4CEC4828B23B}" srcId="{39A9CA7F-6005-4C6D-B6F8-D009DFC0697A}" destId="{C61F441E-5108-4313-A4AE-521ECD6AD92F}" srcOrd="0" destOrd="0" parTransId="{F5ABBDE5-37F3-48DC-82E8-8564444C0D6E}" sibTransId="{5A08FFED-8402-4414-8ACE-A32AB0607452}"/>
    <dgm:cxn modelId="{EDE67732-829F-4001-A66B-5309CFFA032C}" type="presOf" srcId="{13B5FBC3-3105-44B2-9121-ECD3FC9618DC}" destId="{C374A425-B6B8-47F0-840F-8922115E8C7D}" srcOrd="1" destOrd="0" presId="urn:microsoft.com/office/officeart/2005/8/layout/list1"/>
    <dgm:cxn modelId="{4C440D7E-A569-461C-870E-0705041DC17D}" type="presOf" srcId="{04C2DA60-C1D4-4199-87CF-59F8652E046C}" destId="{FD86F8E4-B866-48CB-AA7C-8D8B8AE8314A}" srcOrd="0" destOrd="0" presId="urn:microsoft.com/office/officeart/2005/8/layout/list1"/>
    <dgm:cxn modelId="{D58CDF49-CF89-4EE2-9724-D43F6150D8CC}" srcId="{39A9CA7F-6005-4C6D-B6F8-D009DFC0697A}" destId="{943B4036-9ED1-4EDB-A18B-2232380B5912}" srcOrd="3" destOrd="0" parTransId="{2B67FCD4-46D8-4779-81CF-24F84EA1FCEC}" sibTransId="{CD4C450D-2DB8-4741-AD18-C0D5B188E751}"/>
    <dgm:cxn modelId="{E511F135-428D-466D-9DFC-A5B0051B329A}" type="presOf" srcId="{13B5FBC3-3105-44B2-9121-ECD3FC9618DC}" destId="{38F35D37-A574-44EA-8909-ED537A2DE879}" srcOrd="0" destOrd="0" presId="urn:microsoft.com/office/officeart/2005/8/layout/list1"/>
    <dgm:cxn modelId="{0DFC1B52-806B-479F-BD79-F2B6B3F23BA7}" type="presParOf" srcId="{9EC4CEAE-D8BE-4E05-9062-058165CDE14F}" destId="{5FC3667C-E104-471B-B184-A131F95562A7}" srcOrd="0" destOrd="0" presId="urn:microsoft.com/office/officeart/2005/8/layout/list1"/>
    <dgm:cxn modelId="{D6C05CA6-AED9-436E-980A-005D448845D0}" type="presParOf" srcId="{5FC3667C-E104-471B-B184-A131F95562A7}" destId="{C093C027-11A6-49D4-B4DC-AA672BB5EB27}" srcOrd="0" destOrd="0" presId="urn:microsoft.com/office/officeart/2005/8/layout/list1"/>
    <dgm:cxn modelId="{CA3ACCA9-7BC8-457D-8D18-30D536998DDC}" type="presParOf" srcId="{5FC3667C-E104-471B-B184-A131F95562A7}" destId="{2A4896DB-A80E-46A0-A2CA-5008B8D6C303}" srcOrd="1" destOrd="0" presId="urn:microsoft.com/office/officeart/2005/8/layout/list1"/>
    <dgm:cxn modelId="{76EFBCD9-5948-4019-BE15-E3F464925A16}" type="presParOf" srcId="{9EC4CEAE-D8BE-4E05-9062-058165CDE14F}" destId="{55EC3F57-D36E-4330-BA2A-2F42BE0CB9C7}" srcOrd="1" destOrd="0" presId="urn:microsoft.com/office/officeart/2005/8/layout/list1"/>
    <dgm:cxn modelId="{71BA9F58-5192-49DC-B9EA-3A747B59588A}" type="presParOf" srcId="{9EC4CEAE-D8BE-4E05-9062-058165CDE14F}" destId="{5FE075F8-DCF8-4D7F-B301-B4234D1B0D66}" srcOrd="2" destOrd="0" presId="urn:microsoft.com/office/officeart/2005/8/layout/list1"/>
    <dgm:cxn modelId="{83E961BD-5BCC-465D-9145-13BC613324CE}" type="presParOf" srcId="{9EC4CEAE-D8BE-4E05-9062-058165CDE14F}" destId="{6A7DBA03-8C00-449B-8F4F-957ECFB0B618}" srcOrd="3" destOrd="0" presId="urn:microsoft.com/office/officeart/2005/8/layout/list1"/>
    <dgm:cxn modelId="{79010D12-4B4E-49DF-B1C6-0103F537E2FF}" type="presParOf" srcId="{9EC4CEAE-D8BE-4E05-9062-058165CDE14F}" destId="{B7F68991-C393-415E-B38A-39A51787BC05}" srcOrd="4" destOrd="0" presId="urn:microsoft.com/office/officeart/2005/8/layout/list1"/>
    <dgm:cxn modelId="{49B2592A-6710-4471-9BA0-BBADDDCCE6A5}" type="presParOf" srcId="{B7F68991-C393-415E-B38A-39A51787BC05}" destId="{FD86F8E4-B866-48CB-AA7C-8D8B8AE8314A}" srcOrd="0" destOrd="0" presId="urn:microsoft.com/office/officeart/2005/8/layout/list1"/>
    <dgm:cxn modelId="{61105E6E-9217-446F-99D6-C8237FD15EE9}" type="presParOf" srcId="{B7F68991-C393-415E-B38A-39A51787BC05}" destId="{343FE853-E0F7-47BB-BB04-AD3F3B329946}" srcOrd="1" destOrd="0" presId="urn:microsoft.com/office/officeart/2005/8/layout/list1"/>
    <dgm:cxn modelId="{97C473E6-A07B-41BC-80C3-9C48C252207A}" type="presParOf" srcId="{9EC4CEAE-D8BE-4E05-9062-058165CDE14F}" destId="{F91957F6-E993-494C-A297-E2527D8739FB}" srcOrd="5" destOrd="0" presId="urn:microsoft.com/office/officeart/2005/8/layout/list1"/>
    <dgm:cxn modelId="{46BCADA5-3542-45FD-9BDC-5AAC3672E2D3}" type="presParOf" srcId="{9EC4CEAE-D8BE-4E05-9062-058165CDE14F}" destId="{6F1E0A79-5A67-4E93-AE2D-2C195204378E}" srcOrd="6" destOrd="0" presId="urn:microsoft.com/office/officeart/2005/8/layout/list1"/>
    <dgm:cxn modelId="{FBE47799-FA0A-4CC4-B134-4CE96D122149}" type="presParOf" srcId="{9EC4CEAE-D8BE-4E05-9062-058165CDE14F}" destId="{6C14A047-57BD-4E33-9E57-2EC4750FA877}" srcOrd="7" destOrd="0" presId="urn:microsoft.com/office/officeart/2005/8/layout/list1"/>
    <dgm:cxn modelId="{C7F2FD12-E5C9-42B0-AE71-E9662055643D}" type="presParOf" srcId="{9EC4CEAE-D8BE-4E05-9062-058165CDE14F}" destId="{DC97DE40-03B7-44C8-A652-95807C9CDC38}" srcOrd="8" destOrd="0" presId="urn:microsoft.com/office/officeart/2005/8/layout/list1"/>
    <dgm:cxn modelId="{B5F0191E-9196-46B1-B710-5DD2B4D29D05}" type="presParOf" srcId="{DC97DE40-03B7-44C8-A652-95807C9CDC38}" destId="{38F35D37-A574-44EA-8909-ED537A2DE879}" srcOrd="0" destOrd="0" presId="urn:microsoft.com/office/officeart/2005/8/layout/list1"/>
    <dgm:cxn modelId="{064E880C-4933-40D8-9BFC-677549FDFE0C}" type="presParOf" srcId="{DC97DE40-03B7-44C8-A652-95807C9CDC38}" destId="{C374A425-B6B8-47F0-840F-8922115E8C7D}" srcOrd="1" destOrd="0" presId="urn:microsoft.com/office/officeart/2005/8/layout/list1"/>
    <dgm:cxn modelId="{24430677-D34D-4762-9DB9-74551B4D1311}" type="presParOf" srcId="{9EC4CEAE-D8BE-4E05-9062-058165CDE14F}" destId="{EA8A7D41-ACD3-4F11-B4BC-882EA08E51D5}" srcOrd="9" destOrd="0" presId="urn:microsoft.com/office/officeart/2005/8/layout/list1"/>
    <dgm:cxn modelId="{7110F15F-F083-4367-87C5-0735C664621A}" type="presParOf" srcId="{9EC4CEAE-D8BE-4E05-9062-058165CDE14F}" destId="{E2DD36E0-C86D-47EF-9958-F4FE28781821}" srcOrd="10" destOrd="0" presId="urn:microsoft.com/office/officeart/2005/8/layout/list1"/>
    <dgm:cxn modelId="{EC410B57-E2BB-4129-957B-F08A04F74C7C}" type="presParOf" srcId="{9EC4CEAE-D8BE-4E05-9062-058165CDE14F}" destId="{2373A867-F27D-484F-9D49-0D753FECB7C8}" srcOrd="11" destOrd="0" presId="urn:microsoft.com/office/officeart/2005/8/layout/list1"/>
    <dgm:cxn modelId="{6F49289B-8F16-4012-AD6F-C1F03E9D3168}" type="presParOf" srcId="{9EC4CEAE-D8BE-4E05-9062-058165CDE14F}" destId="{680EA10E-005B-42D6-BA80-0DD7DF2DFD9F}" srcOrd="12" destOrd="0" presId="urn:microsoft.com/office/officeart/2005/8/layout/list1"/>
    <dgm:cxn modelId="{FC198BA1-DEB3-423D-BD4E-BCE869E63ADE}" type="presParOf" srcId="{680EA10E-005B-42D6-BA80-0DD7DF2DFD9F}" destId="{A5431A08-BD53-4759-9A69-D813A9DEC324}" srcOrd="0" destOrd="0" presId="urn:microsoft.com/office/officeart/2005/8/layout/list1"/>
    <dgm:cxn modelId="{9E21493B-D1B9-4104-BDFF-552FBAFA091B}" type="presParOf" srcId="{680EA10E-005B-42D6-BA80-0DD7DF2DFD9F}" destId="{E9A83D38-C2A4-4C31-BD56-A0A8035517F9}" srcOrd="1" destOrd="0" presId="urn:microsoft.com/office/officeart/2005/8/layout/list1"/>
    <dgm:cxn modelId="{ABAD5244-A599-4BFB-A9D2-27FB214EC578}" type="presParOf" srcId="{9EC4CEAE-D8BE-4E05-9062-058165CDE14F}" destId="{A2D53620-9DCD-452D-BA07-9CFFD43247AF}" srcOrd="13" destOrd="0" presId="urn:microsoft.com/office/officeart/2005/8/layout/list1"/>
    <dgm:cxn modelId="{16441F23-3FB9-4924-A421-EEC475513CB8}" type="presParOf" srcId="{9EC4CEAE-D8BE-4E05-9062-058165CDE14F}" destId="{3DBE1174-CB51-4DE2-B4C4-2EDF79C3199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B5B0C-0FD1-4792-82D1-22A1BBACCC8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EFA55C4-B5E0-47CC-AEAD-9532DE6AA9F5}">
      <dgm:prSet phldrT="[Κείμενο]" custT="1"/>
      <dgm:spPr/>
      <dgm:t>
        <a:bodyPr/>
        <a:lstStyle/>
        <a:p>
          <a:r>
            <a:rPr lang="el-GR" sz="2000" dirty="0" smtClean="0"/>
            <a:t>Σχεδιασμός της έρευνας (</a:t>
          </a:r>
          <a:r>
            <a:rPr lang="en-US" sz="2000" dirty="0" smtClean="0"/>
            <a:t>Research</a:t>
          </a:r>
          <a:r>
            <a:rPr lang="el-GR" sz="2000" dirty="0" smtClean="0"/>
            <a:t> </a:t>
          </a:r>
          <a:r>
            <a:rPr lang="en-US" sz="2000" dirty="0" smtClean="0"/>
            <a:t>Method)</a:t>
          </a:r>
          <a:endParaRPr lang="el-GR" sz="2000" dirty="0"/>
        </a:p>
      </dgm:t>
    </dgm:pt>
    <dgm:pt modelId="{A15B7369-CBE6-4530-BDCA-32171AB04515}" type="parTrans" cxnId="{307F4388-E77B-4BCD-BB27-EB343DDDF1E6}">
      <dgm:prSet/>
      <dgm:spPr/>
      <dgm:t>
        <a:bodyPr/>
        <a:lstStyle/>
        <a:p>
          <a:endParaRPr lang="el-GR" sz="3200"/>
        </a:p>
      </dgm:t>
    </dgm:pt>
    <dgm:pt modelId="{D207BD17-643F-4D0E-B4DB-CF4EC7667459}" type="sibTrans" cxnId="{307F4388-E77B-4BCD-BB27-EB343DDDF1E6}">
      <dgm:prSet/>
      <dgm:spPr/>
      <dgm:t>
        <a:bodyPr/>
        <a:lstStyle/>
        <a:p>
          <a:endParaRPr lang="el-GR" sz="3200"/>
        </a:p>
      </dgm:t>
    </dgm:pt>
    <dgm:pt modelId="{3A101BA1-33F7-4251-9999-E1454F9A78CD}">
      <dgm:prSet phldrT="[Κείμενο]" custT="1"/>
      <dgm:spPr/>
      <dgm:t>
        <a:bodyPr/>
        <a:lstStyle/>
        <a:p>
          <a:r>
            <a:rPr lang="el-GR" sz="2000" dirty="0" smtClean="0"/>
            <a:t>Αποτελέσματα</a:t>
          </a:r>
          <a:endParaRPr lang="el-GR" sz="2000" dirty="0"/>
        </a:p>
      </dgm:t>
    </dgm:pt>
    <dgm:pt modelId="{D5B5AAA3-3BCD-4B49-A30B-24029E95E8DF}" type="parTrans" cxnId="{74379A4F-0AE5-4651-BE9C-ADE56D9DEABF}">
      <dgm:prSet/>
      <dgm:spPr/>
      <dgm:t>
        <a:bodyPr/>
        <a:lstStyle/>
        <a:p>
          <a:endParaRPr lang="el-GR" sz="3200"/>
        </a:p>
      </dgm:t>
    </dgm:pt>
    <dgm:pt modelId="{FD40912F-13CE-4AA2-A79B-8368625A810B}" type="sibTrans" cxnId="{74379A4F-0AE5-4651-BE9C-ADE56D9DEABF}">
      <dgm:prSet/>
      <dgm:spPr/>
      <dgm:t>
        <a:bodyPr/>
        <a:lstStyle/>
        <a:p>
          <a:endParaRPr lang="el-GR" sz="3200"/>
        </a:p>
      </dgm:t>
    </dgm:pt>
    <dgm:pt modelId="{C0CB5C91-44ED-454A-9AFB-D02E34D7AE6D}">
      <dgm:prSet phldrT="[Κείμενο]" custT="1"/>
      <dgm:spPr/>
      <dgm:t>
        <a:bodyPr/>
        <a:lstStyle/>
        <a:p>
          <a:r>
            <a:rPr lang="el-GR" sz="2000" dirty="0" smtClean="0">
              <a:solidFill>
                <a:srgbClr val="FF0000"/>
              </a:solidFill>
            </a:rPr>
            <a:t>Χ  </a:t>
          </a:r>
          <a:r>
            <a:rPr lang="el-GR" sz="2000" dirty="0" smtClean="0">
              <a:solidFill>
                <a:schemeClr val="bg1"/>
              </a:solidFill>
            </a:rPr>
            <a:t>Έρευνες που δεν παρέχουν πληροφορίες για το Εργαλείο</a:t>
          </a:r>
          <a:endParaRPr lang="el-GR" sz="2000" dirty="0">
            <a:solidFill>
              <a:schemeClr val="bg1"/>
            </a:solidFill>
          </a:endParaRPr>
        </a:p>
      </dgm:t>
    </dgm:pt>
    <dgm:pt modelId="{AF7B822A-F483-4476-B28B-69027D42F2D3}" type="parTrans" cxnId="{92B40552-D1BB-484D-AAB2-A1AA74786F64}">
      <dgm:prSet/>
      <dgm:spPr/>
      <dgm:t>
        <a:bodyPr/>
        <a:lstStyle/>
        <a:p>
          <a:endParaRPr lang="el-GR" sz="3200"/>
        </a:p>
      </dgm:t>
    </dgm:pt>
    <dgm:pt modelId="{CB98F93E-95B6-4765-9804-518793CC8590}" type="sibTrans" cxnId="{92B40552-D1BB-484D-AAB2-A1AA74786F64}">
      <dgm:prSet/>
      <dgm:spPr/>
      <dgm:t>
        <a:bodyPr/>
        <a:lstStyle/>
        <a:p>
          <a:endParaRPr lang="el-GR" sz="3200"/>
        </a:p>
      </dgm:t>
    </dgm:pt>
    <dgm:pt modelId="{E7CA8820-8FCF-4855-9CC8-CAFE1513F8B7}" type="pres">
      <dgm:prSet presAssocID="{291B5B0C-0FD1-4792-82D1-22A1BBACCC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B3306ED-9C88-4038-9D41-681BA37EFFD8}" type="pres">
      <dgm:prSet presAssocID="{7EFA55C4-B5E0-47CC-AEAD-9532DE6AA9F5}" presName="parentLin" presStyleCnt="0"/>
      <dgm:spPr/>
    </dgm:pt>
    <dgm:pt modelId="{120FE204-6CE5-4C9F-ACEB-398B60821535}" type="pres">
      <dgm:prSet presAssocID="{7EFA55C4-B5E0-47CC-AEAD-9532DE6AA9F5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E61E1CD-2A78-4666-B76F-A4FFC9806DA6}" type="pres">
      <dgm:prSet presAssocID="{7EFA55C4-B5E0-47CC-AEAD-9532DE6AA9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A04E46-2DB2-445C-A660-18BB017405F2}" type="pres">
      <dgm:prSet presAssocID="{7EFA55C4-B5E0-47CC-AEAD-9532DE6AA9F5}" presName="negativeSpace" presStyleCnt="0"/>
      <dgm:spPr/>
    </dgm:pt>
    <dgm:pt modelId="{31975A21-50C4-45B7-8A1B-8E3534F9E664}" type="pres">
      <dgm:prSet presAssocID="{7EFA55C4-B5E0-47CC-AEAD-9532DE6AA9F5}" presName="childText" presStyleLbl="conFgAcc1" presStyleIdx="0" presStyleCnt="3">
        <dgm:presLayoutVars>
          <dgm:bulletEnabled val="1"/>
        </dgm:presLayoutVars>
      </dgm:prSet>
      <dgm:spPr/>
    </dgm:pt>
    <dgm:pt modelId="{022FAB40-5CCF-4FDB-9A1C-7FB2C380A822}" type="pres">
      <dgm:prSet presAssocID="{D207BD17-643F-4D0E-B4DB-CF4EC7667459}" presName="spaceBetweenRectangles" presStyleCnt="0"/>
      <dgm:spPr/>
    </dgm:pt>
    <dgm:pt modelId="{EBB26BE8-A01C-4D8B-A614-4ABE618FC9AB}" type="pres">
      <dgm:prSet presAssocID="{3A101BA1-33F7-4251-9999-E1454F9A78CD}" presName="parentLin" presStyleCnt="0"/>
      <dgm:spPr/>
    </dgm:pt>
    <dgm:pt modelId="{CB85D453-88C3-49A1-A787-AFE63E146B68}" type="pres">
      <dgm:prSet presAssocID="{3A101BA1-33F7-4251-9999-E1454F9A78CD}" presName="parentLeftMargin" presStyleLbl="node1" presStyleIdx="0" presStyleCnt="3"/>
      <dgm:spPr/>
      <dgm:t>
        <a:bodyPr/>
        <a:lstStyle/>
        <a:p>
          <a:endParaRPr lang="el-GR"/>
        </a:p>
      </dgm:t>
    </dgm:pt>
    <dgm:pt modelId="{1052EABE-BEFF-4C46-9501-10739C47C029}" type="pres">
      <dgm:prSet presAssocID="{3A101BA1-33F7-4251-9999-E1454F9A78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D979B3-978A-4E32-8F37-3320619AA772}" type="pres">
      <dgm:prSet presAssocID="{3A101BA1-33F7-4251-9999-E1454F9A78CD}" presName="negativeSpace" presStyleCnt="0"/>
      <dgm:spPr/>
    </dgm:pt>
    <dgm:pt modelId="{10461634-E568-4F18-A32B-FFF43479D43B}" type="pres">
      <dgm:prSet presAssocID="{3A101BA1-33F7-4251-9999-E1454F9A78CD}" presName="childText" presStyleLbl="conFgAcc1" presStyleIdx="1" presStyleCnt="3">
        <dgm:presLayoutVars>
          <dgm:bulletEnabled val="1"/>
        </dgm:presLayoutVars>
      </dgm:prSet>
      <dgm:spPr/>
    </dgm:pt>
    <dgm:pt modelId="{A191F9E3-667F-4460-9AE0-9001178648FF}" type="pres">
      <dgm:prSet presAssocID="{FD40912F-13CE-4AA2-A79B-8368625A810B}" presName="spaceBetweenRectangles" presStyleCnt="0"/>
      <dgm:spPr/>
    </dgm:pt>
    <dgm:pt modelId="{DCFBEFFB-4CCE-45E0-9ED5-4A9A6DF2D100}" type="pres">
      <dgm:prSet presAssocID="{C0CB5C91-44ED-454A-9AFB-D02E34D7AE6D}" presName="parentLin" presStyleCnt="0"/>
      <dgm:spPr/>
    </dgm:pt>
    <dgm:pt modelId="{AA217630-95ED-43E9-B10A-44A1BD0A305B}" type="pres">
      <dgm:prSet presAssocID="{C0CB5C91-44ED-454A-9AFB-D02E34D7AE6D}" presName="parentLeftMargin" presStyleLbl="node1" presStyleIdx="1" presStyleCnt="3"/>
      <dgm:spPr/>
      <dgm:t>
        <a:bodyPr/>
        <a:lstStyle/>
        <a:p>
          <a:endParaRPr lang="el-GR"/>
        </a:p>
      </dgm:t>
    </dgm:pt>
    <dgm:pt modelId="{116D3426-D0B3-438D-A639-B4A376677AD3}" type="pres">
      <dgm:prSet presAssocID="{C0CB5C91-44ED-454A-9AFB-D02E34D7AE6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448738-1676-477A-807C-D36AFB0C93E8}" type="pres">
      <dgm:prSet presAssocID="{C0CB5C91-44ED-454A-9AFB-D02E34D7AE6D}" presName="negativeSpace" presStyleCnt="0"/>
      <dgm:spPr/>
    </dgm:pt>
    <dgm:pt modelId="{07674FA2-2319-4B46-8933-6CC1D253F864}" type="pres">
      <dgm:prSet presAssocID="{C0CB5C91-44ED-454A-9AFB-D02E34D7AE6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96BDDB8-57FA-459C-B33E-873C765A69D5}" type="presOf" srcId="{7EFA55C4-B5E0-47CC-AEAD-9532DE6AA9F5}" destId="{1E61E1CD-2A78-4666-B76F-A4FFC9806DA6}" srcOrd="1" destOrd="0" presId="urn:microsoft.com/office/officeart/2005/8/layout/list1"/>
    <dgm:cxn modelId="{307F4388-E77B-4BCD-BB27-EB343DDDF1E6}" srcId="{291B5B0C-0FD1-4792-82D1-22A1BBACCC85}" destId="{7EFA55C4-B5E0-47CC-AEAD-9532DE6AA9F5}" srcOrd="0" destOrd="0" parTransId="{A15B7369-CBE6-4530-BDCA-32171AB04515}" sibTransId="{D207BD17-643F-4D0E-B4DB-CF4EC7667459}"/>
    <dgm:cxn modelId="{E493E1EC-984A-4FA5-A211-D0DB92715719}" type="presOf" srcId="{7EFA55C4-B5E0-47CC-AEAD-9532DE6AA9F5}" destId="{120FE204-6CE5-4C9F-ACEB-398B60821535}" srcOrd="0" destOrd="0" presId="urn:microsoft.com/office/officeart/2005/8/layout/list1"/>
    <dgm:cxn modelId="{92B40552-D1BB-484D-AAB2-A1AA74786F64}" srcId="{291B5B0C-0FD1-4792-82D1-22A1BBACCC85}" destId="{C0CB5C91-44ED-454A-9AFB-D02E34D7AE6D}" srcOrd="2" destOrd="0" parTransId="{AF7B822A-F483-4476-B28B-69027D42F2D3}" sibTransId="{CB98F93E-95B6-4765-9804-518793CC8590}"/>
    <dgm:cxn modelId="{50F2798F-5C63-4378-AF64-55E7766A9470}" type="presOf" srcId="{C0CB5C91-44ED-454A-9AFB-D02E34D7AE6D}" destId="{116D3426-D0B3-438D-A639-B4A376677AD3}" srcOrd="1" destOrd="0" presId="urn:microsoft.com/office/officeart/2005/8/layout/list1"/>
    <dgm:cxn modelId="{B44FACC8-D656-4CDF-8A28-A03DB1C33DF2}" type="presOf" srcId="{3A101BA1-33F7-4251-9999-E1454F9A78CD}" destId="{CB85D453-88C3-49A1-A787-AFE63E146B68}" srcOrd="0" destOrd="0" presId="urn:microsoft.com/office/officeart/2005/8/layout/list1"/>
    <dgm:cxn modelId="{6815A851-B44B-4598-8B98-073EA0E75655}" type="presOf" srcId="{C0CB5C91-44ED-454A-9AFB-D02E34D7AE6D}" destId="{AA217630-95ED-43E9-B10A-44A1BD0A305B}" srcOrd="0" destOrd="0" presId="urn:microsoft.com/office/officeart/2005/8/layout/list1"/>
    <dgm:cxn modelId="{7A970DC2-06DC-4EAA-9BDF-24ED51EAE283}" type="presOf" srcId="{3A101BA1-33F7-4251-9999-E1454F9A78CD}" destId="{1052EABE-BEFF-4C46-9501-10739C47C029}" srcOrd="1" destOrd="0" presId="urn:microsoft.com/office/officeart/2005/8/layout/list1"/>
    <dgm:cxn modelId="{74379A4F-0AE5-4651-BE9C-ADE56D9DEABF}" srcId="{291B5B0C-0FD1-4792-82D1-22A1BBACCC85}" destId="{3A101BA1-33F7-4251-9999-E1454F9A78CD}" srcOrd="1" destOrd="0" parTransId="{D5B5AAA3-3BCD-4B49-A30B-24029E95E8DF}" sibTransId="{FD40912F-13CE-4AA2-A79B-8368625A810B}"/>
    <dgm:cxn modelId="{E82EA0AD-9920-418D-89CA-4D2BEE3576EA}" type="presOf" srcId="{291B5B0C-0FD1-4792-82D1-22A1BBACCC85}" destId="{E7CA8820-8FCF-4855-9CC8-CAFE1513F8B7}" srcOrd="0" destOrd="0" presId="urn:microsoft.com/office/officeart/2005/8/layout/list1"/>
    <dgm:cxn modelId="{DD92129E-30A1-4DB5-98A6-EE4A99A0750F}" type="presParOf" srcId="{E7CA8820-8FCF-4855-9CC8-CAFE1513F8B7}" destId="{DB3306ED-9C88-4038-9D41-681BA37EFFD8}" srcOrd="0" destOrd="0" presId="urn:microsoft.com/office/officeart/2005/8/layout/list1"/>
    <dgm:cxn modelId="{B5873F12-255E-46A4-B329-39A158B5D364}" type="presParOf" srcId="{DB3306ED-9C88-4038-9D41-681BA37EFFD8}" destId="{120FE204-6CE5-4C9F-ACEB-398B60821535}" srcOrd="0" destOrd="0" presId="urn:microsoft.com/office/officeart/2005/8/layout/list1"/>
    <dgm:cxn modelId="{89CC7380-BB8A-4724-AE1C-99D4BEFE3C55}" type="presParOf" srcId="{DB3306ED-9C88-4038-9D41-681BA37EFFD8}" destId="{1E61E1CD-2A78-4666-B76F-A4FFC9806DA6}" srcOrd="1" destOrd="0" presId="urn:microsoft.com/office/officeart/2005/8/layout/list1"/>
    <dgm:cxn modelId="{B8512B84-CE22-452C-B100-4B076D2D02BF}" type="presParOf" srcId="{E7CA8820-8FCF-4855-9CC8-CAFE1513F8B7}" destId="{48A04E46-2DB2-445C-A660-18BB017405F2}" srcOrd="1" destOrd="0" presId="urn:microsoft.com/office/officeart/2005/8/layout/list1"/>
    <dgm:cxn modelId="{019A8943-2419-4125-8B27-31E72F43FCF6}" type="presParOf" srcId="{E7CA8820-8FCF-4855-9CC8-CAFE1513F8B7}" destId="{31975A21-50C4-45B7-8A1B-8E3534F9E664}" srcOrd="2" destOrd="0" presId="urn:microsoft.com/office/officeart/2005/8/layout/list1"/>
    <dgm:cxn modelId="{971BCB79-E4E8-469C-ACF1-72AB7F9904EA}" type="presParOf" srcId="{E7CA8820-8FCF-4855-9CC8-CAFE1513F8B7}" destId="{022FAB40-5CCF-4FDB-9A1C-7FB2C380A822}" srcOrd="3" destOrd="0" presId="urn:microsoft.com/office/officeart/2005/8/layout/list1"/>
    <dgm:cxn modelId="{EBB0B092-ACD8-441C-8024-48D0BB9A1A86}" type="presParOf" srcId="{E7CA8820-8FCF-4855-9CC8-CAFE1513F8B7}" destId="{EBB26BE8-A01C-4D8B-A614-4ABE618FC9AB}" srcOrd="4" destOrd="0" presId="urn:microsoft.com/office/officeart/2005/8/layout/list1"/>
    <dgm:cxn modelId="{FF22499F-30EC-4114-9A28-9E5BC4E668A5}" type="presParOf" srcId="{EBB26BE8-A01C-4D8B-A614-4ABE618FC9AB}" destId="{CB85D453-88C3-49A1-A787-AFE63E146B68}" srcOrd="0" destOrd="0" presId="urn:microsoft.com/office/officeart/2005/8/layout/list1"/>
    <dgm:cxn modelId="{447DE521-A8E8-4E05-AA33-465782B35CD1}" type="presParOf" srcId="{EBB26BE8-A01C-4D8B-A614-4ABE618FC9AB}" destId="{1052EABE-BEFF-4C46-9501-10739C47C029}" srcOrd="1" destOrd="0" presId="urn:microsoft.com/office/officeart/2005/8/layout/list1"/>
    <dgm:cxn modelId="{E75AAE81-C50C-4840-AAEE-7D5EB2BD7BE3}" type="presParOf" srcId="{E7CA8820-8FCF-4855-9CC8-CAFE1513F8B7}" destId="{2ED979B3-978A-4E32-8F37-3320619AA772}" srcOrd="5" destOrd="0" presId="urn:microsoft.com/office/officeart/2005/8/layout/list1"/>
    <dgm:cxn modelId="{8ED9C7E4-B308-4185-A4E2-F3E2614F16EB}" type="presParOf" srcId="{E7CA8820-8FCF-4855-9CC8-CAFE1513F8B7}" destId="{10461634-E568-4F18-A32B-FFF43479D43B}" srcOrd="6" destOrd="0" presId="urn:microsoft.com/office/officeart/2005/8/layout/list1"/>
    <dgm:cxn modelId="{5BDCEC99-F47C-4336-9E5F-176B6E688A8A}" type="presParOf" srcId="{E7CA8820-8FCF-4855-9CC8-CAFE1513F8B7}" destId="{A191F9E3-667F-4460-9AE0-9001178648FF}" srcOrd="7" destOrd="0" presId="urn:microsoft.com/office/officeart/2005/8/layout/list1"/>
    <dgm:cxn modelId="{D9CBB2F1-5790-4F16-A3FD-13734420D7B2}" type="presParOf" srcId="{E7CA8820-8FCF-4855-9CC8-CAFE1513F8B7}" destId="{DCFBEFFB-4CCE-45E0-9ED5-4A9A6DF2D100}" srcOrd="8" destOrd="0" presId="urn:microsoft.com/office/officeart/2005/8/layout/list1"/>
    <dgm:cxn modelId="{A7668EC1-4D7A-48AD-BFCB-7C3A98366939}" type="presParOf" srcId="{DCFBEFFB-4CCE-45E0-9ED5-4A9A6DF2D100}" destId="{AA217630-95ED-43E9-B10A-44A1BD0A305B}" srcOrd="0" destOrd="0" presId="urn:microsoft.com/office/officeart/2005/8/layout/list1"/>
    <dgm:cxn modelId="{C07B5E78-FC04-414C-839D-F687220880F7}" type="presParOf" srcId="{DCFBEFFB-4CCE-45E0-9ED5-4A9A6DF2D100}" destId="{116D3426-D0B3-438D-A639-B4A376677AD3}" srcOrd="1" destOrd="0" presId="urn:microsoft.com/office/officeart/2005/8/layout/list1"/>
    <dgm:cxn modelId="{E4680223-DA21-4107-8C5E-B015F8D57CD3}" type="presParOf" srcId="{E7CA8820-8FCF-4855-9CC8-CAFE1513F8B7}" destId="{EA448738-1676-477A-807C-D36AFB0C93E8}" srcOrd="9" destOrd="0" presId="urn:microsoft.com/office/officeart/2005/8/layout/list1"/>
    <dgm:cxn modelId="{4602E6C0-25C2-4012-B430-25A439151965}" type="presParOf" srcId="{E7CA8820-8FCF-4855-9CC8-CAFE1513F8B7}" destId="{07674FA2-2319-4B46-8933-6CC1D253F8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879B7C-DB17-4761-9E58-D2033777C40A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E570C28-D68C-4FEC-B266-9B4C9CC037AE}">
      <dgm:prSet phldrT="[Κείμενο]"/>
      <dgm:spPr/>
      <dgm:t>
        <a:bodyPr/>
        <a:lstStyle/>
        <a:p>
          <a:r>
            <a:rPr lang="el-GR" dirty="0"/>
            <a:t>Ε3</a:t>
          </a:r>
        </a:p>
      </dgm:t>
    </dgm:pt>
    <dgm:pt modelId="{88441A8E-A613-4AE8-8495-DA504E2C47C1}" type="parTrans" cxnId="{C3B7AD55-1082-4FCF-BF74-7B783930A867}">
      <dgm:prSet/>
      <dgm:spPr/>
      <dgm:t>
        <a:bodyPr/>
        <a:lstStyle/>
        <a:p>
          <a:endParaRPr lang="el-GR"/>
        </a:p>
      </dgm:t>
    </dgm:pt>
    <dgm:pt modelId="{877F76F2-2A89-427B-B2C8-BE144872FDE4}" type="sibTrans" cxnId="{C3B7AD55-1082-4FCF-BF74-7B783930A867}">
      <dgm:prSet/>
      <dgm:spPr/>
      <dgm:t>
        <a:bodyPr/>
        <a:lstStyle/>
        <a:p>
          <a:endParaRPr lang="el-GR"/>
        </a:p>
      </dgm:t>
    </dgm:pt>
    <dgm:pt modelId="{51DEF889-6017-40D1-877B-4CF33569D2BB}">
      <dgm:prSet phldrT="[Κείμενο]"/>
      <dgm:spPr/>
      <dgm:t>
        <a:bodyPr/>
        <a:lstStyle/>
        <a:p>
          <a:r>
            <a:rPr lang="el-GR" dirty="0"/>
            <a:t>Περιλαμβάνονταν τουλάχιστον δύο έννοιες  του περιεχομένου </a:t>
          </a:r>
        </a:p>
      </dgm:t>
    </dgm:pt>
    <dgm:pt modelId="{F9BE88A9-181B-4575-8285-DC36BC196407}" type="parTrans" cxnId="{DB495266-0AA4-4F54-8984-7E1C8BEBC3BD}">
      <dgm:prSet/>
      <dgm:spPr/>
      <dgm:t>
        <a:bodyPr/>
        <a:lstStyle/>
        <a:p>
          <a:endParaRPr lang="el-GR"/>
        </a:p>
      </dgm:t>
    </dgm:pt>
    <dgm:pt modelId="{21701C27-DD03-4447-8585-1F3ED50590CC}" type="sibTrans" cxnId="{DB495266-0AA4-4F54-8984-7E1C8BEBC3BD}">
      <dgm:prSet/>
      <dgm:spPr/>
      <dgm:t>
        <a:bodyPr/>
        <a:lstStyle/>
        <a:p>
          <a:endParaRPr lang="el-GR"/>
        </a:p>
      </dgm:t>
    </dgm:pt>
    <dgm:pt modelId="{937D5F3E-611E-4A97-B056-6F5EB8E0069F}">
      <dgm:prSet phldrT="[Κείμενο]"/>
      <dgm:spPr/>
      <dgm:t>
        <a:bodyPr/>
        <a:lstStyle/>
        <a:p>
          <a:r>
            <a:rPr lang="el-GR" dirty="0"/>
            <a:t>Ε2</a:t>
          </a:r>
        </a:p>
      </dgm:t>
    </dgm:pt>
    <dgm:pt modelId="{2F4A02CD-0458-499F-9365-E6688E652F54}" type="parTrans" cxnId="{FD680F61-F071-4078-B6E6-785A1498A7BD}">
      <dgm:prSet/>
      <dgm:spPr/>
      <dgm:t>
        <a:bodyPr/>
        <a:lstStyle/>
        <a:p>
          <a:endParaRPr lang="el-GR"/>
        </a:p>
      </dgm:t>
    </dgm:pt>
    <dgm:pt modelId="{CD6C8245-8B58-422F-92F7-03A30FCF2A13}" type="sibTrans" cxnId="{FD680F61-F071-4078-B6E6-785A1498A7BD}">
      <dgm:prSet/>
      <dgm:spPr/>
      <dgm:t>
        <a:bodyPr/>
        <a:lstStyle/>
        <a:p>
          <a:endParaRPr lang="el-GR"/>
        </a:p>
      </dgm:t>
    </dgm:pt>
    <dgm:pt modelId="{2EED8F1A-5FF8-4B60-88B3-A0B0C69CF18C}">
      <dgm:prSet phldrT="[Κείμενο]"/>
      <dgm:spPr/>
      <dgm:t>
        <a:bodyPr/>
        <a:lstStyle/>
        <a:p>
          <a:r>
            <a:rPr lang="el-GR" dirty="0"/>
            <a:t>Περιλαμβάνονταν μία έννοια του περιεχομένου</a:t>
          </a:r>
        </a:p>
      </dgm:t>
    </dgm:pt>
    <dgm:pt modelId="{B4F15FF5-58AB-4FAE-8611-0D02F29F02B0}" type="parTrans" cxnId="{12081E1A-E18D-4AF9-9D19-8EA397E5D462}">
      <dgm:prSet/>
      <dgm:spPr/>
      <dgm:t>
        <a:bodyPr/>
        <a:lstStyle/>
        <a:p>
          <a:endParaRPr lang="el-GR"/>
        </a:p>
      </dgm:t>
    </dgm:pt>
    <dgm:pt modelId="{B9A55247-A962-4237-BE7A-9173650E406F}" type="sibTrans" cxnId="{12081E1A-E18D-4AF9-9D19-8EA397E5D462}">
      <dgm:prSet/>
      <dgm:spPr/>
      <dgm:t>
        <a:bodyPr/>
        <a:lstStyle/>
        <a:p>
          <a:endParaRPr lang="el-GR"/>
        </a:p>
      </dgm:t>
    </dgm:pt>
    <dgm:pt modelId="{103C5370-2811-4B8C-B0E1-EFB825D70C69}">
      <dgm:prSet phldrT="[Κείμενο]"/>
      <dgm:spPr/>
      <dgm:t>
        <a:bodyPr/>
        <a:lstStyle/>
        <a:p>
          <a:r>
            <a:rPr lang="el-GR" dirty="0"/>
            <a:t>Ε1</a:t>
          </a:r>
        </a:p>
      </dgm:t>
    </dgm:pt>
    <dgm:pt modelId="{F3999DDE-8C99-4ADF-B039-6777398E2C3F}" type="parTrans" cxnId="{0C013651-EBE9-4686-AE38-D964CA9F6C75}">
      <dgm:prSet/>
      <dgm:spPr/>
      <dgm:t>
        <a:bodyPr/>
        <a:lstStyle/>
        <a:p>
          <a:endParaRPr lang="el-GR"/>
        </a:p>
      </dgm:t>
    </dgm:pt>
    <dgm:pt modelId="{2CDE8C3B-E731-420D-A7A9-EC008FC8E8E5}" type="sibTrans" cxnId="{0C013651-EBE9-4686-AE38-D964CA9F6C75}">
      <dgm:prSet/>
      <dgm:spPr/>
      <dgm:t>
        <a:bodyPr/>
        <a:lstStyle/>
        <a:p>
          <a:endParaRPr lang="el-GR"/>
        </a:p>
      </dgm:t>
    </dgm:pt>
    <dgm:pt modelId="{33C56437-FC38-4AF6-8F2F-F487067180C3}">
      <dgm:prSet phldrT="[Κείμενο]"/>
      <dgm:spPr/>
      <dgm:t>
        <a:bodyPr/>
        <a:lstStyle/>
        <a:p>
          <a:r>
            <a:rPr lang="el-GR" dirty="0"/>
            <a:t>Μακριά από την επιστημονική άποψη</a:t>
          </a:r>
        </a:p>
      </dgm:t>
    </dgm:pt>
    <dgm:pt modelId="{8DCBA5BB-6094-4335-B58B-412A10267BE1}" type="parTrans" cxnId="{8EE6978B-556D-4D7E-9236-29EF4C2B4D6E}">
      <dgm:prSet/>
      <dgm:spPr/>
      <dgm:t>
        <a:bodyPr/>
        <a:lstStyle/>
        <a:p>
          <a:endParaRPr lang="el-GR"/>
        </a:p>
      </dgm:t>
    </dgm:pt>
    <dgm:pt modelId="{5E0B97F9-D44C-466A-A918-BFE54B4501A8}" type="sibTrans" cxnId="{8EE6978B-556D-4D7E-9236-29EF4C2B4D6E}">
      <dgm:prSet/>
      <dgm:spPr/>
      <dgm:t>
        <a:bodyPr/>
        <a:lstStyle/>
        <a:p>
          <a:endParaRPr lang="el-GR"/>
        </a:p>
      </dgm:t>
    </dgm:pt>
    <dgm:pt modelId="{E98E5C65-1C9B-402D-A076-DAE15657E224}">
      <dgm:prSet/>
      <dgm:spPr/>
      <dgm:t>
        <a:bodyPr/>
        <a:lstStyle/>
        <a:p>
          <a:r>
            <a:rPr lang="el-GR" dirty="0"/>
            <a:t>Ε0</a:t>
          </a:r>
        </a:p>
      </dgm:t>
    </dgm:pt>
    <dgm:pt modelId="{726990C4-8A0C-41EB-B655-2313A99B58A9}" type="parTrans" cxnId="{529AFC97-842F-4D86-A34B-708796933F45}">
      <dgm:prSet/>
      <dgm:spPr/>
      <dgm:t>
        <a:bodyPr/>
        <a:lstStyle/>
        <a:p>
          <a:endParaRPr lang="el-GR"/>
        </a:p>
      </dgm:t>
    </dgm:pt>
    <dgm:pt modelId="{2E77DB4B-1FDC-423E-8B53-47658CDC67CB}" type="sibTrans" cxnId="{529AFC97-842F-4D86-A34B-708796933F45}">
      <dgm:prSet/>
      <dgm:spPr/>
      <dgm:t>
        <a:bodyPr/>
        <a:lstStyle/>
        <a:p>
          <a:endParaRPr lang="el-GR"/>
        </a:p>
      </dgm:t>
    </dgm:pt>
    <dgm:pt modelId="{2F27CABF-BBD0-4B0C-8E04-6AE499C6B2A5}">
      <dgm:prSet/>
      <dgm:spPr/>
      <dgm:t>
        <a:bodyPr/>
        <a:lstStyle/>
        <a:p>
          <a:r>
            <a:rPr lang="el-GR" dirty="0"/>
            <a:t>Άγνοια</a:t>
          </a:r>
        </a:p>
      </dgm:t>
    </dgm:pt>
    <dgm:pt modelId="{234B8818-AC46-46AE-B169-9D0B0EC8F4C2}" type="parTrans" cxnId="{79752139-F281-4E9D-B396-7766EF7AF063}">
      <dgm:prSet/>
      <dgm:spPr/>
      <dgm:t>
        <a:bodyPr/>
        <a:lstStyle/>
        <a:p>
          <a:endParaRPr lang="el-GR"/>
        </a:p>
      </dgm:t>
    </dgm:pt>
    <dgm:pt modelId="{47487893-AE19-4657-85A0-4DB602ED981B}" type="sibTrans" cxnId="{79752139-F281-4E9D-B396-7766EF7AF063}">
      <dgm:prSet/>
      <dgm:spPr/>
      <dgm:t>
        <a:bodyPr/>
        <a:lstStyle/>
        <a:p>
          <a:endParaRPr lang="el-GR"/>
        </a:p>
      </dgm:t>
    </dgm:pt>
    <dgm:pt modelId="{3A16E356-EABD-4CBF-93E7-F57F42C5D08D}" type="pres">
      <dgm:prSet presAssocID="{E3879B7C-DB17-4761-9E58-D2033777C4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5FAB6BC-D728-4648-8D03-F5E5C5E7FD13}" type="pres">
      <dgm:prSet presAssocID="{2E570C28-D68C-4FEC-B266-9B4C9CC037AE}" presName="composite" presStyleCnt="0"/>
      <dgm:spPr/>
    </dgm:pt>
    <dgm:pt modelId="{D1D90240-E808-4DCA-B7A1-1240A039C89F}" type="pres">
      <dgm:prSet presAssocID="{2E570C28-D68C-4FEC-B266-9B4C9CC037A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FC4C36C-7E41-484F-9C0F-4DC0D7134A4E}" type="pres">
      <dgm:prSet presAssocID="{2E570C28-D68C-4FEC-B266-9B4C9CC037A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CED60BD-0CD0-446E-AA21-CA9E988F9617}" type="pres">
      <dgm:prSet presAssocID="{877F76F2-2A89-427B-B2C8-BE144872FDE4}" presName="sp" presStyleCnt="0"/>
      <dgm:spPr/>
    </dgm:pt>
    <dgm:pt modelId="{C8678A19-8891-44A3-B7D2-A1ECC865E14D}" type="pres">
      <dgm:prSet presAssocID="{937D5F3E-611E-4A97-B056-6F5EB8E0069F}" presName="composite" presStyleCnt="0"/>
      <dgm:spPr/>
    </dgm:pt>
    <dgm:pt modelId="{5D2B7BF9-4321-4D97-8CF6-CA617ACEABB2}" type="pres">
      <dgm:prSet presAssocID="{937D5F3E-611E-4A97-B056-6F5EB8E0069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574A72C-126A-4664-BF2A-06D5EBC47720}" type="pres">
      <dgm:prSet presAssocID="{937D5F3E-611E-4A97-B056-6F5EB8E0069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A56714A-3DE5-4B00-87AC-8C452D73FA7B}" type="pres">
      <dgm:prSet presAssocID="{CD6C8245-8B58-422F-92F7-03A30FCF2A13}" presName="sp" presStyleCnt="0"/>
      <dgm:spPr/>
    </dgm:pt>
    <dgm:pt modelId="{33E8526C-29AA-4021-86F6-BFFF138F7B0E}" type="pres">
      <dgm:prSet presAssocID="{103C5370-2811-4B8C-B0E1-EFB825D70C69}" presName="composite" presStyleCnt="0"/>
      <dgm:spPr/>
    </dgm:pt>
    <dgm:pt modelId="{533F1BD2-1947-43DB-90D7-784B50E082DB}" type="pres">
      <dgm:prSet presAssocID="{103C5370-2811-4B8C-B0E1-EFB825D70C6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500873-ECB7-44EA-BB0A-DCE2265F6A78}" type="pres">
      <dgm:prSet presAssocID="{103C5370-2811-4B8C-B0E1-EFB825D70C6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276C2F-8090-4504-BEE8-FBDE54894FD1}" type="pres">
      <dgm:prSet presAssocID="{2CDE8C3B-E731-420D-A7A9-EC008FC8E8E5}" presName="sp" presStyleCnt="0"/>
      <dgm:spPr/>
    </dgm:pt>
    <dgm:pt modelId="{ABC7DFB2-2E00-4AAD-ADD6-8A7E93BB216C}" type="pres">
      <dgm:prSet presAssocID="{E98E5C65-1C9B-402D-A076-DAE15657E224}" presName="composite" presStyleCnt="0"/>
      <dgm:spPr/>
    </dgm:pt>
    <dgm:pt modelId="{1C49FB82-5EFE-45D9-93CE-FD3DD6D69AF8}" type="pres">
      <dgm:prSet presAssocID="{E98E5C65-1C9B-402D-A076-DAE15657E22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9CA64AD-F1E1-4E71-B253-51AE9B0F964B}" type="pres">
      <dgm:prSet presAssocID="{E98E5C65-1C9B-402D-A076-DAE15657E22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B495266-0AA4-4F54-8984-7E1C8BEBC3BD}" srcId="{2E570C28-D68C-4FEC-B266-9B4C9CC037AE}" destId="{51DEF889-6017-40D1-877B-4CF33569D2BB}" srcOrd="0" destOrd="0" parTransId="{F9BE88A9-181B-4575-8285-DC36BC196407}" sibTransId="{21701C27-DD03-4447-8585-1F3ED50590CC}"/>
    <dgm:cxn modelId="{79752139-F281-4E9D-B396-7766EF7AF063}" srcId="{E98E5C65-1C9B-402D-A076-DAE15657E224}" destId="{2F27CABF-BBD0-4B0C-8E04-6AE499C6B2A5}" srcOrd="0" destOrd="0" parTransId="{234B8818-AC46-46AE-B169-9D0B0EC8F4C2}" sibTransId="{47487893-AE19-4657-85A0-4DB602ED981B}"/>
    <dgm:cxn modelId="{AD1971CD-6698-4AE2-BAD5-F495965C0F89}" type="presOf" srcId="{2F27CABF-BBD0-4B0C-8E04-6AE499C6B2A5}" destId="{D9CA64AD-F1E1-4E71-B253-51AE9B0F964B}" srcOrd="0" destOrd="0" presId="urn:microsoft.com/office/officeart/2005/8/layout/chevron2"/>
    <dgm:cxn modelId="{5B197C3E-20B4-49BD-8207-9CE471D7AF8E}" type="presOf" srcId="{33C56437-FC38-4AF6-8F2F-F487067180C3}" destId="{80500873-ECB7-44EA-BB0A-DCE2265F6A78}" srcOrd="0" destOrd="0" presId="urn:microsoft.com/office/officeart/2005/8/layout/chevron2"/>
    <dgm:cxn modelId="{0C013651-EBE9-4686-AE38-D964CA9F6C75}" srcId="{E3879B7C-DB17-4761-9E58-D2033777C40A}" destId="{103C5370-2811-4B8C-B0E1-EFB825D70C69}" srcOrd="2" destOrd="0" parTransId="{F3999DDE-8C99-4ADF-B039-6777398E2C3F}" sibTransId="{2CDE8C3B-E731-420D-A7A9-EC008FC8E8E5}"/>
    <dgm:cxn modelId="{1FEB059B-8D60-4669-8A89-067B2C9DB51A}" type="presOf" srcId="{103C5370-2811-4B8C-B0E1-EFB825D70C69}" destId="{533F1BD2-1947-43DB-90D7-784B50E082DB}" srcOrd="0" destOrd="0" presId="urn:microsoft.com/office/officeart/2005/8/layout/chevron2"/>
    <dgm:cxn modelId="{FD680F61-F071-4078-B6E6-785A1498A7BD}" srcId="{E3879B7C-DB17-4761-9E58-D2033777C40A}" destId="{937D5F3E-611E-4A97-B056-6F5EB8E0069F}" srcOrd="1" destOrd="0" parTransId="{2F4A02CD-0458-499F-9365-E6688E652F54}" sibTransId="{CD6C8245-8B58-422F-92F7-03A30FCF2A13}"/>
    <dgm:cxn modelId="{12081E1A-E18D-4AF9-9D19-8EA397E5D462}" srcId="{937D5F3E-611E-4A97-B056-6F5EB8E0069F}" destId="{2EED8F1A-5FF8-4B60-88B3-A0B0C69CF18C}" srcOrd="0" destOrd="0" parTransId="{B4F15FF5-58AB-4FAE-8611-0D02F29F02B0}" sibTransId="{B9A55247-A962-4237-BE7A-9173650E406F}"/>
    <dgm:cxn modelId="{8EE6978B-556D-4D7E-9236-29EF4C2B4D6E}" srcId="{103C5370-2811-4B8C-B0E1-EFB825D70C69}" destId="{33C56437-FC38-4AF6-8F2F-F487067180C3}" srcOrd="0" destOrd="0" parTransId="{8DCBA5BB-6094-4335-B58B-412A10267BE1}" sibTransId="{5E0B97F9-D44C-466A-A918-BFE54B4501A8}"/>
    <dgm:cxn modelId="{D97EE02B-18C3-463A-A0E8-E3A03023E0FE}" type="presOf" srcId="{51DEF889-6017-40D1-877B-4CF33569D2BB}" destId="{3FC4C36C-7E41-484F-9C0F-4DC0D7134A4E}" srcOrd="0" destOrd="0" presId="urn:microsoft.com/office/officeart/2005/8/layout/chevron2"/>
    <dgm:cxn modelId="{C3B7AD55-1082-4FCF-BF74-7B783930A867}" srcId="{E3879B7C-DB17-4761-9E58-D2033777C40A}" destId="{2E570C28-D68C-4FEC-B266-9B4C9CC037AE}" srcOrd="0" destOrd="0" parTransId="{88441A8E-A613-4AE8-8495-DA504E2C47C1}" sibTransId="{877F76F2-2A89-427B-B2C8-BE144872FDE4}"/>
    <dgm:cxn modelId="{4B0FBC7D-2F0D-4710-BA32-6E2EB43E0A68}" type="presOf" srcId="{2EED8F1A-5FF8-4B60-88B3-A0B0C69CF18C}" destId="{5574A72C-126A-4664-BF2A-06D5EBC47720}" srcOrd="0" destOrd="0" presId="urn:microsoft.com/office/officeart/2005/8/layout/chevron2"/>
    <dgm:cxn modelId="{529AFC97-842F-4D86-A34B-708796933F45}" srcId="{E3879B7C-DB17-4761-9E58-D2033777C40A}" destId="{E98E5C65-1C9B-402D-A076-DAE15657E224}" srcOrd="3" destOrd="0" parTransId="{726990C4-8A0C-41EB-B655-2313A99B58A9}" sibTransId="{2E77DB4B-1FDC-423E-8B53-47658CDC67CB}"/>
    <dgm:cxn modelId="{F43E7B60-E34D-4A16-979E-90DA6D4A67E4}" type="presOf" srcId="{937D5F3E-611E-4A97-B056-6F5EB8E0069F}" destId="{5D2B7BF9-4321-4D97-8CF6-CA617ACEABB2}" srcOrd="0" destOrd="0" presId="urn:microsoft.com/office/officeart/2005/8/layout/chevron2"/>
    <dgm:cxn modelId="{1C69D403-142D-4F7D-9463-927AC64F8E19}" type="presOf" srcId="{E98E5C65-1C9B-402D-A076-DAE15657E224}" destId="{1C49FB82-5EFE-45D9-93CE-FD3DD6D69AF8}" srcOrd="0" destOrd="0" presId="urn:microsoft.com/office/officeart/2005/8/layout/chevron2"/>
    <dgm:cxn modelId="{5D41007B-3C43-4C4A-975C-82AF2FC9E504}" type="presOf" srcId="{2E570C28-D68C-4FEC-B266-9B4C9CC037AE}" destId="{D1D90240-E808-4DCA-B7A1-1240A039C89F}" srcOrd="0" destOrd="0" presId="urn:microsoft.com/office/officeart/2005/8/layout/chevron2"/>
    <dgm:cxn modelId="{7B709965-6B16-4E61-902B-F2C4A7EE4A66}" type="presOf" srcId="{E3879B7C-DB17-4761-9E58-D2033777C40A}" destId="{3A16E356-EABD-4CBF-93E7-F57F42C5D08D}" srcOrd="0" destOrd="0" presId="urn:microsoft.com/office/officeart/2005/8/layout/chevron2"/>
    <dgm:cxn modelId="{36F4C0C3-38BE-4C0F-90B3-A5E2712441F7}" type="presParOf" srcId="{3A16E356-EABD-4CBF-93E7-F57F42C5D08D}" destId="{15FAB6BC-D728-4648-8D03-F5E5C5E7FD13}" srcOrd="0" destOrd="0" presId="urn:microsoft.com/office/officeart/2005/8/layout/chevron2"/>
    <dgm:cxn modelId="{81D28FF3-F380-4ACC-B01A-6B18F783560C}" type="presParOf" srcId="{15FAB6BC-D728-4648-8D03-F5E5C5E7FD13}" destId="{D1D90240-E808-4DCA-B7A1-1240A039C89F}" srcOrd="0" destOrd="0" presId="urn:microsoft.com/office/officeart/2005/8/layout/chevron2"/>
    <dgm:cxn modelId="{482295C6-A7D5-498A-9870-37846A5D6353}" type="presParOf" srcId="{15FAB6BC-D728-4648-8D03-F5E5C5E7FD13}" destId="{3FC4C36C-7E41-484F-9C0F-4DC0D7134A4E}" srcOrd="1" destOrd="0" presId="urn:microsoft.com/office/officeart/2005/8/layout/chevron2"/>
    <dgm:cxn modelId="{4865D750-0AF7-404C-BC71-D348B7BBCCC5}" type="presParOf" srcId="{3A16E356-EABD-4CBF-93E7-F57F42C5D08D}" destId="{8CED60BD-0CD0-446E-AA21-CA9E988F9617}" srcOrd="1" destOrd="0" presId="urn:microsoft.com/office/officeart/2005/8/layout/chevron2"/>
    <dgm:cxn modelId="{A5A4353E-0EB3-468F-A9F1-028FFA497C66}" type="presParOf" srcId="{3A16E356-EABD-4CBF-93E7-F57F42C5D08D}" destId="{C8678A19-8891-44A3-B7D2-A1ECC865E14D}" srcOrd="2" destOrd="0" presId="urn:microsoft.com/office/officeart/2005/8/layout/chevron2"/>
    <dgm:cxn modelId="{7496B25D-34C9-41D4-96A2-66475D4FFA0B}" type="presParOf" srcId="{C8678A19-8891-44A3-B7D2-A1ECC865E14D}" destId="{5D2B7BF9-4321-4D97-8CF6-CA617ACEABB2}" srcOrd="0" destOrd="0" presId="urn:microsoft.com/office/officeart/2005/8/layout/chevron2"/>
    <dgm:cxn modelId="{D17406D4-0BF4-434E-8B3B-35EA7D69CD34}" type="presParOf" srcId="{C8678A19-8891-44A3-B7D2-A1ECC865E14D}" destId="{5574A72C-126A-4664-BF2A-06D5EBC47720}" srcOrd="1" destOrd="0" presId="urn:microsoft.com/office/officeart/2005/8/layout/chevron2"/>
    <dgm:cxn modelId="{CB8844B6-2410-401C-A5F2-927E7D036BA0}" type="presParOf" srcId="{3A16E356-EABD-4CBF-93E7-F57F42C5D08D}" destId="{BA56714A-3DE5-4B00-87AC-8C452D73FA7B}" srcOrd="3" destOrd="0" presId="urn:microsoft.com/office/officeart/2005/8/layout/chevron2"/>
    <dgm:cxn modelId="{4E0E91E0-44EF-4A48-9E04-0535C1579891}" type="presParOf" srcId="{3A16E356-EABD-4CBF-93E7-F57F42C5D08D}" destId="{33E8526C-29AA-4021-86F6-BFFF138F7B0E}" srcOrd="4" destOrd="0" presId="urn:microsoft.com/office/officeart/2005/8/layout/chevron2"/>
    <dgm:cxn modelId="{7A510740-3346-4F05-9866-00283742C26D}" type="presParOf" srcId="{33E8526C-29AA-4021-86F6-BFFF138F7B0E}" destId="{533F1BD2-1947-43DB-90D7-784B50E082DB}" srcOrd="0" destOrd="0" presId="urn:microsoft.com/office/officeart/2005/8/layout/chevron2"/>
    <dgm:cxn modelId="{7B22374F-842D-4D18-AD78-ABA7B9208BA3}" type="presParOf" srcId="{33E8526C-29AA-4021-86F6-BFFF138F7B0E}" destId="{80500873-ECB7-44EA-BB0A-DCE2265F6A78}" srcOrd="1" destOrd="0" presId="urn:microsoft.com/office/officeart/2005/8/layout/chevron2"/>
    <dgm:cxn modelId="{4A314294-65DC-40E4-8ECD-4300996F32CA}" type="presParOf" srcId="{3A16E356-EABD-4CBF-93E7-F57F42C5D08D}" destId="{C3276C2F-8090-4504-BEE8-FBDE54894FD1}" srcOrd="5" destOrd="0" presId="urn:microsoft.com/office/officeart/2005/8/layout/chevron2"/>
    <dgm:cxn modelId="{1D64286B-7828-4199-8E9A-F24ABFE9FF04}" type="presParOf" srcId="{3A16E356-EABD-4CBF-93E7-F57F42C5D08D}" destId="{ABC7DFB2-2E00-4AAD-ADD6-8A7E93BB216C}" srcOrd="6" destOrd="0" presId="urn:microsoft.com/office/officeart/2005/8/layout/chevron2"/>
    <dgm:cxn modelId="{2414DE1B-AC40-4D2A-9642-E20E66CEDF86}" type="presParOf" srcId="{ABC7DFB2-2E00-4AAD-ADD6-8A7E93BB216C}" destId="{1C49FB82-5EFE-45D9-93CE-FD3DD6D69AF8}" srcOrd="0" destOrd="0" presId="urn:microsoft.com/office/officeart/2005/8/layout/chevron2"/>
    <dgm:cxn modelId="{F042BC9D-EB02-492B-BC81-4A03C6D55140}" type="presParOf" srcId="{ABC7DFB2-2E00-4AAD-ADD6-8A7E93BB216C}" destId="{D9CA64AD-F1E1-4E71-B253-51AE9B0F96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4F9D6A-6C84-4A92-B2E3-B8CD381A5F98}" type="doc">
      <dgm:prSet loTypeId="urn:microsoft.com/office/officeart/2005/8/layout/list1" loCatId="list" qsTypeId="urn:microsoft.com/office/officeart/2005/8/quickstyle/3d2#1" qsCatId="3D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3A7DA728-E8CF-4FC7-8D51-AC1B0EE38E8A}">
      <dgm:prSet phldrT="[Κείμενο]" custT="1"/>
      <dgm:spPr/>
      <dgm:t>
        <a:bodyPr/>
        <a:lstStyle/>
        <a:p>
          <a:r>
            <a:rPr lang="el-GR" sz="2400" b="1" dirty="0">
              <a:latin typeface="+mn-lt"/>
              <a:cs typeface="Times New Roman" pitchFamily="18" charset="0"/>
            </a:rPr>
            <a:t>Επίπεδο 3</a:t>
          </a:r>
        </a:p>
      </dgm:t>
    </dgm:pt>
    <dgm:pt modelId="{279815E6-BB31-4919-B67B-F2614C86BA38}" type="parTrans" cxnId="{A62FED4D-61FA-495E-BFCD-90024E6222C9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E0D8EFA8-F37E-4B62-B331-C674F0EAB8B7}" type="sibTrans" cxnId="{A62FED4D-61FA-495E-BFCD-90024E6222C9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177C1E70-D298-4F9B-B2EC-5CE806DDE788}">
      <dgm:prSet phldrT="[Κείμενο]" custT="1"/>
      <dgm:spPr/>
      <dgm:t>
        <a:bodyPr/>
        <a:lstStyle/>
        <a:p>
          <a:r>
            <a:rPr lang="el-GR" sz="2400" b="1" dirty="0">
              <a:latin typeface="+mn-lt"/>
              <a:cs typeface="Times New Roman" pitchFamily="18" charset="0"/>
            </a:rPr>
            <a:t>Επίπεδο 2</a:t>
          </a:r>
        </a:p>
      </dgm:t>
    </dgm:pt>
    <dgm:pt modelId="{63176AAD-EA2D-467B-9EE5-3F9FBAF91363}" type="parTrans" cxnId="{911E3479-FD34-41DD-8287-63E473BF45DC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4DE1CEEE-CA12-4605-9373-E80EF06FE57F}" type="sibTrans" cxnId="{911E3479-FD34-41DD-8287-63E473BF45DC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99E25DD0-C92A-49BE-8E7B-8532FF013173}">
      <dgm:prSet phldrT="[Κείμενο]" custT="1"/>
      <dgm:spPr/>
      <dgm:t>
        <a:bodyPr/>
        <a:lstStyle/>
        <a:p>
          <a:r>
            <a:rPr lang="el-GR" sz="2400" b="1" dirty="0">
              <a:latin typeface="+mn-lt"/>
              <a:cs typeface="Times New Roman" pitchFamily="18" charset="0"/>
            </a:rPr>
            <a:t>Επίπεδο 1</a:t>
          </a:r>
        </a:p>
      </dgm:t>
    </dgm:pt>
    <dgm:pt modelId="{FD34032B-C974-415D-A8EE-1F45C21459BD}" type="parTrans" cxnId="{1FAEE064-AE68-4A0B-B0C1-3CD6E75BC26C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65CA1D0B-CADB-4B19-B80A-3BCA6E4676CB}" type="sibTrans" cxnId="{1FAEE064-AE68-4A0B-B0C1-3CD6E75BC26C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69CE6A17-3FAB-40A3-94C2-DAE5AB4624CF}">
      <dgm:prSet custT="1"/>
      <dgm:spPr/>
      <dgm:t>
        <a:bodyPr/>
        <a:lstStyle/>
        <a:p>
          <a:r>
            <a:rPr lang="el-GR" sz="2400" b="1" dirty="0">
              <a:latin typeface="+mn-lt"/>
              <a:cs typeface="Times New Roman" pitchFamily="18" charset="0"/>
            </a:rPr>
            <a:t>Επίπεδο 0</a:t>
          </a:r>
        </a:p>
      </dgm:t>
    </dgm:pt>
    <dgm:pt modelId="{8D1965C2-6D13-42A2-96F5-C0A28A8BBEDC}" type="parTrans" cxnId="{D0E9A532-3411-44F1-8E51-B626529A604B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61C64532-77E3-4EB0-A860-586D46AB54A1}" type="sibTrans" cxnId="{D0E9A532-3411-44F1-8E51-B626529A604B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A1E124E8-B745-4F54-832A-01A952C36D88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el-GR" sz="2400" dirty="0">
              <a:latin typeface="+mn-lt"/>
              <a:cs typeface="Times New Roman" pitchFamily="18" charset="0"/>
            </a:rPr>
            <a:t>Αναγνωρίζονται σαφείς Μονάδες Νοήματος που αντιστοιχούν τουλάχιστον σε δύο ΜΙ του περιεχομένου της Ν-ΕΤ.</a:t>
          </a:r>
        </a:p>
      </dgm:t>
    </dgm:pt>
    <dgm:pt modelId="{E4DDFBF2-3423-4EC9-83A7-F68101864AF9}" type="parTrans" cxnId="{46ADECF5-A144-41C6-9DF5-D3C3155F37D0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163B1390-769F-4660-BF01-CBA8244E3F6A}" type="sibTrans" cxnId="{46ADECF5-A144-41C6-9DF5-D3C3155F37D0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4F6BA0A6-D3F2-4DA0-9002-53EE1211CA33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el-GR" sz="2400" dirty="0">
              <a:latin typeface="+mn-lt"/>
              <a:cs typeface="Times New Roman" pitchFamily="18" charset="0"/>
            </a:rPr>
            <a:t>Αναγνωρίζονται σαφείς Μονάδες Νοήματος που αντιστοιχούν σε μία ΜΙ του περιεχομένου της Ν-ΕΤ.</a:t>
          </a:r>
        </a:p>
      </dgm:t>
    </dgm:pt>
    <dgm:pt modelId="{EDDA3167-5EB8-44AB-B6B3-E705E6918C8B}" type="parTrans" cxnId="{6D599DE6-D4AF-4937-9061-C79257AF0BF0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1F26FDC9-BFF4-4C5E-9596-2F39B998386A}" type="sibTrans" cxnId="{6D599DE6-D4AF-4937-9061-C79257AF0BF0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437CAE55-E53A-4FAC-A2DF-3053878B4427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el-GR" sz="2400" dirty="0">
              <a:latin typeface="+mn-lt"/>
              <a:cs typeface="Times New Roman" pitchFamily="18" charset="0"/>
            </a:rPr>
            <a:t>Ασαφείς – λανθασμένες ως προς τις ΜΙ του περιεχομένου της Ν-ΕΤ.</a:t>
          </a:r>
        </a:p>
      </dgm:t>
    </dgm:pt>
    <dgm:pt modelId="{87F2C120-C82B-44FD-B74A-6E9EBB7B160C}" type="parTrans" cxnId="{5A1734F0-44DA-4C2A-937B-996042E851F8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46B877B6-488B-4228-9E1D-4DF6382B29A9}" type="sibTrans" cxnId="{5A1734F0-44DA-4C2A-937B-996042E851F8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4709E6A2-7CE6-47E6-A5D7-D0CA67F261FF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el-GR" sz="2400" dirty="0">
              <a:latin typeface="+mn-lt"/>
              <a:cs typeface="Times New Roman" pitchFamily="18" charset="0"/>
            </a:rPr>
            <a:t>Άγνοια </a:t>
          </a:r>
        </a:p>
      </dgm:t>
    </dgm:pt>
    <dgm:pt modelId="{BBBF5A09-B995-4FF1-AA9A-FF2468812922}" type="parTrans" cxnId="{2428DD2A-C2AE-4C67-B7DC-209643856357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93F4E851-84B4-4A43-8091-B20AEACC502B}" type="sibTrans" cxnId="{2428DD2A-C2AE-4C67-B7DC-209643856357}">
      <dgm:prSet/>
      <dgm:spPr/>
      <dgm:t>
        <a:bodyPr/>
        <a:lstStyle/>
        <a:p>
          <a:endParaRPr lang="el-GR" sz="2400">
            <a:latin typeface="+mn-lt"/>
            <a:cs typeface="Times New Roman" pitchFamily="18" charset="0"/>
          </a:endParaRPr>
        </a:p>
      </dgm:t>
    </dgm:pt>
    <dgm:pt modelId="{762EBD0C-C55A-4360-9509-32B33BD8660E}" type="pres">
      <dgm:prSet presAssocID="{824F9D6A-6C84-4A92-B2E3-B8CD381A5F9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38BD481-D3CE-43BC-91BA-9DF1F9C9395A}" type="pres">
      <dgm:prSet presAssocID="{3A7DA728-E8CF-4FC7-8D51-AC1B0EE38E8A}" presName="parentLin" presStyleCnt="0"/>
      <dgm:spPr/>
    </dgm:pt>
    <dgm:pt modelId="{499A7B95-61F9-43BE-B85A-74D04EB38E6E}" type="pres">
      <dgm:prSet presAssocID="{3A7DA728-E8CF-4FC7-8D51-AC1B0EE38E8A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7D97E25F-87C0-4BC7-A44C-9C523FA1EBFD}" type="pres">
      <dgm:prSet presAssocID="{3A7DA728-E8CF-4FC7-8D51-AC1B0EE38E8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ABAA00-41A7-47C1-BFAF-454048665786}" type="pres">
      <dgm:prSet presAssocID="{3A7DA728-E8CF-4FC7-8D51-AC1B0EE38E8A}" presName="negativeSpace" presStyleCnt="0"/>
      <dgm:spPr/>
    </dgm:pt>
    <dgm:pt modelId="{F535F858-18ED-41C9-92D0-F8FC654410CF}" type="pres">
      <dgm:prSet presAssocID="{3A7DA728-E8CF-4FC7-8D51-AC1B0EE38E8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7A14AD-3C25-4550-AFE1-3BFFF55AD5F7}" type="pres">
      <dgm:prSet presAssocID="{E0D8EFA8-F37E-4B62-B331-C674F0EAB8B7}" presName="spaceBetweenRectangles" presStyleCnt="0"/>
      <dgm:spPr/>
    </dgm:pt>
    <dgm:pt modelId="{F2E14927-DCDB-4697-9FEB-12116A6B88D3}" type="pres">
      <dgm:prSet presAssocID="{177C1E70-D298-4F9B-B2EC-5CE806DDE788}" presName="parentLin" presStyleCnt="0"/>
      <dgm:spPr/>
    </dgm:pt>
    <dgm:pt modelId="{DCF77B65-96AE-49A0-BE85-1EC1A51F387D}" type="pres">
      <dgm:prSet presAssocID="{177C1E70-D298-4F9B-B2EC-5CE806DDE788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82BF22BE-6AAA-4DBD-A52F-9713E6670BFA}" type="pres">
      <dgm:prSet presAssocID="{177C1E70-D298-4F9B-B2EC-5CE806DDE78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B2EDC4E-BB84-40D4-9C86-F66FE4F685DC}" type="pres">
      <dgm:prSet presAssocID="{177C1E70-D298-4F9B-B2EC-5CE806DDE788}" presName="negativeSpace" presStyleCnt="0"/>
      <dgm:spPr/>
    </dgm:pt>
    <dgm:pt modelId="{74BB14E4-9F89-423F-8723-0B1543E1D192}" type="pres">
      <dgm:prSet presAssocID="{177C1E70-D298-4F9B-B2EC-5CE806DDE78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0642E6E-6E4B-4C12-8EA7-E383C4ED1AFD}" type="pres">
      <dgm:prSet presAssocID="{4DE1CEEE-CA12-4605-9373-E80EF06FE57F}" presName="spaceBetweenRectangles" presStyleCnt="0"/>
      <dgm:spPr/>
    </dgm:pt>
    <dgm:pt modelId="{5F59DF30-C37E-41B6-8D64-89F47DCC7C9C}" type="pres">
      <dgm:prSet presAssocID="{99E25DD0-C92A-49BE-8E7B-8532FF013173}" presName="parentLin" presStyleCnt="0"/>
      <dgm:spPr/>
    </dgm:pt>
    <dgm:pt modelId="{33F2B4E0-0451-4D15-A2F2-EFDD8C1F4A44}" type="pres">
      <dgm:prSet presAssocID="{99E25DD0-C92A-49BE-8E7B-8532FF013173}" presName="parentLeftMargin" presStyleLbl="node1" presStyleIdx="1" presStyleCnt="4"/>
      <dgm:spPr/>
      <dgm:t>
        <a:bodyPr/>
        <a:lstStyle/>
        <a:p>
          <a:endParaRPr lang="el-GR"/>
        </a:p>
      </dgm:t>
    </dgm:pt>
    <dgm:pt modelId="{79E1DD60-AFB8-45E1-B2A6-0E1DCE66D0FD}" type="pres">
      <dgm:prSet presAssocID="{99E25DD0-C92A-49BE-8E7B-8532FF01317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EC61F6-FF4F-44EF-84B1-C5D09C47B743}" type="pres">
      <dgm:prSet presAssocID="{99E25DD0-C92A-49BE-8E7B-8532FF013173}" presName="negativeSpace" presStyleCnt="0"/>
      <dgm:spPr/>
    </dgm:pt>
    <dgm:pt modelId="{119F1A15-50EE-4D9B-8C50-837F3BBD81B7}" type="pres">
      <dgm:prSet presAssocID="{99E25DD0-C92A-49BE-8E7B-8532FF01317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F40974-A970-4DFE-9BC1-CE3A9BD93478}" type="pres">
      <dgm:prSet presAssocID="{65CA1D0B-CADB-4B19-B80A-3BCA6E4676CB}" presName="spaceBetweenRectangles" presStyleCnt="0"/>
      <dgm:spPr/>
    </dgm:pt>
    <dgm:pt modelId="{0F62836A-6498-449E-8F1D-45EFA23486AB}" type="pres">
      <dgm:prSet presAssocID="{69CE6A17-3FAB-40A3-94C2-DAE5AB4624CF}" presName="parentLin" presStyleCnt="0"/>
      <dgm:spPr/>
    </dgm:pt>
    <dgm:pt modelId="{88256150-763E-4183-A2B6-A8D65D115B2B}" type="pres">
      <dgm:prSet presAssocID="{69CE6A17-3FAB-40A3-94C2-DAE5AB4624CF}" presName="parentLeftMargin" presStyleLbl="node1" presStyleIdx="2" presStyleCnt="4"/>
      <dgm:spPr/>
      <dgm:t>
        <a:bodyPr/>
        <a:lstStyle/>
        <a:p>
          <a:endParaRPr lang="el-GR"/>
        </a:p>
      </dgm:t>
    </dgm:pt>
    <dgm:pt modelId="{00E0E54D-8001-4D58-AE7B-8607AABAA87F}" type="pres">
      <dgm:prSet presAssocID="{69CE6A17-3FAB-40A3-94C2-DAE5AB4624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A6205C5-1E62-44CC-8ECE-DAC89FB039FA}" type="pres">
      <dgm:prSet presAssocID="{69CE6A17-3FAB-40A3-94C2-DAE5AB4624CF}" presName="negativeSpace" presStyleCnt="0"/>
      <dgm:spPr/>
    </dgm:pt>
    <dgm:pt modelId="{1F8D3B2F-D618-47B3-9305-5FB2F2443599}" type="pres">
      <dgm:prSet presAssocID="{69CE6A17-3FAB-40A3-94C2-DAE5AB4624C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49542EC-B52E-42B7-A931-FD9F6D966043}" type="presOf" srcId="{69CE6A17-3FAB-40A3-94C2-DAE5AB4624CF}" destId="{88256150-763E-4183-A2B6-A8D65D115B2B}" srcOrd="0" destOrd="0" presId="urn:microsoft.com/office/officeart/2005/8/layout/list1"/>
    <dgm:cxn modelId="{CE14E901-BD3D-4537-9E08-4CFB22213161}" type="presOf" srcId="{177C1E70-D298-4F9B-B2EC-5CE806DDE788}" destId="{DCF77B65-96AE-49A0-BE85-1EC1A51F387D}" srcOrd="0" destOrd="0" presId="urn:microsoft.com/office/officeart/2005/8/layout/list1"/>
    <dgm:cxn modelId="{58F4DB08-256C-4B3A-B5AD-CAC6635FD5F4}" type="presOf" srcId="{69CE6A17-3FAB-40A3-94C2-DAE5AB4624CF}" destId="{00E0E54D-8001-4D58-AE7B-8607AABAA87F}" srcOrd="1" destOrd="0" presId="urn:microsoft.com/office/officeart/2005/8/layout/list1"/>
    <dgm:cxn modelId="{A62FED4D-61FA-495E-BFCD-90024E6222C9}" srcId="{824F9D6A-6C84-4A92-B2E3-B8CD381A5F98}" destId="{3A7DA728-E8CF-4FC7-8D51-AC1B0EE38E8A}" srcOrd="0" destOrd="0" parTransId="{279815E6-BB31-4919-B67B-F2614C86BA38}" sibTransId="{E0D8EFA8-F37E-4B62-B331-C674F0EAB8B7}"/>
    <dgm:cxn modelId="{911E3479-FD34-41DD-8287-63E473BF45DC}" srcId="{824F9D6A-6C84-4A92-B2E3-B8CD381A5F98}" destId="{177C1E70-D298-4F9B-B2EC-5CE806DDE788}" srcOrd="1" destOrd="0" parTransId="{63176AAD-EA2D-467B-9EE5-3F9FBAF91363}" sibTransId="{4DE1CEEE-CA12-4605-9373-E80EF06FE57F}"/>
    <dgm:cxn modelId="{37AB84C3-100D-4DB8-8BDC-71B7EB5A2CB2}" type="presOf" srcId="{99E25DD0-C92A-49BE-8E7B-8532FF013173}" destId="{79E1DD60-AFB8-45E1-B2A6-0E1DCE66D0FD}" srcOrd="1" destOrd="0" presId="urn:microsoft.com/office/officeart/2005/8/layout/list1"/>
    <dgm:cxn modelId="{6D599DE6-D4AF-4937-9061-C79257AF0BF0}" srcId="{177C1E70-D298-4F9B-B2EC-5CE806DDE788}" destId="{4F6BA0A6-D3F2-4DA0-9002-53EE1211CA33}" srcOrd="0" destOrd="0" parTransId="{EDDA3167-5EB8-44AB-B6B3-E705E6918C8B}" sibTransId="{1F26FDC9-BFF4-4C5E-9596-2F39B998386A}"/>
    <dgm:cxn modelId="{F3857973-ADA6-410D-9052-91428745F3E8}" type="presOf" srcId="{3A7DA728-E8CF-4FC7-8D51-AC1B0EE38E8A}" destId="{499A7B95-61F9-43BE-B85A-74D04EB38E6E}" srcOrd="0" destOrd="0" presId="urn:microsoft.com/office/officeart/2005/8/layout/list1"/>
    <dgm:cxn modelId="{2428DD2A-C2AE-4C67-B7DC-209643856357}" srcId="{69CE6A17-3FAB-40A3-94C2-DAE5AB4624CF}" destId="{4709E6A2-7CE6-47E6-A5D7-D0CA67F261FF}" srcOrd="0" destOrd="0" parTransId="{BBBF5A09-B995-4FF1-AA9A-FF2468812922}" sibTransId="{93F4E851-84B4-4A43-8091-B20AEACC502B}"/>
    <dgm:cxn modelId="{1FAEE064-AE68-4A0B-B0C1-3CD6E75BC26C}" srcId="{824F9D6A-6C84-4A92-B2E3-B8CD381A5F98}" destId="{99E25DD0-C92A-49BE-8E7B-8532FF013173}" srcOrd="2" destOrd="0" parTransId="{FD34032B-C974-415D-A8EE-1F45C21459BD}" sibTransId="{65CA1D0B-CADB-4B19-B80A-3BCA6E4676CB}"/>
    <dgm:cxn modelId="{1C77CDDD-FCBE-404D-8C0C-AFDFEA09A6BB}" type="presOf" srcId="{437CAE55-E53A-4FAC-A2DF-3053878B4427}" destId="{119F1A15-50EE-4D9B-8C50-837F3BBD81B7}" srcOrd="0" destOrd="0" presId="urn:microsoft.com/office/officeart/2005/8/layout/list1"/>
    <dgm:cxn modelId="{72198DEC-C153-4547-B6F6-9E81BF754D72}" type="presOf" srcId="{99E25DD0-C92A-49BE-8E7B-8532FF013173}" destId="{33F2B4E0-0451-4D15-A2F2-EFDD8C1F4A44}" srcOrd="0" destOrd="0" presId="urn:microsoft.com/office/officeart/2005/8/layout/list1"/>
    <dgm:cxn modelId="{3E53A07A-B222-49B3-82A2-159A74B389CB}" type="presOf" srcId="{3A7DA728-E8CF-4FC7-8D51-AC1B0EE38E8A}" destId="{7D97E25F-87C0-4BC7-A44C-9C523FA1EBFD}" srcOrd="1" destOrd="0" presId="urn:microsoft.com/office/officeart/2005/8/layout/list1"/>
    <dgm:cxn modelId="{3AFA1039-F9A0-4829-86AF-AA6EBE3B63FA}" type="presOf" srcId="{4F6BA0A6-D3F2-4DA0-9002-53EE1211CA33}" destId="{74BB14E4-9F89-423F-8723-0B1543E1D192}" srcOrd="0" destOrd="0" presId="urn:microsoft.com/office/officeart/2005/8/layout/list1"/>
    <dgm:cxn modelId="{8105660C-9707-42A4-843F-14514EDFF8A4}" type="presOf" srcId="{824F9D6A-6C84-4A92-B2E3-B8CD381A5F98}" destId="{762EBD0C-C55A-4360-9509-32B33BD8660E}" srcOrd="0" destOrd="0" presId="urn:microsoft.com/office/officeart/2005/8/layout/list1"/>
    <dgm:cxn modelId="{5A1734F0-44DA-4C2A-937B-996042E851F8}" srcId="{99E25DD0-C92A-49BE-8E7B-8532FF013173}" destId="{437CAE55-E53A-4FAC-A2DF-3053878B4427}" srcOrd="0" destOrd="0" parTransId="{87F2C120-C82B-44FD-B74A-6E9EBB7B160C}" sibTransId="{46B877B6-488B-4228-9E1D-4DF6382B29A9}"/>
    <dgm:cxn modelId="{46ADECF5-A144-41C6-9DF5-D3C3155F37D0}" srcId="{3A7DA728-E8CF-4FC7-8D51-AC1B0EE38E8A}" destId="{A1E124E8-B745-4F54-832A-01A952C36D88}" srcOrd="0" destOrd="0" parTransId="{E4DDFBF2-3423-4EC9-83A7-F68101864AF9}" sibTransId="{163B1390-769F-4660-BF01-CBA8244E3F6A}"/>
    <dgm:cxn modelId="{0D658CAE-F7C7-41A8-B238-457CC2B0E101}" type="presOf" srcId="{4709E6A2-7CE6-47E6-A5D7-D0CA67F261FF}" destId="{1F8D3B2F-D618-47B3-9305-5FB2F2443599}" srcOrd="0" destOrd="0" presId="urn:microsoft.com/office/officeart/2005/8/layout/list1"/>
    <dgm:cxn modelId="{E071DF8D-A86A-4872-B4B3-0E482D85CF48}" type="presOf" srcId="{A1E124E8-B745-4F54-832A-01A952C36D88}" destId="{F535F858-18ED-41C9-92D0-F8FC654410CF}" srcOrd="0" destOrd="0" presId="urn:microsoft.com/office/officeart/2005/8/layout/list1"/>
    <dgm:cxn modelId="{D0E9A532-3411-44F1-8E51-B626529A604B}" srcId="{824F9D6A-6C84-4A92-B2E3-B8CD381A5F98}" destId="{69CE6A17-3FAB-40A3-94C2-DAE5AB4624CF}" srcOrd="3" destOrd="0" parTransId="{8D1965C2-6D13-42A2-96F5-C0A28A8BBEDC}" sibTransId="{61C64532-77E3-4EB0-A860-586D46AB54A1}"/>
    <dgm:cxn modelId="{C6E5E491-6135-4A2B-BABC-67647DF8F649}" type="presOf" srcId="{177C1E70-D298-4F9B-B2EC-5CE806DDE788}" destId="{82BF22BE-6AAA-4DBD-A52F-9713E6670BFA}" srcOrd="1" destOrd="0" presId="urn:microsoft.com/office/officeart/2005/8/layout/list1"/>
    <dgm:cxn modelId="{B6B6AC92-816C-42C4-BC03-06C528BEAB01}" type="presParOf" srcId="{762EBD0C-C55A-4360-9509-32B33BD8660E}" destId="{638BD481-D3CE-43BC-91BA-9DF1F9C9395A}" srcOrd="0" destOrd="0" presId="urn:microsoft.com/office/officeart/2005/8/layout/list1"/>
    <dgm:cxn modelId="{2206CC38-D759-4B40-8C3F-BF89D7BEA053}" type="presParOf" srcId="{638BD481-D3CE-43BC-91BA-9DF1F9C9395A}" destId="{499A7B95-61F9-43BE-B85A-74D04EB38E6E}" srcOrd="0" destOrd="0" presId="urn:microsoft.com/office/officeart/2005/8/layout/list1"/>
    <dgm:cxn modelId="{4F8C3E8F-5FC5-4B99-A023-60E317717092}" type="presParOf" srcId="{638BD481-D3CE-43BC-91BA-9DF1F9C9395A}" destId="{7D97E25F-87C0-4BC7-A44C-9C523FA1EBFD}" srcOrd="1" destOrd="0" presId="urn:microsoft.com/office/officeart/2005/8/layout/list1"/>
    <dgm:cxn modelId="{ABE366A8-D302-4A22-B1CB-817B889E749D}" type="presParOf" srcId="{762EBD0C-C55A-4360-9509-32B33BD8660E}" destId="{16ABAA00-41A7-47C1-BFAF-454048665786}" srcOrd="1" destOrd="0" presId="urn:microsoft.com/office/officeart/2005/8/layout/list1"/>
    <dgm:cxn modelId="{D32E91B2-6CD1-431E-8F3B-0B6D1F5878AB}" type="presParOf" srcId="{762EBD0C-C55A-4360-9509-32B33BD8660E}" destId="{F535F858-18ED-41C9-92D0-F8FC654410CF}" srcOrd="2" destOrd="0" presId="urn:microsoft.com/office/officeart/2005/8/layout/list1"/>
    <dgm:cxn modelId="{2FC81E07-FC65-4D30-91F7-C3A3D40680A2}" type="presParOf" srcId="{762EBD0C-C55A-4360-9509-32B33BD8660E}" destId="{5F7A14AD-3C25-4550-AFE1-3BFFF55AD5F7}" srcOrd="3" destOrd="0" presId="urn:microsoft.com/office/officeart/2005/8/layout/list1"/>
    <dgm:cxn modelId="{0ADDF81E-A163-4693-8062-43EEBCAA20EA}" type="presParOf" srcId="{762EBD0C-C55A-4360-9509-32B33BD8660E}" destId="{F2E14927-DCDB-4697-9FEB-12116A6B88D3}" srcOrd="4" destOrd="0" presId="urn:microsoft.com/office/officeart/2005/8/layout/list1"/>
    <dgm:cxn modelId="{DB3D1577-2467-48CA-AF68-BDE6341D4DF3}" type="presParOf" srcId="{F2E14927-DCDB-4697-9FEB-12116A6B88D3}" destId="{DCF77B65-96AE-49A0-BE85-1EC1A51F387D}" srcOrd="0" destOrd="0" presId="urn:microsoft.com/office/officeart/2005/8/layout/list1"/>
    <dgm:cxn modelId="{9068C5C7-A517-42E0-A37D-4F1C1FFE5318}" type="presParOf" srcId="{F2E14927-DCDB-4697-9FEB-12116A6B88D3}" destId="{82BF22BE-6AAA-4DBD-A52F-9713E6670BFA}" srcOrd="1" destOrd="0" presId="urn:microsoft.com/office/officeart/2005/8/layout/list1"/>
    <dgm:cxn modelId="{D6DF28F6-993D-42FA-AAEC-935508B06730}" type="presParOf" srcId="{762EBD0C-C55A-4360-9509-32B33BD8660E}" destId="{9B2EDC4E-BB84-40D4-9C86-F66FE4F685DC}" srcOrd="5" destOrd="0" presId="urn:microsoft.com/office/officeart/2005/8/layout/list1"/>
    <dgm:cxn modelId="{B23D5B18-86E9-4273-8B53-B47109436C01}" type="presParOf" srcId="{762EBD0C-C55A-4360-9509-32B33BD8660E}" destId="{74BB14E4-9F89-423F-8723-0B1543E1D192}" srcOrd="6" destOrd="0" presId="urn:microsoft.com/office/officeart/2005/8/layout/list1"/>
    <dgm:cxn modelId="{B639F5CD-AC5A-41F9-B924-B03E073B9623}" type="presParOf" srcId="{762EBD0C-C55A-4360-9509-32B33BD8660E}" destId="{90642E6E-6E4B-4C12-8EA7-E383C4ED1AFD}" srcOrd="7" destOrd="0" presId="urn:microsoft.com/office/officeart/2005/8/layout/list1"/>
    <dgm:cxn modelId="{E0365489-47AB-4DC7-A98A-BB3341DE3FDF}" type="presParOf" srcId="{762EBD0C-C55A-4360-9509-32B33BD8660E}" destId="{5F59DF30-C37E-41B6-8D64-89F47DCC7C9C}" srcOrd="8" destOrd="0" presId="urn:microsoft.com/office/officeart/2005/8/layout/list1"/>
    <dgm:cxn modelId="{A31001EA-B1B8-4097-8BFF-8E9FBF86C735}" type="presParOf" srcId="{5F59DF30-C37E-41B6-8D64-89F47DCC7C9C}" destId="{33F2B4E0-0451-4D15-A2F2-EFDD8C1F4A44}" srcOrd="0" destOrd="0" presId="urn:microsoft.com/office/officeart/2005/8/layout/list1"/>
    <dgm:cxn modelId="{B3AF2FF4-7A9D-4ED7-95BA-4954772F65B4}" type="presParOf" srcId="{5F59DF30-C37E-41B6-8D64-89F47DCC7C9C}" destId="{79E1DD60-AFB8-45E1-B2A6-0E1DCE66D0FD}" srcOrd="1" destOrd="0" presId="urn:microsoft.com/office/officeart/2005/8/layout/list1"/>
    <dgm:cxn modelId="{69185891-D847-4BE2-9E03-BB539B801BEC}" type="presParOf" srcId="{762EBD0C-C55A-4360-9509-32B33BD8660E}" destId="{38EC61F6-FF4F-44EF-84B1-C5D09C47B743}" srcOrd="9" destOrd="0" presId="urn:microsoft.com/office/officeart/2005/8/layout/list1"/>
    <dgm:cxn modelId="{1B37FF26-1EFC-4A54-B9B8-BA85D0583247}" type="presParOf" srcId="{762EBD0C-C55A-4360-9509-32B33BD8660E}" destId="{119F1A15-50EE-4D9B-8C50-837F3BBD81B7}" srcOrd="10" destOrd="0" presId="urn:microsoft.com/office/officeart/2005/8/layout/list1"/>
    <dgm:cxn modelId="{C639B573-11F7-4A64-BAAC-7EF84BF95BB9}" type="presParOf" srcId="{762EBD0C-C55A-4360-9509-32B33BD8660E}" destId="{D4F40974-A970-4DFE-9BC1-CE3A9BD93478}" srcOrd="11" destOrd="0" presId="urn:microsoft.com/office/officeart/2005/8/layout/list1"/>
    <dgm:cxn modelId="{70F402D5-D110-4CCF-9F0D-EA677326CD48}" type="presParOf" srcId="{762EBD0C-C55A-4360-9509-32B33BD8660E}" destId="{0F62836A-6498-449E-8F1D-45EFA23486AB}" srcOrd="12" destOrd="0" presId="urn:microsoft.com/office/officeart/2005/8/layout/list1"/>
    <dgm:cxn modelId="{FD2E7E54-75F0-4F3E-B6B8-DCA612816A29}" type="presParOf" srcId="{0F62836A-6498-449E-8F1D-45EFA23486AB}" destId="{88256150-763E-4183-A2B6-A8D65D115B2B}" srcOrd="0" destOrd="0" presId="urn:microsoft.com/office/officeart/2005/8/layout/list1"/>
    <dgm:cxn modelId="{D9AB7F56-EB1B-4FC6-917E-7502FFDFD944}" type="presParOf" srcId="{0F62836A-6498-449E-8F1D-45EFA23486AB}" destId="{00E0E54D-8001-4D58-AE7B-8607AABAA87F}" srcOrd="1" destOrd="0" presId="urn:microsoft.com/office/officeart/2005/8/layout/list1"/>
    <dgm:cxn modelId="{87C8791C-9CDE-4169-B1F6-3FD9ADB67BB7}" type="presParOf" srcId="{762EBD0C-C55A-4360-9509-32B33BD8660E}" destId="{FA6205C5-1E62-44CC-8ECE-DAC89FB039FA}" srcOrd="13" destOrd="0" presId="urn:microsoft.com/office/officeart/2005/8/layout/list1"/>
    <dgm:cxn modelId="{DBE92831-A293-499A-A841-49CBB4CCA5F8}" type="presParOf" srcId="{762EBD0C-C55A-4360-9509-32B33BD8660E}" destId="{1F8D3B2F-D618-47B3-9305-5FB2F244359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E075F8-DCF8-4D7F-B301-B4234D1B0D66}">
      <dsp:nvSpPr>
        <dsp:cNvPr id="0" name=""/>
        <dsp:cNvSpPr/>
      </dsp:nvSpPr>
      <dsp:spPr>
        <a:xfrm>
          <a:off x="0" y="435499"/>
          <a:ext cx="856895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896DB-A80E-46A0-A2CA-5008B8D6C303}">
      <dsp:nvSpPr>
        <dsp:cNvPr id="0" name=""/>
        <dsp:cNvSpPr/>
      </dsp:nvSpPr>
      <dsp:spPr>
        <a:xfrm>
          <a:off x="428447" y="51739"/>
          <a:ext cx="59982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Ερωτηματολόγιο</a:t>
          </a:r>
          <a:endParaRPr lang="el-GR" sz="2600" kern="1200" dirty="0"/>
        </a:p>
      </dsp:txBody>
      <dsp:txXfrm>
        <a:off x="428447" y="51739"/>
        <a:ext cx="5998266" cy="767520"/>
      </dsp:txXfrm>
    </dsp:sp>
    <dsp:sp modelId="{6F1E0A79-5A67-4E93-AE2D-2C195204378E}">
      <dsp:nvSpPr>
        <dsp:cNvPr id="0" name=""/>
        <dsp:cNvSpPr/>
      </dsp:nvSpPr>
      <dsp:spPr>
        <a:xfrm>
          <a:off x="0" y="1614859"/>
          <a:ext cx="856895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FE853-E0F7-47BB-BB04-AD3F3B329946}">
      <dsp:nvSpPr>
        <dsp:cNvPr id="0" name=""/>
        <dsp:cNvSpPr/>
      </dsp:nvSpPr>
      <dsp:spPr>
        <a:xfrm>
          <a:off x="428447" y="1231099"/>
          <a:ext cx="59982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Συνεντεύξεις</a:t>
          </a:r>
          <a:endParaRPr lang="el-GR" sz="2600" kern="1200" dirty="0"/>
        </a:p>
      </dsp:txBody>
      <dsp:txXfrm>
        <a:off x="428447" y="1231099"/>
        <a:ext cx="5998266" cy="767520"/>
      </dsp:txXfrm>
    </dsp:sp>
    <dsp:sp modelId="{E2DD36E0-C86D-47EF-9958-F4FE28781821}">
      <dsp:nvSpPr>
        <dsp:cNvPr id="0" name=""/>
        <dsp:cNvSpPr/>
      </dsp:nvSpPr>
      <dsp:spPr>
        <a:xfrm>
          <a:off x="0" y="2794219"/>
          <a:ext cx="856895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4A425-B6B8-47F0-840F-8922115E8C7D}">
      <dsp:nvSpPr>
        <dsp:cNvPr id="0" name=""/>
        <dsp:cNvSpPr/>
      </dsp:nvSpPr>
      <dsp:spPr>
        <a:xfrm>
          <a:off x="428447" y="2410459"/>
          <a:ext cx="59982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Φύλλα Εργασίας</a:t>
          </a:r>
          <a:endParaRPr lang="el-GR" sz="2600" kern="1200" dirty="0"/>
        </a:p>
      </dsp:txBody>
      <dsp:txXfrm>
        <a:off x="428447" y="2410459"/>
        <a:ext cx="5998266" cy="767520"/>
      </dsp:txXfrm>
    </dsp:sp>
    <dsp:sp modelId="{3DBE1174-CB51-4DE2-B4C4-2EDF79C3199B}">
      <dsp:nvSpPr>
        <dsp:cNvPr id="0" name=""/>
        <dsp:cNvSpPr/>
      </dsp:nvSpPr>
      <dsp:spPr>
        <a:xfrm>
          <a:off x="0" y="3973580"/>
          <a:ext cx="8568952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83D38-C2A4-4C31-BD56-A0A8035517F9}">
      <dsp:nvSpPr>
        <dsp:cNvPr id="0" name=""/>
        <dsp:cNvSpPr/>
      </dsp:nvSpPr>
      <dsp:spPr>
        <a:xfrm>
          <a:off x="428447" y="3589820"/>
          <a:ext cx="59982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Βιντεοσκοπήσεις - Μαγνητοσκοπήσεις</a:t>
          </a:r>
          <a:endParaRPr lang="el-GR" sz="2600" kern="1200" dirty="0"/>
        </a:p>
      </dsp:txBody>
      <dsp:txXfrm>
        <a:off x="428447" y="3589820"/>
        <a:ext cx="5998266" cy="7675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975A21-50C4-45B7-8A1B-8E3534F9E664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1E1CD-2A78-4666-B76F-A4FFC9806DA6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Σχεδιασμός της έρευνας (</a:t>
          </a:r>
          <a:r>
            <a:rPr lang="en-US" sz="2000" kern="1200" dirty="0" smtClean="0"/>
            <a:t>Research</a:t>
          </a:r>
          <a:r>
            <a:rPr lang="el-GR" sz="2000" kern="1200" dirty="0" smtClean="0"/>
            <a:t> </a:t>
          </a:r>
          <a:r>
            <a:rPr lang="en-US" sz="2000" kern="1200" dirty="0" smtClean="0"/>
            <a:t>Method)</a:t>
          </a:r>
          <a:endParaRPr lang="el-GR" sz="2000" kern="1200" dirty="0"/>
        </a:p>
      </dsp:txBody>
      <dsp:txXfrm>
        <a:off x="304800" y="6459"/>
        <a:ext cx="4267200" cy="915120"/>
      </dsp:txXfrm>
    </dsp:sp>
    <dsp:sp modelId="{10461634-E568-4F18-A32B-FFF43479D43B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52EABE-BEFF-4C46-9501-10739C47C029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Αποτελέσματα</a:t>
          </a:r>
          <a:endParaRPr lang="el-GR" sz="2000" kern="1200" dirty="0"/>
        </a:p>
      </dsp:txBody>
      <dsp:txXfrm>
        <a:off x="304800" y="1412619"/>
        <a:ext cx="4267200" cy="915120"/>
      </dsp:txXfrm>
    </dsp:sp>
    <dsp:sp modelId="{07674FA2-2319-4B46-8933-6CC1D253F864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D3426-D0B3-438D-A639-B4A376677AD3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rgbClr val="FF0000"/>
              </a:solidFill>
            </a:rPr>
            <a:t>Χ  </a:t>
          </a:r>
          <a:r>
            <a:rPr lang="el-GR" sz="2000" kern="1200" dirty="0" smtClean="0">
              <a:solidFill>
                <a:schemeClr val="bg1"/>
              </a:solidFill>
            </a:rPr>
            <a:t>Έρευνες που δεν παρέχουν πληροφορίες για το Εργαλείο</a:t>
          </a:r>
          <a:endParaRPr lang="el-GR" sz="2000" kern="1200" dirty="0">
            <a:solidFill>
              <a:schemeClr val="bg1"/>
            </a:solidFill>
          </a:endParaRPr>
        </a:p>
      </dsp:txBody>
      <dsp:txXfrm>
        <a:off x="304800" y="2818780"/>
        <a:ext cx="4267200" cy="9151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D90240-E808-4DCA-B7A1-1240A039C89F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Ε3</a:t>
          </a:r>
        </a:p>
      </dsp:txBody>
      <dsp:txXfrm rot="5400000">
        <a:off x="-169068" y="169670"/>
        <a:ext cx="1127124" cy="788987"/>
      </dsp:txXfrm>
    </dsp:sp>
    <dsp:sp modelId="{3FC4C36C-7E41-484F-9C0F-4DC0D7134A4E}">
      <dsp:nvSpPr>
        <dsp:cNvPr id="0" name=""/>
        <dsp:cNvSpPr/>
      </dsp:nvSpPr>
      <dsp:spPr>
        <a:xfrm rot="5400000">
          <a:off x="2878534" y="-2088945"/>
          <a:ext cx="732631" cy="4911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/>
            <a:t>Περιλαμβάνονταν τουλάχιστον δύο έννοιες  του περιεχομένου </a:t>
          </a:r>
        </a:p>
      </dsp:txBody>
      <dsp:txXfrm rot="5400000">
        <a:off x="2878534" y="-2088945"/>
        <a:ext cx="732631" cy="4911725"/>
      </dsp:txXfrm>
    </dsp:sp>
    <dsp:sp modelId="{5D2B7BF9-4321-4D97-8CF6-CA617ACEABB2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Ε2</a:t>
          </a:r>
        </a:p>
      </dsp:txBody>
      <dsp:txXfrm rot="5400000">
        <a:off x="-169068" y="1148227"/>
        <a:ext cx="1127124" cy="788987"/>
      </dsp:txXfrm>
    </dsp:sp>
    <dsp:sp modelId="{5574A72C-126A-4664-BF2A-06D5EBC47720}">
      <dsp:nvSpPr>
        <dsp:cNvPr id="0" name=""/>
        <dsp:cNvSpPr/>
      </dsp:nvSpPr>
      <dsp:spPr>
        <a:xfrm rot="5400000">
          <a:off x="2878534" y="-1110388"/>
          <a:ext cx="732631" cy="4911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/>
            <a:t>Περιλαμβάνονταν μία έννοια του περιεχομένου</a:t>
          </a:r>
        </a:p>
      </dsp:txBody>
      <dsp:txXfrm rot="5400000">
        <a:off x="2878534" y="-1110388"/>
        <a:ext cx="732631" cy="4911725"/>
      </dsp:txXfrm>
    </dsp:sp>
    <dsp:sp modelId="{533F1BD2-1947-43DB-90D7-784B50E082DB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Ε1</a:t>
          </a:r>
        </a:p>
      </dsp:txBody>
      <dsp:txXfrm rot="5400000">
        <a:off x="-169068" y="2126784"/>
        <a:ext cx="1127124" cy="788987"/>
      </dsp:txXfrm>
    </dsp:sp>
    <dsp:sp modelId="{80500873-ECB7-44EA-BB0A-DCE2265F6A78}">
      <dsp:nvSpPr>
        <dsp:cNvPr id="0" name=""/>
        <dsp:cNvSpPr/>
      </dsp:nvSpPr>
      <dsp:spPr>
        <a:xfrm rot="5400000">
          <a:off x="2878534" y="-131830"/>
          <a:ext cx="732631" cy="4911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/>
            <a:t>Μακριά από την επιστημονική άποψη</a:t>
          </a:r>
        </a:p>
      </dsp:txBody>
      <dsp:txXfrm rot="5400000">
        <a:off x="2878534" y="-131830"/>
        <a:ext cx="732631" cy="4911725"/>
      </dsp:txXfrm>
    </dsp:sp>
    <dsp:sp modelId="{1C49FB82-5EFE-45D9-93CE-FD3DD6D69AF8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/>
            <a:t>Ε0</a:t>
          </a:r>
        </a:p>
      </dsp:txBody>
      <dsp:txXfrm rot="5400000">
        <a:off x="-169068" y="3105342"/>
        <a:ext cx="1127124" cy="788987"/>
      </dsp:txXfrm>
    </dsp:sp>
    <dsp:sp modelId="{D9CA64AD-F1E1-4E71-B253-51AE9B0F964B}">
      <dsp:nvSpPr>
        <dsp:cNvPr id="0" name=""/>
        <dsp:cNvSpPr/>
      </dsp:nvSpPr>
      <dsp:spPr>
        <a:xfrm rot="5400000">
          <a:off x="2878534" y="846726"/>
          <a:ext cx="732631" cy="49117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200" kern="1200" dirty="0"/>
            <a:t>Άγνοια</a:t>
          </a:r>
        </a:p>
      </dsp:txBody>
      <dsp:txXfrm rot="5400000">
        <a:off x="2878534" y="846726"/>
        <a:ext cx="732631" cy="49117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35F858-18ED-41C9-92D0-F8FC654410CF}">
      <dsp:nvSpPr>
        <dsp:cNvPr id="0" name=""/>
        <dsp:cNvSpPr/>
      </dsp:nvSpPr>
      <dsp:spPr>
        <a:xfrm>
          <a:off x="0" y="71438"/>
          <a:ext cx="4729162" cy="1867174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7036" tIns="163284" rIns="367036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>
              <a:latin typeface="+mn-lt"/>
              <a:cs typeface="Times New Roman" pitchFamily="18" charset="0"/>
            </a:rPr>
            <a:t>Αναγνωρίζονται σαφείς Μονάδες Νοήματος που αντιστοιχούν τουλάχιστον σε δύο ΜΙ του περιεχομένου της Ν-ΕΤ.</a:t>
          </a:r>
        </a:p>
      </dsp:txBody>
      <dsp:txXfrm>
        <a:off x="0" y="71438"/>
        <a:ext cx="4729162" cy="1867174"/>
      </dsp:txXfrm>
    </dsp:sp>
    <dsp:sp modelId="{7D97E25F-87C0-4BC7-A44C-9C523FA1EBFD}">
      <dsp:nvSpPr>
        <dsp:cNvPr id="0" name=""/>
        <dsp:cNvSpPr/>
      </dsp:nvSpPr>
      <dsp:spPr>
        <a:xfrm>
          <a:off x="236458" y="881"/>
          <a:ext cx="3310413" cy="14111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126" tIns="0" rIns="1251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>
              <a:latin typeface="+mn-lt"/>
              <a:cs typeface="Times New Roman" pitchFamily="18" charset="0"/>
            </a:rPr>
            <a:t>Επίπεδο 3</a:t>
          </a:r>
        </a:p>
      </dsp:txBody>
      <dsp:txXfrm>
        <a:off x="236458" y="881"/>
        <a:ext cx="3310413" cy="141113"/>
      </dsp:txXfrm>
    </dsp:sp>
    <dsp:sp modelId="{74BB14E4-9F89-423F-8723-0B1543E1D192}">
      <dsp:nvSpPr>
        <dsp:cNvPr id="0" name=""/>
        <dsp:cNvSpPr/>
      </dsp:nvSpPr>
      <dsp:spPr>
        <a:xfrm>
          <a:off x="0" y="2034983"/>
          <a:ext cx="4729162" cy="1566017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7036" tIns="163284" rIns="367036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>
              <a:latin typeface="+mn-lt"/>
              <a:cs typeface="Times New Roman" pitchFamily="18" charset="0"/>
            </a:rPr>
            <a:t>Αναγνωρίζονται σαφείς Μονάδες Νοήματος που αντιστοιχούν σε μία ΜΙ του περιεχομένου της Ν-ΕΤ.</a:t>
          </a:r>
        </a:p>
      </dsp:txBody>
      <dsp:txXfrm>
        <a:off x="0" y="2034983"/>
        <a:ext cx="4729162" cy="1566017"/>
      </dsp:txXfrm>
    </dsp:sp>
    <dsp:sp modelId="{82BF22BE-6AAA-4DBD-A52F-9713E6670BFA}">
      <dsp:nvSpPr>
        <dsp:cNvPr id="0" name=""/>
        <dsp:cNvSpPr/>
      </dsp:nvSpPr>
      <dsp:spPr>
        <a:xfrm>
          <a:off x="236458" y="1964426"/>
          <a:ext cx="3310413" cy="14111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126" tIns="0" rIns="1251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>
              <a:latin typeface="+mn-lt"/>
              <a:cs typeface="Times New Roman" pitchFamily="18" charset="0"/>
            </a:rPr>
            <a:t>Επίπεδο 2</a:t>
          </a:r>
        </a:p>
      </dsp:txBody>
      <dsp:txXfrm>
        <a:off x="236458" y="1964426"/>
        <a:ext cx="3310413" cy="141113"/>
      </dsp:txXfrm>
    </dsp:sp>
    <dsp:sp modelId="{119F1A15-50EE-4D9B-8C50-837F3BBD81B7}">
      <dsp:nvSpPr>
        <dsp:cNvPr id="0" name=""/>
        <dsp:cNvSpPr/>
      </dsp:nvSpPr>
      <dsp:spPr>
        <a:xfrm>
          <a:off x="0" y="3697371"/>
          <a:ext cx="4729162" cy="1234744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7036" tIns="163284" rIns="367036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>
              <a:latin typeface="+mn-lt"/>
              <a:cs typeface="Times New Roman" pitchFamily="18" charset="0"/>
            </a:rPr>
            <a:t>Ασαφείς – λανθασμένες ως προς τις ΜΙ του περιεχομένου της Ν-ΕΤ.</a:t>
          </a:r>
        </a:p>
      </dsp:txBody>
      <dsp:txXfrm>
        <a:off x="0" y="3697371"/>
        <a:ext cx="4729162" cy="1234744"/>
      </dsp:txXfrm>
    </dsp:sp>
    <dsp:sp modelId="{79E1DD60-AFB8-45E1-B2A6-0E1DCE66D0FD}">
      <dsp:nvSpPr>
        <dsp:cNvPr id="0" name=""/>
        <dsp:cNvSpPr/>
      </dsp:nvSpPr>
      <dsp:spPr>
        <a:xfrm>
          <a:off x="236458" y="3626814"/>
          <a:ext cx="3310413" cy="14111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126" tIns="0" rIns="1251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>
              <a:latin typeface="+mn-lt"/>
              <a:cs typeface="Times New Roman" pitchFamily="18" charset="0"/>
            </a:rPr>
            <a:t>Επίπεδο 1</a:t>
          </a:r>
        </a:p>
      </dsp:txBody>
      <dsp:txXfrm>
        <a:off x="236458" y="3626814"/>
        <a:ext cx="3310413" cy="141113"/>
      </dsp:txXfrm>
    </dsp:sp>
    <dsp:sp modelId="{1F8D3B2F-D618-47B3-9305-5FB2F2443599}">
      <dsp:nvSpPr>
        <dsp:cNvPr id="0" name=""/>
        <dsp:cNvSpPr/>
      </dsp:nvSpPr>
      <dsp:spPr>
        <a:xfrm>
          <a:off x="0" y="5028486"/>
          <a:ext cx="4729162" cy="587256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7036" tIns="163284" rIns="367036" bIns="170688" numCol="1" spcCol="1270" anchor="t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400" kern="1200" dirty="0">
              <a:latin typeface="+mn-lt"/>
              <a:cs typeface="Times New Roman" pitchFamily="18" charset="0"/>
            </a:rPr>
            <a:t>Άγνοια </a:t>
          </a:r>
        </a:p>
      </dsp:txBody>
      <dsp:txXfrm>
        <a:off x="0" y="5028486"/>
        <a:ext cx="4729162" cy="587256"/>
      </dsp:txXfrm>
    </dsp:sp>
    <dsp:sp modelId="{00E0E54D-8001-4D58-AE7B-8607AABAA87F}">
      <dsp:nvSpPr>
        <dsp:cNvPr id="0" name=""/>
        <dsp:cNvSpPr/>
      </dsp:nvSpPr>
      <dsp:spPr>
        <a:xfrm>
          <a:off x="236458" y="4957929"/>
          <a:ext cx="3310413" cy="14111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126" tIns="0" rIns="1251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>
              <a:latin typeface="+mn-lt"/>
              <a:cs typeface="Times New Roman" pitchFamily="18" charset="0"/>
            </a:rPr>
            <a:t>Επίπεδο 0</a:t>
          </a:r>
        </a:p>
      </dsp:txBody>
      <dsp:txXfrm>
        <a:off x="236458" y="4957929"/>
        <a:ext cx="3310413" cy="141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F080D-F25A-4399-9436-4D1ED80A0769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4A213-C17B-4F93-8CBF-9B0C241C110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κεφαλίδας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EEE86-A728-450A-AB1D-DB5178253542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30556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1477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Βοηθητική</a:t>
            </a:r>
            <a:r>
              <a:rPr lang="el-GR" baseline="0" dirty="0"/>
              <a:t> διαφάνεια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Δημιουργήθηκε ένα εργαλείο που αποτελείται από τρεις στήλες, η πρώτη στήλη συγκεντρώνει 7 ΜΙ η δεύτερη τις κατηγορίες τους και η τρίτη της υποκατηγορίες  τους. Για παράδειγμα στην περίπτωση της ΜΙ μέγεθος και κλίμακα… Σε αυτή την διαφάνεια να πω για τα όργανα</a:t>
            </a:r>
          </a:p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4957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Βοηθητική</a:t>
            </a:r>
            <a:r>
              <a:rPr lang="el-GR" baseline="0" dirty="0"/>
              <a:t> διαφάνεια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9B475-AB16-47DC-B9D7-1A6656072337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75656" y="1340768"/>
            <a:ext cx="6764288" cy="864096"/>
          </a:xfrm>
          <a:ln w="28575"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SCIENCE EDUCATION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57400" y="2816932"/>
            <a:ext cx="6400800" cy="122413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ΕΦΠΤ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l-GR" dirty="0" smtClean="0">
                <a:solidFill>
                  <a:schemeClr val="tx1"/>
                </a:solidFill>
              </a:rPr>
              <a:t>.  </a:t>
            </a:r>
            <a:r>
              <a:rPr lang="el-GR" dirty="0">
                <a:solidFill>
                  <a:schemeClr val="tx1"/>
                </a:solidFill>
              </a:rPr>
              <a:t>Διδακτικά-Μαθησιακά Περιβάλλοντα στις Φυσικές Επιστήμες, το Περιβάλλον και </a:t>
            </a:r>
          </a:p>
          <a:p>
            <a:r>
              <a:rPr lang="el-GR" dirty="0">
                <a:solidFill>
                  <a:schemeClr val="tx1"/>
                </a:solidFill>
              </a:rPr>
              <a:t>την Τεχνολογία: </a:t>
            </a:r>
            <a:r>
              <a:rPr lang="el-GR" sz="3100" dirty="0" smtClean="0">
                <a:solidFill>
                  <a:schemeClr val="tx1"/>
                </a:solidFill>
              </a:rPr>
              <a:t>Εφαρμογή, αξιολόγηση και βελτίωση</a:t>
            </a:r>
            <a:endParaRPr lang="el-GR" sz="3100" dirty="0">
              <a:solidFill>
                <a:schemeClr val="tx1"/>
              </a:solidFill>
            </a:endParaRPr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1907704" y="5013176"/>
            <a:ext cx="5760640" cy="144016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dirty="0" smtClean="0">
                <a:solidFill>
                  <a:schemeClr val="tx1"/>
                </a:solidFill>
              </a:rPr>
              <a:t>Λεωνίδας Μάνου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lmanou1@gmail.com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6" descr="logo_uow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8596" y="285728"/>
            <a:ext cx="857256" cy="710620"/>
          </a:xfrm>
          <a:prstGeom prst="rect">
            <a:avLst/>
          </a:prstGeom>
          <a:noFill/>
          <a:ln/>
          <a:effectLst/>
        </p:spPr>
      </p:pic>
      <p:sp>
        <p:nvSpPr>
          <p:cNvPr id="6" name="5 - TextBox"/>
          <p:cNvSpPr txBox="1"/>
          <p:nvPr/>
        </p:nvSpPr>
        <p:spPr>
          <a:xfrm>
            <a:off x="1357290" y="500042"/>
            <a:ext cx="5214569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ribl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Πανεπιστημιο</a:t>
            </a:r>
            <a:r>
              <a:rPr lang="el-GR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l-GR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δυτικησ</a:t>
            </a:r>
            <a:r>
              <a:rPr lang="el-GR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l-GR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μακεδονιαΣ</a:t>
            </a:r>
            <a:r>
              <a:rPr lang="en-US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 –</a:t>
            </a:r>
            <a:r>
              <a:rPr lang="el-GR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  <a:reflection blurRad="12700" stA="50000" endPos="50000" dist="5000" dir="5400000" sy="-100000" rotWithShape="0"/>
                </a:effectLst>
              </a:rPr>
              <a:t> ΠΔΜ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114425"/>
          <a:ext cx="9144005" cy="5131084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96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5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76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8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Ν/ση</a:t>
                      </a:r>
                      <a:r>
                        <a:rPr lang="el-GR" sz="1800" b="1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ως προς τις ΜΙ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Κατηγορίες 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Υποκατηγορίες 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4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ΜΙ1: Μέγεθος &amp; κλίμακα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ΜΙ1.1 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Ποιοτική αντίληψη του μεγέθους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700" dirty="0">
                        <a:latin typeface="Arial Narrow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ΜΙ1.2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 Ποσοτική αντίληψη του μεγέθους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(α) </a:t>
                      </a:r>
                      <a:r>
                        <a:rPr lang="el-GR" sz="1500" dirty="0" err="1">
                          <a:latin typeface="Arial Narrow" pitchFamily="34" charset="0"/>
                        </a:rPr>
                        <a:t>κατηγοριοποιητική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αντίληψη του μεγέθους,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(β) σχεσιακή αντίληψη του μεγέθους,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(γ) αναλογική αντίληψη του μεγέθους,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ΜΙ1.2 (α) απόλυτη αντίληψη της κλίμακας,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ΜΙ1.2 (β) την αναλογική αντίληψη της κλίμακας, των αντικειμένων που μελετά η Ν-ΕΤ.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ΜΙ2: Ιδιότητες που εξαρτώνται από το μέγεθος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ΜΙ2.1 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Όταν το μέγεθος ενός υλικού πλησιάσει τη νανοκλίμακα, εμφανίζει νέες ιδιότητες σε σχέση με αυτές που είχε στη </a:t>
                      </a:r>
                      <a:r>
                        <a:rPr lang="el-GR" sz="1700" dirty="0" err="1">
                          <a:latin typeface="Arial Narrow" pitchFamily="34" charset="0"/>
                        </a:rPr>
                        <a:t>μακρο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-</a:t>
                      </a:r>
                      <a:r>
                        <a:rPr lang="el-GR" sz="1700" dirty="0" err="1">
                          <a:latin typeface="Arial Narrow" pitchFamily="34" charset="0"/>
                        </a:rPr>
                        <a:t>μικρο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-κλίμακα (π.χ. κβαντικές, οπτικές)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ΜΙ2.1 (α) Οι ιδιότητες που εμφανίζει ένα υλικό στη νανοκλίμακα οφείλονται στη δραματική αύξηση του 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A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/V (σημείο βρασμού, συνάφεια).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ΜΙ2.1 (β)  Οι ιδιότητες που εμφανίζει ένα υλικό στη νανοκλίμακα οφείλονται στον αριθμό των ατόμων που περιλαμβάνει (οπτικές, μαγνητικές ιδιότητες).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76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ΜΙ3: Επιστήμη-Τεχνολογία-Κοινωνία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ΜΙ3.1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 Εφαρμογές, καινοτομίες και οφέλη- ρίσκα των επιτευγμάτων της Ν-ΕΤ.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ΜΙ3.1(α) Οι εφαρμογές της Ν-ΕΤ περιλαμβάνουν επιτεύγματα τα οποία μιμούνται τις ιδιότητες οργανισμών της φύσης (π.χ. αδιαβροχοποίηση).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ΜΙ3.1(β) Οι εφαρμογές της Ν-ΕΤ περιλαμβάνουν επιτεύγματα τα οποία εμφανίζουν βελτιστοποιημένες λειτουργίες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.</a:t>
                      </a: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ΜΙ3.1(γ) Οι εφαρμογές της Ν-ΕΤ περιλαμβάνουν επιτεύγματα τα οποία προκαλούν κινδύνους που σχετίζονται με τη δημόσια υγεία, την ασφάλεια, το περιβάλλον κτλ.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649528" y="5912644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>
                <a:solidFill>
                  <a:schemeClr val="bg1"/>
                </a:solidFill>
              </a:rPr>
              <a:pPr/>
              <a:t>10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Ορθογώνιο 9"/>
          <p:cNvSpPr/>
          <p:nvPr/>
        </p:nvSpPr>
        <p:spPr>
          <a:xfrm>
            <a:off x="323528" y="0"/>
            <a:ext cx="8404412" cy="548680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2400" b="1" dirty="0"/>
              <a:t>Εργαλείο Ανάλυσης δεδομένων – </a:t>
            </a:r>
            <a:r>
              <a:rPr lang="el-GR" sz="2400" b="1" dirty="0" err="1"/>
              <a:t>Νοηματοδότηση</a:t>
            </a:r>
            <a:r>
              <a:rPr lang="el-GR" sz="2400" b="1" dirty="0"/>
              <a:t> της Ν-ΕΤ (I)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142137"/>
          <a:ext cx="9144005" cy="5201514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6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86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0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Ν/ση</a:t>
                      </a:r>
                      <a:r>
                        <a:rPr lang="el-GR" sz="1800" b="1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ως προς τις ΜΙ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Κατηγορίες 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Υποκατηγορίες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57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ΜΙ4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: 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Όργανα και Οργανολογία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latin typeface="Arial Narrow" pitchFamily="34" charset="0"/>
                        </a:rPr>
                        <a:t>ΜΙ4.1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Όργανα που χρησιμοποιούνται για τη μελέτη αντικειμένων σε διαφορετικές κλίμακες.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ΜΙ4.1 (α) Τα όργανα μπορούν να χρησιμοποιηθούν για την διάκριση των κλιμάκων.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ΜΙ4.1 (β) Για τη μελέτη των αντικειμένων της νανοκλίμακας χρησιμοποιούνται μικροσκόπια σάρωσης ακίδας, ηλεκτρονικά μικροσκόπια.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57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 Narrow" pitchFamily="34" charset="0"/>
                        </a:rPr>
                        <a:t>MI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5: Μοντέλα &amp; προσομοιώσεις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latin typeface="Arial Narrow" pitchFamily="34" charset="0"/>
                        </a:rPr>
                        <a:t>MI</a:t>
                      </a:r>
                      <a:r>
                        <a:rPr lang="el-GR" sz="1500" b="1" dirty="0">
                          <a:latin typeface="Arial Narrow" pitchFamily="34" charset="0"/>
                        </a:rPr>
                        <a:t>5.1 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Τα μοντέλα και οι προσομοιώσεις αποτελούν χρήσιμα εργαλεία αναπαράστασης.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 Narrow" pitchFamily="34" charset="0"/>
                        </a:rPr>
                        <a:t>MI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5.1 (α) Τα μοντέλα μπορούν να χρησιμοποιηθούν ως εργαλεία πρόβλεψης στο σχεδιασμό και την κατασκευή των </a:t>
                      </a:r>
                      <a:r>
                        <a:rPr lang="el-GR" sz="1500" dirty="0" err="1">
                          <a:latin typeface="Arial Narrow" pitchFamily="34" charset="0"/>
                        </a:rPr>
                        <a:t>νανοϋλικών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Arial Narrow" pitchFamily="34" charset="0"/>
                        </a:rPr>
                        <a:t>MI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5.1 (β) Τα μοντέλα μπορούν να χρησιμοποιηθούν στη διάκριση των κλιμάκων.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45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6: 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Αυτό-οργάνωση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latin typeface="Arial Narrow" pitchFamily="34" charset="0"/>
                        </a:rPr>
                        <a:t>ΜΙ6.1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Η δυνατότητα της Ν-ΕΤ να διαχειρίζεται την ύλη στη νανοκλίμακα με σκοπό την κατασκευή </a:t>
                      </a:r>
                      <a:r>
                        <a:rPr lang="el-GR" sz="1500" dirty="0" err="1">
                          <a:latin typeface="Arial Narrow" pitchFamily="34" charset="0"/>
                        </a:rPr>
                        <a:t>νανουλικών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ΜΙ6.1(α) Μέθοδοι κατασκευής από πάνω προς τα κάτω (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top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– 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down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ΜΙ6.1(β) Μέθοδοι κατασκευής από κάτω προς τα πάνω (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bottom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– 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up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).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845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ΜΙ7: Φύση της έρευνας της Ν-ΕΤ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latin typeface="Arial Narrow" pitchFamily="34" charset="0"/>
                        </a:rPr>
                        <a:t>ΜΙ7.1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Η Ν-ΕΤ είναι ένα διεπιστημονικό πεδίο.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latin typeface="Arial Narrow" pitchFamily="34" charset="0"/>
                        </a:rPr>
                        <a:t>ΜΙ7.2 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Ιστορική εξέλιξη της Ν-ΕΤ.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ΜΙ7.2 (α) Αναγκαιότητα για ελαχιστοποίηση των διαστάσεων των υλικών.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ΜΙ7.2 (β) Αναγκαιότητα για βελτιστοποίηση των επιδόσεων των τεχνολογικών εφαρμογών.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663815" y="6929438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>
                <a:solidFill>
                  <a:schemeClr val="bg1"/>
                </a:solidFill>
              </a:rPr>
              <a:pPr/>
              <a:t>11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Ορθογώνιο 9"/>
          <p:cNvSpPr/>
          <p:nvPr/>
        </p:nvSpPr>
        <p:spPr>
          <a:xfrm>
            <a:off x="179512" y="0"/>
            <a:ext cx="8404412" cy="543037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2400" b="1" dirty="0"/>
              <a:t>Εργαλείο Ανάλυσης δεδομένων – </a:t>
            </a:r>
            <a:r>
              <a:rPr lang="el-GR" sz="2400" b="1" dirty="0" err="1"/>
              <a:t>Νοηματοδότηση</a:t>
            </a:r>
            <a:r>
              <a:rPr lang="el-GR" sz="2400" b="1" dirty="0"/>
              <a:t> της Ν-ΕΤ (ΙI)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0" y="1114425"/>
          <a:ext cx="9144005" cy="5131084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96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5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576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8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Ν/ση</a:t>
                      </a:r>
                      <a:r>
                        <a:rPr lang="el-GR" sz="1800" b="1" baseline="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ως προς τις ΜΙ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Κατηγορίες 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Υποκατηγορίες Μ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</a:t>
                      </a:r>
                      <a:endParaRPr lang="el-GR" sz="1800" b="1" dirty="0">
                        <a:solidFill>
                          <a:schemeClr val="tx1"/>
                        </a:solidFill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4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ΜΙ1: Μέγεθος &amp; κλίμακα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ΜΙ1.1 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Ποιοτική αντίληψη του μεγέθους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700" dirty="0">
                        <a:latin typeface="Arial Narrow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ΜΙ1.2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 Ποσοτική αντίληψη του μεγέθους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(α) </a:t>
                      </a:r>
                      <a:r>
                        <a:rPr lang="el-GR" sz="1500" dirty="0" err="1">
                          <a:latin typeface="Arial Narrow" pitchFamily="34" charset="0"/>
                        </a:rPr>
                        <a:t>κατηγοριοποιητική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 αντίληψη του μεγέθους,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(β) σχεσιακή αντίληψη του μεγέθους,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ΜΙ1.1 (γ) αναλογική αντίληψη του μεγέθους,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ΜΙ1.2 (α) απόλυτη αντίληψη της κλίμακας,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ΜΙ1.2 (β) την αναλογική αντίληψη της κλίμακας, των αντικειμένων που μελετά η Ν-ΕΤ.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ΜΙ2: Ιδιότητες που εξαρτώνται από το μέγεθος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ΜΙ2.1 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Όταν το μέγεθος ενός υλικού πλησιάσει τη νανοκλίμακα, εμφανίζει νέες ιδιότητες σε σχέση με αυτές που είχε στη </a:t>
                      </a:r>
                      <a:r>
                        <a:rPr lang="el-GR" sz="1700" dirty="0" err="1">
                          <a:latin typeface="Arial Narrow" pitchFamily="34" charset="0"/>
                        </a:rPr>
                        <a:t>μακρο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-</a:t>
                      </a:r>
                      <a:r>
                        <a:rPr lang="el-GR" sz="1700" dirty="0" err="1">
                          <a:latin typeface="Arial Narrow" pitchFamily="34" charset="0"/>
                        </a:rPr>
                        <a:t>μικρο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-κλίμακα (π.χ. κβαντικές, οπτικές)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ΜΙ2.1 (α) Οι ιδιότητες που εμφανίζει ένα υλικό στη νανοκλίμακα οφείλονται στη δραματική αύξηση του 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A</a:t>
                      </a:r>
                      <a:r>
                        <a:rPr lang="el-GR" sz="1500" dirty="0">
                          <a:latin typeface="Arial Narrow" pitchFamily="34" charset="0"/>
                        </a:rPr>
                        <a:t>/V (σημείο βρασμού, συνάφεια).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ΜΙ2.1 (β)  Οι ιδιότητες που εμφανίζει ένα υλικό στη νανοκλίμακα οφείλονται στον αριθμό των ατόμων που περιλαμβάνει (οπτικές, μαγνητικές ιδιότητες).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76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1700" dirty="0">
                          <a:latin typeface="Arial Narrow" pitchFamily="34" charset="0"/>
                        </a:rPr>
                        <a:t>ΜΙ3: Επιστήμη-Τεχνολογία-Κοινωνία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700" b="1" dirty="0">
                          <a:latin typeface="Arial Narrow" pitchFamily="34" charset="0"/>
                        </a:rPr>
                        <a:t>ΜΙ3.1</a:t>
                      </a:r>
                      <a:r>
                        <a:rPr lang="el-GR" sz="1700" dirty="0">
                          <a:latin typeface="Arial Narrow" pitchFamily="34" charset="0"/>
                        </a:rPr>
                        <a:t> Εφαρμογές, καινοτομίες και οφέλη- ρίσκα των επιτευγμάτων της Ν-ΕΤ.</a:t>
                      </a:r>
                      <a:endParaRPr lang="el-GR" sz="17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ΜΙ3.1(α) Οι εφαρμογές της Ν-ΕΤ περιλαμβάνουν επιτεύγματα τα οποία μιμούνται τις ιδιότητες οργανισμών της φύσης (π.χ. αδιαβροχοποίηση).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ΜΙ3.1(β) Οι εφαρμογές της Ν-ΕΤ περιλαμβάνουν επιτεύγματα τα οποία εμφανίζουν βελτιστοποιημένες λειτουργίες</a:t>
                      </a:r>
                      <a:r>
                        <a:rPr lang="en-US" sz="1500" dirty="0">
                          <a:latin typeface="Arial Narrow" pitchFamily="34" charset="0"/>
                        </a:rPr>
                        <a:t>.</a:t>
                      </a:r>
                      <a:endParaRPr lang="el-GR" sz="1500" dirty="0">
                        <a:latin typeface="Arial Narrow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500" dirty="0">
                          <a:latin typeface="Arial Narrow" pitchFamily="34" charset="0"/>
                        </a:rPr>
                        <a:t>ΜΙ3.1(γ) Οι εφαρμογές της Ν-ΕΤ περιλαμβάνουν επιτεύγματα τα οποία προκαλούν κινδύνους που σχετίζονται με τη δημόσια υγεία, την ασφάλεια, το περιβάλλον κτλ.</a:t>
                      </a:r>
                      <a:endParaRPr lang="el-GR" sz="15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47201" marR="47201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649528" y="5912644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>
                <a:solidFill>
                  <a:schemeClr val="bg1"/>
                </a:solidFill>
              </a:rPr>
              <a:pPr/>
              <a:t>12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5" name="Ορθογώνιο 9"/>
          <p:cNvSpPr/>
          <p:nvPr/>
        </p:nvSpPr>
        <p:spPr>
          <a:xfrm>
            <a:off x="323528" y="0"/>
            <a:ext cx="8404412" cy="548680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2400" b="1" dirty="0"/>
              <a:t>Εργαλείο Ανάλυσης δεδομένων – </a:t>
            </a:r>
            <a:r>
              <a:rPr lang="el-GR" sz="2400" b="1" dirty="0" err="1"/>
              <a:t>Νοηματοδότηση</a:t>
            </a:r>
            <a:r>
              <a:rPr lang="el-GR" sz="2400" b="1" dirty="0"/>
              <a:t> της Ν-ΕΤ (I)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323528" y="4509120"/>
            <a:ext cx="453650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l-GR" i="1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l-GR" i="1" dirty="0" smtClean="0">
                <a:latin typeface="Times New Roman"/>
                <a:ea typeface="Calibri"/>
                <a:cs typeface="Times New Roman"/>
              </a:rPr>
              <a:t>Εφαρμογές της </a:t>
            </a:r>
            <a:r>
              <a:rPr lang="el-GR" i="1" dirty="0" err="1" smtClean="0">
                <a:latin typeface="Times New Roman"/>
                <a:ea typeface="Calibri"/>
                <a:cs typeface="Times New Roman"/>
              </a:rPr>
              <a:t>νανοτεχνολογίας</a:t>
            </a:r>
            <a:r>
              <a:rPr lang="el-GR" i="1" dirty="0" smtClean="0">
                <a:latin typeface="Times New Roman"/>
                <a:ea typeface="Calibri"/>
                <a:cs typeface="Times New Roman"/>
              </a:rPr>
              <a:t> στο μακρόκοσμο έχουν σκοπό τη βελτίωση της ποιότητας ζωής και τη λύση προβλημάτων, </a:t>
            </a:r>
            <a:r>
              <a:rPr lang="el-GR" i="1" dirty="0" err="1" smtClean="0">
                <a:latin typeface="Times New Roman"/>
                <a:ea typeface="Calibri"/>
                <a:cs typeface="Times New Roman"/>
              </a:rPr>
              <a:t>π.χ</a:t>
            </a:r>
            <a:r>
              <a:rPr lang="el-GR" i="1" dirty="0" smtClean="0">
                <a:latin typeface="Times New Roman"/>
                <a:ea typeface="Calibri"/>
                <a:cs typeface="Times New Roman"/>
              </a:rPr>
              <a:t> φίλτρο νερού.</a:t>
            </a:r>
          </a:p>
          <a:p>
            <a:endParaRPr lang="el-GR" dirty="0" smtClean="0"/>
          </a:p>
          <a:p>
            <a:pPr algn="ctr"/>
            <a:endParaRPr lang="el-GR" dirty="0"/>
          </a:p>
        </p:txBody>
      </p:sp>
      <p:sp>
        <p:nvSpPr>
          <p:cNvPr id="10" name="9 - Ορθογώνιο"/>
          <p:cNvSpPr/>
          <p:nvPr/>
        </p:nvSpPr>
        <p:spPr>
          <a:xfrm>
            <a:off x="1115616" y="1628800"/>
            <a:ext cx="34918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l-GR" i="1" dirty="0" smtClean="0">
              <a:latin typeface="Times New Roman"/>
              <a:ea typeface="Calibri"/>
              <a:cs typeface="Times New Roman"/>
            </a:endParaRPr>
          </a:p>
          <a:p>
            <a:r>
              <a:rPr lang="el-GR" i="1" dirty="0" err="1" smtClean="0"/>
              <a:t>Νανοτεχνολογία</a:t>
            </a:r>
            <a:r>
              <a:rPr lang="el-GR" i="1" dirty="0" smtClean="0"/>
              <a:t> είναι η τεχνολογία που διεξάγεται στη νανοκλίμακα που είναι από 1-100nm.</a:t>
            </a:r>
          </a:p>
          <a:p>
            <a:endParaRPr lang="el-GR" dirty="0" smtClean="0"/>
          </a:p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- Γράφημα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/>
          </p:cNvGraphicFramePr>
          <p:nvPr/>
        </p:nvGraphicFramePr>
        <p:xfrm>
          <a:off x="-141515" y="1162050"/>
          <a:ext cx="10037168" cy="4984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86600" y="1397794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13</a:t>
            </a:fld>
            <a:endParaRPr lang="el-GR" dirty="0"/>
          </a:p>
        </p:txBody>
      </p:sp>
      <p:sp>
        <p:nvSpPr>
          <p:cNvPr id="7" name="Ορθογώνιο 9"/>
          <p:cNvSpPr/>
          <p:nvPr/>
        </p:nvSpPr>
        <p:spPr>
          <a:xfrm>
            <a:off x="539552" y="0"/>
            <a:ext cx="8404412" cy="38996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2400" b="1" dirty="0"/>
              <a:t>Αποτελέσματα  -</a:t>
            </a:r>
            <a:r>
              <a:rPr lang="el-GR" sz="2400" b="1" dirty="0" err="1"/>
              <a:t>Νοηματοδότηση</a:t>
            </a:r>
            <a:r>
              <a:rPr lang="el-GR" sz="2400" b="1" dirty="0"/>
              <a:t> της Ν-ΕΤ (ΙΙ)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9"/>
          <p:cNvSpPr/>
          <p:nvPr/>
        </p:nvSpPr>
        <p:spPr>
          <a:xfrm>
            <a:off x="2051720" y="0"/>
            <a:ext cx="5109882" cy="62068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3200" b="1" dirty="0" smtClean="0"/>
              <a:t>Ανάλυση Δεδομένων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1835696" y="836712"/>
            <a:ext cx="5256584" cy="5232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Κατασκευή Εργαλείου Ανάλυσης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5399584" y="1556792"/>
            <a:ext cx="3744416" cy="181588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Οι απαντήσεις στο ερωτηματολόγιο ταξινομούνται σε κατηγορίες</a:t>
            </a:r>
            <a:endParaRPr lang="el-GR" sz="2800" dirty="0"/>
          </a:p>
        </p:txBody>
      </p:sp>
      <p:sp>
        <p:nvSpPr>
          <p:cNvPr id="7" name="6 - TextBox"/>
          <p:cNvSpPr txBox="1"/>
          <p:nvPr/>
        </p:nvSpPr>
        <p:spPr>
          <a:xfrm>
            <a:off x="323528" y="1412776"/>
            <a:ext cx="3744416" cy="181588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Οι απαντήσεις στο ερωτηματολόγιο ταξινομούνται σε Επίπεδα κατανόησης</a:t>
            </a:r>
            <a:endParaRPr lang="el-GR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067944" y="2132856"/>
            <a:ext cx="102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Ή / και</a:t>
            </a:r>
            <a:endParaRPr lang="el-GR" sz="2400" dirty="0"/>
          </a:p>
        </p:txBody>
      </p:sp>
      <p:sp>
        <p:nvSpPr>
          <p:cNvPr id="9" name="8 - Παραλληλόγραμμο"/>
          <p:cNvSpPr/>
          <p:nvPr/>
        </p:nvSpPr>
        <p:spPr>
          <a:xfrm>
            <a:off x="323528" y="5805264"/>
            <a:ext cx="3024336" cy="792088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Επίπεδο 0: Άγνοια / Ασαφείς απαντήσεις</a:t>
            </a:r>
            <a:endParaRPr lang="el-GR" dirty="0"/>
          </a:p>
        </p:txBody>
      </p:sp>
      <p:sp>
        <p:nvSpPr>
          <p:cNvPr id="10" name="9 - Παραλληλόγραμμο"/>
          <p:cNvSpPr/>
          <p:nvPr/>
        </p:nvSpPr>
        <p:spPr>
          <a:xfrm>
            <a:off x="323528" y="3456384"/>
            <a:ext cx="3024336" cy="1008112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Ανώτερο Επίπεδο: Οι απαντήσεις αντιστοιχούν στους μαθησιακούς στόχους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619672" y="4608512"/>
            <a:ext cx="242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764406" y="921885"/>
            <a:ext cx="628649" cy="575765"/>
          </a:xfrm>
        </p:spPr>
        <p:txBody>
          <a:bodyPr/>
          <a:lstStyle/>
          <a:p>
            <a:fld id="{2C02DD4E-B250-43A4-9314-13283928072D}" type="slidenum">
              <a:rPr lang="el-GR" smtClean="0"/>
              <a:pPr/>
              <a:t>15</a:t>
            </a:fld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-200025" y="8572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l-GR" sz="2100" b="1" dirty="0">
                <a:solidFill>
                  <a:prstClr val="white"/>
                </a:solidFill>
              </a:rPr>
              <a:t>Συλλογιστική του σχηματισμού των επιπέδων ανάλυσης </a:t>
            </a:r>
          </a:p>
          <a:p>
            <a:pPr lvl="0" algn="ctr"/>
            <a:r>
              <a:rPr lang="el-GR" sz="2100" b="1" dirty="0">
                <a:solidFill>
                  <a:prstClr val="white"/>
                </a:solidFill>
              </a:rPr>
              <a:t>φαινόμενο λωτού-φαινόμενο σαύρας </a:t>
            </a:r>
            <a:r>
              <a:rPr lang="en-US" sz="2100" b="1" dirty="0">
                <a:solidFill>
                  <a:prstClr val="white"/>
                </a:solidFill>
              </a:rPr>
              <a:t>gecko</a:t>
            </a:r>
            <a:endParaRPr lang="el-GR" sz="2100" b="1" dirty="0">
              <a:solidFill>
                <a:prstClr val="white"/>
              </a:solidFill>
            </a:endParaRPr>
          </a:p>
        </p:txBody>
      </p:sp>
      <p:graphicFrame>
        <p:nvGraphicFramePr>
          <p:cNvPr id="6" name="5 - Διάγραμμα"/>
          <p:cNvGraphicFramePr/>
          <p:nvPr/>
        </p:nvGraphicFramePr>
        <p:xfrm>
          <a:off x="3443287" y="1936750"/>
          <a:ext cx="570071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Κορνίζα"/>
          <p:cNvSpPr/>
          <p:nvPr/>
        </p:nvSpPr>
        <p:spPr>
          <a:xfrm>
            <a:off x="200025" y="2666729"/>
            <a:ext cx="2914650" cy="2114550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100" dirty="0">
                <a:solidFill>
                  <a:schemeClr val="tx1"/>
                </a:solidFill>
              </a:rPr>
              <a:t>Δυσκολία να συνδεθούν δύο και παραπάνω έννοιες του περιεχομένου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77362" y="5723751"/>
            <a:ext cx="272632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Bryan et al., 2012; Bryan et al., 2015</a:t>
            </a:r>
            <a:endParaRPr lang="el-GR" sz="1350" dirty="0"/>
          </a:p>
        </p:txBody>
      </p:sp>
      <p:sp>
        <p:nvSpPr>
          <p:cNvPr id="9" name="Ορθογώνιο 9"/>
          <p:cNvSpPr/>
          <p:nvPr/>
        </p:nvSpPr>
        <p:spPr>
          <a:xfrm>
            <a:off x="899592" y="0"/>
            <a:ext cx="7463118" cy="62652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ctr"/>
            <a:r>
              <a:rPr lang="el-GR" sz="2400" b="1" dirty="0">
                <a:solidFill>
                  <a:prstClr val="white"/>
                </a:solidFill>
              </a:rPr>
              <a:t>Συλλογιστική του σχηματισμού των επιπέδων ανάλυσης </a:t>
            </a:r>
          </a:p>
          <a:p>
            <a:pPr lvl="0" algn="ctr"/>
            <a:endParaRPr lang="en-US" sz="2400" b="1" dirty="0">
              <a:solidFill>
                <a:prstClr val="white"/>
              </a:solidFill>
            </a:endParaRPr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7" cstate="print"/>
          <a:srcRect l="50916" t="30141" r="11451" b="19657"/>
          <a:stretch>
            <a:fillRect/>
          </a:stretch>
        </p:blipFill>
        <p:spPr bwMode="auto">
          <a:xfrm>
            <a:off x="1403648" y="836712"/>
            <a:ext cx="489654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9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Διάγραμμα"/>
          <p:cNvGraphicFramePr/>
          <p:nvPr/>
        </p:nvGraphicFramePr>
        <p:xfrm>
          <a:off x="0" y="836712"/>
          <a:ext cx="472916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5266398" y="2205238"/>
            <a:ext cx="345907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i="1" dirty="0"/>
              <a:t>Έρευνα των σωμάτων της νανοκλίμακας σχετικά με τις ιδιότητες τους. Διαπιστώνεται ότι στο </a:t>
            </a:r>
            <a:r>
              <a:rPr lang="el-GR" i="1" dirty="0" err="1"/>
              <a:t>νανόκοσμο</a:t>
            </a:r>
            <a:r>
              <a:rPr lang="el-GR" i="1" dirty="0"/>
              <a:t> τα υλικά αποκτούν διαφορετικές ιδιότητες και αντιδρούν διαφορετικά σε σχέση με τον μάκρο - μίκρο κόσμο </a:t>
            </a:r>
            <a:r>
              <a:rPr lang="el-GR" b="1" i="1" dirty="0"/>
              <a:t>[MI2]. </a:t>
            </a:r>
            <a:r>
              <a:rPr lang="el-GR" i="1" dirty="0"/>
              <a:t>Εφαρμογές της </a:t>
            </a:r>
            <a:r>
              <a:rPr lang="el-GR" i="1" dirty="0" err="1"/>
              <a:t>νανοτεχνολογίας</a:t>
            </a:r>
            <a:r>
              <a:rPr lang="el-GR" i="1" dirty="0"/>
              <a:t> στο μακρόκοσμο έχουν σκοπό τη βελτίωση της ποιότητας ζωής και τη λύση προβλημάτων, </a:t>
            </a:r>
            <a:r>
              <a:rPr lang="el-GR" i="1" dirty="0" err="1"/>
              <a:t>π.χ</a:t>
            </a:r>
            <a:r>
              <a:rPr lang="el-GR" i="1" dirty="0"/>
              <a:t> </a:t>
            </a:r>
            <a:r>
              <a:rPr lang="el-GR" i="1" dirty="0" err="1"/>
              <a:t>νανοσπρέι</a:t>
            </a:r>
            <a:r>
              <a:rPr lang="el-GR" i="1" dirty="0"/>
              <a:t> αδιαβροχοποίησης, </a:t>
            </a:r>
            <a:r>
              <a:rPr lang="el-GR" b="1" i="1" dirty="0"/>
              <a:t>[MI3]</a:t>
            </a:r>
            <a:endParaRPr lang="el-GR" b="1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09448" y="1254919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7" name="Ορθογώνιο 9"/>
          <p:cNvSpPr/>
          <p:nvPr/>
        </p:nvSpPr>
        <p:spPr>
          <a:xfrm>
            <a:off x="539552" y="0"/>
            <a:ext cx="8404412" cy="389965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el-GR" sz="2400" b="1" dirty="0"/>
              <a:t>Παράδειγμα: Επίπεδα Ανάλυσης </a:t>
            </a:r>
            <a:r>
              <a:rPr lang="el-GR" sz="2400" b="1" dirty="0" err="1"/>
              <a:t>Νοηματοδότηση</a:t>
            </a:r>
            <a:r>
              <a:rPr lang="el-GR" sz="2400" b="1" dirty="0"/>
              <a:t> της Ν-ΕΤ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2</a:t>
            </a:fld>
            <a:endParaRPr lang="el-GR"/>
          </a:p>
        </p:txBody>
      </p:sp>
      <p:grpSp>
        <p:nvGrpSpPr>
          <p:cNvPr id="7" name="Ομάδα 6"/>
          <p:cNvGrpSpPr/>
          <p:nvPr/>
        </p:nvGrpSpPr>
        <p:grpSpPr>
          <a:xfrm>
            <a:off x="2838898" y="2497954"/>
            <a:ext cx="3096345" cy="1775753"/>
            <a:chOff x="2699791" y="2067694"/>
            <a:chExt cx="3312369" cy="2203149"/>
          </a:xfrm>
        </p:grpSpPr>
        <p:sp>
          <p:nvSpPr>
            <p:cNvPr id="8" name="7 - Ισοσκελές τρίγωνο"/>
            <p:cNvSpPr/>
            <p:nvPr/>
          </p:nvSpPr>
          <p:spPr>
            <a:xfrm>
              <a:off x="2699791" y="2387984"/>
              <a:ext cx="3312369" cy="1882859"/>
            </a:xfrm>
            <a:prstGeom prst="triangle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" name="8 - Ισοσκελές τρίγωνο"/>
            <p:cNvSpPr/>
            <p:nvPr/>
          </p:nvSpPr>
          <p:spPr>
            <a:xfrm>
              <a:off x="3779911" y="2067694"/>
              <a:ext cx="1152129" cy="640581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" name="15 - Βέλος προς τα κάτω"/>
            <p:cNvSpPr/>
            <p:nvPr/>
          </p:nvSpPr>
          <p:spPr>
            <a:xfrm rot="19690320">
              <a:off x="4782900" y="2913290"/>
              <a:ext cx="298281" cy="1292214"/>
            </a:xfrm>
            <a:prstGeom prst="downArrow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" name="17 - Βέλος προς τα κάτω"/>
            <p:cNvSpPr/>
            <p:nvPr/>
          </p:nvSpPr>
          <p:spPr>
            <a:xfrm rot="2034122">
              <a:off x="3630522" y="2853124"/>
              <a:ext cx="298778" cy="1412546"/>
            </a:xfrm>
            <a:prstGeom prst="downArrow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sp>
        <p:nvSpPr>
          <p:cNvPr id="12" name="5 - Στρογγυλεμένο ορθογώνιο"/>
          <p:cNvSpPr/>
          <p:nvPr/>
        </p:nvSpPr>
        <p:spPr>
          <a:xfrm>
            <a:off x="73109" y="4397405"/>
            <a:ext cx="2585092" cy="1320061"/>
          </a:xfrm>
          <a:prstGeom prst="roundRect">
            <a:avLst/>
          </a:prstGeom>
          <a:noFill/>
          <a:ln>
            <a:solidFill>
              <a:srgbClr val="0066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2" indent="-342892" algn="ctr">
              <a:defRPr/>
            </a:pPr>
            <a:r>
              <a:rPr lang="el-GR" sz="1200" b="1" dirty="0">
                <a:solidFill>
                  <a:schemeClr val="tx1"/>
                </a:solidFill>
              </a:rPr>
              <a:t>(Α) Αποσαφήνιση και ανάλυση του επιστημονικού περιεχομένου</a:t>
            </a:r>
          </a:p>
          <a:p>
            <a:pPr marL="342892" indent="-342892" algn="ctr">
              <a:defRPr/>
            </a:pPr>
            <a:r>
              <a:rPr lang="el-GR" sz="1200" dirty="0">
                <a:solidFill>
                  <a:schemeClr val="tx1"/>
                </a:solidFill>
              </a:rPr>
              <a:t>Αποσαφήνιση του επιστημονικού περιεχομένου και ανάλυση της εκπαιδευτικής του αξίας </a:t>
            </a:r>
          </a:p>
        </p:txBody>
      </p:sp>
      <p:sp>
        <p:nvSpPr>
          <p:cNvPr id="13" name="6 - Στρογγυλεμένο ορθογώνιο"/>
          <p:cNvSpPr/>
          <p:nvPr/>
        </p:nvSpPr>
        <p:spPr>
          <a:xfrm>
            <a:off x="5904806" y="4268247"/>
            <a:ext cx="2952699" cy="1409250"/>
          </a:xfrm>
          <a:prstGeom prst="roundRect">
            <a:avLst/>
          </a:prstGeom>
          <a:noFill/>
          <a:ln>
            <a:solidFill>
              <a:srgbClr val="006699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l-GR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l-GR" sz="1200" b="1" dirty="0">
                <a:solidFill>
                  <a:schemeClr val="tx1"/>
                </a:solidFill>
              </a:rPr>
              <a:t>(Β) Έρευνα στη διδασκαλία και μάθηση</a:t>
            </a:r>
          </a:p>
          <a:p>
            <a:pPr algn="ctr">
              <a:defRPr/>
            </a:pPr>
            <a:r>
              <a:rPr lang="el-GR" sz="1200" dirty="0">
                <a:solidFill>
                  <a:schemeClr val="tx1"/>
                </a:solidFill>
              </a:rPr>
              <a:t>Προοπτική των μαθητευόμενων</a:t>
            </a:r>
          </a:p>
          <a:p>
            <a:pPr algn="ctr">
              <a:defRPr/>
            </a:pPr>
            <a:r>
              <a:rPr lang="el-GR" sz="1200" dirty="0">
                <a:solidFill>
                  <a:schemeClr val="tx1"/>
                </a:solidFill>
              </a:rPr>
              <a:t>(αντιλήψεις και συναισθηματικοί παράγοντες)</a:t>
            </a:r>
          </a:p>
          <a:p>
            <a:pPr algn="ctr">
              <a:defRPr/>
            </a:pPr>
            <a:r>
              <a:rPr lang="el-GR" sz="1200" dirty="0">
                <a:solidFill>
                  <a:schemeClr val="tx1"/>
                </a:solidFill>
              </a:rPr>
              <a:t>Διαδικασίες διδασκαλίας και μάθησης</a:t>
            </a:r>
          </a:p>
          <a:p>
            <a:pPr algn="ctr">
              <a:defRPr/>
            </a:pPr>
            <a:r>
              <a:rPr lang="el-GR" sz="1200" dirty="0">
                <a:solidFill>
                  <a:schemeClr val="tx1"/>
                </a:solidFill>
              </a:rPr>
              <a:t>Απόψεις και αντιλήψεις εκπαιδευτικών</a:t>
            </a:r>
          </a:p>
          <a:p>
            <a:pPr algn="ctr"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2 - Στρογγυλεμένο ορθογώνιο"/>
          <p:cNvSpPr/>
          <p:nvPr/>
        </p:nvSpPr>
        <p:spPr>
          <a:xfrm>
            <a:off x="2838898" y="1164978"/>
            <a:ext cx="3466204" cy="1198334"/>
          </a:xfrm>
          <a:prstGeom prst="roundRect">
            <a:avLst/>
          </a:prstGeom>
          <a:noFill/>
          <a:ln>
            <a:solidFill>
              <a:srgbClr val="48869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200" b="1" dirty="0">
                <a:solidFill>
                  <a:schemeClr val="tx1"/>
                </a:solidFill>
              </a:rPr>
              <a:t>(Γ) Σχεδιασμός και αξιολόγηση περιβαλλόντων διδασκαλίας-μάθησης</a:t>
            </a:r>
          </a:p>
          <a:p>
            <a:pPr algn="ctr">
              <a:defRPr/>
            </a:pPr>
            <a:r>
              <a:rPr lang="el-GR" sz="1200" dirty="0">
                <a:solidFill>
                  <a:schemeClr val="tx1"/>
                </a:solidFill>
              </a:rPr>
              <a:t>Λαμβάνονται υπόψη θέματα σε πραγματικά περιβάλλοντα διδασκαλίας και μάθησης</a:t>
            </a:r>
          </a:p>
        </p:txBody>
      </p:sp>
      <p:sp>
        <p:nvSpPr>
          <p:cNvPr id="17" name="18 - Δεξιό βέλος"/>
          <p:cNvSpPr/>
          <p:nvPr/>
        </p:nvSpPr>
        <p:spPr>
          <a:xfrm>
            <a:off x="3705702" y="4666505"/>
            <a:ext cx="1079500" cy="360363"/>
          </a:xfrm>
          <a:prstGeom prst="rightArrow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8" name="19 - Αριστερό βέλος"/>
          <p:cNvSpPr/>
          <p:nvPr/>
        </p:nvSpPr>
        <p:spPr>
          <a:xfrm>
            <a:off x="3622077" y="5024551"/>
            <a:ext cx="1152525" cy="431800"/>
          </a:xfrm>
          <a:prstGeom prst="leftArrow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6" name="Τίτλος 1">
            <a:extLst>
              <a:ext uri="{FF2B5EF4-FFF2-40B4-BE49-F238E27FC236}">
                <a16:creationId xmlns:a16="http://schemas.microsoft.com/office/drawing/2014/main" xmlns="" id="{60BD6AE5-6361-4B95-856C-AF5FFEC823FD}"/>
              </a:ext>
            </a:extLst>
          </p:cNvPr>
          <p:cNvSpPr txBox="1">
            <a:spLocks/>
          </p:cNvSpPr>
          <p:nvPr/>
        </p:nvSpPr>
        <p:spPr>
          <a:xfrm>
            <a:off x="1527094" y="240582"/>
            <a:ext cx="6516216" cy="648072"/>
          </a:xfrm>
          <a:prstGeom prst="rect">
            <a:avLst/>
          </a:prstGeom>
          <a:solidFill>
            <a:srgbClr val="990033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z="2800" b="1" dirty="0">
                <a:solidFill>
                  <a:schemeClr val="bg1"/>
                </a:solidFill>
              </a:rPr>
              <a:t>Μοντέλο Διδακτικής Αναδόμησης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2987824" y="1268760"/>
            <a:ext cx="3240360" cy="10081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5083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1043608" y="0"/>
            <a:ext cx="7416824" cy="6926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800" b="1" dirty="0" smtClean="0"/>
              <a:t>Αξιολόγηση της ΔΜΑ</a:t>
            </a:r>
            <a:endParaRPr lang="el-GR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699792" y="836712"/>
            <a:ext cx="3957638" cy="95410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Εργαλεία Συλλογής Δεδομένων</a:t>
            </a:r>
            <a:endParaRPr lang="el-GR" sz="2800" dirty="0"/>
          </a:p>
        </p:txBody>
      </p:sp>
      <p:graphicFrame>
        <p:nvGraphicFramePr>
          <p:cNvPr id="6" name="5 - Διάγραμμα"/>
          <p:cNvGraphicFramePr/>
          <p:nvPr/>
        </p:nvGraphicFramePr>
        <p:xfrm>
          <a:off x="323528" y="1988840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Ορθογώνιο"/>
          <p:cNvSpPr/>
          <p:nvPr/>
        </p:nvSpPr>
        <p:spPr>
          <a:xfrm>
            <a:off x="827584" y="2132856"/>
            <a:ext cx="5544616" cy="576064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6" grpId="0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1043608" y="0"/>
            <a:ext cx="7416824" cy="6926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800" b="1" dirty="0" smtClean="0"/>
              <a:t>Σχεδιασμός Ερωτηματολογίου (Ι)</a:t>
            </a:r>
            <a:endParaRPr lang="el-GR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539552" y="1916832"/>
            <a:ext cx="3957638" cy="95410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Ερωτήσεις (Έργα) Ανοιχτού τύπου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4499992" y="3501008"/>
            <a:ext cx="3957638" cy="95410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Ερωτήσεις (Έργα) Κλειστού τύπου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1043608" y="0"/>
            <a:ext cx="7416824" cy="6926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800" b="1" dirty="0" smtClean="0"/>
              <a:t>Σχεδιασμός Ερωτηματολογίου (ΙΙ)</a:t>
            </a:r>
            <a:endParaRPr lang="el-GR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611560" y="908720"/>
            <a:ext cx="3957638" cy="954107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Βιβλιογραφική Επισκόπηση</a:t>
            </a:r>
            <a:endParaRPr lang="el-GR" sz="2800" dirty="0"/>
          </a:p>
        </p:txBody>
      </p:sp>
      <p:graphicFrame>
        <p:nvGraphicFramePr>
          <p:cNvPr id="6" name="5 - Διάγραμμα"/>
          <p:cNvGraphicFramePr/>
          <p:nvPr/>
        </p:nvGraphicFramePr>
        <p:xfrm>
          <a:off x="395536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6084168" y="1052736"/>
            <a:ext cx="3059832" cy="5232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Πρωτότυπα Έργα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6" grpId="0">
        <p:bldAsOne/>
      </p:bldGraphic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υλεμένο ορθογώνιο"/>
          <p:cNvSpPr/>
          <p:nvPr/>
        </p:nvSpPr>
        <p:spPr>
          <a:xfrm>
            <a:off x="0" y="1638442"/>
            <a:ext cx="2155372" cy="637674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130629" y="2693780"/>
            <a:ext cx="2018443" cy="637674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35" name="34 - Εικόνα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086"/>
          <a:stretch/>
        </p:blipFill>
        <p:spPr bwMode="auto">
          <a:xfrm>
            <a:off x="3871913" y="3157538"/>
            <a:ext cx="5272088" cy="257174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36 - TextBox"/>
          <p:cNvSpPr txBox="1"/>
          <p:nvPr/>
        </p:nvSpPr>
        <p:spPr>
          <a:xfrm>
            <a:off x="4572000" y="1673454"/>
            <a:ext cx="3922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i="1" dirty="0"/>
              <a:t>Ποιο νόημα αποδίδεις στον όρο </a:t>
            </a:r>
            <a:r>
              <a:rPr lang="el-GR" i="1" dirty="0" err="1"/>
              <a:t>Νανοτεχνολογία</a:t>
            </a:r>
            <a:r>
              <a:rPr lang="el-GR" i="1" dirty="0"/>
              <a:t> / </a:t>
            </a:r>
            <a:r>
              <a:rPr lang="el-GR" i="1" dirty="0" err="1"/>
              <a:t>Νανοεπιστήμη</a:t>
            </a:r>
            <a:r>
              <a:rPr lang="el-GR" i="1" dirty="0"/>
              <a:t>;</a:t>
            </a:r>
          </a:p>
        </p:txBody>
      </p:sp>
      <p:sp>
        <p:nvSpPr>
          <p:cNvPr id="38" name="37 - TextBox"/>
          <p:cNvSpPr txBox="1"/>
          <p:nvPr/>
        </p:nvSpPr>
        <p:spPr>
          <a:xfrm>
            <a:off x="4012066" y="2656095"/>
            <a:ext cx="5399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Ποιο νόημα αποδίδεις στον όρο νανοκλίμακα;</a:t>
            </a:r>
          </a:p>
        </p:txBody>
      </p:sp>
      <p:sp>
        <p:nvSpPr>
          <p:cNvPr id="33" name="32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086600" y="1169194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336177" y="1513634"/>
            <a:ext cx="2486025" cy="73866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 err="1"/>
              <a:t>Νοηματοδότηση</a:t>
            </a:r>
            <a:endParaRPr lang="en-US" sz="2100" dirty="0"/>
          </a:p>
          <a:p>
            <a:pPr algn="ctr"/>
            <a:r>
              <a:rPr lang="el-GR" sz="2100" dirty="0"/>
              <a:t> Ν-ΕΤ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336169" y="2757488"/>
            <a:ext cx="2486025" cy="73866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 err="1"/>
              <a:t>Νοηματοδότηση</a:t>
            </a:r>
            <a:endParaRPr lang="en-US" sz="2100" dirty="0"/>
          </a:p>
          <a:p>
            <a:pPr algn="ctr"/>
            <a:r>
              <a:rPr lang="el-GR" sz="2100" dirty="0"/>
              <a:t> νανοκλίμακας</a:t>
            </a:r>
          </a:p>
        </p:txBody>
      </p:sp>
      <p:sp>
        <p:nvSpPr>
          <p:cNvPr id="26" name="25 - TextBox"/>
          <p:cNvSpPr txBox="1"/>
          <p:nvPr/>
        </p:nvSpPr>
        <p:spPr>
          <a:xfrm>
            <a:off x="380713" y="4443412"/>
            <a:ext cx="2171700" cy="73866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/>
              <a:t>Φαινόμενο του λωτού</a:t>
            </a:r>
          </a:p>
        </p:txBody>
      </p:sp>
      <p:sp>
        <p:nvSpPr>
          <p:cNvPr id="13" name="Ορθογώνιο 9"/>
          <p:cNvSpPr/>
          <p:nvPr/>
        </p:nvSpPr>
        <p:spPr>
          <a:xfrm>
            <a:off x="2111189" y="857251"/>
            <a:ext cx="5109882" cy="438581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sz="2100" b="1" dirty="0"/>
              <a:t>Ερωτηματολόγιο (Ι)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7" grpId="0"/>
      <p:bldP spid="38" grpId="0"/>
      <p:bldP spid="22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Στρογγυλεμένο ορθογώνιο"/>
          <p:cNvSpPr/>
          <p:nvPr/>
        </p:nvSpPr>
        <p:spPr>
          <a:xfrm>
            <a:off x="62893" y="2737184"/>
            <a:ext cx="1780673" cy="637674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pic>
        <p:nvPicPr>
          <p:cNvPr id="36" name="35 - Εικόνα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327" b="4455"/>
          <a:stretch>
            <a:fillRect/>
          </a:stretch>
        </p:blipFill>
        <p:spPr bwMode="auto">
          <a:xfrm>
            <a:off x="3818966" y="1311650"/>
            <a:ext cx="4547766" cy="1401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5177" y="2494142"/>
            <a:ext cx="4601555" cy="1969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02" name="Picture 2"/>
          <p:cNvPicPr>
            <a:picLocks noChangeAspect="1" noChangeArrowheads="1"/>
          </p:cNvPicPr>
          <p:nvPr/>
        </p:nvPicPr>
        <p:blipFill>
          <a:blip r:embed="rId5" cstate="print"/>
          <a:srcRect l="31317" t="21930" r="31325" b="57456"/>
          <a:stretch>
            <a:fillRect/>
          </a:stretch>
        </p:blipFill>
        <p:spPr bwMode="auto">
          <a:xfrm>
            <a:off x="3778624" y="4557345"/>
            <a:ext cx="4652682" cy="1443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32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86588" y="942975"/>
            <a:ext cx="2057400" cy="273844"/>
          </a:xfrm>
        </p:spPr>
        <p:txBody>
          <a:bodyPr/>
          <a:lstStyle/>
          <a:p>
            <a:fld id="{320143EB-075E-46C0-BAB9-B5C87EBBE8F2}" type="slidenum">
              <a:rPr lang="el-GR" smtClean="0"/>
              <a:pPr/>
              <a:t>7</a:t>
            </a:fld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614363" y="1500188"/>
            <a:ext cx="2171700" cy="73866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/>
              <a:t>Φαινόμενο της σαύρας </a:t>
            </a:r>
            <a:r>
              <a:rPr lang="en-US" sz="2100" dirty="0"/>
              <a:t>gecko</a:t>
            </a:r>
            <a:endParaRPr lang="el-GR" sz="2100" dirty="0"/>
          </a:p>
        </p:txBody>
      </p:sp>
      <p:sp>
        <p:nvSpPr>
          <p:cNvPr id="24" name="23 - TextBox"/>
          <p:cNvSpPr txBox="1"/>
          <p:nvPr/>
        </p:nvSpPr>
        <p:spPr>
          <a:xfrm>
            <a:off x="585787" y="2500313"/>
            <a:ext cx="2300288" cy="73866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/>
              <a:t>Μέγεθος </a:t>
            </a:r>
          </a:p>
          <a:p>
            <a:pPr algn="ctr"/>
            <a:r>
              <a:rPr lang="el-GR" sz="2100" dirty="0"/>
              <a:t>και Κλίμακα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571500" y="3446190"/>
            <a:ext cx="2328863" cy="2354491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100" dirty="0"/>
              <a:t>Όργανα-Οργανολογία</a:t>
            </a:r>
          </a:p>
          <a:p>
            <a:pPr algn="ctr"/>
            <a:r>
              <a:rPr lang="el-GR" sz="2100" dirty="0"/>
              <a:t>● Ιδ. </a:t>
            </a:r>
            <a:r>
              <a:rPr lang="el-GR" sz="2100" dirty="0" err="1"/>
              <a:t>εξαρτ</a:t>
            </a:r>
            <a:r>
              <a:rPr lang="el-GR" sz="2100" dirty="0"/>
              <a:t>. από το μέγεθος</a:t>
            </a:r>
          </a:p>
          <a:p>
            <a:pPr algn="ctr"/>
            <a:r>
              <a:rPr lang="el-GR" sz="2100" dirty="0"/>
              <a:t>● Η Νανοκλίμακα επηρεάζει τη μακροκλίμακα</a:t>
            </a:r>
          </a:p>
        </p:txBody>
      </p:sp>
      <p:sp>
        <p:nvSpPr>
          <p:cNvPr id="11" name="Ορθογώνιο 9"/>
          <p:cNvSpPr/>
          <p:nvPr/>
        </p:nvSpPr>
        <p:spPr>
          <a:xfrm>
            <a:off x="2111189" y="857251"/>
            <a:ext cx="5109882" cy="438581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l-GR" sz="2100" b="1" dirty="0"/>
              <a:t>Ερωτηματολόγιο (Ι)</a:t>
            </a:r>
          </a:p>
        </p:txBody>
      </p:sp>
    </p:spTree>
    <p:extLst>
      <p:ext uri="{BB962C8B-B14F-4D97-AF65-F5344CB8AC3E}">
        <p14:creationId xmlns:p14="http://schemas.microsoft.com/office/powerpoint/2010/main" xmlns="" val="222263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9"/>
          <p:cNvSpPr/>
          <p:nvPr/>
        </p:nvSpPr>
        <p:spPr>
          <a:xfrm>
            <a:off x="2051720" y="0"/>
            <a:ext cx="5109882" cy="620688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3200" b="1" dirty="0" smtClean="0"/>
              <a:t>Ανάλυση Δεδομένων</a:t>
            </a:r>
            <a:endParaRPr lang="el-GR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1835696" y="836712"/>
            <a:ext cx="5256584" cy="52322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Κατασκευή Εργαλείου Ανάλυσης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5399584" y="1556792"/>
            <a:ext cx="3744416" cy="181588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Οι απαντήσεις στο ερωτηματολόγιο ταξινομούνται σε κατηγορίες</a:t>
            </a:r>
            <a:endParaRPr lang="el-GR" sz="2800" dirty="0"/>
          </a:p>
        </p:txBody>
      </p:sp>
      <p:sp>
        <p:nvSpPr>
          <p:cNvPr id="7" name="6 - TextBox"/>
          <p:cNvSpPr txBox="1"/>
          <p:nvPr/>
        </p:nvSpPr>
        <p:spPr>
          <a:xfrm>
            <a:off x="323528" y="1412776"/>
            <a:ext cx="3744416" cy="1815882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Οι απαντήσεις στο ερωτηματολόγιο ταξινομούνται σε Επίπεδα κατανόησης</a:t>
            </a:r>
            <a:endParaRPr lang="el-GR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067944" y="2132856"/>
            <a:ext cx="1022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Ή / και</a:t>
            </a:r>
            <a:endParaRPr lang="el-GR" sz="2400" dirty="0"/>
          </a:p>
        </p:txBody>
      </p:sp>
      <p:sp>
        <p:nvSpPr>
          <p:cNvPr id="9" name="8 - Παραλληλόγραμμο"/>
          <p:cNvSpPr/>
          <p:nvPr/>
        </p:nvSpPr>
        <p:spPr>
          <a:xfrm>
            <a:off x="323528" y="5805264"/>
            <a:ext cx="3024336" cy="792088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Επίπεδο 0: Άγνοια / Ασαφείς απαντήσεις</a:t>
            </a:r>
            <a:endParaRPr lang="el-GR" dirty="0"/>
          </a:p>
        </p:txBody>
      </p:sp>
      <p:sp>
        <p:nvSpPr>
          <p:cNvPr id="10" name="9 - Παραλληλόγραμμο"/>
          <p:cNvSpPr/>
          <p:nvPr/>
        </p:nvSpPr>
        <p:spPr>
          <a:xfrm>
            <a:off x="323528" y="3456384"/>
            <a:ext cx="3024336" cy="1008112"/>
          </a:xfrm>
          <a:prstGeom prst="parallelogra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Ανώτερο Επίπεδο: Οι απαντήσεις αντιστοιχούν στους μαθησιακούς στόχους</a:t>
            </a:r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619672" y="4608512"/>
            <a:ext cx="242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</a:p>
          <a:p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Ορθογώνιο 9"/>
          <p:cNvSpPr/>
          <p:nvPr/>
        </p:nvSpPr>
        <p:spPr>
          <a:xfrm>
            <a:off x="611560" y="0"/>
            <a:ext cx="8064896" cy="1124744"/>
          </a:xfrm>
          <a:prstGeom prst="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l-GR" sz="3200" b="1" dirty="0" smtClean="0"/>
              <a:t>1</a:t>
            </a:r>
            <a:r>
              <a:rPr lang="el-GR" sz="3200" b="1" baseline="30000" dirty="0" smtClean="0"/>
              <a:t>ο</a:t>
            </a:r>
            <a:r>
              <a:rPr lang="el-GR" sz="3200" b="1" dirty="0" smtClean="0"/>
              <a:t> Παράδειγμα: Ανάλυση Δεδομένων για τη </a:t>
            </a:r>
            <a:r>
              <a:rPr lang="el-GR" sz="3200" b="1" dirty="0" err="1" smtClean="0"/>
              <a:t>νοηματοδότηση</a:t>
            </a:r>
            <a:r>
              <a:rPr lang="el-GR" sz="3200" b="1" dirty="0" smtClean="0"/>
              <a:t> της Ν-ΕΤ</a:t>
            </a:r>
            <a:endParaRPr lang="el-GR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</TotalTime>
  <Words>1310</Words>
  <Application>Microsoft Office PowerPoint</Application>
  <PresentationFormat>Προβολή στην οθόνη (4:3)</PresentationFormat>
  <Paragraphs>200</Paragraphs>
  <Slides>16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SCIENCE EDUCATION</vt:lpstr>
      <vt:lpstr>Διαφάνεια 2</vt:lpstr>
      <vt:lpstr>Αξιολόγηση της ΔΜΑ</vt:lpstr>
      <vt:lpstr>Σχεδιασμός Ερωτηματολογίου (Ι)</vt:lpstr>
      <vt:lpstr>Σχεδιασμός Ερωτηματολογίου (ΙΙ)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EDUCATION</dc:title>
  <dc:creator>Asus</dc:creator>
  <cp:lastModifiedBy>HP</cp:lastModifiedBy>
  <cp:revision>362</cp:revision>
  <dcterms:created xsi:type="dcterms:W3CDTF">2012-03-11T07:55:09Z</dcterms:created>
  <dcterms:modified xsi:type="dcterms:W3CDTF">2023-06-25T21:24:27Z</dcterms:modified>
</cp:coreProperties>
</file>