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60" r:id="rId4"/>
    <p:sldId id="286" r:id="rId5"/>
    <p:sldId id="261" r:id="rId6"/>
    <p:sldId id="262" r:id="rId7"/>
    <p:sldId id="263" r:id="rId8"/>
    <p:sldId id="264" r:id="rId9"/>
    <p:sldId id="265" r:id="rId10"/>
    <p:sldId id="284" r:id="rId11"/>
    <p:sldId id="285" r:id="rId12"/>
    <p:sldId id="283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02291-EB33-4B4A-9D25-57D4AF068DE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CDD870F-1F24-451D-8609-4836F4424105}">
      <dgm:prSet phldrT="[Κείμενο]"/>
      <dgm:spPr/>
      <dgm:t>
        <a:bodyPr/>
        <a:lstStyle/>
        <a:p>
          <a:r>
            <a:rPr lang="el-GR" dirty="0"/>
            <a:t> Υπουργός</a:t>
          </a:r>
        </a:p>
      </dgm:t>
    </dgm:pt>
    <dgm:pt modelId="{9664ADB0-8046-4B19-8730-D776C626EFD8}" type="parTrans" cxnId="{A0719CCA-1597-4491-A25C-DE7312164809}">
      <dgm:prSet/>
      <dgm:spPr/>
      <dgm:t>
        <a:bodyPr/>
        <a:lstStyle/>
        <a:p>
          <a:endParaRPr lang="el-GR"/>
        </a:p>
      </dgm:t>
    </dgm:pt>
    <dgm:pt modelId="{40563DF2-19B8-4EC8-91C4-54B6830C482A}" type="sibTrans" cxnId="{A0719CCA-1597-4491-A25C-DE7312164809}">
      <dgm:prSet/>
      <dgm:spPr/>
      <dgm:t>
        <a:bodyPr/>
        <a:lstStyle/>
        <a:p>
          <a:endParaRPr lang="el-GR"/>
        </a:p>
      </dgm:t>
    </dgm:pt>
    <dgm:pt modelId="{16C7954B-537A-4ACE-B594-4A705CD079AB}">
      <dgm:prSet phldrT="[Κείμενο]"/>
      <dgm:spPr/>
      <dgm:t>
        <a:bodyPr/>
        <a:lstStyle/>
        <a:p>
          <a:r>
            <a:rPr lang="el-GR" dirty="0" err="1"/>
            <a:t>ΙΕΠ</a:t>
          </a:r>
          <a:r>
            <a:rPr lang="el-GR" dirty="0"/>
            <a:t> </a:t>
          </a:r>
        </a:p>
      </dgm:t>
    </dgm:pt>
    <dgm:pt modelId="{A239216A-C420-44C5-8F0D-E299DD7E2CA9}" type="parTrans" cxnId="{E9401BAB-AEB7-4D45-848C-0C121303E3CD}">
      <dgm:prSet/>
      <dgm:spPr/>
      <dgm:t>
        <a:bodyPr/>
        <a:lstStyle/>
        <a:p>
          <a:endParaRPr lang="el-GR"/>
        </a:p>
      </dgm:t>
    </dgm:pt>
    <dgm:pt modelId="{5CF92283-14C2-47D8-A1E3-4A8EAA5817C3}" type="sibTrans" cxnId="{E9401BAB-AEB7-4D45-848C-0C121303E3CD}">
      <dgm:prSet/>
      <dgm:spPr/>
      <dgm:t>
        <a:bodyPr/>
        <a:lstStyle/>
        <a:p>
          <a:endParaRPr lang="el-GR"/>
        </a:p>
      </dgm:t>
    </dgm:pt>
    <dgm:pt modelId="{43CEE3D8-B50C-4203-9ACA-E7AAFD4A7E56}">
      <dgm:prSet phldrT="[Κείμενο]"/>
      <dgm:spPr/>
      <dgm:t>
        <a:bodyPr/>
        <a:lstStyle/>
        <a:p>
          <a:r>
            <a:rPr lang="el-GR" dirty="0"/>
            <a:t> Υφυπουργοί</a:t>
          </a:r>
        </a:p>
      </dgm:t>
    </dgm:pt>
    <dgm:pt modelId="{7C28CEF4-C5D8-4E8D-8828-76F2C3D717D7}" type="parTrans" cxnId="{E2BD5463-68C7-4035-A27C-30959C955C12}">
      <dgm:prSet/>
      <dgm:spPr/>
      <dgm:t>
        <a:bodyPr/>
        <a:lstStyle/>
        <a:p>
          <a:endParaRPr lang="el-GR"/>
        </a:p>
      </dgm:t>
    </dgm:pt>
    <dgm:pt modelId="{BCD582C0-7D36-402C-879A-12ABFAAEDD9E}" type="sibTrans" cxnId="{E2BD5463-68C7-4035-A27C-30959C955C12}">
      <dgm:prSet/>
      <dgm:spPr/>
      <dgm:t>
        <a:bodyPr/>
        <a:lstStyle/>
        <a:p>
          <a:endParaRPr lang="el-GR"/>
        </a:p>
      </dgm:t>
    </dgm:pt>
    <dgm:pt modelId="{AF9711D4-80D7-4E7E-9C2F-9FE8FFDA2504}">
      <dgm:prSet phldrT="[Κείμενο]"/>
      <dgm:spPr/>
      <dgm:t>
        <a:bodyPr/>
        <a:lstStyle/>
        <a:p>
          <a:r>
            <a:rPr lang="el-GR" dirty="0"/>
            <a:t> Γεν. Γραμματέας</a:t>
          </a:r>
        </a:p>
      </dgm:t>
    </dgm:pt>
    <dgm:pt modelId="{F5775F89-0112-4AAF-84AD-533F82038A0B}" type="parTrans" cxnId="{7B7E69A4-7E50-4F13-BED3-D5267AF8120E}">
      <dgm:prSet/>
      <dgm:spPr/>
      <dgm:t>
        <a:bodyPr/>
        <a:lstStyle/>
        <a:p>
          <a:endParaRPr lang="el-GR"/>
        </a:p>
      </dgm:t>
    </dgm:pt>
    <dgm:pt modelId="{A7C15274-27C4-4291-B714-06DD2EED0F19}" type="sibTrans" cxnId="{7B7E69A4-7E50-4F13-BED3-D5267AF8120E}">
      <dgm:prSet/>
      <dgm:spPr/>
      <dgm:t>
        <a:bodyPr/>
        <a:lstStyle/>
        <a:p>
          <a:endParaRPr lang="el-GR"/>
        </a:p>
      </dgm:t>
    </dgm:pt>
    <dgm:pt modelId="{1D9DA413-20BD-40F0-AEF5-6A44CEB5EE2F}">
      <dgm:prSet/>
      <dgm:spPr/>
      <dgm:t>
        <a:bodyPr/>
        <a:lstStyle/>
        <a:p>
          <a:r>
            <a:rPr lang="el-GR" dirty="0"/>
            <a:t>Ειδικοί σύμβουλοι</a:t>
          </a:r>
        </a:p>
      </dgm:t>
    </dgm:pt>
    <dgm:pt modelId="{148444B6-8342-42F1-8EED-DD8591D370DD}" type="parTrans" cxnId="{9CE7623D-A4E2-4E36-80F4-F49229C50BF6}">
      <dgm:prSet/>
      <dgm:spPr/>
      <dgm:t>
        <a:bodyPr/>
        <a:lstStyle/>
        <a:p>
          <a:endParaRPr lang="el-GR"/>
        </a:p>
      </dgm:t>
    </dgm:pt>
    <dgm:pt modelId="{D9CFE5D1-56FC-4114-9558-C927350E880D}" type="sibTrans" cxnId="{9CE7623D-A4E2-4E36-80F4-F49229C50BF6}">
      <dgm:prSet/>
      <dgm:spPr/>
      <dgm:t>
        <a:bodyPr/>
        <a:lstStyle/>
        <a:p>
          <a:endParaRPr lang="el-GR"/>
        </a:p>
      </dgm:t>
    </dgm:pt>
    <dgm:pt modelId="{ADD461BF-A7F8-4DD0-8A20-492D5CB4FCF2}">
      <dgm:prSet/>
      <dgm:spPr/>
      <dgm:t>
        <a:bodyPr/>
        <a:lstStyle/>
        <a:p>
          <a:r>
            <a:rPr lang="el-GR" dirty="0"/>
            <a:t>Γενική διεύθυνση διοίκησης Πρωτοβάθμιας &amp; Δευτεροβάθμιας Εκπαίδευσης</a:t>
          </a:r>
        </a:p>
      </dgm:t>
    </dgm:pt>
    <dgm:pt modelId="{FC335475-5328-480F-8035-79A75D048A6F}" type="parTrans" cxnId="{131952A4-6E6B-44F6-A402-6A7B19F3A589}">
      <dgm:prSet/>
      <dgm:spPr/>
      <dgm:t>
        <a:bodyPr/>
        <a:lstStyle/>
        <a:p>
          <a:endParaRPr lang="el-GR"/>
        </a:p>
      </dgm:t>
    </dgm:pt>
    <dgm:pt modelId="{555DD835-4ABE-4EC8-B84F-1923A7BC59E3}" type="sibTrans" cxnId="{131952A4-6E6B-44F6-A402-6A7B19F3A589}">
      <dgm:prSet/>
      <dgm:spPr/>
      <dgm:t>
        <a:bodyPr/>
        <a:lstStyle/>
        <a:p>
          <a:endParaRPr lang="el-GR"/>
        </a:p>
      </dgm:t>
    </dgm:pt>
    <dgm:pt modelId="{6AA70C0E-506A-47AD-8C48-66DB603EABA7}">
      <dgm:prSet/>
      <dgm:spPr/>
      <dgm:t>
        <a:bodyPr/>
        <a:lstStyle/>
        <a:p>
          <a:r>
            <a:rPr lang="el-GR" dirty="0"/>
            <a:t>Διεύθυνση προσωπικού πρωτοβάθμιας εκπαίδευσης </a:t>
          </a:r>
        </a:p>
      </dgm:t>
    </dgm:pt>
    <dgm:pt modelId="{A419E6AF-7337-4B6A-9505-47D45388380C}" type="parTrans" cxnId="{7F33D2A3-90F0-4E8A-81EC-2A07C4A2AA29}">
      <dgm:prSet/>
      <dgm:spPr/>
      <dgm:t>
        <a:bodyPr/>
        <a:lstStyle/>
        <a:p>
          <a:endParaRPr lang="el-GR"/>
        </a:p>
      </dgm:t>
    </dgm:pt>
    <dgm:pt modelId="{945AE0E3-8EF5-49F7-885D-FEC6CE4FA34C}" type="sibTrans" cxnId="{7F33D2A3-90F0-4E8A-81EC-2A07C4A2AA29}">
      <dgm:prSet/>
      <dgm:spPr/>
      <dgm:t>
        <a:bodyPr/>
        <a:lstStyle/>
        <a:p>
          <a:endParaRPr lang="el-GR"/>
        </a:p>
      </dgm:t>
    </dgm:pt>
    <dgm:pt modelId="{5EC5E40B-7DA7-429D-98C6-C5724A0BB530}">
      <dgm:prSet/>
      <dgm:spPr/>
      <dgm:t>
        <a:bodyPr/>
        <a:lstStyle/>
        <a:p>
          <a:r>
            <a:rPr lang="el-GR" dirty="0"/>
            <a:t>Τμήμα Α</a:t>
          </a:r>
          <a:endParaRPr lang="en-US" dirty="0"/>
        </a:p>
        <a:p>
          <a:r>
            <a:rPr lang="el-GR" dirty="0"/>
            <a:t>Διοικητικού </a:t>
          </a:r>
        </a:p>
      </dgm:t>
    </dgm:pt>
    <dgm:pt modelId="{4758DF08-8E7B-4A7F-A92A-961B3B9CFD0F}" type="parTrans" cxnId="{12AE1F3E-2D8F-4C48-A837-09806E75D8FA}">
      <dgm:prSet/>
      <dgm:spPr/>
      <dgm:t>
        <a:bodyPr/>
        <a:lstStyle/>
        <a:p>
          <a:endParaRPr lang="el-GR"/>
        </a:p>
      </dgm:t>
    </dgm:pt>
    <dgm:pt modelId="{08005E4E-3982-43C2-AA2F-5BFA9A914933}" type="sibTrans" cxnId="{12AE1F3E-2D8F-4C48-A837-09806E75D8FA}">
      <dgm:prSet/>
      <dgm:spPr/>
      <dgm:t>
        <a:bodyPr/>
        <a:lstStyle/>
        <a:p>
          <a:endParaRPr lang="el-GR"/>
        </a:p>
      </dgm:t>
    </dgm:pt>
    <dgm:pt modelId="{8CD9AC08-4878-46F4-8B92-D8BB74E56BF5}">
      <dgm:prSet/>
      <dgm:spPr/>
      <dgm:t>
        <a:bodyPr/>
        <a:lstStyle/>
        <a:p>
          <a:r>
            <a:rPr lang="el-GR" dirty="0"/>
            <a:t>Τμήμα Β </a:t>
          </a:r>
        </a:p>
        <a:p>
          <a:r>
            <a:rPr lang="el-GR" dirty="0"/>
            <a:t>Οικονομικού</a:t>
          </a:r>
        </a:p>
      </dgm:t>
    </dgm:pt>
    <dgm:pt modelId="{5854EA59-3B01-47E6-BB68-642C2F89005C}" type="parTrans" cxnId="{69CDDBCC-5193-4EF6-ADC6-932BF0C36077}">
      <dgm:prSet/>
      <dgm:spPr/>
      <dgm:t>
        <a:bodyPr/>
        <a:lstStyle/>
        <a:p>
          <a:endParaRPr lang="el-GR"/>
        </a:p>
      </dgm:t>
    </dgm:pt>
    <dgm:pt modelId="{39E306C2-C868-45A8-939C-79B10FFEC5CF}" type="sibTrans" cxnId="{69CDDBCC-5193-4EF6-ADC6-932BF0C36077}">
      <dgm:prSet/>
      <dgm:spPr/>
      <dgm:t>
        <a:bodyPr/>
        <a:lstStyle/>
        <a:p>
          <a:endParaRPr lang="el-GR"/>
        </a:p>
      </dgm:t>
    </dgm:pt>
    <dgm:pt modelId="{AC7E3039-F233-49F6-A67A-ED9097EBADA9}">
      <dgm:prSet/>
      <dgm:spPr/>
      <dgm:t>
        <a:bodyPr/>
        <a:lstStyle/>
        <a:p>
          <a:r>
            <a:rPr lang="el-GR" dirty="0"/>
            <a:t>Τμήμα Γ</a:t>
          </a:r>
        </a:p>
        <a:p>
          <a:r>
            <a:rPr lang="el-GR" dirty="0"/>
            <a:t>Προσωπικού </a:t>
          </a:r>
        </a:p>
      </dgm:t>
    </dgm:pt>
    <dgm:pt modelId="{D87497DE-C04D-418F-B330-2BF5CE5A0511}" type="parTrans" cxnId="{CCF55299-888D-46A0-8E5F-6FE095AFEFE5}">
      <dgm:prSet/>
      <dgm:spPr/>
      <dgm:t>
        <a:bodyPr/>
        <a:lstStyle/>
        <a:p>
          <a:endParaRPr lang="el-GR"/>
        </a:p>
      </dgm:t>
    </dgm:pt>
    <dgm:pt modelId="{0702EACB-73CA-4591-B638-129DA463A791}" type="sibTrans" cxnId="{CCF55299-888D-46A0-8E5F-6FE095AFEFE5}">
      <dgm:prSet/>
      <dgm:spPr/>
      <dgm:t>
        <a:bodyPr/>
        <a:lstStyle/>
        <a:p>
          <a:endParaRPr lang="el-GR"/>
        </a:p>
      </dgm:t>
    </dgm:pt>
    <dgm:pt modelId="{4DB362F7-32D5-4021-8D46-A03FEF07CC11}">
      <dgm:prSet/>
      <dgm:spPr/>
      <dgm:t>
        <a:bodyPr/>
        <a:lstStyle/>
        <a:p>
          <a:r>
            <a:rPr lang="el-GR" dirty="0"/>
            <a:t>Υπηρεσιακά συμβούλια </a:t>
          </a:r>
        </a:p>
      </dgm:t>
    </dgm:pt>
    <dgm:pt modelId="{AD994E5B-87D2-4472-8BA4-CC324AE9EDF3}" type="parTrans" cxnId="{B6B1E213-AAE7-448E-811F-B894F399993A}">
      <dgm:prSet/>
      <dgm:spPr/>
      <dgm:t>
        <a:bodyPr/>
        <a:lstStyle/>
        <a:p>
          <a:endParaRPr lang="el-GR"/>
        </a:p>
      </dgm:t>
    </dgm:pt>
    <dgm:pt modelId="{BF475346-D51E-49AE-BC2D-3B7896E26E11}" type="sibTrans" cxnId="{B6B1E213-AAE7-448E-811F-B894F399993A}">
      <dgm:prSet/>
      <dgm:spPr/>
      <dgm:t>
        <a:bodyPr/>
        <a:lstStyle/>
        <a:p>
          <a:endParaRPr lang="el-GR"/>
        </a:p>
      </dgm:t>
    </dgm:pt>
    <dgm:pt modelId="{428106C8-90CA-43F6-B2B3-A28B27042112}">
      <dgm:prSet/>
      <dgm:spPr/>
      <dgm:t>
        <a:bodyPr/>
        <a:lstStyle/>
        <a:p>
          <a:r>
            <a:rPr lang="el-GR" dirty="0" err="1"/>
            <a:t>ΚΥΣΠΕ</a:t>
          </a:r>
          <a:endParaRPr lang="el-GR" dirty="0"/>
        </a:p>
      </dgm:t>
    </dgm:pt>
    <dgm:pt modelId="{95CF3E02-BF32-462B-8915-760D5B3CF19C}" type="parTrans" cxnId="{DD8BC624-8BA3-4824-A4C2-73A876AC4D16}">
      <dgm:prSet/>
      <dgm:spPr/>
      <dgm:t>
        <a:bodyPr/>
        <a:lstStyle/>
        <a:p>
          <a:endParaRPr lang="el-GR"/>
        </a:p>
      </dgm:t>
    </dgm:pt>
    <dgm:pt modelId="{1088A19B-7887-4D6F-873E-02FC7DDC7C66}" type="sibTrans" cxnId="{DD8BC624-8BA3-4824-A4C2-73A876AC4D16}">
      <dgm:prSet/>
      <dgm:spPr/>
      <dgm:t>
        <a:bodyPr/>
        <a:lstStyle/>
        <a:p>
          <a:endParaRPr lang="el-GR"/>
        </a:p>
      </dgm:t>
    </dgm:pt>
    <dgm:pt modelId="{BD2948E2-0A33-4C31-BA2D-72CE5936AEBB}">
      <dgm:prSet/>
      <dgm:spPr/>
      <dgm:t>
        <a:bodyPr/>
        <a:lstStyle/>
        <a:p>
          <a:r>
            <a:rPr lang="el-GR" dirty="0" err="1"/>
            <a:t>ΚΥΣΔΕ</a:t>
          </a:r>
          <a:endParaRPr lang="el-GR" dirty="0"/>
        </a:p>
      </dgm:t>
    </dgm:pt>
    <dgm:pt modelId="{6FDC3970-21B4-4289-9C14-057BA3E6B9AF}" type="sibTrans" cxnId="{20AAF19B-A506-40EC-9A23-A3EC1B1910C5}">
      <dgm:prSet/>
      <dgm:spPr/>
      <dgm:t>
        <a:bodyPr/>
        <a:lstStyle/>
        <a:p>
          <a:endParaRPr lang="el-GR"/>
        </a:p>
      </dgm:t>
    </dgm:pt>
    <dgm:pt modelId="{85D81917-B24D-4467-881B-8F4EE9D7008D}" type="parTrans" cxnId="{20AAF19B-A506-40EC-9A23-A3EC1B1910C5}">
      <dgm:prSet/>
      <dgm:spPr/>
      <dgm:t>
        <a:bodyPr/>
        <a:lstStyle/>
        <a:p>
          <a:endParaRPr lang="el-GR"/>
        </a:p>
      </dgm:t>
    </dgm:pt>
    <dgm:pt modelId="{46BA4BDB-69C3-41F2-B473-A8F5B78E4DCA}">
      <dgm:prSet/>
      <dgm:spPr/>
      <dgm:t>
        <a:bodyPr/>
        <a:lstStyle/>
        <a:p>
          <a:r>
            <a:rPr lang="el-GR" dirty="0"/>
            <a:t>Υπουργός</a:t>
          </a:r>
        </a:p>
      </dgm:t>
    </dgm:pt>
    <dgm:pt modelId="{56F9E0B1-18E8-42C3-8058-CC997D018638}" type="parTrans" cxnId="{B0E6B3B8-12D4-4B36-960B-D09F21AC283B}">
      <dgm:prSet/>
      <dgm:spPr/>
      <dgm:t>
        <a:bodyPr/>
        <a:lstStyle/>
        <a:p>
          <a:endParaRPr lang="el-GR"/>
        </a:p>
      </dgm:t>
    </dgm:pt>
    <dgm:pt modelId="{3C0CE871-C836-41CF-B73D-2EE6052DAF04}" type="sibTrans" cxnId="{B0E6B3B8-12D4-4B36-960B-D09F21AC283B}">
      <dgm:prSet/>
      <dgm:spPr/>
      <dgm:t>
        <a:bodyPr/>
        <a:lstStyle/>
        <a:p>
          <a:endParaRPr lang="el-GR"/>
        </a:p>
      </dgm:t>
    </dgm:pt>
    <dgm:pt modelId="{FFFC88F6-C5DC-4745-828D-CAE644633129}">
      <dgm:prSet/>
      <dgm:spPr/>
      <dgm:t>
        <a:bodyPr/>
        <a:lstStyle/>
        <a:p>
          <a:r>
            <a:rPr lang="el-GR" dirty="0"/>
            <a:t>Τμήμα Δ</a:t>
          </a:r>
        </a:p>
        <a:p>
          <a:r>
            <a:rPr lang="el-GR" dirty="0"/>
            <a:t>ΤΠΕ </a:t>
          </a:r>
        </a:p>
      </dgm:t>
    </dgm:pt>
    <dgm:pt modelId="{B426D493-B061-4852-BB10-6B3D78BA5F6A}" type="parTrans" cxnId="{4A3127F7-38EF-4CF1-A901-9C0B14EE7E18}">
      <dgm:prSet/>
      <dgm:spPr/>
      <dgm:t>
        <a:bodyPr/>
        <a:lstStyle/>
        <a:p>
          <a:endParaRPr lang="el-GR"/>
        </a:p>
      </dgm:t>
    </dgm:pt>
    <dgm:pt modelId="{0E34CCF2-07AB-4CA0-AACD-DE9A863C6D6B}" type="sibTrans" cxnId="{4A3127F7-38EF-4CF1-A901-9C0B14EE7E18}">
      <dgm:prSet/>
      <dgm:spPr/>
      <dgm:t>
        <a:bodyPr/>
        <a:lstStyle/>
        <a:p>
          <a:endParaRPr lang="el-GR"/>
        </a:p>
      </dgm:t>
    </dgm:pt>
    <dgm:pt modelId="{BAB4CDC9-ECC6-4F23-938D-46BC232B712E}">
      <dgm:prSet/>
      <dgm:spPr/>
      <dgm:t>
        <a:bodyPr/>
        <a:lstStyle/>
        <a:p>
          <a:r>
            <a:rPr lang="el-GR" dirty="0"/>
            <a:t>Τμήμα Ε</a:t>
          </a:r>
        </a:p>
        <a:p>
          <a:r>
            <a:rPr lang="el-GR" dirty="0"/>
            <a:t>Εκπαιδευτικών</a:t>
          </a:r>
        </a:p>
        <a:p>
          <a:r>
            <a:rPr lang="el-GR" dirty="0"/>
            <a:t>θεμάτων</a:t>
          </a:r>
        </a:p>
      </dgm:t>
    </dgm:pt>
    <dgm:pt modelId="{B47F8E36-A0EC-43EF-86F6-10E89CBAF216}" type="parTrans" cxnId="{512D737A-D4CF-4678-BC56-6319A33FAB18}">
      <dgm:prSet/>
      <dgm:spPr/>
      <dgm:t>
        <a:bodyPr/>
        <a:lstStyle/>
        <a:p>
          <a:endParaRPr lang="el-GR"/>
        </a:p>
      </dgm:t>
    </dgm:pt>
    <dgm:pt modelId="{A05CA831-E02B-4CBF-9AC4-0F4C5EA25F32}" type="sibTrans" cxnId="{512D737A-D4CF-4678-BC56-6319A33FAB18}">
      <dgm:prSet/>
      <dgm:spPr/>
      <dgm:t>
        <a:bodyPr/>
        <a:lstStyle/>
        <a:p>
          <a:endParaRPr lang="el-GR"/>
        </a:p>
      </dgm:t>
    </dgm:pt>
    <dgm:pt modelId="{7729988B-2F09-47C8-AF6D-ECFE46A60EDD}" type="pres">
      <dgm:prSet presAssocID="{C6A02291-EB33-4B4A-9D25-57D4AF068D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8305EE3-81A5-4992-9EA8-A6C796F20848}" type="pres">
      <dgm:prSet presAssocID="{ACDD870F-1F24-451D-8609-4836F4424105}" presName="hierRoot1" presStyleCnt="0"/>
      <dgm:spPr/>
    </dgm:pt>
    <dgm:pt modelId="{B9F164B0-1E25-4033-8A1E-ACABCF65BBC7}" type="pres">
      <dgm:prSet presAssocID="{ACDD870F-1F24-451D-8609-4836F4424105}" presName="composite" presStyleCnt="0"/>
      <dgm:spPr/>
    </dgm:pt>
    <dgm:pt modelId="{006FC220-4964-4FEB-9B1B-5A4070E0F46D}" type="pres">
      <dgm:prSet presAssocID="{ACDD870F-1F24-451D-8609-4836F4424105}" presName="background" presStyleLbl="node0" presStyleIdx="0" presStyleCnt="2"/>
      <dgm:spPr/>
    </dgm:pt>
    <dgm:pt modelId="{4B34DCC5-3D99-4038-B6FF-000DDBA8DEA1}" type="pres">
      <dgm:prSet presAssocID="{ACDD870F-1F24-451D-8609-4836F4424105}" presName="text" presStyleLbl="fgAcc0" presStyleIdx="0" presStyleCnt="2">
        <dgm:presLayoutVars>
          <dgm:chPref val="3"/>
        </dgm:presLayoutVars>
      </dgm:prSet>
      <dgm:spPr/>
    </dgm:pt>
    <dgm:pt modelId="{6A970BCF-983B-4447-B0EC-2C16F92E1CDF}" type="pres">
      <dgm:prSet presAssocID="{ACDD870F-1F24-451D-8609-4836F4424105}" presName="hierChild2" presStyleCnt="0"/>
      <dgm:spPr/>
    </dgm:pt>
    <dgm:pt modelId="{28DC3C4C-97FA-43F5-9553-A90CB7DA497D}" type="pres">
      <dgm:prSet presAssocID="{A239216A-C420-44C5-8F0D-E299DD7E2CA9}" presName="Name10" presStyleLbl="parChTrans1D2" presStyleIdx="0" presStyleCnt="4"/>
      <dgm:spPr/>
    </dgm:pt>
    <dgm:pt modelId="{FAB9F9EA-E381-4956-A5E2-003B62935CC0}" type="pres">
      <dgm:prSet presAssocID="{16C7954B-537A-4ACE-B594-4A705CD079AB}" presName="hierRoot2" presStyleCnt="0"/>
      <dgm:spPr/>
    </dgm:pt>
    <dgm:pt modelId="{5D87A2C5-8ED2-432A-B538-E882C3FE6832}" type="pres">
      <dgm:prSet presAssocID="{16C7954B-537A-4ACE-B594-4A705CD079AB}" presName="composite2" presStyleCnt="0"/>
      <dgm:spPr/>
    </dgm:pt>
    <dgm:pt modelId="{D8A39DFB-EE9F-47FB-989A-9F68C61D02F8}" type="pres">
      <dgm:prSet presAssocID="{16C7954B-537A-4ACE-B594-4A705CD079AB}" presName="background2" presStyleLbl="node2" presStyleIdx="0" presStyleCnt="4"/>
      <dgm:spPr/>
    </dgm:pt>
    <dgm:pt modelId="{B6090589-E385-4A25-B8C2-A43DD0756C22}" type="pres">
      <dgm:prSet presAssocID="{16C7954B-537A-4ACE-B594-4A705CD079AB}" presName="text2" presStyleLbl="fgAcc2" presStyleIdx="0" presStyleCnt="4">
        <dgm:presLayoutVars>
          <dgm:chPref val="3"/>
        </dgm:presLayoutVars>
      </dgm:prSet>
      <dgm:spPr/>
    </dgm:pt>
    <dgm:pt modelId="{72B1F88B-6D5C-4717-A8F7-80DA05273AD5}" type="pres">
      <dgm:prSet presAssocID="{16C7954B-537A-4ACE-B594-4A705CD079AB}" presName="hierChild3" presStyleCnt="0"/>
      <dgm:spPr/>
    </dgm:pt>
    <dgm:pt modelId="{C71CA0EA-C98D-4184-A3D7-3D3151257E29}" type="pres">
      <dgm:prSet presAssocID="{7C28CEF4-C5D8-4E8D-8828-76F2C3D717D7}" presName="Name10" presStyleLbl="parChTrans1D2" presStyleIdx="1" presStyleCnt="4"/>
      <dgm:spPr/>
    </dgm:pt>
    <dgm:pt modelId="{63AEBB67-8773-4CAD-AB18-4407303D71C2}" type="pres">
      <dgm:prSet presAssocID="{43CEE3D8-B50C-4203-9ACA-E7AAFD4A7E56}" presName="hierRoot2" presStyleCnt="0"/>
      <dgm:spPr/>
    </dgm:pt>
    <dgm:pt modelId="{4858C79E-4681-4E87-AC7C-2C957482352D}" type="pres">
      <dgm:prSet presAssocID="{43CEE3D8-B50C-4203-9ACA-E7AAFD4A7E56}" presName="composite2" presStyleCnt="0"/>
      <dgm:spPr/>
    </dgm:pt>
    <dgm:pt modelId="{82E511AF-4EBD-4E02-99B6-7C144B1F5B31}" type="pres">
      <dgm:prSet presAssocID="{43CEE3D8-B50C-4203-9ACA-E7AAFD4A7E56}" presName="background2" presStyleLbl="node2" presStyleIdx="1" presStyleCnt="4"/>
      <dgm:spPr/>
    </dgm:pt>
    <dgm:pt modelId="{DE52D2DE-F256-4D7F-93AC-73EA268411B0}" type="pres">
      <dgm:prSet presAssocID="{43CEE3D8-B50C-4203-9ACA-E7AAFD4A7E56}" presName="text2" presStyleLbl="fgAcc2" presStyleIdx="1" presStyleCnt="4">
        <dgm:presLayoutVars>
          <dgm:chPref val="3"/>
        </dgm:presLayoutVars>
      </dgm:prSet>
      <dgm:spPr/>
    </dgm:pt>
    <dgm:pt modelId="{56F2ED93-C02E-40B5-83AF-4A31E0856F9E}" type="pres">
      <dgm:prSet presAssocID="{43CEE3D8-B50C-4203-9ACA-E7AAFD4A7E56}" presName="hierChild3" presStyleCnt="0"/>
      <dgm:spPr/>
    </dgm:pt>
    <dgm:pt modelId="{C841CA2A-743C-41E9-8A63-C7AB1333591B}" type="pres">
      <dgm:prSet presAssocID="{F5775F89-0112-4AAF-84AD-533F82038A0B}" presName="Name17" presStyleLbl="parChTrans1D3" presStyleIdx="0" presStyleCnt="3"/>
      <dgm:spPr/>
    </dgm:pt>
    <dgm:pt modelId="{0582127A-D728-4CB3-9DB0-5008E6744569}" type="pres">
      <dgm:prSet presAssocID="{AF9711D4-80D7-4E7E-9C2F-9FE8FFDA2504}" presName="hierRoot3" presStyleCnt="0"/>
      <dgm:spPr/>
    </dgm:pt>
    <dgm:pt modelId="{DFE09518-8332-4CFE-BC24-39271CCDABB3}" type="pres">
      <dgm:prSet presAssocID="{AF9711D4-80D7-4E7E-9C2F-9FE8FFDA2504}" presName="composite3" presStyleCnt="0"/>
      <dgm:spPr/>
    </dgm:pt>
    <dgm:pt modelId="{48D55D52-C9B0-4D12-87E0-6F844DBB1B8B}" type="pres">
      <dgm:prSet presAssocID="{AF9711D4-80D7-4E7E-9C2F-9FE8FFDA2504}" presName="background3" presStyleLbl="node3" presStyleIdx="0" presStyleCnt="3"/>
      <dgm:spPr/>
    </dgm:pt>
    <dgm:pt modelId="{BF49C11B-2B00-4C76-B068-260602D52BB0}" type="pres">
      <dgm:prSet presAssocID="{AF9711D4-80D7-4E7E-9C2F-9FE8FFDA2504}" presName="text3" presStyleLbl="fgAcc3" presStyleIdx="0" presStyleCnt="3">
        <dgm:presLayoutVars>
          <dgm:chPref val="3"/>
        </dgm:presLayoutVars>
      </dgm:prSet>
      <dgm:spPr/>
    </dgm:pt>
    <dgm:pt modelId="{EBA34D56-67D7-40F6-B471-58A2B629A2A9}" type="pres">
      <dgm:prSet presAssocID="{AF9711D4-80D7-4E7E-9C2F-9FE8FFDA2504}" presName="hierChild4" presStyleCnt="0"/>
      <dgm:spPr/>
    </dgm:pt>
    <dgm:pt modelId="{8A0268C4-0491-4781-B19D-295B94EE4072}" type="pres">
      <dgm:prSet presAssocID="{FC335475-5328-480F-8035-79A75D048A6F}" presName="Name23" presStyleLbl="parChTrans1D4" presStyleIdx="0" presStyleCnt="7"/>
      <dgm:spPr/>
    </dgm:pt>
    <dgm:pt modelId="{67D2E1CD-7966-43D7-A204-09EDBBC2E5B5}" type="pres">
      <dgm:prSet presAssocID="{ADD461BF-A7F8-4DD0-8A20-492D5CB4FCF2}" presName="hierRoot4" presStyleCnt="0"/>
      <dgm:spPr/>
    </dgm:pt>
    <dgm:pt modelId="{ED39860D-B55C-4903-9094-F81B7D96504B}" type="pres">
      <dgm:prSet presAssocID="{ADD461BF-A7F8-4DD0-8A20-492D5CB4FCF2}" presName="composite4" presStyleCnt="0"/>
      <dgm:spPr/>
    </dgm:pt>
    <dgm:pt modelId="{47D288D8-DD6E-45F5-8EF7-F75ACD7B25E1}" type="pres">
      <dgm:prSet presAssocID="{ADD461BF-A7F8-4DD0-8A20-492D5CB4FCF2}" presName="background4" presStyleLbl="node4" presStyleIdx="0" presStyleCnt="7"/>
      <dgm:spPr/>
    </dgm:pt>
    <dgm:pt modelId="{7CAC101E-795D-4569-A159-C500F71F44E3}" type="pres">
      <dgm:prSet presAssocID="{ADD461BF-A7F8-4DD0-8A20-492D5CB4FCF2}" presName="text4" presStyleLbl="fgAcc4" presStyleIdx="0" presStyleCnt="7">
        <dgm:presLayoutVars>
          <dgm:chPref val="3"/>
        </dgm:presLayoutVars>
      </dgm:prSet>
      <dgm:spPr/>
    </dgm:pt>
    <dgm:pt modelId="{2343C144-B3B1-43B0-B964-268B9E8DE9C2}" type="pres">
      <dgm:prSet presAssocID="{ADD461BF-A7F8-4DD0-8A20-492D5CB4FCF2}" presName="hierChild5" presStyleCnt="0"/>
      <dgm:spPr/>
    </dgm:pt>
    <dgm:pt modelId="{8BAD42F6-5CC4-46C1-97C8-81E36874CA17}" type="pres">
      <dgm:prSet presAssocID="{A419E6AF-7337-4B6A-9505-47D45388380C}" presName="Name23" presStyleLbl="parChTrans1D4" presStyleIdx="1" presStyleCnt="7"/>
      <dgm:spPr/>
    </dgm:pt>
    <dgm:pt modelId="{14A5D112-38E6-48EE-AE0F-D64C0B60D3F1}" type="pres">
      <dgm:prSet presAssocID="{6AA70C0E-506A-47AD-8C48-66DB603EABA7}" presName="hierRoot4" presStyleCnt="0"/>
      <dgm:spPr/>
    </dgm:pt>
    <dgm:pt modelId="{E31A322A-1E11-408B-A896-C17794933B3A}" type="pres">
      <dgm:prSet presAssocID="{6AA70C0E-506A-47AD-8C48-66DB603EABA7}" presName="composite4" presStyleCnt="0"/>
      <dgm:spPr/>
    </dgm:pt>
    <dgm:pt modelId="{95934AF2-312C-484F-8512-0DB391FB24C4}" type="pres">
      <dgm:prSet presAssocID="{6AA70C0E-506A-47AD-8C48-66DB603EABA7}" presName="background4" presStyleLbl="node4" presStyleIdx="1" presStyleCnt="7"/>
      <dgm:spPr/>
    </dgm:pt>
    <dgm:pt modelId="{C642AC1C-39B9-4D28-9C39-0A4C3AE815AA}" type="pres">
      <dgm:prSet presAssocID="{6AA70C0E-506A-47AD-8C48-66DB603EABA7}" presName="text4" presStyleLbl="fgAcc4" presStyleIdx="1" presStyleCnt="7">
        <dgm:presLayoutVars>
          <dgm:chPref val="3"/>
        </dgm:presLayoutVars>
      </dgm:prSet>
      <dgm:spPr/>
    </dgm:pt>
    <dgm:pt modelId="{2AA903E3-96C8-4916-8B61-9BF32C01241B}" type="pres">
      <dgm:prSet presAssocID="{6AA70C0E-506A-47AD-8C48-66DB603EABA7}" presName="hierChild5" presStyleCnt="0"/>
      <dgm:spPr/>
    </dgm:pt>
    <dgm:pt modelId="{91C83B3D-2C03-4DC5-BAD8-DEAC2A938929}" type="pres">
      <dgm:prSet presAssocID="{4758DF08-8E7B-4A7F-A92A-961B3B9CFD0F}" presName="Name23" presStyleLbl="parChTrans1D4" presStyleIdx="2" presStyleCnt="7"/>
      <dgm:spPr/>
    </dgm:pt>
    <dgm:pt modelId="{3262BF68-61AF-482E-9DCF-6B370EC39BCF}" type="pres">
      <dgm:prSet presAssocID="{5EC5E40B-7DA7-429D-98C6-C5724A0BB530}" presName="hierRoot4" presStyleCnt="0"/>
      <dgm:spPr/>
    </dgm:pt>
    <dgm:pt modelId="{B9D22495-BF8C-459C-916A-670D2879AD48}" type="pres">
      <dgm:prSet presAssocID="{5EC5E40B-7DA7-429D-98C6-C5724A0BB530}" presName="composite4" presStyleCnt="0"/>
      <dgm:spPr/>
    </dgm:pt>
    <dgm:pt modelId="{DD9DD010-871C-405C-9FCF-D2F64AC0D90E}" type="pres">
      <dgm:prSet presAssocID="{5EC5E40B-7DA7-429D-98C6-C5724A0BB530}" presName="background4" presStyleLbl="node4" presStyleIdx="2" presStyleCnt="7"/>
      <dgm:spPr/>
    </dgm:pt>
    <dgm:pt modelId="{37515ECD-F2B9-4A77-B0D5-E64B6A81308C}" type="pres">
      <dgm:prSet presAssocID="{5EC5E40B-7DA7-429D-98C6-C5724A0BB530}" presName="text4" presStyleLbl="fgAcc4" presStyleIdx="2" presStyleCnt="7" custLinFactNeighborX="-53061" custLinFactNeighborY="442">
        <dgm:presLayoutVars>
          <dgm:chPref val="3"/>
        </dgm:presLayoutVars>
      </dgm:prSet>
      <dgm:spPr/>
    </dgm:pt>
    <dgm:pt modelId="{BD503B5D-0619-487A-85B0-8B24E9B7B896}" type="pres">
      <dgm:prSet presAssocID="{5EC5E40B-7DA7-429D-98C6-C5724A0BB530}" presName="hierChild5" presStyleCnt="0"/>
      <dgm:spPr/>
    </dgm:pt>
    <dgm:pt modelId="{61964E0A-A8FC-4207-9DA3-685793EDC3B7}" type="pres">
      <dgm:prSet presAssocID="{5854EA59-3B01-47E6-BB68-642C2F89005C}" presName="Name23" presStyleLbl="parChTrans1D4" presStyleIdx="3" presStyleCnt="7"/>
      <dgm:spPr/>
    </dgm:pt>
    <dgm:pt modelId="{E110A263-A4CF-48DE-A104-81FFF5EFBFA0}" type="pres">
      <dgm:prSet presAssocID="{8CD9AC08-4878-46F4-8B92-D8BB74E56BF5}" presName="hierRoot4" presStyleCnt="0"/>
      <dgm:spPr/>
    </dgm:pt>
    <dgm:pt modelId="{D6994836-1799-4B8A-AE2E-068C856A9E79}" type="pres">
      <dgm:prSet presAssocID="{8CD9AC08-4878-46F4-8B92-D8BB74E56BF5}" presName="composite4" presStyleCnt="0"/>
      <dgm:spPr/>
    </dgm:pt>
    <dgm:pt modelId="{39C99A19-83C8-48BD-A4A0-3E5BE91B6AA7}" type="pres">
      <dgm:prSet presAssocID="{8CD9AC08-4878-46F4-8B92-D8BB74E56BF5}" presName="background4" presStyleLbl="node4" presStyleIdx="3" presStyleCnt="7"/>
      <dgm:spPr/>
    </dgm:pt>
    <dgm:pt modelId="{EE437AE8-3ADB-4246-9470-D31ED376598A}" type="pres">
      <dgm:prSet presAssocID="{8CD9AC08-4878-46F4-8B92-D8BB74E56BF5}" presName="text4" presStyleLbl="fgAcc4" presStyleIdx="3" presStyleCnt="7" custLinFactNeighborX="-56935" custLinFactNeighborY="17064">
        <dgm:presLayoutVars>
          <dgm:chPref val="3"/>
        </dgm:presLayoutVars>
      </dgm:prSet>
      <dgm:spPr/>
    </dgm:pt>
    <dgm:pt modelId="{5CB4C8FC-D9AC-48C9-A790-AFF21F2B6BC5}" type="pres">
      <dgm:prSet presAssocID="{8CD9AC08-4878-46F4-8B92-D8BB74E56BF5}" presName="hierChild5" presStyleCnt="0"/>
      <dgm:spPr/>
    </dgm:pt>
    <dgm:pt modelId="{A5B9B716-E92E-451F-B773-F88743F36C5D}" type="pres">
      <dgm:prSet presAssocID="{D87497DE-C04D-418F-B330-2BF5CE5A0511}" presName="Name23" presStyleLbl="parChTrans1D4" presStyleIdx="4" presStyleCnt="7"/>
      <dgm:spPr/>
    </dgm:pt>
    <dgm:pt modelId="{777D2359-2A8A-44FE-8CCA-C770B390C98F}" type="pres">
      <dgm:prSet presAssocID="{AC7E3039-F233-49F6-A67A-ED9097EBADA9}" presName="hierRoot4" presStyleCnt="0"/>
      <dgm:spPr/>
    </dgm:pt>
    <dgm:pt modelId="{2BFA5096-B71E-471C-8F45-29876E1E05EF}" type="pres">
      <dgm:prSet presAssocID="{AC7E3039-F233-49F6-A67A-ED9097EBADA9}" presName="composite4" presStyleCnt="0"/>
      <dgm:spPr/>
    </dgm:pt>
    <dgm:pt modelId="{98D506A0-52B5-4305-B504-8CDCE9FDA6D7}" type="pres">
      <dgm:prSet presAssocID="{AC7E3039-F233-49F6-A67A-ED9097EBADA9}" presName="background4" presStyleLbl="node4" presStyleIdx="4" presStyleCnt="7"/>
      <dgm:spPr/>
    </dgm:pt>
    <dgm:pt modelId="{2630D173-A830-4BB5-824F-9CA0B5F7410D}" type="pres">
      <dgm:prSet presAssocID="{AC7E3039-F233-49F6-A67A-ED9097EBADA9}" presName="text4" presStyleLbl="fgAcc4" presStyleIdx="4" presStyleCnt="7" custLinFactNeighborX="-77565" custLinFactNeighborY="17064">
        <dgm:presLayoutVars>
          <dgm:chPref val="3"/>
        </dgm:presLayoutVars>
      </dgm:prSet>
      <dgm:spPr/>
    </dgm:pt>
    <dgm:pt modelId="{933E1A70-1FA8-4667-9046-8B2651BCBF16}" type="pres">
      <dgm:prSet presAssocID="{AC7E3039-F233-49F6-A67A-ED9097EBADA9}" presName="hierChild5" presStyleCnt="0"/>
      <dgm:spPr/>
    </dgm:pt>
    <dgm:pt modelId="{63EFBAEF-149C-4D30-8F87-16B8360E8768}" type="pres">
      <dgm:prSet presAssocID="{B426D493-B061-4852-BB10-6B3D78BA5F6A}" presName="Name23" presStyleLbl="parChTrans1D4" presStyleIdx="5" presStyleCnt="7"/>
      <dgm:spPr/>
    </dgm:pt>
    <dgm:pt modelId="{8025D697-F892-44D0-98A4-EAC5B3EE7E8E}" type="pres">
      <dgm:prSet presAssocID="{FFFC88F6-C5DC-4745-828D-CAE644633129}" presName="hierRoot4" presStyleCnt="0"/>
      <dgm:spPr/>
    </dgm:pt>
    <dgm:pt modelId="{D98347DC-2B8C-448B-A620-5D1B657CA696}" type="pres">
      <dgm:prSet presAssocID="{FFFC88F6-C5DC-4745-828D-CAE644633129}" presName="composite4" presStyleCnt="0"/>
      <dgm:spPr/>
    </dgm:pt>
    <dgm:pt modelId="{69CA2E64-0FE7-4C4F-98E0-D98397DA8D90}" type="pres">
      <dgm:prSet presAssocID="{FFFC88F6-C5DC-4745-828D-CAE644633129}" presName="background4" presStyleLbl="node4" presStyleIdx="5" presStyleCnt="7"/>
      <dgm:spPr/>
    </dgm:pt>
    <dgm:pt modelId="{71676C35-3361-4550-A2AA-7CEED0870FBC}" type="pres">
      <dgm:prSet presAssocID="{FFFC88F6-C5DC-4745-828D-CAE644633129}" presName="text4" presStyleLbl="fgAcc4" presStyleIdx="5" presStyleCnt="7" custLinFactNeighborX="-92374" custLinFactNeighborY="442">
        <dgm:presLayoutVars>
          <dgm:chPref val="3"/>
        </dgm:presLayoutVars>
      </dgm:prSet>
      <dgm:spPr/>
    </dgm:pt>
    <dgm:pt modelId="{F5B29858-AB0E-4BE8-AF10-93E8DECC3BBB}" type="pres">
      <dgm:prSet presAssocID="{FFFC88F6-C5DC-4745-828D-CAE644633129}" presName="hierChild5" presStyleCnt="0"/>
      <dgm:spPr/>
    </dgm:pt>
    <dgm:pt modelId="{43026D35-4FAC-41F9-B79F-7F241902B453}" type="pres">
      <dgm:prSet presAssocID="{B47F8E36-A0EC-43EF-86F6-10E89CBAF216}" presName="Name23" presStyleLbl="parChTrans1D4" presStyleIdx="6" presStyleCnt="7"/>
      <dgm:spPr/>
    </dgm:pt>
    <dgm:pt modelId="{23C57A30-5312-4384-9DA1-DEF0153CEE61}" type="pres">
      <dgm:prSet presAssocID="{BAB4CDC9-ECC6-4F23-938D-46BC232B712E}" presName="hierRoot4" presStyleCnt="0"/>
      <dgm:spPr/>
    </dgm:pt>
    <dgm:pt modelId="{3EB1C968-624F-401C-9894-2798F543880D}" type="pres">
      <dgm:prSet presAssocID="{BAB4CDC9-ECC6-4F23-938D-46BC232B712E}" presName="composite4" presStyleCnt="0"/>
      <dgm:spPr/>
    </dgm:pt>
    <dgm:pt modelId="{3F9800CB-2487-4D8C-8395-B1E97EE6E94D}" type="pres">
      <dgm:prSet presAssocID="{BAB4CDC9-ECC6-4F23-938D-46BC232B712E}" presName="background4" presStyleLbl="node4" presStyleIdx="6" presStyleCnt="7"/>
      <dgm:spPr/>
    </dgm:pt>
    <dgm:pt modelId="{222BA0DA-5527-4601-809D-B7D0532FAC41}" type="pres">
      <dgm:prSet presAssocID="{BAB4CDC9-ECC6-4F23-938D-46BC232B712E}" presName="text4" presStyleLbl="fgAcc4" presStyleIdx="6" presStyleCnt="7" custLinFactX="-13004" custLinFactNeighborX="-100000" custLinFactNeighborY="442">
        <dgm:presLayoutVars>
          <dgm:chPref val="3"/>
        </dgm:presLayoutVars>
      </dgm:prSet>
      <dgm:spPr/>
    </dgm:pt>
    <dgm:pt modelId="{BC3CAC13-18BC-4DBB-BBA2-E549C0FBBDE0}" type="pres">
      <dgm:prSet presAssocID="{BAB4CDC9-ECC6-4F23-938D-46BC232B712E}" presName="hierChild5" presStyleCnt="0"/>
      <dgm:spPr/>
    </dgm:pt>
    <dgm:pt modelId="{83E4EC26-41DE-4D4D-BCB1-39EE3F68ED52}" type="pres">
      <dgm:prSet presAssocID="{148444B6-8342-42F1-8EED-DD8591D370DD}" presName="Name10" presStyleLbl="parChTrans1D2" presStyleIdx="2" presStyleCnt="4"/>
      <dgm:spPr/>
    </dgm:pt>
    <dgm:pt modelId="{19CBA582-534D-4241-AB60-3FDA23283DB7}" type="pres">
      <dgm:prSet presAssocID="{1D9DA413-20BD-40F0-AEF5-6A44CEB5EE2F}" presName="hierRoot2" presStyleCnt="0"/>
      <dgm:spPr/>
    </dgm:pt>
    <dgm:pt modelId="{043CF57E-85B4-4709-AFB5-797966BB02D1}" type="pres">
      <dgm:prSet presAssocID="{1D9DA413-20BD-40F0-AEF5-6A44CEB5EE2F}" presName="composite2" presStyleCnt="0"/>
      <dgm:spPr/>
    </dgm:pt>
    <dgm:pt modelId="{C1C9384A-2C29-4BE9-8125-C6FCB51D9E1E}" type="pres">
      <dgm:prSet presAssocID="{1D9DA413-20BD-40F0-AEF5-6A44CEB5EE2F}" presName="background2" presStyleLbl="node2" presStyleIdx="2" presStyleCnt="4"/>
      <dgm:spPr/>
    </dgm:pt>
    <dgm:pt modelId="{20A5331C-476A-40B4-9188-676AF9DE84C3}" type="pres">
      <dgm:prSet presAssocID="{1D9DA413-20BD-40F0-AEF5-6A44CEB5EE2F}" presName="text2" presStyleLbl="fgAcc2" presStyleIdx="2" presStyleCnt="4">
        <dgm:presLayoutVars>
          <dgm:chPref val="3"/>
        </dgm:presLayoutVars>
      </dgm:prSet>
      <dgm:spPr/>
    </dgm:pt>
    <dgm:pt modelId="{2661CAC0-479E-47C0-A88D-48E292A3AFFE}" type="pres">
      <dgm:prSet presAssocID="{1D9DA413-20BD-40F0-AEF5-6A44CEB5EE2F}" presName="hierChild3" presStyleCnt="0"/>
      <dgm:spPr/>
    </dgm:pt>
    <dgm:pt modelId="{2B858589-D4E9-4681-A568-C9C2982705B8}" type="pres">
      <dgm:prSet presAssocID="{AD994E5B-87D2-4472-8BA4-CC324AE9EDF3}" presName="Name10" presStyleLbl="parChTrans1D2" presStyleIdx="3" presStyleCnt="4"/>
      <dgm:spPr/>
    </dgm:pt>
    <dgm:pt modelId="{21255D80-1E2B-49C0-A8AB-ED499513562F}" type="pres">
      <dgm:prSet presAssocID="{4DB362F7-32D5-4021-8D46-A03FEF07CC11}" presName="hierRoot2" presStyleCnt="0"/>
      <dgm:spPr/>
    </dgm:pt>
    <dgm:pt modelId="{764BCA77-0E7B-4E46-AFEE-5E41DF2E63C8}" type="pres">
      <dgm:prSet presAssocID="{4DB362F7-32D5-4021-8D46-A03FEF07CC11}" presName="composite2" presStyleCnt="0"/>
      <dgm:spPr/>
    </dgm:pt>
    <dgm:pt modelId="{00BFFF23-EFE7-4B59-9273-DDB5F71C8BDA}" type="pres">
      <dgm:prSet presAssocID="{4DB362F7-32D5-4021-8D46-A03FEF07CC11}" presName="background2" presStyleLbl="node2" presStyleIdx="3" presStyleCnt="4"/>
      <dgm:spPr/>
    </dgm:pt>
    <dgm:pt modelId="{83048A9A-3615-472C-A5C6-B1EEFDE1F630}" type="pres">
      <dgm:prSet presAssocID="{4DB362F7-32D5-4021-8D46-A03FEF07CC11}" presName="text2" presStyleLbl="fgAcc2" presStyleIdx="3" presStyleCnt="4" custAng="10800000" custFlipVert="1" custScaleY="79856" custLinFactY="200000" custLinFactNeighborX="26946" custLinFactNeighborY="210336">
        <dgm:presLayoutVars>
          <dgm:chPref val="3"/>
        </dgm:presLayoutVars>
      </dgm:prSet>
      <dgm:spPr/>
    </dgm:pt>
    <dgm:pt modelId="{6284300C-B607-402C-91D9-0B133BCA6770}" type="pres">
      <dgm:prSet presAssocID="{4DB362F7-32D5-4021-8D46-A03FEF07CC11}" presName="hierChild3" presStyleCnt="0"/>
      <dgm:spPr/>
    </dgm:pt>
    <dgm:pt modelId="{961F3D84-4736-4F15-AE83-CFBB8F5776D2}" type="pres">
      <dgm:prSet presAssocID="{95CF3E02-BF32-462B-8915-760D5B3CF19C}" presName="Name17" presStyleLbl="parChTrans1D3" presStyleIdx="1" presStyleCnt="3"/>
      <dgm:spPr/>
    </dgm:pt>
    <dgm:pt modelId="{37392F89-C2F0-40E6-ACE9-EBE207F23646}" type="pres">
      <dgm:prSet presAssocID="{428106C8-90CA-43F6-B2B3-A28B27042112}" presName="hierRoot3" presStyleCnt="0"/>
      <dgm:spPr/>
    </dgm:pt>
    <dgm:pt modelId="{E0724B8B-BFC3-4A89-8B96-89F65C5DFD10}" type="pres">
      <dgm:prSet presAssocID="{428106C8-90CA-43F6-B2B3-A28B27042112}" presName="composite3" presStyleCnt="0"/>
      <dgm:spPr/>
    </dgm:pt>
    <dgm:pt modelId="{F269072F-A11E-4313-B10A-9B86DBC0D927}" type="pres">
      <dgm:prSet presAssocID="{428106C8-90CA-43F6-B2B3-A28B27042112}" presName="background3" presStyleLbl="node3" presStyleIdx="1" presStyleCnt="3"/>
      <dgm:spPr/>
    </dgm:pt>
    <dgm:pt modelId="{C2F84768-7AE4-4B2C-947D-7EB5879C0452}" type="pres">
      <dgm:prSet presAssocID="{428106C8-90CA-43F6-B2B3-A28B27042112}" presName="text3" presStyleLbl="fgAcc3" presStyleIdx="1" presStyleCnt="3" custScaleY="106981" custLinFactY="200000" custLinFactNeighborX="49522" custLinFactNeighborY="218002">
        <dgm:presLayoutVars>
          <dgm:chPref val="3"/>
        </dgm:presLayoutVars>
      </dgm:prSet>
      <dgm:spPr/>
    </dgm:pt>
    <dgm:pt modelId="{B99D8038-38B6-41E1-B159-FA9DA56894F6}" type="pres">
      <dgm:prSet presAssocID="{428106C8-90CA-43F6-B2B3-A28B27042112}" presName="hierChild4" presStyleCnt="0"/>
      <dgm:spPr/>
    </dgm:pt>
    <dgm:pt modelId="{0D89CC13-2172-4152-AEB1-768F96B8EE26}" type="pres">
      <dgm:prSet presAssocID="{85D81917-B24D-4467-881B-8F4EE9D7008D}" presName="Name17" presStyleLbl="parChTrans1D3" presStyleIdx="2" presStyleCnt="3"/>
      <dgm:spPr/>
    </dgm:pt>
    <dgm:pt modelId="{26BF25FD-ACB0-4B20-9CBC-53A0A08CD464}" type="pres">
      <dgm:prSet presAssocID="{BD2948E2-0A33-4C31-BA2D-72CE5936AEBB}" presName="hierRoot3" presStyleCnt="0"/>
      <dgm:spPr/>
    </dgm:pt>
    <dgm:pt modelId="{D88C8BE7-8442-48B4-A7E3-58539CFB1821}" type="pres">
      <dgm:prSet presAssocID="{BD2948E2-0A33-4C31-BA2D-72CE5936AEBB}" presName="composite3" presStyleCnt="0"/>
      <dgm:spPr/>
    </dgm:pt>
    <dgm:pt modelId="{EF002E1E-C239-4816-86AC-6F2D06BA783B}" type="pres">
      <dgm:prSet presAssocID="{BD2948E2-0A33-4C31-BA2D-72CE5936AEBB}" presName="background3" presStyleLbl="node3" presStyleIdx="2" presStyleCnt="3"/>
      <dgm:spPr/>
    </dgm:pt>
    <dgm:pt modelId="{C7DA9894-EA82-4A6F-AA37-CA29E0643AEE}" type="pres">
      <dgm:prSet presAssocID="{BD2948E2-0A33-4C31-BA2D-72CE5936AEBB}" presName="text3" presStyleLbl="fgAcc3" presStyleIdx="2" presStyleCnt="3" custScaleY="109377" custLinFactY="200000" custLinFactNeighborX="28892" custLinFactNeighborY="218002">
        <dgm:presLayoutVars>
          <dgm:chPref val="3"/>
        </dgm:presLayoutVars>
      </dgm:prSet>
      <dgm:spPr/>
    </dgm:pt>
    <dgm:pt modelId="{E543F658-CD1D-4052-942E-D6455C2F5126}" type="pres">
      <dgm:prSet presAssocID="{BD2948E2-0A33-4C31-BA2D-72CE5936AEBB}" presName="hierChild4" presStyleCnt="0"/>
      <dgm:spPr/>
    </dgm:pt>
    <dgm:pt modelId="{28B082A5-ED84-45CE-85A1-97052AB23437}" type="pres">
      <dgm:prSet presAssocID="{46BA4BDB-69C3-41F2-B473-A8F5B78E4DCA}" presName="hierRoot1" presStyleCnt="0"/>
      <dgm:spPr/>
    </dgm:pt>
    <dgm:pt modelId="{5A57C9D7-F320-4D85-B5BA-BE9F6E6931C4}" type="pres">
      <dgm:prSet presAssocID="{46BA4BDB-69C3-41F2-B473-A8F5B78E4DCA}" presName="composite" presStyleCnt="0"/>
      <dgm:spPr/>
    </dgm:pt>
    <dgm:pt modelId="{0228C4B9-B57F-447C-B829-BB4EA66FD2CE}" type="pres">
      <dgm:prSet presAssocID="{46BA4BDB-69C3-41F2-B473-A8F5B78E4DCA}" presName="background" presStyleLbl="node0" presStyleIdx="1" presStyleCnt="2"/>
      <dgm:spPr/>
    </dgm:pt>
    <dgm:pt modelId="{EA2E6908-0669-4D07-AA33-C3388FDEBE01}" type="pres">
      <dgm:prSet presAssocID="{46BA4BDB-69C3-41F2-B473-A8F5B78E4DCA}" presName="text" presStyleLbl="fgAcc0" presStyleIdx="1" presStyleCnt="2" custLinFactX="-10279" custLinFactNeighborX="-100000" custLinFactNeighborY="442">
        <dgm:presLayoutVars>
          <dgm:chPref val="3"/>
        </dgm:presLayoutVars>
      </dgm:prSet>
      <dgm:spPr/>
    </dgm:pt>
    <dgm:pt modelId="{374CA51E-4715-40F6-A2F9-1B1805C9A602}" type="pres">
      <dgm:prSet presAssocID="{46BA4BDB-69C3-41F2-B473-A8F5B78E4DCA}" presName="hierChild2" presStyleCnt="0"/>
      <dgm:spPr/>
    </dgm:pt>
  </dgm:ptLst>
  <dgm:cxnLst>
    <dgm:cxn modelId="{0AE21608-385C-469A-9E32-5B2C50C985F9}" type="presOf" srcId="{1D9DA413-20BD-40F0-AEF5-6A44CEB5EE2F}" destId="{20A5331C-476A-40B4-9188-676AF9DE84C3}" srcOrd="0" destOrd="0" presId="urn:microsoft.com/office/officeart/2005/8/layout/hierarchy1"/>
    <dgm:cxn modelId="{C16F6409-90AF-4224-A83D-8D3ED1926E93}" type="presOf" srcId="{AD994E5B-87D2-4472-8BA4-CC324AE9EDF3}" destId="{2B858589-D4E9-4681-A568-C9C2982705B8}" srcOrd="0" destOrd="0" presId="urn:microsoft.com/office/officeart/2005/8/layout/hierarchy1"/>
    <dgm:cxn modelId="{97EBC90B-3E14-42D5-9E44-8B367D825F43}" type="presOf" srcId="{46BA4BDB-69C3-41F2-B473-A8F5B78E4DCA}" destId="{EA2E6908-0669-4D07-AA33-C3388FDEBE01}" srcOrd="0" destOrd="0" presId="urn:microsoft.com/office/officeart/2005/8/layout/hierarchy1"/>
    <dgm:cxn modelId="{B6B1E213-AAE7-448E-811F-B894F399993A}" srcId="{ACDD870F-1F24-451D-8609-4836F4424105}" destId="{4DB362F7-32D5-4021-8D46-A03FEF07CC11}" srcOrd="3" destOrd="0" parTransId="{AD994E5B-87D2-4472-8BA4-CC324AE9EDF3}" sibTransId="{BF475346-D51E-49AE-BC2D-3B7896E26E11}"/>
    <dgm:cxn modelId="{D1E0C717-E5E9-470D-A3AD-0F09D611DED2}" type="presOf" srcId="{BAB4CDC9-ECC6-4F23-938D-46BC232B712E}" destId="{222BA0DA-5527-4601-809D-B7D0532FAC41}" srcOrd="0" destOrd="0" presId="urn:microsoft.com/office/officeart/2005/8/layout/hierarchy1"/>
    <dgm:cxn modelId="{AA07F918-E579-4FE1-A3F5-F41D97118DBE}" type="presOf" srcId="{8CD9AC08-4878-46F4-8B92-D8BB74E56BF5}" destId="{EE437AE8-3ADB-4246-9470-D31ED376598A}" srcOrd="0" destOrd="0" presId="urn:microsoft.com/office/officeart/2005/8/layout/hierarchy1"/>
    <dgm:cxn modelId="{3AFA0E1E-599A-4EAE-9C9F-B9568F9A5F4A}" type="presOf" srcId="{43CEE3D8-B50C-4203-9ACA-E7AAFD4A7E56}" destId="{DE52D2DE-F256-4D7F-93AC-73EA268411B0}" srcOrd="0" destOrd="0" presId="urn:microsoft.com/office/officeart/2005/8/layout/hierarchy1"/>
    <dgm:cxn modelId="{DD8BC624-8BA3-4824-A4C2-73A876AC4D16}" srcId="{4DB362F7-32D5-4021-8D46-A03FEF07CC11}" destId="{428106C8-90CA-43F6-B2B3-A28B27042112}" srcOrd="0" destOrd="0" parTransId="{95CF3E02-BF32-462B-8915-760D5B3CF19C}" sibTransId="{1088A19B-7887-4D6F-873E-02FC7DDC7C66}"/>
    <dgm:cxn modelId="{EF18552E-A1BB-4D61-A08E-7B4852941899}" type="presOf" srcId="{A239216A-C420-44C5-8F0D-E299DD7E2CA9}" destId="{28DC3C4C-97FA-43F5-9553-A90CB7DA497D}" srcOrd="0" destOrd="0" presId="urn:microsoft.com/office/officeart/2005/8/layout/hierarchy1"/>
    <dgm:cxn modelId="{2A286A34-FC6B-4453-B8AF-955E14533CA3}" type="presOf" srcId="{95CF3E02-BF32-462B-8915-760D5B3CF19C}" destId="{961F3D84-4736-4F15-AE83-CFBB8F5776D2}" srcOrd="0" destOrd="0" presId="urn:microsoft.com/office/officeart/2005/8/layout/hierarchy1"/>
    <dgm:cxn modelId="{C1BB853C-DCA8-43E5-ADCD-B7AAC38C022B}" type="presOf" srcId="{C6A02291-EB33-4B4A-9D25-57D4AF068DE1}" destId="{7729988B-2F09-47C8-AF6D-ECFE46A60EDD}" srcOrd="0" destOrd="0" presId="urn:microsoft.com/office/officeart/2005/8/layout/hierarchy1"/>
    <dgm:cxn modelId="{9CE7623D-A4E2-4E36-80F4-F49229C50BF6}" srcId="{ACDD870F-1F24-451D-8609-4836F4424105}" destId="{1D9DA413-20BD-40F0-AEF5-6A44CEB5EE2F}" srcOrd="2" destOrd="0" parTransId="{148444B6-8342-42F1-8EED-DD8591D370DD}" sibTransId="{D9CFE5D1-56FC-4114-9558-C927350E880D}"/>
    <dgm:cxn modelId="{12AE1F3E-2D8F-4C48-A837-09806E75D8FA}" srcId="{6AA70C0E-506A-47AD-8C48-66DB603EABA7}" destId="{5EC5E40B-7DA7-429D-98C6-C5724A0BB530}" srcOrd="0" destOrd="0" parTransId="{4758DF08-8E7B-4A7F-A92A-961B3B9CFD0F}" sibTransId="{08005E4E-3982-43C2-AA2F-5BFA9A914933}"/>
    <dgm:cxn modelId="{C18BFA5B-0133-4BA0-BBDC-66C243FEE2CC}" type="presOf" srcId="{B47F8E36-A0EC-43EF-86F6-10E89CBAF216}" destId="{43026D35-4FAC-41F9-B79F-7F241902B453}" srcOrd="0" destOrd="0" presId="urn:microsoft.com/office/officeart/2005/8/layout/hierarchy1"/>
    <dgm:cxn modelId="{E2BD5463-68C7-4035-A27C-30959C955C12}" srcId="{ACDD870F-1F24-451D-8609-4836F4424105}" destId="{43CEE3D8-B50C-4203-9ACA-E7AAFD4A7E56}" srcOrd="1" destOrd="0" parTransId="{7C28CEF4-C5D8-4E8D-8828-76F2C3D717D7}" sibTransId="{BCD582C0-7D36-402C-879A-12ABFAAEDD9E}"/>
    <dgm:cxn modelId="{73328563-6B96-44FD-962A-866D16834B57}" type="presOf" srcId="{AF9711D4-80D7-4E7E-9C2F-9FE8FFDA2504}" destId="{BF49C11B-2B00-4C76-B068-260602D52BB0}" srcOrd="0" destOrd="0" presId="urn:microsoft.com/office/officeart/2005/8/layout/hierarchy1"/>
    <dgm:cxn modelId="{7333C048-F4E2-4288-A414-469A4BB06AC0}" type="presOf" srcId="{A419E6AF-7337-4B6A-9505-47D45388380C}" destId="{8BAD42F6-5CC4-46C1-97C8-81E36874CA17}" srcOrd="0" destOrd="0" presId="urn:microsoft.com/office/officeart/2005/8/layout/hierarchy1"/>
    <dgm:cxn modelId="{6744B275-AB14-43AA-BFA0-A51E8154CFC3}" type="presOf" srcId="{AC7E3039-F233-49F6-A67A-ED9097EBADA9}" destId="{2630D173-A830-4BB5-824F-9CA0B5F7410D}" srcOrd="0" destOrd="0" presId="urn:microsoft.com/office/officeart/2005/8/layout/hierarchy1"/>
    <dgm:cxn modelId="{F9727376-D6E9-43B0-9DD6-8FB6FDAF178A}" type="presOf" srcId="{4758DF08-8E7B-4A7F-A92A-961B3B9CFD0F}" destId="{91C83B3D-2C03-4DC5-BAD8-DEAC2A938929}" srcOrd="0" destOrd="0" presId="urn:microsoft.com/office/officeart/2005/8/layout/hierarchy1"/>
    <dgm:cxn modelId="{3EED8159-CD13-44E3-91E1-FDDFB1A488A9}" type="presOf" srcId="{148444B6-8342-42F1-8EED-DD8591D370DD}" destId="{83E4EC26-41DE-4D4D-BCB1-39EE3F68ED52}" srcOrd="0" destOrd="0" presId="urn:microsoft.com/office/officeart/2005/8/layout/hierarchy1"/>
    <dgm:cxn modelId="{512D737A-D4CF-4678-BC56-6319A33FAB18}" srcId="{6AA70C0E-506A-47AD-8C48-66DB603EABA7}" destId="{BAB4CDC9-ECC6-4F23-938D-46BC232B712E}" srcOrd="4" destOrd="0" parTransId="{B47F8E36-A0EC-43EF-86F6-10E89CBAF216}" sibTransId="{A05CA831-E02B-4CBF-9AC4-0F4C5EA25F32}"/>
    <dgm:cxn modelId="{CCF55299-888D-46A0-8E5F-6FE095AFEFE5}" srcId="{6AA70C0E-506A-47AD-8C48-66DB603EABA7}" destId="{AC7E3039-F233-49F6-A67A-ED9097EBADA9}" srcOrd="2" destOrd="0" parTransId="{D87497DE-C04D-418F-B330-2BF5CE5A0511}" sibTransId="{0702EACB-73CA-4591-B638-129DA463A791}"/>
    <dgm:cxn modelId="{20AAF19B-A506-40EC-9A23-A3EC1B1910C5}" srcId="{4DB362F7-32D5-4021-8D46-A03FEF07CC11}" destId="{BD2948E2-0A33-4C31-BA2D-72CE5936AEBB}" srcOrd="1" destOrd="0" parTransId="{85D81917-B24D-4467-881B-8F4EE9D7008D}" sibTransId="{6FDC3970-21B4-4289-9C14-057BA3E6B9AF}"/>
    <dgm:cxn modelId="{7F33D2A3-90F0-4E8A-81EC-2A07C4A2AA29}" srcId="{ADD461BF-A7F8-4DD0-8A20-492D5CB4FCF2}" destId="{6AA70C0E-506A-47AD-8C48-66DB603EABA7}" srcOrd="0" destOrd="0" parTransId="{A419E6AF-7337-4B6A-9505-47D45388380C}" sibTransId="{945AE0E3-8EF5-49F7-885D-FEC6CE4FA34C}"/>
    <dgm:cxn modelId="{7B7E69A4-7E50-4F13-BED3-D5267AF8120E}" srcId="{43CEE3D8-B50C-4203-9ACA-E7AAFD4A7E56}" destId="{AF9711D4-80D7-4E7E-9C2F-9FE8FFDA2504}" srcOrd="0" destOrd="0" parTransId="{F5775F89-0112-4AAF-84AD-533F82038A0B}" sibTransId="{A7C15274-27C4-4291-B714-06DD2EED0F19}"/>
    <dgm:cxn modelId="{131952A4-6E6B-44F6-A402-6A7B19F3A589}" srcId="{AF9711D4-80D7-4E7E-9C2F-9FE8FFDA2504}" destId="{ADD461BF-A7F8-4DD0-8A20-492D5CB4FCF2}" srcOrd="0" destOrd="0" parTransId="{FC335475-5328-480F-8035-79A75D048A6F}" sibTransId="{555DD835-4ABE-4EC8-B84F-1923A7BC59E3}"/>
    <dgm:cxn modelId="{AF15E2AA-DEB2-4126-A336-E20B733F7E0D}" type="presOf" srcId="{5EC5E40B-7DA7-429D-98C6-C5724A0BB530}" destId="{37515ECD-F2B9-4A77-B0D5-E64B6A81308C}" srcOrd="0" destOrd="0" presId="urn:microsoft.com/office/officeart/2005/8/layout/hierarchy1"/>
    <dgm:cxn modelId="{E9401BAB-AEB7-4D45-848C-0C121303E3CD}" srcId="{ACDD870F-1F24-451D-8609-4836F4424105}" destId="{16C7954B-537A-4ACE-B594-4A705CD079AB}" srcOrd="0" destOrd="0" parTransId="{A239216A-C420-44C5-8F0D-E299DD7E2CA9}" sibTransId="{5CF92283-14C2-47D8-A1E3-4A8EAA5817C3}"/>
    <dgm:cxn modelId="{AC5BBFB2-4763-4719-85E0-1ECC0C522DD4}" type="presOf" srcId="{B426D493-B061-4852-BB10-6B3D78BA5F6A}" destId="{63EFBAEF-149C-4D30-8F87-16B8360E8768}" srcOrd="0" destOrd="0" presId="urn:microsoft.com/office/officeart/2005/8/layout/hierarchy1"/>
    <dgm:cxn modelId="{7E4306B4-B819-4A3B-B624-447C01AB65F5}" type="presOf" srcId="{428106C8-90CA-43F6-B2B3-A28B27042112}" destId="{C2F84768-7AE4-4B2C-947D-7EB5879C0452}" srcOrd="0" destOrd="0" presId="urn:microsoft.com/office/officeart/2005/8/layout/hierarchy1"/>
    <dgm:cxn modelId="{77A145B4-1EBC-4A20-9E37-91E662EA105C}" type="presOf" srcId="{6AA70C0E-506A-47AD-8C48-66DB603EABA7}" destId="{C642AC1C-39B9-4D28-9C39-0A4C3AE815AA}" srcOrd="0" destOrd="0" presId="urn:microsoft.com/office/officeart/2005/8/layout/hierarchy1"/>
    <dgm:cxn modelId="{B0E6B3B8-12D4-4B36-960B-D09F21AC283B}" srcId="{C6A02291-EB33-4B4A-9D25-57D4AF068DE1}" destId="{46BA4BDB-69C3-41F2-B473-A8F5B78E4DCA}" srcOrd="1" destOrd="0" parTransId="{56F9E0B1-18E8-42C3-8058-CC997D018638}" sibTransId="{3C0CE871-C836-41CF-B73D-2EE6052DAF04}"/>
    <dgm:cxn modelId="{16A117B9-991D-432D-9D7F-9A6A6B05844E}" type="presOf" srcId="{BD2948E2-0A33-4C31-BA2D-72CE5936AEBB}" destId="{C7DA9894-EA82-4A6F-AA37-CA29E0643AEE}" srcOrd="0" destOrd="0" presId="urn:microsoft.com/office/officeart/2005/8/layout/hierarchy1"/>
    <dgm:cxn modelId="{DD9230B9-E9D4-4795-8548-26267B33E0E8}" type="presOf" srcId="{16C7954B-537A-4ACE-B594-4A705CD079AB}" destId="{B6090589-E385-4A25-B8C2-A43DD0756C22}" srcOrd="0" destOrd="0" presId="urn:microsoft.com/office/officeart/2005/8/layout/hierarchy1"/>
    <dgm:cxn modelId="{DC43E3BB-0CCF-4008-AFB2-A01E3A714007}" type="presOf" srcId="{7C28CEF4-C5D8-4E8D-8828-76F2C3D717D7}" destId="{C71CA0EA-C98D-4184-A3D7-3D3151257E29}" srcOrd="0" destOrd="0" presId="urn:microsoft.com/office/officeart/2005/8/layout/hierarchy1"/>
    <dgm:cxn modelId="{ABB1ACC6-267D-4C9C-983A-0EAD596950D7}" type="presOf" srcId="{ADD461BF-A7F8-4DD0-8A20-492D5CB4FCF2}" destId="{7CAC101E-795D-4569-A159-C500F71F44E3}" srcOrd="0" destOrd="0" presId="urn:microsoft.com/office/officeart/2005/8/layout/hierarchy1"/>
    <dgm:cxn modelId="{F79FD4C8-A4FE-456B-9BBB-08C883ACC16A}" type="presOf" srcId="{D87497DE-C04D-418F-B330-2BF5CE5A0511}" destId="{A5B9B716-E92E-451F-B773-F88743F36C5D}" srcOrd="0" destOrd="0" presId="urn:microsoft.com/office/officeart/2005/8/layout/hierarchy1"/>
    <dgm:cxn modelId="{C2336CCA-B6FE-42E2-A014-B4E1A1E1B80D}" type="presOf" srcId="{85D81917-B24D-4467-881B-8F4EE9D7008D}" destId="{0D89CC13-2172-4152-AEB1-768F96B8EE26}" srcOrd="0" destOrd="0" presId="urn:microsoft.com/office/officeart/2005/8/layout/hierarchy1"/>
    <dgm:cxn modelId="{A0719CCA-1597-4491-A25C-DE7312164809}" srcId="{C6A02291-EB33-4B4A-9D25-57D4AF068DE1}" destId="{ACDD870F-1F24-451D-8609-4836F4424105}" srcOrd="0" destOrd="0" parTransId="{9664ADB0-8046-4B19-8730-D776C626EFD8}" sibTransId="{40563DF2-19B8-4EC8-91C4-54B6830C482A}"/>
    <dgm:cxn modelId="{69CDDBCC-5193-4EF6-ADC6-932BF0C36077}" srcId="{6AA70C0E-506A-47AD-8C48-66DB603EABA7}" destId="{8CD9AC08-4878-46F4-8B92-D8BB74E56BF5}" srcOrd="1" destOrd="0" parTransId="{5854EA59-3B01-47E6-BB68-642C2F89005C}" sibTransId="{39E306C2-C868-45A8-939C-79B10FFEC5CF}"/>
    <dgm:cxn modelId="{695F56CD-01B2-4ACF-874A-E443F133800C}" type="presOf" srcId="{4DB362F7-32D5-4021-8D46-A03FEF07CC11}" destId="{83048A9A-3615-472C-A5C6-B1EEFDE1F630}" srcOrd="0" destOrd="0" presId="urn:microsoft.com/office/officeart/2005/8/layout/hierarchy1"/>
    <dgm:cxn modelId="{95E707E2-57E8-4A15-9FF4-59A37EFDFBE0}" type="presOf" srcId="{F5775F89-0112-4AAF-84AD-533F82038A0B}" destId="{C841CA2A-743C-41E9-8A63-C7AB1333591B}" srcOrd="0" destOrd="0" presId="urn:microsoft.com/office/officeart/2005/8/layout/hierarchy1"/>
    <dgm:cxn modelId="{AEDCBAED-6CE0-4423-9851-2685625459B8}" type="presOf" srcId="{5854EA59-3B01-47E6-BB68-642C2F89005C}" destId="{61964E0A-A8FC-4207-9DA3-685793EDC3B7}" srcOrd="0" destOrd="0" presId="urn:microsoft.com/office/officeart/2005/8/layout/hierarchy1"/>
    <dgm:cxn modelId="{03C283F2-1E06-4D87-9A08-A96709E6FE8C}" type="presOf" srcId="{FC335475-5328-480F-8035-79A75D048A6F}" destId="{8A0268C4-0491-4781-B19D-295B94EE4072}" srcOrd="0" destOrd="0" presId="urn:microsoft.com/office/officeart/2005/8/layout/hierarchy1"/>
    <dgm:cxn modelId="{84D751F4-93D1-4C35-ACAD-2A7B7A96B685}" type="presOf" srcId="{ACDD870F-1F24-451D-8609-4836F4424105}" destId="{4B34DCC5-3D99-4038-B6FF-000DDBA8DEA1}" srcOrd="0" destOrd="0" presId="urn:microsoft.com/office/officeart/2005/8/layout/hierarchy1"/>
    <dgm:cxn modelId="{4A3127F7-38EF-4CF1-A901-9C0B14EE7E18}" srcId="{6AA70C0E-506A-47AD-8C48-66DB603EABA7}" destId="{FFFC88F6-C5DC-4745-828D-CAE644633129}" srcOrd="3" destOrd="0" parTransId="{B426D493-B061-4852-BB10-6B3D78BA5F6A}" sibTransId="{0E34CCF2-07AB-4CA0-AACD-DE9A863C6D6B}"/>
    <dgm:cxn modelId="{52CDA5F9-26BE-4D5D-833B-C9A96D505195}" type="presOf" srcId="{FFFC88F6-C5DC-4745-828D-CAE644633129}" destId="{71676C35-3361-4550-A2AA-7CEED0870FBC}" srcOrd="0" destOrd="0" presId="urn:microsoft.com/office/officeart/2005/8/layout/hierarchy1"/>
    <dgm:cxn modelId="{826A3560-6B90-4DDE-95E9-95F126FC26DD}" type="presParOf" srcId="{7729988B-2F09-47C8-AF6D-ECFE46A60EDD}" destId="{98305EE3-81A5-4992-9EA8-A6C796F20848}" srcOrd="0" destOrd="0" presId="urn:microsoft.com/office/officeart/2005/8/layout/hierarchy1"/>
    <dgm:cxn modelId="{EFE7596B-ADA5-478E-882D-5A4BE1AC6F9E}" type="presParOf" srcId="{98305EE3-81A5-4992-9EA8-A6C796F20848}" destId="{B9F164B0-1E25-4033-8A1E-ACABCF65BBC7}" srcOrd="0" destOrd="0" presId="urn:microsoft.com/office/officeart/2005/8/layout/hierarchy1"/>
    <dgm:cxn modelId="{91D7E17C-BEF1-46D5-9AD3-42917A83E995}" type="presParOf" srcId="{B9F164B0-1E25-4033-8A1E-ACABCF65BBC7}" destId="{006FC220-4964-4FEB-9B1B-5A4070E0F46D}" srcOrd="0" destOrd="0" presId="urn:microsoft.com/office/officeart/2005/8/layout/hierarchy1"/>
    <dgm:cxn modelId="{74276182-6EE2-4FA8-9B10-10C124870184}" type="presParOf" srcId="{B9F164B0-1E25-4033-8A1E-ACABCF65BBC7}" destId="{4B34DCC5-3D99-4038-B6FF-000DDBA8DEA1}" srcOrd="1" destOrd="0" presId="urn:microsoft.com/office/officeart/2005/8/layout/hierarchy1"/>
    <dgm:cxn modelId="{D771DE40-3C52-481A-8B48-51391917F6DE}" type="presParOf" srcId="{98305EE3-81A5-4992-9EA8-A6C796F20848}" destId="{6A970BCF-983B-4447-B0EC-2C16F92E1CDF}" srcOrd="1" destOrd="0" presId="urn:microsoft.com/office/officeart/2005/8/layout/hierarchy1"/>
    <dgm:cxn modelId="{513692C9-E782-4F6D-96A8-B58DE4FD3419}" type="presParOf" srcId="{6A970BCF-983B-4447-B0EC-2C16F92E1CDF}" destId="{28DC3C4C-97FA-43F5-9553-A90CB7DA497D}" srcOrd="0" destOrd="0" presId="urn:microsoft.com/office/officeart/2005/8/layout/hierarchy1"/>
    <dgm:cxn modelId="{A65EB53C-A7CE-4F43-B751-D51A6BC92A2A}" type="presParOf" srcId="{6A970BCF-983B-4447-B0EC-2C16F92E1CDF}" destId="{FAB9F9EA-E381-4956-A5E2-003B62935CC0}" srcOrd="1" destOrd="0" presId="urn:microsoft.com/office/officeart/2005/8/layout/hierarchy1"/>
    <dgm:cxn modelId="{6BBD39F4-825E-4172-B0A8-8A34FD30BC38}" type="presParOf" srcId="{FAB9F9EA-E381-4956-A5E2-003B62935CC0}" destId="{5D87A2C5-8ED2-432A-B538-E882C3FE6832}" srcOrd="0" destOrd="0" presId="urn:microsoft.com/office/officeart/2005/8/layout/hierarchy1"/>
    <dgm:cxn modelId="{15FFBB7D-17F7-4C2D-8F36-153C69080248}" type="presParOf" srcId="{5D87A2C5-8ED2-432A-B538-E882C3FE6832}" destId="{D8A39DFB-EE9F-47FB-989A-9F68C61D02F8}" srcOrd="0" destOrd="0" presId="urn:microsoft.com/office/officeart/2005/8/layout/hierarchy1"/>
    <dgm:cxn modelId="{B9B8A278-BB29-4518-B3CE-83E38E7A82CE}" type="presParOf" srcId="{5D87A2C5-8ED2-432A-B538-E882C3FE6832}" destId="{B6090589-E385-4A25-B8C2-A43DD0756C22}" srcOrd="1" destOrd="0" presId="urn:microsoft.com/office/officeart/2005/8/layout/hierarchy1"/>
    <dgm:cxn modelId="{A657ADAA-CBAD-4CEC-BD09-5CE716059A31}" type="presParOf" srcId="{FAB9F9EA-E381-4956-A5E2-003B62935CC0}" destId="{72B1F88B-6D5C-4717-A8F7-80DA05273AD5}" srcOrd="1" destOrd="0" presId="urn:microsoft.com/office/officeart/2005/8/layout/hierarchy1"/>
    <dgm:cxn modelId="{2BCE53C6-2382-4F48-B32E-30D8C7E550F3}" type="presParOf" srcId="{6A970BCF-983B-4447-B0EC-2C16F92E1CDF}" destId="{C71CA0EA-C98D-4184-A3D7-3D3151257E29}" srcOrd="2" destOrd="0" presId="urn:microsoft.com/office/officeart/2005/8/layout/hierarchy1"/>
    <dgm:cxn modelId="{FBCABC97-D044-4547-93DD-7859DB6CD8CD}" type="presParOf" srcId="{6A970BCF-983B-4447-B0EC-2C16F92E1CDF}" destId="{63AEBB67-8773-4CAD-AB18-4407303D71C2}" srcOrd="3" destOrd="0" presId="urn:microsoft.com/office/officeart/2005/8/layout/hierarchy1"/>
    <dgm:cxn modelId="{D68E5513-5242-4B9B-9977-A610F464E698}" type="presParOf" srcId="{63AEBB67-8773-4CAD-AB18-4407303D71C2}" destId="{4858C79E-4681-4E87-AC7C-2C957482352D}" srcOrd="0" destOrd="0" presId="urn:microsoft.com/office/officeart/2005/8/layout/hierarchy1"/>
    <dgm:cxn modelId="{93FCA837-5629-4578-A7EC-23C090633B52}" type="presParOf" srcId="{4858C79E-4681-4E87-AC7C-2C957482352D}" destId="{82E511AF-4EBD-4E02-99B6-7C144B1F5B31}" srcOrd="0" destOrd="0" presId="urn:microsoft.com/office/officeart/2005/8/layout/hierarchy1"/>
    <dgm:cxn modelId="{58473FBD-EDCF-4FA9-B59B-B1CDF7B6E4A4}" type="presParOf" srcId="{4858C79E-4681-4E87-AC7C-2C957482352D}" destId="{DE52D2DE-F256-4D7F-93AC-73EA268411B0}" srcOrd="1" destOrd="0" presId="urn:microsoft.com/office/officeart/2005/8/layout/hierarchy1"/>
    <dgm:cxn modelId="{C3647F1D-A390-4B4A-89BF-1188785EFB43}" type="presParOf" srcId="{63AEBB67-8773-4CAD-AB18-4407303D71C2}" destId="{56F2ED93-C02E-40B5-83AF-4A31E0856F9E}" srcOrd="1" destOrd="0" presId="urn:microsoft.com/office/officeart/2005/8/layout/hierarchy1"/>
    <dgm:cxn modelId="{89A1656A-7202-44C4-831A-CC8CFA279820}" type="presParOf" srcId="{56F2ED93-C02E-40B5-83AF-4A31E0856F9E}" destId="{C841CA2A-743C-41E9-8A63-C7AB1333591B}" srcOrd="0" destOrd="0" presId="urn:microsoft.com/office/officeart/2005/8/layout/hierarchy1"/>
    <dgm:cxn modelId="{00E25204-0435-4719-9810-57622753683D}" type="presParOf" srcId="{56F2ED93-C02E-40B5-83AF-4A31E0856F9E}" destId="{0582127A-D728-4CB3-9DB0-5008E6744569}" srcOrd="1" destOrd="0" presId="urn:microsoft.com/office/officeart/2005/8/layout/hierarchy1"/>
    <dgm:cxn modelId="{638BD652-8BDE-445D-98DC-F1CA84B5CC0E}" type="presParOf" srcId="{0582127A-D728-4CB3-9DB0-5008E6744569}" destId="{DFE09518-8332-4CFE-BC24-39271CCDABB3}" srcOrd="0" destOrd="0" presId="urn:microsoft.com/office/officeart/2005/8/layout/hierarchy1"/>
    <dgm:cxn modelId="{AFD4C65D-0577-4CD0-A25F-E4391FDA3A13}" type="presParOf" srcId="{DFE09518-8332-4CFE-BC24-39271CCDABB3}" destId="{48D55D52-C9B0-4D12-87E0-6F844DBB1B8B}" srcOrd="0" destOrd="0" presId="urn:microsoft.com/office/officeart/2005/8/layout/hierarchy1"/>
    <dgm:cxn modelId="{D6EDB0B8-890E-4811-BF24-8A5884F6EB61}" type="presParOf" srcId="{DFE09518-8332-4CFE-BC24-39271CCDABB3}" destId="{BF49C11B-2B00-4C76-B068-260602D52BB0}" srcOrd="1" destOrd="0" presId="urn:microsoft.com/office/officeart/2005/8/layout/hierarchy1"/>
    <dgm:cxn modelId="{2456CDDD-CF95-4C40-8D8B-C9D4984437D7}" type="presParOf" srcId="{0582127A-D728-4CB3-9DB0-5008E6744569}" destId="{EBA34D56-67D7-40F6-B471-58A2B629A2A9}" srcOrd="1" destOrd="0" presId="urn:microsoft.com/office/officeart/2005/8/layout/hierarchy1"/>
    <dgm:cxn modelId="{288438F9-41B6-4417-A77D-5018508F5715}" type="presParOf" srcId="{EBA34D56-67D7-40F6-B471-58A2B629A2A9}" destId="{8A0268C4-0491-4781-B19D-295B94EE4072}" srcOrd="0" destOrd="0" presId="urn:microsoft.com/office/officeart/2005/8/layout/hierarchy1"/>
    <dgm:cxn modelId="{3074C0B0-D5B3-4A6E-B3BD-D1BF754250EB}" type="presParOf" srcId="{EBA34D56-67D7-40F6-B471-58A2B629A2A9}" destId="{67D2E1CD-7966-43D7-A204-09EDBBC2E5B5}" srcOrd="1" destOrd="0" presId="urn:microsoft.com/office/officeart/2005/8/layout/hierarchy1"/>
    <dgm:cxn modelId="{E22C83A8-6AA0-48BF-A5F2-2E0ABD813C8C}" type="presParOf" srcId="{67D2E1CD-7966-43D7-A204-09EDBBC2E5B5}" destId="{ED39860D-B55C-4903-9094-F81B7D96504B}" srcOrd="0" destOrd="0" presId="urn:microsoft.com/office/officeart/2005/8/layout/hierarchy1"/>
    <dgm:cxn modelId="{84159532-D1E7-4910-90FF-BB42E7E91D1C}" type="presParOf" srcId="{ED39860D-B55C-4903-9094-F81B7D96504B}" destId="{47D288D8-DD6E-45F5-8EF7-F75ACD7B25E1}" srcOrd="0" destOrd="0" presId="urn:microsoft.com/office/officeart/2005/8/layout/hierarchy1"/>
    <dgm:cxn modelId="{9D32196B-61B0-46AF-B349-98F4F3D0F54A}" type="presParOf" srcId="{ED39860D-B55C-4903-9094-F81B7D96504B}" destId="{7CAC101E-795D-4569-A159-C500F71F44E3}" srcOrd="1" destOrd="0" presId="urn:microsoft.com/office/officeart/2005/8/layout/hierarchy1"/>
    <dgm:cxn modelId="{C781FF4C-354B-413F-9AE6-CF21EBD326B5}" type="presParOf" srcId="{67D2E1CD-7966-43D7-A204-09EDBBC2E5B5}" destId="{2343C144-B3B1-43B0-B964-268B9E8DE9C2}" srcOrd="1" destOrd="0" presId="urn:microsoft.com/office/officeart/2005/8/layout/hierarchy1"/>
    <dgm:cxn modelId="{E733E1FA-A0FB-4057-8350-C532EB7F209B}" type="presParOf" srcId="{2343C144-B3B1-43B0-B964-268B9E8DE9C2}" destId="{8BAD42F6-5CC4-46C1-97C8-81E36874CA17}" srcOrd="0" destOrd="0" presId="urn:microsoft.com/office/officeart/2005/8/layout/hierarchy1"/>
    <dgm:cxn modelId="{101968F0-BB71-4CF0-97CB-42E084B96C67}" type="presParOf" srcId="{2343C144-B3B1-43B0-B964-268B9E8DE9C2}" destId="{14A5D112-38E6-48EE-AE0F-D64C0B60D3F1}" srcOrd="1" destOrd="0" presId="urn:microsoft.com/office/officeart/2005/8/layout/hierarchy1"/>
    <dgm:cxn modelId="{5C88985D-F4F2-47EB-A401-1E0A1ED76C2E}" type="presParOf" srcId="{14A5D112-38E6-48EE-AE0F-D64C0B60D3F1}" destId="{E31A322A-1E11-408B-A896-C17794933B3A}" srcOrd="0" destOrd="0" presId="urn:microsoft.com/office/officeart/2005/8/layout/hierarchy1"/>
    <dgm:cxn modelId="{9786640C-1DAA-43AA-94CF-68B4C87D72CC}" type="presParOf" srcId="{E31A322A-1E11-408B-A896-C17794933B3A}" destId="{95934AF2-312C-484F-8512-0DB391FB24C4}" srcOrd="0" destOrd="0" presId="urn:microsoft.com/office/officeart/2005/8/layout/hierarchy1"/>
    <dgm:cxn modelId="{7F07F317-165D-4F56-B276-77BEC473BC4A}" type="presParOf" srcId="{E31A322A-1E11-408B-A896-C17794933B3A}" destId="{C642AC1C-39B9-4D28-9C39-0A4C3AE815AA}" srcOrd="1" destOrd="0" presId="urn:microsoft.com/office/officeart/2005/8/layout/hierarchy1"/>
    <dgm:cxn modelId="{39816ECF-1378-43B8-B3BE-EA286D601481}" type="presParOf" srcId="{14A5D112-38E6-48EE-AE0F-D64C0B60D3F1}" destId="{2AA903E3-96C8-4916-8B61-9BF32C01241B}" srcOrd="1" destOrd="0" presId="urn:microsoft.com/office/officeart/2005/8/layout/hierarchy1"/>
    <dgm:cxn modelId="{9C032716-1FFE-4B20-B909-E2A76D57D07C}" type="presParOf" srcId="{2AA903E3-96C8-4916-8B61-9BF32C01241B}" destId="{91C83B3D-2C03-4DC5-BAD8-DEAC2A938929}" srcOrd="0" destOrd="0" presId="urn:microsoft.com/office/officeart/2005/8/layout/hierarchy1"/>
    <dgm:cxn modelId="{DBCCF317-7040-49BE-8988-D7353D515EBA}" type="presParOf" srcId="{2AA903E3-96C8-4916-8B61-9BF32C01241B}" destId="{3262BF68-61AF-482E-9DCF-6B370EC39BCF}" srcOrd="1" destOrd="0" presId="urn:microsoft.com/office/officeart/2005/8/layout/hierarchy1"/>
    <dgm:cxn modelId="{BAFB987F-B1E9-49A6-9E6F-4CEC02A4C50C}" type="presParOf" srcId="{3262BF68-61AF-482E-9DCF-6B370EC39BCF}" destId="{B9D22495-BF8C-459C-916A-670D2879AD48}" srcOrd="0" destOrd="0" presId="urn:microsoft.com/office/officeart/2005/8/layout/hierarchy1"/>
    <dgm:cxn modelId="{EEBAC0B1-6EA8-411D-9D11-164E25B87A39}" type="presParOf" srcId="{B9D22495-BF8C-459C-916A-670D2879AD48}" destId="{DD9DD010-871C-405C-9FCF-D2F64AC0D90E}" srcOrd="0" destOrd="0" presId="urn:microsoft.com/office/officeart/2005/8/layout/hierarchy1"/>
    <dgm:cxn modelId="{48CB8F29-3769-46E5-B6CC-C7B1B72FCFA8}" type="presParOf" srcId="{B9D22495-BF8C-459C-916A-670D2879AD48}" destId="{37515ECD-F2B9-4A77-B0D5-E64B6A81308C}" srcOrd="1" destOrd="0" presId="urn:microsoft.com/office/officeart/2005/8/layout/hierarchy1"/>
    <dgm:cxn modelId="{5252F0FA-6F6D-40AF-9158-D21A195D5951}" type="presParOf" srcId="{3262BF68-61AF-482E-9DCF-6B370EC39BCF}" destId="{BD503B5D-0619-487A-85B0-8B24E9B7B896}" srcOrd="1" destOrd="0" presId="urn:microsoft.com/office/officeart/2005/8/layout/hierarchy1"/>
    <dgm:cxn modelId="{2128B2C4-46FF-4EB0-B24E-54478F7FF156}" type="presParOf" srcId="{2AA903E3-96C8-4916-8B61-9BF32C01241B}" destId="{61964E0A-A8FC-4207-9DA3-685793EDC3B7}" srcOrd="2" destOrd="0" presId="urn:microsoft.com/office/officeart/2005/8/layout/hierarchy1"/>
    <dgm:cxn modelId="{D4BB0569-5C74-4C4B-A8E7-1A3A144A248A}" type="presParOf" srcId="{2AA903E3-96C8-4916-8B61-9BF32C01241B}" destId="{E110A263-A4CF-48DE-A104-81FFF5EFBFA0}" srcOrd="3" destOrd="0" presId="urn:microsoft.com/office/officeart/2005/8/layout/hierarchy1"/>
    <dgm:cxn modelId="{E8EDA54E-C673-478F-8E48-E250120A3408}" type="presParOf" srcId="{E110A263-A4CF-48DE-A104-81FFF5EFBFA0}" destId="{D6994836-1799-4B8A-AE2E-068C856A9E79}" srcOrd="0" destOrd="0" presId="urn:microsoft.com/office/officeart/2005/8/layout/hierarchy1"/>
    <dgm:cxn modelId="{034EA791-CADC-44EA-BB27-0E4C47E5FAE3}" type="presParOf" srcId="{D6994836-1799-4B8A-AE2E-068C856A9E79}" destId="{39C99A19-83C8-48BD-A4A0-3E5BE91B6AA7}" srcOrd="0" destOrd="0" presId="urn:microsoft.com/office/officeart/2005/8/layout/hierarchy1"/>
    <dgm:cxn modelId="{9FB8D88B-4027-481E-9ABF-F46210958732}" type="presParOf" srcId="{D6994836-1799-4B8A-AE2E-068C856A9E79}" destId="{EE437AE8-3ADB-4246-9470-D31ED376598A}" srcOrd="1" destOrd="0" presId="urn:microsoft.com/office/officeart/2005/8/layout/hierarchy1"/>
    <dgm:cxn modelId="{45B18B68-EA30-4139-A63E-58AA81496CA5}" type="presParOf" srcId="{E110A263-A4CF-48DE-A104-81FFF5EFBFA0}" destId="{5CB4C8FC-D9AC-48C9-A790-AFF21F2B6BC5}" srcOrd="1" destOrd="0" presId="urn:microsoft.com/office/officeart/2005/8/layout/hierarchy1"/>
    <dgm:cxn modelId="{E282D2B3-FDE7-44CC-925A-93C4BB15F9C4}" type="presParOf" srcId="{2AA903E3-96C8-4916-8B61-9BF32C01241B}" destId="{A5B9B716-E92E-451F-B773-F88743F36C5D}" srcOrd="4" destOrd="0" presId="urn:microsoft.com/office/officeart/2005/8/layout/hierarchy1"/>
    <dgm:cxn modelId="{35D65DA5-841F-4C19-AD25-B4DF73FB3849}" type="presParOf" srcId="{2AA903E3-96C8-4916-8B61-9BF32C01241B}" destId="{777D2359-2A8A-44FE-8CCA-C770B390C98F}" srcOrd="5" destOrd="0" presId="urn:microsoft.com/office/officeart/2005/8/layout/hierarchy1"/>
    <dgm:cxn modelId="{F42D0A28-9497-4D2B-854B-29FFE4F697C3}" type="presParOf" srcId="{777D2359-2A8A-44FE-8CCA-C770B390C98F}" destId="{2BFA5096-B71E-471C-8F45-29876E1E05EF}" srcOrd="0" destOrd="0" presId="urn:microsoft.com/office/officeart/2005/8/layout/hierarchy1"/>
    <dgm:cxn modelId="{A148ECB3-2202-489F-B066-5A29CAEB08DC}" type="presParOf" srcId="{2BFA5096-B71E-471C-8F45-29876E1E05EF}" destId="{98D506A0-52B5-4305-B504-8CDCE9FDA6D7}" srcOrd="0" destOrd="0" presId="urn:microsoft.com/office/officeart/2005/8/layout/hierarchy1"/>
    <dgm:cxn modelId="{A081200E-665F-493F-B017-59C28C291360}" type="presParOf" srcId="{2BFA5096-B71E-471C-8F45-29876E1E05EF}" destId="{2630D173-A830-4BB5-824F-9CA0B5F7410D}" srcOrd="1" destOrd="0" presId="urn:microsoft.com/office/officeart/2005/8/layout/hierarchy1"/>
    <dgm:cxn modelId="{B01FA8B8-119F-458E-A1D7-51D0968E9C56}" type="presParOf" srcId="{777D2359-2A8A-44FE-8CCA-C770B390C98F}" destId="{933E1A70-1FA8-4667-9046-8B2651BCBF16}" srcOrd="1" destOrd="0" presId="urn:microsoft.com/office/officeart/2005/8/layout/hierarchy1"/>
    <dgm:cxn modelId="{2178A604-9CD8-4EEA-9C0C-D65E3D419260}" type="presParOf" srcId="{2AA903E3-96C8-4916-8B61-9BF32C01241B}" destId="{63EFBAEF-149C-4D30-8F87-16B8360E8768}" srcOrd="6" destOrd="0" presId="urn:microsoft.com/office/officeart/2005/8/layout/hierarchy1"/>
    <dgm:cxn modelId="{6C60E73E-5B49-49A5-935D-A2C4E0BF82F3}" type="presParOf" srcId="{2AA903E3-96C8-4916-8B61-9BF32C01241B}" destId="{8025D697-F892-44D0-98A4-EAC5B3EE7E8E}" srcOrd="7" destOrd="0" presId="urn:microsoft.com/office/officeart/2005/8/layout/hierarchy1"/>
    <dgm:cxn modelId="{9628499A-0C32-4AA2-A422-AD8FE0D39239}" type="presParOf" srcId="{8025D697-F892-44D0-98A4-EAC5B3EE7E8E}" destId="{D98347DC-2B8C-448B-A620-5D1B657CA696}" srcOrd="0" destOrd="0" presId="urn:microsoft.com/office/officeart/2005/8/layout/hierarchy1"/>
    <dgm:cxn modelId="{DA5E9A95-1F58-41F8-A8E6-97029F050D5E}" type="presParOf" srcId="{D98347DC-2B8C-448B-A620-5D1B657CA696}" destId="{69CA2E64-0FE7-4C4F-98E0-D98397DA8D90}" srcOrd="0" destOrd="0" presId="urn:microsoft.com/office/officeart/2005/8/layout/hierarchy1"/>
    <dgm:cxn modelId="{49A3FD9D-4BC5-4C9F-A37E-7761A6B5FF63}" type="presParOf" srcId="{D98347DC-2B8C-448B-A620-5D1B657CA696}" destId="{71676C35-3361-4550-A2AA-7CEED0870FBC}" srcOrd="1" destOrd="0" presId="urn:microsoft.com/office/officeart/2005/8/layout/hierarchy1"/>
    <dgm:cxn modelId="{0C3DADB8-BF4C-48C9-98EC-771ADC92597B}" type="presParOf" srcId="{8025D697-F892-44D0-98A4-EAC5B3EE7E8E}" destId="{F5B29858-AB0E-4BE8-AF10-93E8DECC3BBB}" srcOrd="1" destOrd="0" presId="urn:microsoft.com/office/officeart/2005/8/layout/hierarchy1"/>
    <dgm:cxn modelId="{A11A0072-8BC0-4F79-83F6-9C2F479A6162}" type="presParOf" srcId="{2AA903E3-96C8-4916-8B61-9BF32C01241B}" destId="{43026D35-4FAC-41F9-B79F-7F241902B453}" srcOrd="8" destOrd="0" presId="urn:microsoft.com/office/officeart/2005/8/layout/hierarchy1"/>
    <dgm:cxn modelId="{2E36CCC9-3A6E-4CEF-84E4-D519458964FC}" type="presParOf" srcId="{2AA903E3-96C8-4916-8B61-9BF32C01241B}" destId="{23C57A30-5312-4384-9DA1-DEF0153CEE61}" srcOrd="9" destOrd="0" presId="urn:microsoft.com/office/officeart/2005/8/layout/hierarchy1"/>
    <dgm:cxn modelId="{11396D9E-E63B-49A1-80FE-F3CC27C972A2}" type="presParOf" srcId="{23C57A30-5312-4384-9DA1-DEF0153CEE61}" destId="{3EB1C968-624F-401C-9894-2798F543880D}" srcOrd="0" destOrd="0" presId="urn:microsoft.com/office/officeart/2005/8/layout/hierarchy1"/>
    <dgm:cxn modelId="{DE933329-9691-46E0-8BCA-3BCCF43A7AF0}" type="presParOf" srcId="{3EB1C968-624F-401C-9894-2798F543880D}" destId="{3F9800CB-2487-4D8C-8395-B1E97EE6E94D}" srcOrd="0" destOrd="0" presId="urn:microsoft.com/office/officeart/2005/8/layout/hierarchy1"/>
    <dgm:cxn modelId="{A5870CEF-969B-4CF3-8D5C-C6346E93A378}" type="presParOf" srcId="{3EB1C968-624F-401C-9894-2798F543880D}" destId="{222BA0DA-5527-4601-809D-B7D0532FAC41}" srcOrd="1" destOrd="0" presId="urn:microsoft.com/office/officeart/2005/8/layout/hierarchy1"/>
    <dgm:cxn modelId="{CC9B4644-A559-45BD-B0FE-CF6A38A52316}" type="presParOf" srcId="{23C57A30-5312-4384-9DA1-DEF0153CEE61}" destId="{BC3CAC13-18BC-4DBB-BBA2-E549C0FBBDE0}" srcOrd="1" destOrd="0" presId="urn:microsoft.com/office/officeart/2005/8/layout/hierarchy1"/>
    <dgm:cxn modelId="{5882D867-C482-4F00-81E7-40E34EF19030}" type="presParOf" srcId="{6A970BCF-983B-4447-B0EC-2C16F92E1CDF}" destId="{83E4EC26-41DE-4D4D-BCB1-39EE3F68ED52}" srcOrd="4" destOrd="0" presId="urn:microsoft.com/office/officeart/2005/8/layout/hierarchy1"/>
    <dgm:cxn modelId="{8F758F2E-6C63-47AB-ACF6-9EB2645125CF}" type="presParOf" srcId="{6A970BCF-983B-4447-B0EC-2C16F92E1CDF}" destId="{19CBA582-534D-4241-AB60-3FDA23283DB7}" srcOrd="5" destOrd="0" presId="urn:microsoft.com/office/officeart/2005/8/layout/hierarchy1"/>
    <dgm:cxn modelId="{237EE72E-9652-461E-9286-7D07F3C45ADD}" type="presParOf" srcId="{19CBA582-534D-4241-AB60-3FDA23283DB7}" destId="{043CF57E-85B4-4709-AFB5-797966BB02D1}" srcOrd="0" destOrd="0" presId="urn:microsoft.com/office/officeart/2005/8/layout/hierarchy1"/>
    <dgm:cxn modelId="{6D36FDB9-7181-4774-8E6A-205A251B438F}" type="presParOf" srcId="{043CF57E-85B4-4709-AFB5-797966BB02D1}" destId="{C1C9384A-2C29-4BE9-8125-C6FCB51D9E1E}" srcOrd="0" destOrd="0" presId="urn:microsoft.com/office/officeart/2005/8/layout/hierarchy1"/>
    <dgm:cxn modelId="{C5C3DC9D-675F-4F6A-B19D-D25CDFB73FEE}" type="presParOf" srcId="{043CF57E-85B4-4709-AFB5-797966BB02D1}" destId="{20A5331C-476A-40B4-9188-676AF9DE84C3}" srcOrd="1" destOrd="0" presId="urn:microsoft.com/office/officeart/2005/8/layout/hierarchy1"/>
    <dgm:cxn modelId="{418A50BD-F5D7-4191-B635-C4019438ECDD}" type="presParOf" srcId="{19CBA582-534D-4241-AB60-3FDA23283DB7}" destId="{2661CAC0-479E-47C0-A88D-48E292A3AFFE}" srcOrd="1" destOrd="0" presId="urn:microsoft.com/office/officeart/2005/8/layout/hierarchy1"/>
    <dgm:cxn modelId="{60725B4A-5151-4E8D-988F-DAE8028D2023}" type="presParOf" srcId="{6A970BCF-983B-4447-B0EC-2C16F92E1CDF}" destId="{2B858589-D4E9-4681-A568-C9C2982705B8}" srcOrd="6" destOrd="0" presId="urn:microsoft.com/office/officeart/2005/8/layout/hierarchy1"/>
    <dgm:cxn modelId="{8B46E7EF-CE2E-43D8-90C7-9558546DFBFA}" type="presParOf" srcId="{6A970BCF-983B-4447-B0EC-2C16F92E1CDF}" destId="{21255D80-1E2B-49C0-A8AB-ED499513562F}" srcOrd="7" destOrd="0" presId="urn:microsoft.com/office/officeart/2005/8/layout/hierarchy1"/>
    <dgm:cxn modelId="{06488218-0C58-4BA2-91CD-40E71AD85A49}" type="presParOf" srcId="{21255D80-1E2B-49C0-A8AB-ED499513562F}" destId="{764BCA77-0E7B-4E46-AFEE-5E41DF2E63C8}" srcOrd="0" destOrd="0" presId="urn:microsoft.com/office/officeart/2005/8/layout/hierarchy1"/>
    <dgm:cxn modelId="{28323095-44FE-48AE-A0A1-8E974162F57F}" type="presParOf" srcId="{764BCA77-0E7B-4E46-AFEE-5E41DF2E63C8}" destId="{00BFFF23-EFE7-4B59-9273-DDB5F71C8BDA}" srcOrd="0" destOrd="0" presId="urn:microsoft.com/office/officeart/2005/8/layout/hierarchy1"/>
    <dgm:cxn modelId="{A4940938-157D-42D7-8C9E-19A625E04FA5}" type="presParOf" srcId="{764BCA77-0E7B-4E46-AFEE-5E41DF2E63C8}" destId="{83048A9A-3615-472C-A5C6-B1EEFDE1F630}" srcOrd="1" destOrd="0" presId="urn:microsoft.com/office/officeart/2005/8/layout/hierarchy1"/>
    <dgm:cxn modelId="{DF4F602A-6313-4D86-A804-B9CFFDB64280}" type="presParOf" srcId="{21255D80-1E2B-49C0-A8AB-ED499513562F}" destId="{6284300C-B607-402C-91D9-0B133BCA6770}" srcOrd="1" destOrd="0" presId="urn:microsoft.com/office/officeart/2005/8/layout/hierarchy1"/>
    <dgm:cxn modelId="{0B8B856B-D782-4141-B195-040A7E629E1F}" type="presParOf" srcId="{6284300C-B607-402C-91D9-0B133BCA6770}" destId="{961F3D84-4736-4F15-AE83-CFBB8F5776D2}" srcOrd="0" destOrd="0" presId="urn:microsoft.com/office/officeart/2005/8/layout/hierarchy1"/>
    <dgm:cxn modelId="{26761BDC-E92C-4AD9-A125-595D60F25669}" type="presParOf" srcId="{6284300C-B607-402C-91D9-0B133BCA6770}" destId="{37392F89-C2F0-40E6-ACE9-EBE207F23646}" srcOrd="1" destOrd="0" presId="urn:microsoft.com/office/officeart/2005/8/layout/hierarchy1"/>
    <dgm:cxn modelId="{BF313BBD-BC70-4ECF-9E02-7D6E3DCB4D82}" type="presParOf" srcId="{37392F89-C2F0-40E6-ACE9-EBE207F23646}" destId="{E0724B8B-BFC3-4A89-8B96-89F65C5DFD10}" srcOrd="0" destOrd="0" presId="urn:microsoft.com/office/officeart/2005/8/layout/hierarchy1"/>
    <dgm:cxn modelId="{CD054DC7-424A-4565-81B8-3D719D0941C3}" type="presParOf" srcId="{E0724B8B-BFC3-4A89-8B96-89F65C5DFD10}" destId="{F269072F-A11E-4313-B10A-9B86DBC0D927}" srcOrd="0" destOrd="0" presId="urn:microsoft.com/office/officeart/2005/8/layout/hierarchy1"/>
    <dgm:cxn modelId="{22CF9521-935A-4732-B326-A7333A1AF686}" type="presParOf" srcId="{E0724B8B-BFC3-4A89-8B96-89F65C5DFD10}" destId="{C2F84768-7AE4-4B2C-947D-7EB5879C0452}" srcOrd="1" destOrd="0" presId="urn:microsoft.com/office/officeart/2005/8/layout/hierarchy1"/>
    <dgm:cxn modelId="{8DB9BAF3-B416-4853-A18F-33A84582B756}" type="presParOf" srcId="{37392F89-C2F0-40E6-ACE9-EBE207F23646}" destId="{B99D8038-38B6-41E1-B159-FA9DA56894F6}" srcOrd="1" destOrd="0" presId="urn:microsoft.com/office/officeart/2005/8/layout/hierarchy1"/>
    <dgm:cxn modelId="{A9EFBBAE-F19B-4647-8AE3-9ACC1043E538}" type="presParOf" srcId="{6284300C-B607-402C-91D9-0B133BCA6770}" destId="{0D89CC13-2172-4152-AEB1-768F96B8EE26}" srcOrd="2" destOrd="0" presId="urn:microsoft.com/office/officeart/2005/8/layout/hierarchy1"/>
    <dgm:cxn modelId="{F42A70CA-AC95-4D8C-9166-1D2604B70C84}" type="presParOf" srcId="{6284300C-B607-402C-91D9-0B133BCA6770}" destId="{26BF25FD-ACB0-4B20-9CBC-53A0A08CD464}" srcOrd="3" destOrd="0" presId="urn:microsoft.com/office/officeart/2005/8/layout/hierarchy1"/>
    <dgm:cxn modelId="{CC6B229A-E301-4763-945B-14E14B0CCFDB}" type="presParOf" srcId="{26BF25FD-ACB0-4B20-9CBC-53A0A08CD464}" destId="{D88C8BE7-8442-48B4-A7E3-58539CFB1821}" srcOrd="0" destOrd="0" presId="urn:microsoft.com/office/officeart/2005/8/layout/hierarchy1"/>
    <dgm:cxn modelId="{2F81103E-4F5B-4A01-97E0-BA626D6A18AE}" type="presParOf" srcId="{D88C8BE7-8442-48B4-A7E3-58539CFB1821}" destId="{EF002E1E-C239-4816-86AC-6F2D06BA783B}" srcOrd="0" destOrd="0" presId="urn:microsoft.com/office/officeart/2005/8/layout/hierarchy1"/>
    <dgm:cxn modelId="{F43B7556-ED71-4177-926D-C7F4269E77AF}" type="presParOf" srcId="{D88C8BE7-8442-48B4-A7E3-58539CFB1821}" destId="{C7DA9894-EA82-4A6F-AA37-CA29E0643AEE}" srcOrd="1" destOrd="0" presId="urn:microsoft.com/office/officeart/2005/8/layout/hierarchy1"/>
    <dgm:cxn modelId="{FB2ABC52-C23B-48A2-A1C0-C46FA4E0D6D7}" type="presParOf" srcId="{26BF25FD-ACB0-4B20-9CBC-53A0A08CD464}" destId="{E543F658-CD1D-4052-942E-D6455C2F5126}" srcOrd="1" destOrd="0" presId="urn:microsoft.com/office/officeart/2005/8/layout/hierarchy1"/>
    <dgm:cxn modelId="{82AF065E-04FE-4883-AA05-95A9A48EEF79}" type="presParOf" srcId="{7729988B-2F09-47C8-AF6D-ECFE46A60EDD}" destId="{28B082A5-ED84-45CE-85A1-97052AB23437}" srcOrd="1" destOrd="0" presId="urn:microsoft.com/office/officeart/2005/8/layout/hierarchy1"/>
    <dgm:cxn modelId="{E3DE6410-B5C9-45D1-90BE-6D0463C4D829}" type="presParOf" srcId="{28B082A5-ED84-45CE-85A1-97052AB23437}" destId="{5A57C9D7-F320-4D85-B5BA-BE9F6E6931C4}" srcOrd="0" destOrd="0" presId="urn:microsoft.com/office/officeart/2005/8/layout/hierarchy1"/>
    <dgm:cxn modelId="{57639789-F866-439D-875F-316D6FCEF707}" type="presParOf" srcId="{5A57C9D7-F320-4D85-B5BA-BE9F6E6931C4}" destId="{0228C4B9-B57F-447C-B829-BB4EA66FD2CE}" srcOrd="0" destOrd="0" presId="urn:microsoft.com/office/officeart/2005/8/layout/hierarchy1"/>
    <dgm:cxn modelId="{D12E510F-CDE9-4AB6-9493-46B60DF1F136}" type="presParOf" srcId="{5A57C9D7-F320-4D85-B5BA-BE9F6E6931C4}" destId="{EA2E6908-0669-4D07-AA33-C3388FDEBE01}" srcOrd="1" destOrd="0" presId="urn:microsoft.com/office/officeart/2005/8/layout/hierarchy1"/>
    <dgm:cxn modelId="{52C16E88-6C61-4A3F-90D3-BF5BB2D56C87}" type="presParOf" srcId="{28B082A5-ED84-45CE-85A1-97052AB23437}" destId="{374CA51E-4715-40F6-A2F9-1B1805C9A60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9CC13-2172-4152-AEB1-768F96B8EE26}">
      <dsp:nvSpPr>
        <dsp:cNvPr id="0" name=""/>
        <dsp:cNvSpPr/>
      </dsp:nvSpPr>
      <dsp:spPr>
        <a:xfrm>
          <a:off x="7573762" y="5156078"/>
          <a:ext cx="790564" cy="433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968"/>
              </a:lnTo>
              <a:lnTo>
                <a:pt x="790564" y="314968"/>
              </a:lnTo>
              <a:lnTo>
                <a:pt x="790564" y="4331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F3D84-4736-4F15-AE83-CFBB8F5776D2}">
      <dsp:nvSpPr>
        <dsp:cNvPr id="0" name=""/>
        <dsp:cNvSpPr/>
      </dsp:nvSpPr>
      <dsp:spPr>
        <a:xfrm>
          <a:off x="7082120" y="5156078"/>
          <a:ext cx="491642" cy="433159"/>
        </a:xfrm>
        <a:custGeom>
          <a:avLst/>
          <a:gdLst/>
          <a:ahLst/>
          <a:cxnLst/>
          <a:rect l="0" t="0" r="0" b="0"/>
          <a:pathLst>
            <a:path>
              <a:moveTo>
                <a:pt x="491642" y="0"/>
              </a:moveTo>
              <a:lnTo>
                <a:pt x="491642" y="314968"/>
              </a:lnTo>
              <a:lnTo>
                <a:pt x="0" y="314968"/>
              </a:lnTo>
              <a:lnTo>
                <a:pt x="0" y="4331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858589-D4E9-4681-A568-C9C2982705B8}">
      <dsp:nvSpPr>
        <dsp:cNvPr id="0" name=""/>
        <dsp:cNvSpPr/>
      </dsp:nvSpPr>
      <dsp:spPr>
        <a:xfrm>
          <a:off x="4890957" y="813727"/>
          <a:ext cx="2682804" cy="3695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7205"/>
              </a:lnTo>
              <a:lnTo>
                <a:pt x="2682804" y="3577205"/>
              </a:lnTo>
              <a:lnTo>
                <a:pt x="2682804" y="36953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4EC26-41DE-4D4D-BCB1-39EE3F68ED52}">
      <dsp:nvSpPr>
        <dsp:cNvPr id="0" name=""/>
        <dsp:cNvSpPr/>
      </dsp:nvSpPr>
      <dsp:spPr>
        <a:xfrm>
          <a:off x="4890957" y="813727"/>
          <a:ext cx="779673" cy="371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862"/>
              </a:lnTo>
              <a:lnTo>
                <a:pt x="779673" y="252862"/>
              </a:lnTo>
              <a:lnTo>
                <a:pt x="779673" y="3710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026D35-4FAC-41F9-B79F-7F241902B453}">
      <dsp:nvSpPr>
        <dsp:cNvPr id="0" name=""/>
        <dsp:cNvSpPr/>
      </dsp:nvSpPr>
      <dsp:spPr>
        <a:xfrm>
          <a:off x="4111283" y="5538547"/>
          <a:ext cx="1676955" cy="374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438"/>
              </a:lnTo>
              <a:lnTo>
                <a:pt x="1676955" y="256438"/>
              </a:lnTo>
              <a:lnTo>
                <a:pt x="1676955" y="374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FBAEF-149C-4D30-8F87-16B8360E8768}">
      <dsp:nvSpPr>
        <dsp:cNvPr id="0" name=""/>
        <dsp:cNvSpPr/>
      </dsp:nvSpPr>
      <dsp:spPr>
        <a:xfrm>
          <a:off x="4111283" y="5538547"/>
          <a:ext cx="380812" cy="374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438"/>
              </a:lnTo>
              <a:lnTo>
                <a:pt x="380812" y="256438"/>
              </a:lnTo>
              <a:lnTo>
                <a:pt x="380812" y="374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B9B716-E92E-451F-B773-F88743F36C5D}">
      <dsp:nvSpPr>
        <dsp:cNvPr id="0" name=""/>
        <dsp:cNvSpPr/>
      </dsp:nvSpPr>
      <dsp:spPr>
        <a:xfrm>
          <a:off x="3121687" y="5538547"/>
          <a:ext cx="989596" cy="374629"/>
        </a:xfrm>
        <a:custGeom>
          <a:avLst/>
          <a:gdLst/>
          <a:ahLst/>
          <a:cxnLst/>
          <a:rect l="0" t="0" r="0" b="0"/>
          <a:pathLst>
            <a:path>
              <a:moveTo>
                <a:pt x="989596" y="0"/>
              </a:moveTo>
              <a:lnTo>
                <a:pt x="989596" y="256438"/>
              </a:lnTo>
              <a:lnTo>
                <a:pt x="0" y="256438"/>
              </a:lnTo>
              <a:lnTo>
                <a:pt x="0" y="374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64E0A-A8FC-4207-9DA3-685793EDC3B7}">
      <dsp:nvSpPr>
        <dsp:cNvPr id="0" name=""/>
        <dsp:cNvSpPr/>
      </dsp:nvSpPr>
      <dsp:spPr>
        <a:xfrm>
          <a:off x="1825543" y="5538547"/>
          <a:ext cx="2285739" cy="374629"/>
        </a:xfrm>
        <a:custGeom>
          <a:avLst/>
          <a:gdLst/>
          <a:ahLst/>
          <a:cxnLst/>
          <a:rect l="0" t="0" r="0" b="0"/>
          <a:pathLst>
            <a:path>
              <a:moveTo>
                <a:pt x="2285739" y="0"/>
              </a:moveTo>
              <a:lnTo>
                <a:pt x="2285739" y="256438"/>
              </a:lnTo>
              <a:lnTo>
                <a:pt x="0" y="256438"/>
              </a:lnTo>
              <a:lnTo>
                <a:pt x="0" y="374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C83B3D-2C03-4DC5-BAD8-DEAC2A938929}">
      <dsp:nvSpPr>
        <dsp:cNvPr id="0" name=""/>
        <dsp:cNvSpPr/>
      </dsp:nvSpPr>
      <dsp:spPr>
        <a:xfrm>
          <a:off x="496155" y="5538547"/>
          <a:ext cx="3615128" cy="374629"/>
        </a:xfrm>
        <a:custGeom>
          <a:avLst/>
          <a:gdLst/>
          <a:ahLst/>
          <a:cxnLst/>
          <a:rect l="0" t="0" r="0" b="0"/>
          <a:pathLst>
            <a:path>
              <a:moveTo>
                <a:pt x="3615128" y="0"/>
              </a:moveTo>
              <a:lnTo>
                <a:pt x="3615128" y="256438"/>
              </a:lnTo>
              <a:lnTo>
                <a:pt x="0" y="256438"/>
              </a:lnTo>
              <a:lnTo>
                <a:pt x="0" y="374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D42F6-5CC4-46C1-97C8-81E36874CA17}">
      <dsp:nvSpPr>
        <dsp:cNvPr id="0" name=""/>
        <dsp:cNvSpPr/>
      </dsp:nvSpPr>
      <dsp:spPr>
        <a:xfrm>
          <a:off x="4065563" y="4357342"/>
          <a:ext cx="91440" cy="3710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10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268C4-0491-4781-B19D-295B94EE4072}">
      <dsp:nvSpPr>
        <dsp:cNvPr id="0" name=""/>
        <dsp:cNvSpPr/>
      </dsp:nvSpPr>
      <dsp:spPr>
        <a:xfrm>
          <a:off x="4065563" y="3176137"/>
          <a:ext cx="91440" cy="3710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10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41CA2A-743C-41E9-8A63-C7AB1333591B}">
      <dsp:nvSpPr>
        <dsp:cNvPr id="0" name=""/>
        <dsp:cNvSpPr/>
      </dsp:nvSpPr>
      <dsp:spPr>
        <a:xfrm>
          <a:off x="4065563" y="1994932"/>
          <a:ext cx="91440" cy="3710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10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1CA0EA-C98D-4184-A3D7-3D3151257E29}">
      <dsp:nvSpPr>
        <dsp:cNvPr id="0" name=""/>
        <dsp:cNvSpPr/>
      </dsp:nvSpPr>
      <dsp:spPr>
        <a:xfrm>
          <a:off x="4111283" y="813727"/>
          <a:ext cx="779673" cy="371053"/>
        </a:xfrm>
        <a:custGeom>
          <a:avLst/>
          <a:gdLst/>
          <a:ahLst/>
          <a:cxnLst/>
          <a:rect l="0" t="0" r="0" b="0"/>
          <a:pathLst>
            <a:path>
              <a:moveTo>
                <a:pt x="779673" y="0"/>
              </a:moveTo>
              <a:lnTo>
                <a:pt x="779673" y="252862"/>
              </a:lnTo>
              <a:lnTo>
                <a:pt x="0" y="252862"/>
              </a:lnTo>
              <a:lnTo>
                <a:pt x="0" y="3710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DC3C4C-97FA-43F5-9553-A90CB7DA497D}">
      <dsp:nvSpPr>
        <dsp:cNvPr id="0" name=""/>
        <dsp:cNvSpPr/>
      </dsp:nvSpPr>
      <dsp:spPr>
        <a:xfrm>
          <a:off x="2551937" y="813727"/>
          <a:ext cx="2339020" cy="371053"/>
        </a:xfrm>
        <a:custGeom>
          <a:avLst/>
          <a:gdLst/>
          <a:ahLst/>
          <a:cxnLst/>
          <a:rect l="0" t="0" r="0" b="0"/>
          <a:pathLst>
            <a:path>
              <a:moveTo>
                <a:pt x="2339020" y="0"/>
              </a:moveTo>
              <a:lnTo>
                <a:pt x="2339020" y="252862"/>
              </a:lnTo>
              <a:lnTo>
                <a:pt x="0" y="252862"/>
              </a:lnTo>
              <a:lnTo>
                <a:pt x="0" y="3710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6FC220-4964-4FEB-9B1B-5A4070E0F46D}">
      <dsp:nvSpPr>
        <dsp:cNvPr id="0" name=""/>
        <dsp:cNvSpPr/>
      </dsp:nvSpPr>
      <dsp:spPr>
        <a:xfrm>
          <a:off x="4253042" y="3576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34DCC5-3D99-4038-B6FF-000DDBA8DEA1}">
      <dsp:nvSpPr>
        <dsp:cNvPr id="0" name=""/>
        <dsp:cNvSpPr/>
      </dsp:nvSpPr>
      <dsp:spPr>
        <a:xfrm>
          <a:off x="4394801" y="138246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 Υπουργός</a:t>
          </a:r>
        </a:p>
      </dsp:txBody>
      <dsp:txXfrm>
        <a:off x="4418530" y="161975"/>
        <a:ext cx="1228371" cy="762693"/>
      </dsp:txXfrm>
    </dsp:sp>
    <dsp:sp modelId="{D8A39DFB-EE9F-47FB-989A-9F68C61D02F8}">
      <dsp:nvSpPr>
        <dsp:cNvPr id="0" name=""/>
        <dsp:cNvSpPr/>
      </dsp:nvSpPr>
      <dsp:spPr>
        <a:xfrm>
          <a:off x="1914022" y="1184781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090589-E385-4A25-B8C2-A43DD0756C22}">
      <dsp:nvSpPr>
        <dsp:cNvPr id="0" name=""/>
        <dsp:cNvSpPr/>
      </dsp:nvSpPr>
      <dsp:spPr>
        <a:xfrm>
          <a:off x="2055781" y="1319452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 err="1"/>
            <a:t>ΙΕΠ</a:t>
          </a:r>
          <a:r>
            <a:rPr lang="el-GR" sz="900" kern="1200" dirty="0"/>
            <a:t> </a:t>
          </a:r>
        </a:p>
      </dsp:txBody>
      <dsp:txXfrm>
        <a:off x="2079510" y="1343181"/>
        <a:ext cx="1228371" cy="762693"/>
      </dsp:txXfrm>
    </dsp:sp>
    <dsp:sp modelId="{82E511AF-4EBD-4E02-99B6-7C144B1F5B31}">
      <dsp:nvSpPr>
        <dsp:cNvPr id="0" name=""/>
        <dsp:cNvSpPr/>
      </dsp:nvSpPr>
      <dsp:spPr>
        <a:xfrm>
          <a:off x="3473369" y="1184781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2D2DE-F256-4D7F-93AC-73EA268411B0}">
      <dsp:nvSpPr>
        <dsp:cNvPr id="0" name=""/>
        <dsp:cNvSpPr/>
      </dsp:nvSpPr>
      <dsp:spPr>
        <a:xfrm>
          <a:off x="3615128" y="1319452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 Υφυπουργοί</a:t>
          </a:r>
        </a:p>
      </dsp:txBody>
      <dsp:txXfrm>
        <a:off x="3638857" y="1343181"/>
        <a:ext cx="1228371" cy="762693"/>
      </dsp:txXfrm>
    </dsp:sp>
    <dsp:sp modelId="{48D55D52-C9B0-4D12-87E0-6F844DBB1B8B}">
      <dsp:nvSpPr>
        <dsp:cNvPr id="0" name=""/>
        <dsp:cNvSpPr/>
      </dsp:nvSpPr>
      <dsp:spPr>
        <a:xfrm>
          <a:off x="3473369" y="2365986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9C11B-2B00-4C76-B068-260602D52BB0}">
      <dsp:nvSpPr>
        <dsp:cNvPr id="0" name=""/>
        <dsp:cNvSpPr/>
      </dsp:nvSpPr>
      <dsp:spPr>
        <a:xfrm>
          <a:off x="3615128" y="2500657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 Γεν. Γραμματέας</a:t>
          </a:r>
        </a:p>
      </dsp:txBody>
      <dsp:txXfrm>
        <a:off x="3638857" y="2524386"/>
        <a:ext cx="1228371" cy="762693"/>
      </dsp:txXfrm>
    </dsp:sp>
    <dsp:sp modelId="{47D288D8-DD6E-45F5-8EF7-F75ACD7B25E1}">
      <dsp:nvSpPr>
        <dsp:cNvPr id="0" name=""/>
        <dsp:cNvSpPr/>
      </dsp:nvSpPr>
      <dsp:spPr>
        <a:xfrm>
          <a:off x="3473369" y="3547191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AC101E-795D-4569-A159-C500F71F44E3}">
      <dsp:nvSpPr>
        <dsp:cNvPr id="0" name=""/>
        <dsp:cNvSpPr/>
      </dsp:nvSpPr>
      <dsp:spPr>
        <a:xfrm>
          <a:off x="3615128" y="3681862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Γενική διεύθυνση διοίκησης Πρωτοβάθμιας &amp; Δευτεροβάθμιας Εκπαίδευσης</a:t>
          </a:r>
        </a:p>
      </dsp:txBody>
      <dsp:txXfrm>
        <a:off x="3638857" y="3705591"/>
        <a:ext cx="1228371" cy="762693"/>
      </dsp:txXfrm>
    </dsp:sp>
    <dsp:sp modelId="{95934AF2-312C-484F-8512-0DB391FB24C4}">
      <dsp:nvSpPr>
        <dsp:cNvPr id="0" name=""/>
        <dsp:cNvSpPr/>
      </dsp:nvSpPr>
      <dsp:spPr>
        <a:xfrm>
          <a:off x="3473369" y="4728396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2AC1C-39B9-4D28-9C39-0A4C3AE815AA}">
      <dsp:nvSpPr>
        <dsp:cNvPr id="0" name=""/>
        <dsp:cNvSpPr/>
      </dsp:nvSpPr>
      <dsp:spPr>
        <a:xfrm>
          <a:off x="3615128" y="4863067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Διεύθυνση προσωπικού πρωτοβάθμιας εκπαίδευσης </a:t>
          </a:r>
        </a:p>
      </dsp:txBody>
      <dsp:txXfrm>
        <a:off x="3638857" y="4886796"/>
        <a:ext cx="1228371" cy="762693"/>
      </dsp:txXfrm>
    </dsp:sp>
    <dsp:sp modelId="{DD9DD010-871C-405C-9FCF-D2F64AC0D90E}">
      <dsp:nvSpPr>
        <dsp:cNvPr id="0" name=""/>
        <dsp:cNvSpPr/>
      </dsp:nvSpPr>
      <dsp:spPr>
        <a:xfrm>
          <a:off x="-141758" y="5913177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515ECD-F2B9-4A77-B0D5-E64B6A81308C}">
      <dsp:nvSpPr>
        <dsp:cNvPr id="0" name=""/>
        <dsp:cNvSpPr/>
      </dsp:nvSpPr>
      <dsp:spPr>
        <a:xfrm>
          <a:off x="0" y="6047848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Τμήμα Α</a:t>
          </a:r>
          <a:endParaRPr lang="en-US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Διοικητικού </a:t>
          </a:r>
        </a:p>
      </dsp:txBody>
      <dsp:txXfrm>
        <a:off x="23729" y="6071577"/>
        <a:ext cx="1228371" cy="762693"/>
      </dsp:txXfrm>
    </dsp:sp>
    <dsp:sp modelId="{39C99A19-83C8-48BD-A4A0-3E5BE91B6AA7}">
      <dsp:nvSpPr>
        <dsp:cNvPr id="0" name=""/>
        <dsp:cNvSpPr/>
      </dsp:nvSpPr>
      <dsp:spPr>
        <a:xfrm>
          <a:off x="1187629" y="5913177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437AE8-3ADB-4246-9470-D31ED376598A}">
      <dsp:nvSpPr>
        <dsp:cNvPr id="0" name=""/>
        <dsp:cNvSpPr/>
      </dsp:nvSpPr>
      <dsp:spPr>
        <a:xfrm>
          <a:off x="1329388" y="6047848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Τμήμα Β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Οικονομικού</a:t>
          </a:r>
        </a:p>
      </dsp:txBody>
      <dsp:txXfrm>
        <a:off x="1353117" y="6071577"/>
        <a:ext cx="1228371" cy="762693"/>
      </dsp:txXfrm>
    </dsp:sp>
    <dsp:sp modelId="{98D506A0-52B5-4305-B504-8CDCE9FDA6D7}">
      <dsp:nvSpPr>
        <dsp:cNvPr id="0" name=""/>
        <dsp:cNvSpPr/>
      </dsp:nvSpPr>
      <dsp:spPr>
        <a:xfrm>
          <a:off x="2483772" y="5913177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30D173-A830-4BB5-824F-9CA0B5F7410D}">
      <dsp:nvSpPr>
        <dsp:cNvPr id="0" name=""/>
        <dsp:cNvSpPr/>
      </dsp:nvSpPr>
      <dsp:spPr>
        <a:xfrm>
          <a:off x="2625531" y="6047848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Τμήμα Γ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Προσωπικού </a:t>
          </a:r>
        </a:p>
      </dsp:txBody>
      <dsp:txXfrm>
        <a:off x="2649260" y="6071577"/>
        <a:ext cx="1228371" cy="762693"/>
      </dsp:txXfrm>
    </dsp:sp>
    <dsp:sp modelId="{69CA2E64-0FE7-4C4F-98E0-D98397DA8D90}">
      <dsp:nvSpPr>
        <dsp:cNvPr id="0" name=""/>
        <dsp:cNvSpPr/>
      </dsp:nvSpPr>
      <dsp:spPr>
        <a:xfrm>
          <a:off x="3854181" y="5913177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76C35-3361-4550-A2AA-7CEED0870FBC}">
      <dsp:nvSpPr>
        <dsp:cNvPr id="0" name=""/>
        <dsp:cNvSpPr/>
      </dsp:nvSpPr>
      <dsp:spPr>
        <a:xfrm>
          <a:off x="3995940" y="6047848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Τμήμα Δ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ΤΠΕ </a:t>
          </a:r>
        </a:p>
      </dsp:txBody>
      <dsp:txXfrm>
        <a:off x="4019669" y="6071577"/>
        <a:ext cx="1228371" cy="762693"/>
      </dsp:txXfrm>
    </dsp:sp>
    <dsp:sp modelId="{3F9800CB-2487-4D8C-8395-B1E97EE6E94D}">
      <dsp:nvSpPr>
        <dsp:cNvPr id="0" name=""/>
        <dsp:cNvSpPr/>
      </dsp:nvSpPr>
      <dsp:spPr>
        <a:xfrm>
          <a:off x="5150324" y="5913177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2BA0DA-5527-4601-809D-B7D0532FAC41}">
      <dsp:nvSpPr>
        <dsp:cNvPr id="0" name=""/>
        <dsp:cNvSpPr/>
      </dsp:nvSpPr>
      <dsp:spPr>
        <a:xfrm>
          <a:off x="5292083" y="6047848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Τμήμα Ε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Εκπαιδευτικών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θεμάτων</a:t>
          </a:r>
        </a:p>
      </dsp:txBody>
      <dsp:txXfrm>
        <a:off x="5315812" y="6071577"/>
        <a:ext cx="1228371" cy="762693"/>
      </dsp:txXfrm>
    </dsp:sp>
    <dsp:sp modelId="{C1C9384A-2C29-4BE9-8125-C6FCB51D9E1E}">
      <dsp:nvSpPr>
        <dsp:cNvPr id="0" name=""/>
        <dsp:cNvSpPr/>
      </dsp:nvSpPr>
      <dsp:spPr>
        <a:xfrm>
          <a:off x="5032716" y="1184781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5331C-476A-40B4-9188-676AF9DE84C3}">
      <dsp:nvSpPr>
        <dsp:cNvPr id="0" name=""/>
        <dsp:cNvSpPr/>
      </dsp:nvSpPr>
      <dsp:spPr>
        <a:xfrm>
          <a:off x="5174474" y="1319452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Ειδικοί σύμβουλοι</a:t>
          </a:r>
        </a:p>
      </dsp:txBody>
      <dsp:txXfrm>
        <a:off x="5198203" y="1343181"/>
        <a:ext cx="1228371" cy="762693"/>
      </dsp:txXfrm>
    </dsp:sp>
    <dsp:sp modelId="{00BFFF23-EFE7-4B59-9273-DDB5F71C8BDA}">
      <dsp:nvSpPr>
        <dsp:cNvPr id="0" name=""/>
        <dsp:cNvSpPr/>
      </dsp:nvSpPr>
      <dsp:spPr>
        <a:xfrm rot="10800000" flipV="1">
          <a:off x="6935847" y="4509124"/>
          <a:ext cx="1275829" cy="646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048A9A-3615-472C-A5C6-B1EEFDE1F630}">
      <dsp:nvSpPr>
        <dsp:cNvPr id="0" name=""/>
        <dsp:cNvSpPr/>
      </dsp:nvSpPr>
      <dsp:spPr>
        <a:xfrm rot="10800000" flipV="1">
          <a:off x="7077606" y="4643795"/>
          <a:ext cx="1275829" cy="646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Υπηρεσιακά συμβούλια </a:t>
          </a:r>
        </a:p>
      </dsp:txBody>
      <dsp:txXfrm rot="-10800000">
        <a:off x="7096555" y="4662744"/>
        <a:ext cx="1237931" cy="609056"/>
      </dsp:txXfrm>
    </dsp:sp>
    <dsp:sp modelId="{F269072F-A11E-4313-B10A-9B86DBC0D927}">
      <dsp:nvSpPr>
        <dsp:cNvPr id="0" name=""/>
        <dsp:cNvSpPr/>
      </dsp:nvSpPr>
      <dsp:spPr>
        <a:xfrm>
          <a:off x="6444205" y="5589238"/>
          <a:ext cx="1275829" cy="866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F84768-7AE4-4B2C-947D-7EB5879C0452}">
      <dsp:nvSpPr>
        <dsp:cNvPr id="0" name=""/>
        <dsp:cNvSpPr/>
      </dsp:nvSpPr>
      <dsp:spPr>
        <a:xfrm>
          <a:off x="6585964" y="5723909"/>
          <a:ext cx="1275829" cy="866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 err="1"/>
            <a:t>ΚΥΣΠΕ</a:t>
          </a:r>
          <a:endParaRPr lang="el-GR" sz="900" kern="1200" dirty="0"/>
        </a:p>
      </dsp:txBody>
      <dsp:txXfrm>
        <a:off x="6611349" y="5749294"/>
        <a:ext cx="1225059" cy="815938"/>
      </dsp:txXfrm>
    </dsp:sp>
    <dsp:sp modelId="{EF002E1E-C239-4816-86AC-6F2D06BA783B}">
      <dsp:nvSpPr>
        <dsp:cNvPr id="0" name=""/>
        <dsp:cNvSpPr/>
      </dsp:nvSpPr>
      <dsp:spPr>
        <a:xfrm>
          <a:off x="7726412" y="5589238"/>
          <a:ext cx="1275829" cy="886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DA9894-EA82-4A6F-AA37-CA29E0643AEE}">
      <dsp:nvSpPr>
        <dsp:cNvPr id="0" name=""/>
        <dsp:cNvSpPr/>
      </dsp:nvSpPr>
      <dsp:spPr>
        <a:xfrm>
          <a:off x="7868170" y="5723909"/>
          <a:ext cx="1275829" cy="886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 err="1"/>
            <a:t>ΚΥΣΔΕ</a:t>
          </a:r>
          <a:endParaRPr lang="el-GR" sz="900" kern="1200" dirty="0"/>
        </a:p>
      </dsp:txBody>
      <dsp:txXfrm>
        <a:off x="7894124" y="5749863"/>
        <a:ext cx="1223921" cy="834211"/>
      </dsp:txXfrm>
    </dsp:sp>
    <dsp:sp modelId="{0228C4B9-B57F-447C-B829-BB4EA66FD2CE}">
      <dsp:nvSpPr>
        <dsp:cNvPr id="0" name=""/>
        <dsp:cNvSpPr/>
      </dsp:nvSpPr>
      <dsp:spPr>
        <a:xfrm>
          <a:off x="4405417" y="7156"/>
          <a:ext cx="1275829" cy="8101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2E6908-0669-4D07-AA33-C3388FDEBE01}">
      <dsp:nvSpPr>
        <dsp:cNvPr id="0" name=""/>
        <dsp:cNvSpPr/>
      </dsp:nvSpPr>
      <dsp:spPr>
        <a:xfrm>
          <a:off x="4547176" y="141827"/>
          <a:ext cx="1275829" cy="810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900" kern="1200" dirty="0"/>
            <a:t>Υπουργός</a:t>
          </a:r>
        </a:p>
      </dsp:txBody>
      <dsp:txXfrm>
        <a:off x="4570905" y="165556"/>
        <a:ext cx="1228371" cy="7626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D1752-381F-4950-99A6-A06EC9813A60}" type="datetimeFigureOut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E9455-1507-4E39-98DD-A18E24798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B059-A8C1-4456-A771-4B314A856613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DE2E8-285A-4C93-90FD-BFF5CC4F22C7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B6F1-A988-47CB-9826-8531F577682F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CEA1F-0D74-498C-BAE9-B91087EF47CD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ACE-D4C0-41F7-A426-4D7E2B194222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A57A-99EF-40FC-8D28-5080231CB7DE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5C0E-AA56-49DD-AA4D-DCF56D36A5AA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EFA8-5045-472C-8CAF-9C72221B0B1E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65A8-7F69-4C5C-89E7-2FA70E76F4E1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1C00F-0EBF-4642-AC41-4A9B79EC7440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9670-1954-4DA8-91EC-7B8A758F867A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7985953-21F2-4AEA-8249-514305B5687D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ctr"/>
            <a:endParaRPr lang="el-GR" b="1" dirty="0"/>
          </a:p>
          <a:p>
            <a:pPr algn="ctr"/>
            <a:r>
              <a:rPr lang="el-GR" sz="2200" b="1" dirty="0"/>
              <a:t>ΠΑΝΕΠΙΣΤΗΜΙΟ ΔΥΤΙΚΗΣ ΜΑΚΕΔΟΝΙΑΣ</a:t>
            </a:r>
          </a:p>
          <a:p>
            <a:pPr algn="ctr"/>
            <a:r>
              <a:rPr lang="el-GR" sz="2200" b="1" dirty="0"/>
              <a:t>ΣΧΟΛΗ  ΚΟΙΝΩΝΙΚΩΝ ΚΑΙ ΑΝΘΡΩΠΙΣΤΙΚΩΝ ΕΠΙΣΤΗΜΩΝ</a:t>
            </a:r>
          </a:p>
          <a:p>
            <a:pPr algn="ctr"/>
            <a:r>
              <a:rPr lang="el-GR" sz="2200" b="1" dirty="0"/>
              <a:t>ΠΑΙΔΑΓΩΓΙΚΟ ΤΜΗΜΑ ΔΗΜΟΤΙΚΗΣ ΕΚΠΑΙΔΕΥΣΗΣ</a:t>
            </a:r>
          </a:p>
          <a:p>
            <a:pPr algn="ctr"/>
            <a:endParaRPr lang="el-GR" b="1" dirty="0"/>
          </a:p>
          <a:p>
            <a:endParaRPr lang="el-GR" dirty="0"/>
          </a:p>
          <a:p>
            <a:r>
              <a:rPr lang="el-GR" b="1" dirty="0"/>
              <a:t>Π.Μ.Σ. Επιστήμες της Αγωγής: Οργάνωση και Διοίκηση της Εκπαίδευσης – Εκπαιδευτική Ηγεσία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Μάθημα</a:t>
            </a:r>
            <a:r>
              <a:rPr lang="en-US" dirty="0"/>
              <a:t>:</a:t>
            </a:r>
            <a:r>
              <a:rPr lang="el-GR" dirty="0"/>
              <a:t> «Αρχές Οργάνωσης και Διοίκησης Εκπαιδευτικών Μονάδων (ΑΥ1)»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εξάμηνο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Διδάσκων</a:t>
            </a:r>
            <a:r>
              <a:rPr lang="en-US" dirty="0"/>
              <a:t>:</a:t>
            </a:r>
            <a:r>
              <a:rPr lang="el-GR"/>
              <a:t> Ιορδανίδης Γεώργιος</a:t>
            </a:r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</a:t>
            </a:fld>
            <a:endParaRPr lang="el-GR"/>
          </a:p>
        </p:txBody>
      </p:sp>
      <p:pic>
        <p:nvPicPr>
          <p:cNvPr id="6" name="Εικόνα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8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7498080" cy="548680"/>
          </a:xfrm>
        </p:spPr>
        <p:txBody>
          <a:bodyPr>
            <a:normAutofit fontScale="90000"/>
          </a:bodyPr>
          <a:lstStyle/>
          <a:p>
            <a:r>
              <a:rPr lang="el-GR" dirty="0"/>
              <a:t>Οργανόγραμμα </a:t>
            </a: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7" name="6 - TextBox"/>
          <p:cNvSpPr txBox="1"/>
          <p:nvPr/>
        </p:nvSpPr>
        <p:spPr>
          <a:xfrm>
            <a:off x="107504" y="2204864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καλύτερη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επικοινωνία και εποπτεία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ανάμεσα στις διάφορες βαθμίδες διοίκησης 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5076056" y="2852936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Προσδιορισμός </a:t>
            </a:r>
            <a:r>
              <a:rPr lang="el-GR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χώρου, χρόνου και κατανομής αρμοδιοτήτων 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6300192" y="260648"/>
            <a:ext cx="2411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Διαπιστώνονται τυχόν </a:t>
            </a:r>
            <a:r>
              <a:rPr lang="el-GR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ατέλειες στην όλη δομή του οργανισμού </a:t>
            </a:r>
            <a:r>
              <a:rPr lang="el-GR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και παρέχεται</a:t>
            </a:r>
            <a:r>
              <a:rPr lang="el-GR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καθοδήγηση </a:t>
            </a:r>
            <a:r>
              <a:rPr lang="el-GR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για διόρθωση αυτών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0" y="3789040"/>
            <a:ext cx="2339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Γνωρίζουν οι εργαζόμενοι την ακριβή θέση τους μέσα στον οργανισμό</a:t>
            </a:r>
          </a:p>
        </p:txBody>
      </p:sp>
      <p:sp>
        <p:nvSpPr>
          <p:cNvPr id="11" name="10 - TextBox"/>
          <p:cNvSpPr txBox="1"/>
          <p:nvPr/>
        </p:nvSpPr>
        <p:spPr>
          <a:xfrm>
            <a:off x="6732240" y="2276872"/>
            <a:ext cx="2411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Times New Roman" pitchFamily="18" charset="0"/>
                <a:cs typeface="Times New Roman" pitchFamily="18" charset="0"/>
              </a:rPr>
              <a:t>«εικόνα» του οργανισμού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(από ποιες υπηρεσίες αποτελείται, τι επιδιώκεται και πώς)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sz="2000" b="1" u="sng" dirty="0">
                <a:latin typeface="Times New Roman" pitchFamily="18" charset="0"/>
                <a:cs typeface="Times New Roman" pitchFamily="18" charset="0"/>
              </a:rPr>
              <a:t>Βασικά στοιχεία του οργανωτικού σχεδιασμού</a:t>
            </a: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Καταμερισμός εργασίας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επιμέρους συγκεκριμένες εργασίες ή καθήκοντα, απ’ όπου προκύπτουν οι θέσεις εργασίας –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εξειδίκευση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96646" indent="-514350">
              <a:lnSpc>
                <a:spcPct val="150000"/>
              </a:lnSpc>
              <a:buAutoNum type="arabicPeriod"/>
            </a:pPr>
            <a:endParaRPr lang="el-G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Εύρος ελέγχου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σύστημα συντονισμού και επίβλεψης των δραστηριοτήτων των εργαζομένων 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αριθμός υφισταμένων που εποπτεύει ένα διοικητικό στέλεχος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marL="596646" indent="-514350">
              <a:lnSpc>
                <a:spcPct val="150000"/>
              </a:lnSpc>
              <a:buAutoNum type="arabicPeriod"/>
            </a:pPr>
            <a:endParaRPr lang="el-G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50000"/>
              </a:lnSpc>
              <a:buAutoNum type="arabicPeriod"/>
            </a:pP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Τμηματοποίηση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50000"/>
              </a:lnSpc>
            </a:pP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βάσει των λειτουργιών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του οργανισμού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νηπιαγωγεία και δημοτικά σχολεία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96646" indent="-514350">
              <a:lnSpc>
                <a:spcPct val="150000"/>
              </a:lnSpc>
            </a:pP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κατά προϊόν ή σκοπό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(π.χ. Υπουργείο Παιδείας- εκπαιδευτικές, οικονομικές, διοικητικές, τεχνικές υπηρεσίες)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50000"/>
              </a:lnSpc>
            </a:pP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με βάση τα εξυπηρετούντα άτομα-πελάτες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(π.χ. τμηματοποίηση των σχολείων σε τάξεις βάσει της ηλικίας των μαθητών)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50000"/>
              </a:lnSpc>
            </a:pP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κατά γεωγραφική περιοχή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(π.χ. Διευθύνσεις Πρωτοβάθμιας και Δευτεροβάθμιας εκπαίδευσης οι οποίες αποσκοπούν στην καλύτερη οργάνωση και λειτουργία των σχολικών μονάδων της περιοχής τους- αποφάσεις σε περιφερειακό επίπεδο για τις τοπικές ανάγκες) (τοπική διοίκηση)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50000"/>
              </a:lnSpc>
              <a:buNone/>
            </a:pPr>
            <a:endParaRPr lang="el-G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5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l-G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Εκχώρηση αρμοδιοτήτων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από την ανώτερη ηγεσία προς τις κατώτερες βαθμίδες ηγεσίας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καθήκοντα- εξουσία- ευθύνη)</a:t>
            </a:r>
            <a:endParaRPr lang="el-G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60000"/>
              </a:lnSpc>
              <a:buAutoNum type="arabicPeriod"/>
            </a:pPr>
            <a:endParaRPr lang="el-GR" b="1" u="sng" dirty="0">
              <a:solidFill>
                <a:srgbClr val="FF0000"/>
              </a:solidFill>
            </a:endParaRPr>
          </a:p>
          <a:p>
            <a:pPr marL="596646" indent="-514350">
              <a:lnSpc>
                <a:spcPct val="160000"/>
              </a:lnSpc>
              <a:buAutoNum type="arabicPeriod"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lnSpc>
                <a:spcPct val="160000"/>
              </a:lnSpc>
              <a:buAutoNum type="arabicPeriod"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Σχολείο και γραφειοκρατία- εκπαιδευτική γραφειοκρατία 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εκπαιδευτικός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= στη βάση του ιεραρχικού συστήματος 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2400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όμως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είναι η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καρδιά και το κέντρο του συστήματος</a:t>
            </a:r>
            <a:endParaRPr lang="en-US" sz="24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l-GR" sz="24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Ο εκπαιδευτικός = αποτελεσματικός όταν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συνδέεται με τους μαθητές </a:t>
            </a:r>
            <a:r>
              <a:rPr lang="el-GR" sz="2400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ελεύθερα και δημιουργικά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και </a:t>
            </a:r>
            <a:r>
              <a:rPr lang="el-GR" sz="2400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όταν δεν περιορίζεται από κανόνες</a:t>
            </a:r>
            <a:endParaRPr lang="en-US" sz="2400" b="1" u="sng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l-GR" sz="2400" b="1" u="sng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Η γραφειοκρατική οργάνωση 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αναιρεί την αυτονομία της σχολικής 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εκπαίδευσης = μηχανιστικό σχολικό σύστημα</a:t>
            </a:r>
            <a:endParaRPr lang="en-US" sz="2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l-GR" sz="2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Περιορίζεται η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δημιουργικότητα και η φαντασία </a:t>
            </a:r>
            <a:endParaRPr lang="en-US" sz="24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l-GR" sz="24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  <a:buNone/>
            </a:pPr>
            <a:r>
              <a:rPr lang="el-GR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Ωστόσο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ο εκπαιδευτικός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δεν πρέπει να είναι τελείως ελεύθερος στο έργο </a:t>
            </a:r>
            <a:r>
              <a:rPr lang="el-G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του γιατί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endParaRPr lang="el-GR" sz="2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Ως αλληλοεξαρτώμενο στοιχείο του εκπαιδευτικού συστήματος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πρέπει να τηρεί τους κανόνες του συστήματος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περιεχόμενο &amp; εφαρμογή των κανόνων καθορίζουν τον ρόλο του εκπαιδευτικού μέσα στο σύστημα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λιγότερο ο τύπος του </a:t>
            </a:r>
            <a:r>
              <a:rPr lang="el-GR" sz="2400" dirty="0" err="1">
                <a:latin typeface="Times New Roman" pitchFamily="18" charset="0"/>
                <a:cs typeface="Times New Roman" pitchFamily="18" charset="0"/>
              </a:rPr>
              <a:t>οργανωσιακού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συστήματος</a:t>
            </a:r>
          </a:p>
          <a:p>
            <a:endParaRPr lang="el-GR" sz="2400" dirty="0"/>
          </a:p>
          <a:p>
            <a:pPr>
              <a:buNone/>
            </a:pPr>
            <a:endParaRPr lang="el-GR" b="1" u="sng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Η διοικητική λειτουργία της οργάνωσης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Οργάνωση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διαδικασία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συντονισμού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τακτοποίησης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ανθρώπων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&amp; άλλων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πόρων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>
                <a:latin typeface="Times New Roman" pitchFamily="18" charset="0"/>
                <a:cs typeface="Times New Roman" pitchFamily="18" charset="0"/>
              </a:rPr>
              <a:t>για την επίτευξη ενός στόχου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Blip>
                <a:blip r:embed="rId2"/>
              </a:buBlip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ένα </a:t>
            </a:r>
            <a:r>
              <a:rPr lang="el-GR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κοινωνικό φαινόμενο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κομβικό σημείο του οποίου είναι η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συνεργασία δύο ή περισσότερων ατόμων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για την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επίτευξη κάποιου σκοπού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η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δύναμη επιρροής επί των άλλων ώστε να οργανωθεί ορθολογικά η δράση</a:t>
            </a:r>
            <a:endParaRPr lang="en-US" b="1" u="sng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60000"/>
              </a:lnSpc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60000"/>
              </a:lnSpc>
              <a:buNone/>
            </a:pPr>
            <a:endParaRPr lang="el-G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Ως διοικητική λειτουργία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η οργάνωση αποβλέπει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στην επιλογή του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κατάλληλου οργανωτικού συστήματος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στην επιλογή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κατάλληλων μεθόδων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για την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εσωτερική διάρθρωση του οργανισμού</a:t>
            </a:r>
            <a:r>
              <a:rPr lang="el-GR" u="sng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Η δράση του «</a:t>
            </a:r>
            <a:r>
              <a:rPr lang="el-GR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οργανώνειν</a:t>
            </a:r>
            <a:r>
              <a:rPr lang="el-GR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(ρυθμιστική)</a:t>
            </a:r>
          </a:p>
          <a:p>
            <a:pPr marL="596646" indent="-514350">
              <a:lnSpc>
                <a:spcPct val="16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δραστηριότητα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οργάνωσης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ενός συστήματος</a:t>
            </a:r>
          </a:p>
          <a:p>
            <a:pPr marL="596646" indent="-514350">
              <a:lnSpc>
                <a:spcPct val="16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ρύθμιση των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σχέσεων μιας ομάδας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ατόμων που επιδιώκουν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κοινούς σκοπούς</a:t>
            </a:r>
          </a:p>
          <a:p>
            <a:pPr marL="596646" indent="-514350">
              <a:lnSpc>
                <a:spcPct val="16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καθορισμός και παραχώρηση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ευθύνης και εξουσίας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μεταξύ των μελών </a:t>
            </a:r>
          </a:p>
          <a:p>
            <a:pPr marL="596646" indent="-514350">
              <a:lnSpc>
                <a:spcPct val="16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ρύθμιση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σχέσεων μεταξύ ανθρώπων και υλικών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μέσων</a:t>
            </a:r>
          </a:p>
          <a:p>
            <a:pPr marL="596646" indent="-514350"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96646" indent="-514350">
              <a:lnSpc>
                <a:spcPct val="160000"/>
              </a:lnSpc>
              <a:buNone/>
            </a:pPr>
            <a:r>
              <a:rPr lang="el-GR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2. Το αποτέλεσμα της οργάνωσης</a:t>
            </a:r>
            <a:r>
              <a:rPr lang="en-US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κατάρτιση ενός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οργανογράμματος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για τη διευθέτηση και συσχέτιση των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καθηκόντων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μεταξύ των διαφόρων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θέσεων εργασίας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l-GR" sz="16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Η οντότητα ή ο οργανισμός</a:t>
            </a:r>
            <a:r>
              <a:rPr lang="en-US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π.χ. σχολείο, υπουργείο, νοσοκομείο</a:t>
            </a:r>
          </a:p>
          <a:p>
            <a:pPr>
              <a:lnSpc>
                <a:spcPct val="150000"/>
              </a:lnSpc>
              <a:buNone/>
            </a:pP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l-GR" sz="1600" b="1" u="sng" dirty="0">
                <a:latin typeface="Times New Roman" pitchFamily="18" charset="0"/>
                <a:cs typeface="Times New Roman" pitchFamily="18" charset="0"/>
              </a:rPr>
              <a:t>Άνθρωποι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έμψυχο δυναμικό στοιχείο στον </a:t>
            </a:r>
            <a:r>
              <a:rPr lang="el-GR" sz="1600" dirty="0" err="1">
                <a:latin typeface="Times New Roman" pitchFamily="18" charset="0"/>
                <a:cs typeface="Times New Roman" pitchFamily="18" charset="0"/>
              </a:rPr>
              <a:t>οργανωσιακό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χώρο με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βούληση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ανάγκες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κίνητρα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1600" b="1" u="sng" dirty="0">
                <a:latin typeface="Times New Roman" pitchFamily="18" charset="0"/>
                <a:cs typeface="Times New Roman" pitchFamily="18" charset="0"/>
              </a:rPr>
              <a:t>Επιδίωξη αντικειμενικών σκοπών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συντονισμένες ενέργειες ικανοποιούν διαφορετικούς στόχους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1600" b="1" u="sng" dirty="0">
                <a:latin typeface="Times New Roman" pitchFamily="18" charset="0"/>
                <a:cs typeface="Times New Roman" pitchFamily="18" charset="0"/>
              </a:rPr>
              <a:t>Οργανωτική δομή</a:t>
            </a:r>
            <a:r>
              <a:rPr lang="en-US" sz="1600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οι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αρχές και οι κανόνες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μιας οργάνωσης καθορίζουν τη δομή της- προσδιορισμός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γραμμών εξουσίας και επικοινωνίας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των μελών της οργάνωσης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ώστε να επιτευχθεί ο συντονισμός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όλων των επιμέρους δραστηριοτήτων για την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υλοποίηση των αντικειμενικών σκοπών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της οργάνωσης </a:t>
            </a:r>
          </a:p>
          <a:p>
            <a:pPr>
              <a:lnSpc>
                <a:spcPct val="15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1600" b="1" u="sng" dirty="0">
                <a:latin typeface="Times New Roman" pitchFamily="18" charset="0"/>
                <a:cs typeface="Times New Roman" pitchFamily="18" charset="0"/>
              </a:rPr>
              <a:t>Όρια</a:t>
            </a:r>
            <a:r>
              <a:rPr lang="en-US" sz="16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διακρίνουν τον οργανισμό από το περιβάλλον</a:t>
            </a:r>
          </a:p>
          <a:p>
            <a:pPr>
              <a:lnSpc>
                <a:spcPct val="15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1600" b="1" u="sng" dirty="0">
                <a:latin typeface="Times New Roman" pitchFamily="18" charset="0"/>
                <a:cs typeface="Times New Roman" pitchFamily="18" charset="0"/>
              </a:rPr>
              <a:t>Χρονική διάρκεια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έχει συνέχεια στο χρόνο</a:t>
            </a:r>
          </a:p>
          <a:p>
            <a:pPr>
              <a:lnSpc>
                <a:spcPct val="150000"/>
              </a:lnSpc>
              <a:buNone/>
            </a:pP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lnSpc>
                <a:spcPct val="150000"/>
              </a:lnSpc>
              <a:buNone/>
            </a:pPr>
            <a:r>
              <a:rPr lang="el-GR" sz="1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Σκεφθείτε… σε πόσους οργανισμούς συμμετείχατε ως τώρα στη ζωή σας????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Διάκριση οργανώσεων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l-GR" sz="3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Τυπική ή επίσημη οργάνωση 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Σκόπιμη η δημιουργία της</a:t>
            </a:r>
          </a:p>
          <a:p>
            <a:pPr>
              <a:lnSpc>
                <a:spcPct val="170000"/>
              </a:lnSpc>
            </a:pP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Ενσυνείδητη συνεργασία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των μελών της</a:t>
            </a:r>
          </a:p>
          <a:p>
            <a:pPr>
              <a:lnSpc>
                <a:spcPct val="170000"/>
              </a:lnSpc>
            </a:pP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Ρητοί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σκοποί, κανόνες, κανονισμοί, επίσημη δομή, όρια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Ύπαρξη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συγκεκριμένου στόχου (βιωσιμότητα)</a:t>
            </a:r>
          </a:p>
          <a:p>
            <a:pPr>
              <a:lnSpc>
                <a:spcPct val="170000"/>
              </a:lnSpc>
            </a:pP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Σκοποί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Πολιτική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Προγράμματα</a:t>
            </a:r>
          </a:p>
          <a:p>
            <a:pPr>
              <a:lnSpc>
                <a:spcPct val="170000"/>
              </a:lnSpc>
            </a:pP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Προγραμματισμένες σχέσεις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ανάμεσα στις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θέσεις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και τις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λειτουργίες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3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δεν αναφέρονται σε συγκεκριμένα άτομα</a:t>
            </a:r>
            <a:endParaRPr lang="el-GR" sz="34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Σύνολο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αρχών και κανονισμών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που αποσκοπούν στη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δόμηση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του οργανισμού, τον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συντονισμό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τη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συνοχή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συνάφεια των δραστηριοτήτων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που συντελούνται για επίτευξη των ρητών στόχων</a:t>
            </a:r>
          </a:p>
          <a:p>
            <a:pPr>
              <a:lnSpc>
                <a:spcPct val="170000"/>
              </a:lnSpc>
            </a:pP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Ειδίκευση της εργασίας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συνδυασμένη δράση, συλλογικές αποφάσεις 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Υλοποίηση στόχων με το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λιγότερο δυνατό κόστος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Οι κανόνες προκύπτουν από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νομοθετικές διατάξεις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και οδηγούν στην «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τυπική» ρύθμιση της συμπεριφοράς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των μελών</a:t>
            </a:r>
          </a:p>
          <a:p>
            <a:pPr>
              <a:lnSpc>
                <a:spcPct val="170000"/>
              </a:lnSpc>
            </a:pP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Οι ισχύουσες διατάξεις καθορίζουν τις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κυρώσεις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ποινές</a:t>
            </a:r>
          </a:p>
          <a:p>
            <a:pPr>
              <a:lnSpc>
                <a:spcPct val="17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Άτυπη ή ανεπίσημη οργάνωση</a:t>
            </a: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Εντός κάθε τυπικής οργάνωσης</a:t>
            </a: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Κοινωνικές σχέσεις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των μελών – συμπεριφορά, πεποιθήσεις, ανάγκες, στόχοι αυτών</a:t>
            </a: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Δεν υπάρχει δομή, ούτε κανόνες &amp; κανονισμοί λειτουργίας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όμως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υπάρχουν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άτυποι κανόνες, καθήκοντα και υποχρεώσεις</a:t>
            </a: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Αυθόρμητο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συναισθηματικό στοιχείο </a:t>
            </a: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διάρκεια δεν είναι σταθερή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και η ύπαρξή της εξαρτάται από τον χρόνο επίτευξης των στόχων για τους οποίους συστάθηκε </a:t>
            </a: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Ως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πλαίσιο δράσης = ο εργασιακός χώρος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κάθε οργανισμού και δρα ταυτόχρονα με την τυπική οργάνωση</a:t>
            </a: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Συμπληρώνει την επίσημη οργάνωση</a:t>
            </a: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Οι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κανόνες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στηρίζονται στα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ήθη, το συναίσθημα, τις κοινές αντιλήψεις</a:t>
            </a:r>
          </a:p>
          <a:p>
            <a:pPr>
              <a:lnSpc>
                <a:spcPct val="170000"/>
              </a:lnSpc>
              <a:buFont typeface="Arial" pitchFamily="34" charset="0"/>
              <a:buChar char="•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Δεν υφίσταται επίσημη διαδικασία για τα μέλη που παραβαίνουν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τους άτυπους κανόνες – 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κοινωνική απομόνωση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Λόγοι ένταξης των μελών σε άτυπες οργανώσεις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Ικανοποίηση του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κοινωνικού αισθήματος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(φιλίες, κοινωνικές σχέσεις)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Κοινοί στόχοι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(προώθηση συμφερόντων της ομάδας μέσω </a:t>
            </a:r>
            <a:r>
              <a:rPr lang="el-GR" sz="2800" dirty="0" err="1">
                <a:latin typeface="Times New Roman" pitchFamily="18" charset="0"/>
                <a:cs typeface="Times New Roman" pitchFamily="18" charset="0"/>
              </a:rPr>
              <a:t>αλληλοπροστασίας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και αλληλεγγύης)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Ταύτιση αντιλήψεων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(ηλικία, μόρφωση, ενδιαφέροντα)</a:t>
            </a:r>
          </a:p>
          <a:p>
            <a:pPr>
              <a:lnSpc>
                <a:spcPct val="150000"/>
              </a:lnSpc>
            </a:pPr>
            <a:endParaRPr lang="el-G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l-GR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Συμβολή (</a:t>
            </a:r>
            <a:r>
              <a:rPr lang="el-GR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θετική ή αρνητική</a:t>
            </a:r>
            <a:r>
              <a:rPr lang="el-GR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της άτυπης οργάνωσης στο έργο της επίσημης οργάνωσης</a:t>
            </a:r>
            <a:r>
              <a:rPr lang="en-US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Αποδοτικότητα </a:t>
            </a:r>
          </a:p>
          <a:p>
            <a:pPr>
              <a:lnSpc>
                <a:spcPct val="150000"/>
              </a:lnSpc>
            </a:pP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Επικείμενες </a:t>
            </a:r>
            <a:r>
              <a:rPr lang="el-GR" sz="2000" b="1" dirty="0" err="1">
                <a:latin typeface="Times New Roman" pitchFamily="18" charset="0"/>
                <a:cs typeface="Times New Roman" pitchFamily="18" charset="0"/>
              </a:rPr>
              <a:t>οργανωσιακές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 αλλαγές</a:t>
            </a: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Διοίκηση – υποκίνηση 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των μελών</a:t>
            </a:r>
          </a:p>
          <a:p>
            <a:endParaRPr lang="el-GR" sz="2000" dirty="0"/>
          </a:p>
          <a:p>
            <a:endParaRPr lang="el-GR" sz="2800" dirty="0"/>
          </a:p>
          <a:p>
            <a:endParaRPr lang="el-GR" sz="2800" dirty="0"/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49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Οργανόγραμμα</a:t>
            </a:r>
            <a:r>
              <a:rPr lang="en-US" sz="49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49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4900" dirty="0">
                <a:latin typeface="Times New Roman" pitchFamily="18" charset="0"/>
                <a:cs typeface="Times New Roman" pitchFamily="18" charset="0"/>
              </a:rPr>
              <a:t>απλουστευμένη </a:t>
            </a:r>
            <a:r>
              <a:rPr lang="el-GR" sz="4900" b="1" u="sng" dirty="0">
                <a:latin typeface="Times New Roman" pitchFamily="18" charset="0"/>
                <a:cs typeface="Times New Roman" pitchFamily="18" charset="0"/>
              </a:rPr>
              <a:t>γραφική απεικόνιση μιας τυπικής οργάνωσης </a:t>
            </a:r>
            <a:r>
              <a:rPr lang="el-GR" sz="4900" dirty="0">
                <a:latin typeface="Times New Roman" pitchFamily="18" charset="0"/>
                <a:cs typeface="Times New Roman" pitchFamily="18" charset="0"/>
              </a:rPr>
              <a:t>που δείχνει όλους τους </a:t>
            </a:r>
            <a:r>
              <a:rPr lang="el-GR" sz="4900" b="1" u="sng" dirty="0">
                <a:latin typeface="Times New Roman" pitchFamily="18" charset="0"/>
                <a:cs typeface="Times New Roman" pitchFamily="18" charset="0"/>
              </a:rPr>
              <a:t>τομείς δράσης </a:t>
            </a:r>
            <a:r>
              <a:rPr lang="el-GR" sz="4900" dirty="0">
                <a:latin typeface="Times New Roman" pitchFamily="18" charset="0"/>
                <a:cs typeface="Times New Roman" pitchFamily="18" charset="0"/>
              </a:rPr>
              <a:t>και τις </a:t>
            </a:r>
            <a:r>
              <a:rPr lang="el-GR" sz="4900" b="1" u="sng" dirty="0">
                <a:latin typeface="Times New Roman" pitchFamily="18" charset="0"/>
                <a:cs typeface="Times New Roman" pitchFamily="18" charset="0"/>
              </a:rPr>
              <a:t>γραμμές εξάρτησης </a:t>
            </a:r>
            <a:r>
              <a:rPr lang="el-GR" sz="4900" b="1" dirty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sz="4900" b="1" u="sng" dirty="0">
                <a:latin typeface="Times New Roman" pitchFamily="18" charset="0"/>
                <a:cs typeface="Times New Roman" pitchFamily="18" charset="0"/>
              </a:rPr>
              <a:t>ευθύνης</a:t>
            </a:r>
            <a:r>
              <a:rPr lang="el-GR" sz="4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4900" dirty="0">
                <a:latin typeface="Times New Roman" pitchFamily="18" charset="0"/>
                <a:cs typeface="Times New Roman" pitchFamily="18" charset="0"/>
              </a:rPr>
              <a:t>μεταξύ των διαφόρων θέσεων.</a:t>
            </a:r>
          </a:p>
          <a:p>
            <a:pPr>
              <a:lnSpc>
                <a:spcPct val="170000"/>
              </a:lnSpc>
              <a:buNone/>
            </a:pPr>
            <a:endParaRPr lang="el-GR" sz="49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endParaRPr lang="el-GR" sz="49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l-GR" sz="49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Όμως</a:t>
            </a:r>
            <a:r>
              <a:rPr lang="en-US" sz="4900" b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49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4900" b="1" dirty="0">
                <a:latin typeface="Times New Roman" pitchFamily="18" charset="0"/>
                <a:cs typeface="Times New Roman" pitchFamily="18" charset="0"/>
              </a:rPr>
              <a:t>Δύσκολο να περιγραφούν οι ανθρώπινες σχέσεις </a:t>
            </a:r>
            <a:r>
              <a:rPr lang="el-GR" sz="4900" dirty="0">
                <a:latin typeface="Times New Roman" pitchFamily="18" charset="0"/>
                <a:cs typeface="Times New Roman" pitchFamily="18" charset="0"/>
              </a:rPr>
              <a:t>που μεταβάλλονται</a:t>
            </a:r>
          </a:p>
          <a:p>
            <a:pPr>
              <a:lnSpc>
                <a:spcPct val="170000"/>
              </a:lnSpc>
            </a:pPr>
            <a:r>
              <a:rPr lang="el-GR" sz="4900" dirty="0">
                <a:latin typeface="Times New Roman" pitchFamily="18" charset="0"/>
                <a:cs typeface="Times New Roman" pitchFamily="18" charset="0"/>
              </a:rPr>
              <a:t>Ο </a:t>
            </a:r>
            <a:r>
              <a:rPr lang="el-GR" sz="4900" b="1" dirty="0">
                <a:latin typeface="Times New Roman" pitchFamily="18" charset="0"/>
                <a:cs typeface="Times New Roman" pitchFamily="18" charset="0"/>
              </a:rPr>
              <a:t>οργανισμός ο ίδιος εξελίσσεται, αναπτύσσεται, μεταβάλλεται</a:t>
            </a:r>
          </a:p>
          <a:p>
            <a:pPr>
              <a:lnSpc>
                <a:spcPct val="170000"/>
              </a:lnSpc>
            </a:pPr>
            <a:r>
              <a:rPr lang="el-GR" sz="4900" b="1" u="sng" dirty="0">
                <a:latin typeface="Times New Roman" pitchFamily="18" charset="0"/>
                <a:cs typeface="Times New Roman" pitchFamily="18" charset="0"/>
              </a:rPr>
              <a:t>Δε διαφαίνονται</a:t>
            </a:r>
            <a:r>
              <a:rPr lang="en-US" sz="49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4900" dirty="0">
                <a:latin typeface="Times New Roman" pitchFamily="18" charset="0"/>
                <a:cs typeface="Times New Roman" pitchFamily="18" charset="0"/>
              </a:rPr>
              <a:t> ο </a:t>
            </a:r>
            <a:r>
              <a:rPr lang="el-GR" sz="4900" u="sng" dirty="0">
                <a:latin typeface="Times New Roman" pitchFamily="18" charset="0"/>
                <a:cs typeface="Times New Roman" pitchFamily="18" charset="0"/>
              </a:rPr>
              <a:t>βαθμός εξουσίας και ευθύνης </a:t>
            </a:r>
            <a:r>
              <a:rPr lang="el-GR" sz="4900" dirty="0">
                <a:latin typeface="Times New Roman" pitchFamily="18" charset="0"/>
                <a:cs typeface="Times New Roman" pitchFamily="18" charset="0"/>
              </a:rPr>
              <a:t>σε κάθε θέση, </a:t>
            </a:r>
            <a:r>
              <a:rPr lang="el-GR" sz="4900" u="sng" dirty="0">
                <a:latin typeface="Times New Roman" pitchFamily="18" charset="0"/>
                <a:cs typeface="Times New Roman" pitchFamily="18" charset="0"/>
              </a:rPr>
              <a:t>όλες οι γραμμές επικοινωνίας</a:t>
            </a:r>
            <a:r>
              <a:rPr lang="el-GR" sz="4900" dirty="0">
                <a:latin typeface="Times New Roman" pitchFamily="18" charset="0"/>
                <a:cs typeface="Times New Roman" pitchFamily="18" charset="0"/>
              </a:rPr>
              <a:t>, τα </a:t>
            </a:r>
            <a:r>
              <a:rPr lang="el-GR" sz="4900" u="sng" dirty="0">
                <a:latin typeface="Times New Roman" pitchFamily="18" charset="0"/>
                <a:cs typeface="Times New Roman" pitchFamily="18" charset="0"/>
              </a:rPr>
              <a:t>πραγματικά όρια διάκρισης του επιτελείου και της άτυπης οργάνωσης</a:t>
            </a:r>
          </a:p>
          <a:p>
            <a:endParaRPr lang="el-GR" sz="4900" dirty="0"/>
          </a:p>
          <a:p>
            <a:pPr>
              <a:buNone/>
            </a:pPr>
            <a:endParaRPr lang="el-GR" sz="3800" b="1" u="sng" dirty="0"/>
          </a:p>
          <a:p>
            <a:pPr>
              <a:buNone/>
            </a:pPr>
            <a:endParaRPr lang="el-GR" b="1" u="sng" dirty="0"/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1046</TotalTime>
  <Words>1042</Words>
  <Application>Microsoft Office PowerPoint</Application>
  <PresentationFormat>Προβολή στην οθόνη (4:3)</PresentationFormat>
  <Paragraphs>149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21" baseType="lpstr">
      <vt:lpstr>Arial</vt:lpstr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Ηλιοστάσιο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Οργανόγραμμα 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Μπαλάση Αικατερίνη</dc:creator>
  <cp:lastModifiedBy>ΙΟΡΔΑΝΙΔΗΣ ΓΕΩΡΓΙΟΣ</cp:lastModifiedBy>
  <cp:revision>374</cp:revision>
  <dcterms:created xsi:type="dcterms:W3CDTF">2020-08-16T09:36:22Z</dcterms:created>
  <dcterms:modified xsi:type="dcterms:W3CDTF">2025-11-17T08:14:00Z</dcterms:modified>
</cp:coreProperties>
</file>